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7.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11" r:id="rId2"/>
    <p:sldId id="315" r:id="rId3"/>
    <p:sldId id="316" r:id="rId4"/>
    <p:sldId id="372" r:id="rId5"/>
    <p:sldId id="369" r:id="rId6"/>
    <p:sldId id="359" r:id="rId7"/>
    <p:sldId id="340" r:id="rId8"/>
    <p:sldId id="353" r:id="rId9"/>
    <p:sldId id="365" r:id="rId10"/>
    <p:sldId id="373" r:id="rId11"/>
    <p:sldId id="362" r:id="rId12"/>
    <p:sldId id="371" r:id="rId13"/>
    <p:sldId id="354" r:id="rId14"/>
    <p:sldId id="358" r:id="rId15"/>
    <p:sldId id="363" r:id="rId16"/>
    <p:sldId id="370" r:id="rId17"/>
    <p:sldId id="328" r:id="rId18"/>
    <p:sldId id="375" r:id="rId19"/>
    <p:sldId id="355" r:id="rId20"/>
    <p:sldId id="376" r:id="rId21"/>
    <p:sldId id="374" r:id="rId22"/>
    <p:sldId id="378" r:id="rId23"/>
    <p:sldId id="377" r:id="rId24"/>
    <p:sldId id="368" r:id="rId25"/>
  </p:sldIdLst>
  <p:sldSz cx="9144000" cy="5145088"/>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5F5"/>
    <a:srgbClr val="FFFFFF"/>
    <a:srgbClr val="2F5EB0"/>
    <a:srgbClr val="2952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02" autoAdjust="0"/>
    <p:restoredTop sz="94660"/>
  </p:normalViewPr>
  <p:slideViewPr>
    <p:cSldViewPr>
      <p:cViewPr varScale="1">
        <p:scale>
          <a:sx n="64" d="100"/>
          <a:sy n="64" d="100"/>
        </p:scale>
        <p:origin x="132" y="72"/>
      </p:cViewPr>
      <p:guideLst>
        <p:guide orient="horz" pos="1621"/>
        <p:guide pos="2880"/>
      </p:guideLst>
    </p:cSldViewPr>
  </p:slideViewPr>
  <p:notesTextViewPr>
    <p:cViewPr>
      <p:scale>
        <a:sx n="100" d="100"/>
        <a:sy n="100" d="100"/>
      </p:scale>
      <p:origin x="0" y="0"/>
    </p:cViewPr>
  </p:notesTextViewPr>
  <p:sorterViewPr>
    <p:cViewPr>
      <p:scale>
        <a:sx n="44" d="100"/>
        <a:sy n="44"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C3FD46-6A8B-42CE-AB66-7B6FA619B835}" type="datetimeFigureOut">
              <a:rPr lang="zh-CN" altLang="en-US" smtClean="0"/>
              <a:pPr/>
              <a:t>2018/3/7</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28641B-A909-494D-BC41-FA2C69D7D884}" type="slidenum">
              <a:rPr lang="zh-CN" altLang="en-US" smtClean="0"/>
              <a:pPr/>
              <a:t>‹#›</a:t>
            </a:fld>
            <a:endParaRPr lang="zh-CN" altLang="en-US"/>
          </a:p>
        </p:txBody>
      </p:sp>
    </p:spTree>
    <p:extLst>
      <p:ext uri="{BB962C8B-B14F-4D97-AF65-F5344CB8AC3E}">
        <p14:creationId xmlns:p14="http://schemas.microsoft.com/office/powerpoint/2010/main" val="2772334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1</a:t>
            </a:fld>
            <a:endParaRPr lang="zh-CN" altLang="en-US"/>
          </a:p>
        </p:txBody>
      </p:sp>
    </p:spTree>
    <p:extLst>
      <p:ext uri="{BB962C8B-B14F-4D97-AF65-F5344CB8AC3E}">
        <p14:creationId xmlns:p14="http://schemas.microsoft.com/office/powerpoint/2010/main" val="403442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880098FE-C805-4532-821B-05992FEE3077}" type="slidenum">
              <a:rPr lang="zh-CN" altLang="en-US" smtClean="0">
                <a:latin typeface="Calibri" panose="020F0502020204030204" pitchFamily="34" charset="0"/>
              </a:rPr>
              <a:pPr/>
              <a:t>2</a:t>
            </a:fld>
            <a:endParaRPr lang="zh-CN" altLang="en-US">
              <a:latin typeface="Calibri" panose="020F0502020204030204" pitchFamily="34" charset="0"/>
            </a:endParaRPr>
          </a:p>
        </p:txBody>
      </p:sp>
    </p:spTree>
    <p:extLst>
      <p:ext uri="{BB962C8B-B14F-4D97-AF65-F5344CB8AC3E}">
        <p14:creationId xmlns:p14="http://schemas.microsoft.com/office/powerpoint/2010/main" val="3288672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3</a:t>
            </a:fld>
            <a:endParaRPr lang="zh-CN" altLang="en-US"/>
          </a:p>
        </p:txBody>
      </p:sp>
    </p:spTree>
    <p:extLst>
      <p:ext uri="{BB962C8B-B14F-4D97-AF65-F5344CB8AC3E}">
        <p14:creationId xmlns:p14="http://schemas.microsoft.com/office/powerpoint/2010/main" val="3578174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4</a:t>
            </a:fld>
            <a:endParaRPr lang="zh-CN" altLang="en-US"/>
          </a:p>
        </p:txBody>
      </p:sp>
    </p:spTree>
    <p:extLst>
      <p:ext uri="{BB962C8B-B14F-4D97-AF65-F5344CB8AC3E}">
        <p14:creationId xmlns:p14="http://schemas.microsoft.com/office/powerpoint/2010/main" val="68585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bwMode="auto">
          <a:noFill/>
          <a:ln>
            <a:solidFill>
              <a:srgbClr val="000000"/>
            </a:solidFill>
            <a:miter lim="800000"/>
            <a:headEnd/>
            <a:tailEnd/>
          </a:ln>
        </p:spPr>
      </p:sp>
      <p:sp>
        <p:nvSpPr>
          <p:cNvPr id="37891"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37892" name="灯片编号占位符 3"/>
          <p:cNvSpPr>
            <a:spLocks noGrp="1"/>
          </p:cNvSpPr>
          <p:nvPr>
            <p:ph type="sldNum" sz="quarter" idx="5"/>
          </p:nvPr>
        </p:nvSpPr>
        <p:spPr bwMode="auto">
          <a:noFill/>
          <a:ln>
            <a:miter lim="800000"/>
            <a:headEnd/>
            <a:tailEnd/>
          </a:ln>
        </p:spPr>
        <p:txBody>
          <a:bodyPr/>
          <a:lstStyle/>
          <a:p>
            <a:fld id="{CE9CDFE0-646D-4137-B4D6-2E27EA191F1E}" type="slidenum">
              <a:rPr lang="zh-CN" altLang="en-US"/>
              <a:pPr/>
              <a:t>5</a:t>
            </a:fld>
            <a:endParaRPr lang="zh-CN" altLang="en-US"/>
          </a:p>
        </p:txBody>
      </p:sp>
    </p:spTree>
    <p:extLst>
      <p:ext uri="{BB962C8B-B14F-4D97-AF65-F5344CB8AC3E}">
        <p14:creationId xmlns:p14="http://schemas.microsoft.com/office/powerpoint/2010/main" val="4126829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32E3A-7624-4EED-AB1C-551B58DCDEA3}" type="slidenum">
              <a:rPr lang="zh-CN" altLang="en-US" smtClean="0"/>
              <a:pPr/>
              <a:t>6</a:t>
            </a:fld>
            <a:endParaRPr lang="zh-CN" altLang="en-US"/>
          </a:p>
        </p:txBody>
      </p:sp>
    </p:spTree>
    <p:extLst>
      <p:ext uri="{BB962C8B-B14F-4D97-AF65-F5344CB8AC3E}">
        <p14:creationId xmlns:p14="http://schemas.microsoft.com/office/powerpoint/2010/main" val="2454840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2588" y="685800"/>
            <a:ext cx="6092825"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122575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8</a:t>
            </a:fld>
            <a:endParaRPr lang="zh-CN" altLang="en-US"/>
          </a:p>
        </p:txBody>
      </p:sp>
    </p:spTree>
    <p:extLst>
      <p:ext uri="{BB962C8B-B14F-4D97-AF65-F5344CB8AC3E}">
        <p14:creationId xmlns:p14="http://schemas.microsoft.com/office/powerpoint/2010/main" val="1578073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DB860D-56C1-4361-9B5F-A1AE2BF324F2}" type="slidenum">
              <a:rPr lang="zh-CN" altLang="en-US" smtClean="0"/>
              <a:pPr/>
              <a:t>9</a:t>
            </a:fld>
            <a:endParaRPr lang="zh-CN" altLang="en-US"/>
          </a:p>
        </p:txBody>
      </p:sp>
    </p:spTree>
    <p:extLst>
      <p:ext uri="{BB962C8B-B14F-4D97-AF65-F5344CB8AC3E}">
        <p14:creationId xmlns:p14="http://schemas.microsoft.com/office/powerpoint/2010/main" val="3988308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10</a:t>
            </a:fld>
            <a:endParaRPr lang="zh-CN" altLang="en-US"/>
          </a:p>
        </p:txBody>
      </p:sp>
    </p:spTree>
    <p:extLst>
      <p:ext uri="{BB962C8B-B14F-4D97-AF65-F5344CB8AC3E}">
        <p14:creationId xmlns:p14="http://schemas.microsoft.com/office/powerpoint/2010/main" val="2144266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492380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177330C-1FE6-4329-9C78-7007971D92CE}" type="slidenum">
              <a:rPr lang="zh-CN" altLang="en-US" smtClean="0"/>
              <a:pPr/>
              <a:t>12</a:t>
            </a:fld>
            <a:endParaRPr lang="zh-CN" altLang="en-US"/>
          </a:p>
        </p:txBody>
      </p:sp>
    </p:spTree>
    <p:extLst>
      <p:ext uri="{BB962C8B-B14F-4D97-AF65-F5344CB8AC3E}">
        <p14:creationId xmlns:p14="http://schemas.microsoft.com/office/powerpoint/2010/main" val="1147457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13</a:t>
            </a:fld>
            <a:endParaRPr lang="zh-CN" altLang="en-US"/>
          </a:p>
        </p:txBody>
      </p:sp>
    </p:spTree>
    <p:extLst>
      <p:ext uri="{BB962C8B-B14F-4D97-AF65-F5344CB8AC3E}">
        <p14:creationId xmlns:p14="http://schemas.microsoft.com/office/powerpoint/2010/main" val="2424252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440544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28574687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pPr/>
              <a:t>16</a:t>
            </a:fld>
            <a:endParaRPr lang="zh-CN" altLang="en-US"/>
          </a:p>
        </p:txBody>
      </p:sp>
    </p:spTree>
    <p:extLst>
      <p:ext uri="{BB962C8B-B14F-4D97-AF65-F5344CB8AC3E}">
        <p14:creationId xmlns:p14="http://schemas.microsoft.com/office/powerpoint/2010/main" val="32269483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92AC421-2545-4F84-A527-1B9B71781843}" type="slidenum">
              <a:rPr lang="zh-CN" altLang="en-US" smtClean="0"/>
              <a:pPr/>
              <a:t>17</a:t>
            </a:fld>
            <a:endParaRPr lang="zh-CN" altLang="en-US"/>
          </a:p>
        </p:txBody>
      </p:sp>
    </p:spTree>
    <p:extLst>
      <p:ext uri="{BB962C8B-B14F-4D97-AF65-F5344CB8AC3E}">
        <p14:creationId xmlns:p14="http://schemas.microsoft.com/office/powerpoint/2010/main" val="40092075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19</a:t>
            </a:fld>
            <a:endParaRPr lang="zh-CN" altLang="en-US"/>
          </a:p>
        </p:txBody>
      </p:sp>
    </p:spTree>
    <p:extLst>
      <p:ext uri="{BB962C8B-B14F-4D97-AF65-F5344CB8AC3E}">
        <p14:creationId xmlns:p14="http://schemas.microsoft.com/office/powerpoint/2010/main" val="32636004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21</a:t>
            </a:fld>
            <a:endParaRPr lang="zh-CN" altLang="en-US"/>
          </a:p>
        </p:txBody>
      </p:sp>
    </p:spTree>
    <p:extLst>
      <p:ext uri="{BB962C8B-B14F-4D97-AF65-F5344CB8AC3E}">
        <p14:creationId xmlns:p14="http://schemas.microsoft.com/office/powerpoint/2010/main" val="1895175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22</a:t>
            </a:fld>
            <a:endParaRPr lang="zh-CN" altLang="en-US"/>
          </a:p>
        </p:txBody>
      </p:sp>
    </p:spTree>
    <p:extLst>
      <p:ext uri="{BB962C8B-B14F-4D97-AF65-F5344CB8AC3E}">
        <p14:creationId xmlns:p14="http://schemas.microsoft.com/office/powerpoint/2010/main" val="28983692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7BA12E-7FFF-4F46-9B4A-ECA91CF409FD}" type="slidenum">
              <a:rPr lang="zh-CN" altLang="en-US" smtClean="0"/>
              <a:pPr/>
              <a:t>23</a:t>
            </a:fld>
            <a:endParaRPr lang="zh-CN" altLang="en-US"/>
          </a:p>
        </p:txBody>
      </p:sp>
    </p:spTree>
    <p:extLst>
      <p:ext uri="{BB962C8B-B14F-4D97-AF65-F5344CB8AC3E}">
        <p14:creationId xmlns:p14="http://schemas.microsoft.com/office/powerpoint/2010/main" val="31444359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24</a:t>
            </a:fld>
            <a:endParaRPr lang="zh-CN" altLang="en-US"/>
          </a:p>
        </p:txBody>
      </p:sp>
    </p:spTree>
    <p:extLst>
      <p:ext uri="{BB962C8B-B14F-4D97-AF65-F5344CB8AC3E}">
        <p14:creationId xmlns:p14="http://schemas.microsoft.com/office/powerpoint/2010/main" val="3054185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2018/3/7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2018/3/7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2018/3/7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276747B-C934-4A29-B9D2-0B4A2BD73C3B}" type="datetimeFigureOut">
              <a:rPr lang="zh-CN" altLang="en-US" smtClean="0"/>
              <a:pPr/>
              <a:t>2018/3/7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276747B-C934-4A29-B9D2-0B4A2BD73C3B}" type="datetimeFigureOut">
              <a:rPr lang="zh-CN" altLang="en-US" smtClean="0"/>
              <a:pPr/>
              <a:t>2018/3/7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276747B-C934-4A29-B9D2-0B4A2BD73C3B}" type="datetimeFigureOut">
              <a:rPr lang="zh-CN" altLang="en-US" smtClean="0"/>
              <a:pPr/>
              <a:t>2018/3/7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76747B-C934-4A29-B9D2-0B4A2BD73C3B}"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276747B-C934-4A29-B9D2-0B4A2BD73C3B}" type="datetimeFigureOut">
              <a:rPr lang="zh-CN" altLang="en-US" smtClean="0"/>
              <a:pPr/>
              <a:t>2018/3/7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276747B-C934-4A29-B9D2-0B4A2BD73C3B}" type="datetimeFigureOut">
              <a:rPr lang="zh-CN" altLang="en-US" smtClean="0"/>
              <a:pPr/>
              <a:t>2018/3/7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2018/3/7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2018/3/7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extLst>
      <p:ext uri="{BB962C8B-B14F-4D97-AF65-F5344CB8AC3E}">
        <p14:creationId xmlns:p14="http://schemas.microsoft.com/office/powerpoint/2010/main" val="629121683"/>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1369614" cy="315475"/>
          </a:xfrm>
          <a:prstGeom prst="rect">
            <a:avLst/>
          </a:prstGeom>
          <a:noFill/>
        </p:spPr>
        <p:txBody>
          <a:bodyPr wrap="none" lIns="68584" tIns="34292" rIns="68584" bIns="34292" rtlCol="0">
            <a:spAutoFit/>
          </a:bodyPr>
          <a:lstStyle/>
          <a:p>
            <a:r>
              <a:rPr lang="zh-CN" altLang="en-US"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1369614" cy="315475"/>
          </a:xfrm>
          <a:prstGeom prst="rect">
            <a:avLst/>
          </a:prstGeom>
          <a:noFill/>
        </p:spPr>
        <p:txBody>
          <a:bodyPr wrap="none" lIns="68584" tIns="34292" rIns="68584" bIns="34292" rtlCol="0">
            <a:spAutoFit/>
          </a:bodyPr>
          <a:lstStyle/>
          <a:p>
            <a:r>
              <a:rPr lang="zh-CN" altLang="en-US"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altLang="en-US" sz="1600" kern="1200" dirty="0">
              <a:solidFill>
                <a:schemeClr val="accent1"/>
              </a:solidFill>
              <a:latin typeface="+mn-lt"/>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1369614" cy="315475"/>
          </a:xfrm>
          <a:prstGeom prst="rect">
            <a:avLst/>
          </a:prstGeom>
          <a:noFill/>
        </p:spPr>
        <p:txBody>
          <a:bodyPr wrap="none" lIns="68584" tIns="34292" rIns="68584" bIns="34292" rtlCol="0">
            <a:spAutoFit/>
          </a:bodyPr>
          <a:lstStyle/>
          <a:p>
            <a:r>
              <a:rPr lang="zh-CN" altLang="en-US"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sz="1600" kern="1200" dirty="0">
              <a:solidFill>
                <a:schemeClr val="accent1"/>
              </a:solidFill>
              <a:latin typeface="+mn-lt"/>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1369614" cy="315475"/>
          </a:xfrm>
          <a:prstGeom prst="rect">
            <a:avLst/>
          </a:prstGeom>
          <a:noFill/>
        </p:spPr>
        <p:txBody>
          <a:bodyPr wrap="none" lIns="68584" tIns="34292" rIns="68584" bIns="34292" rtlCol="0">
            <a:spAutoFit/>
          </a:bodyPr>
          <a:lstStyle/>
          <a:p>
            <a:pPr lvl="0"/>
            <a:r>
              <a:rPr lang="zh-CN" altLang="en-US"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8378"/>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8378"/>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90119B5-5681-403A-890C-31B5DA309452}" type="datetime1">
              <a:rPr lang="zh-CN" altLang="en-US" smtClean="0"/>
              <a:pPr/>
              <a:t>2018/3/7</a:t>
            </a:fld>
            <a:endParaRPr lang="zh-CN" altLang="en-US"/>
          </a:p>
        </p:txBody>
      </p:sp>
      <p:sp>
        <p:nvSpPr>
          <p:cNvPr id="5" name="页脚占位符 4"/>
          <p:cNvSpPr>
            <a:spLocks noGrp="1"/>
          </p:cNvSpPr>
          <p:nvPr>
            <p:ph type="ftr" sz="quarter" idx="11"/>
          </p:nvPr>
        </p:nvSpPr>
        <p:spPr>
          <a:xfrm>
            <a:off x="3124200" y="4768735"/>
            <a:ext cx="2895600" cy="273929"/>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BAEC3CBB-3DD3-44D7-A6CB-12C5A9732C69}"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8133268"/>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a:t>单击此处编辑母版标题样式</a:t>
            </a:r>
          </a:p>
        </p:txBody>
      </p:sp>
      <p:sp>
        <p:nvSpPr>
          <p:cNvPr id="3" name="日期占位符 2"/>
          <p:cNvSpPr>
            <a:spLocks noGrp="1"/>
          </p:cNvSpPr>
          <p:nvPr>
            <p:ph type="dt" sz="half" idx="10"/>
          </p:nvPr>
        </p:nvSpPr>
        <p:spPr>
          <a:xfrm>
            <a:off x="628650" y="4768735"/>
            <a:ext cx="2057400" cy="273928"/>
          </a:xfrm>
        </p:spPr>
        <p:txBody>
          <a:bodyPr/>
          <a:lstStyle>
            <a:lvl1pPr>
              <a:defRPr/>
            </a:lvl1pPr>
          </a:lstStyle>
          <a:p>
            <a:fld id="{1F931BFC-FA3C-44C9-BDF3-A1EA94A517F2}" type="datetime1">
              <a:rPr lang="zh-CN" altLang="en-US"/>
              <a:pPr/>
              <a:t>2018/3/7</a:t>
            </a:fld>
            <a:endParaRPr lang="zh-CN" altLang="en-US" sz="1400" dirty="0">
              <a:solidFill>
                <a:schemeClr val="tx1"/>
              </a:solidFill>
            </a:endParaRPr>
          </a:p>
        </p:txBody>
      </p:sp>
      <p:sp>
        <p:nvSpPr>
          <p:cNvPr id="4" name="页脚占位符 3"/>
          <p:cNvSpPr>
            <a:spLocks noGrp="1"/>
          </p:cNvSpPr>
          <p:nvPr>
            <p:ph type="ftr" sz="quarter" idx="11"/>
          </p:nvPr>
        </p:nvSpPr>
        <p:spPr>
          <a:xfrm>
            <a:off x="3028950" y="4768735"/>
            <a:ext cx="3086100" cy="273928"/>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4768735"/>
            <a:ext cx="2057400" cy="273928"/>
          </a:xfrm>
        </p:spPr>
        <p:txBody>
          <a:bodyPr/>
          <a:lstStyle>
            <a:lvl1pPr>
              <a:defRPr/>
            </a:lvl1pPr>
          </a:lstStyle>
          <a:p>
            <a:fld id="{2E9294EB-43AD-4253-9111-B513B7CCDA25}" type="slidenum">
              <a:rPr lang="zh-CN" altLang="en-US"/>
              <a:pPr/>
              <a:t>‹#›</a:t>
            </a:fld>
            <a:endParaRPr lang="zh-CN" altLang="en-US" sz="14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9233970"/>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TextBox 1"/>
          <p:cNvSpPr txBox="1"/>
          <p:nvPr userDrawn="1"/>
        </p:nvSpPr>
        <p:spPr>
          <a:xfrm>
            <a:off x="3842567" y="368823"/>
            <a:ext cx="1338829" cy="323165"/>
          </a:xfrm>
          <a:prstGeom prst="rect">
            <a:avLst/>
          </a:prstGeom>
          <a:noFill/>
        </p:spPr>
        <p:txBody>
          <a:bodyPr wrap="none" rtlCol="0">
            <a:spAutoFit/>
          </a:bodyPr>
          <a:lstStyle/>
          <a:p>
            <a:pPr lvl="0" algn="ctr"/>
            <a:r>
              <a:rPr lang="zh-CN" altLang="en-US" sz="1500" b="1">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7" y="710766"/>
            <a:ext cx="2562233" cy="369332"/>
          </a:xfrm>
          <a:prstGeom prst="rect">
            <a:avLst/>
          </a:prstGeom>
          <a:noFill/>
        </p:spPr>
        <p:txBody>
          <a:bodyPr wrap="square" rtlCol="0">
            <a:spAutoFit/>
          </a:bodyPr>
          <a:lstStyle/>
          <a:p>
            <a:pPr algn="ctr"/>
            <a:r>
              <a:rPr lang="zh-CN" altLang="en-US" sz="90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96606191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31725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583493280"/>
      </p:ext>
    </p:extLst>
  </p:cSld>
  <p:clrMapOvr>
    <a:masterClrMapping/>
  </p:clrMapOvr>
  <p:transition advClick="0" advTm="0">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0" y="4723360"/>
            <a:ext cx="432841" cy="432974"/>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15"/>
          <p:cNvSpPr txBox="1"/>
          <p:nvPr userDrawn="1"/>
        </p:nvSpPr>
        <p:spPr>
          <a:xfrm>
            <a:off x="8785275" y="4860172"/>
            <a:ext cx="340825" cy="221197"/>
          </a:xfrm>
          <a:prstGeom prst="rect">
            <a:avLst/>
          </a:prstGeom>
          <a:noFill/>
        </p:spPr>
        <p:txBody>
          <a:bodyPr wrap="square" lIns="51419" tIns="25709" rIns="51419" bIns="25709" rtlCol="0">
            <a:spAutoFit/>
          </a:bodyPr>
          <a:lstStyle/>
          <a:p>
            <a:pPr algn="ctr"/>
            <a:fld id="{2EEF1883-7A0E-4F66-9932-E581691AD397}" type="slidenum">
              <a:rPr lang="zh-CN" altLang="en-US" sz="1100" smtClean="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100" dirty="0" smtClean="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100" b="0" dirty="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83990061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943438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02977812"/>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0276747B-C934-4A29-B9D2-0B4A2BD73C3B}" type="datetimeFigureOut">
              <a:rPr lang="zh-CN" altLang="en-US" smtClean="0"/>
              <a:pPr/>
              <a:t>2018/3/7</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98AC0BC9-B0E5-477C-8980-057E56B69FA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2" r:id="rId13"/>
    <p:sldLayoutId id="2147483673" r:id="rId14"/>
    <p:sldLayoutId id="2147483674" r:id="rId15"/>
    <p:sldLayoutId id="2147483675" r:id="rId16"/>
    <p:sldLayoutId id="2147483661" r:id="rId17"/>
    <p:sldLayoutId id="2147483662" r:id="rId18"/>
    <p:sldLayoutId id="2147483667" r:id="rId19"/>
    <p:sldLayoutId id="2147483668" r:id="rId20"/>
    <p:sldLayoutId id="2147483669" r:id="rId21"/>
    <p:sldLayoutId id="2147483670" r:id="rId22"/>
    <p:sldLayoutId id="2147483676" r:id="rId23"/>
    <p:sldLayoutId id="2147483678" r:id="rId24"/>
    <p:sldLayoutId id="2147483679" r:id="rId25"/>
    <p:sldLayoutId id="2147483680" r:id="rId26"/>
    <p:sldLayoutId id="2147483681" r:id="rId27"/>
    <p:sldLayoutId id="2147483682" r:id="rId28"/>
    <p:sldLayoutId id="2147483683" r:id="rId29"/>
  </p:sldLayoutIdLst>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notesSlide" Target="../notesSlides/notesSlide2.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7.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image" Target="../media/image4.jpg"/></Relationships>
</file>

<file path=ppt/slides/_rels/slide3.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tags" Target="../tags/tag28.xml"/><Relationship Id="rId7" Type="http://schemas.openxmlformats.org/officeDocument/2006/relationships/notesSlide" Target="../notesSlides/notesSlide3.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slideLayout" Target="../slideLayouts/slideLayout23.xml"/><Relationship Id="rId5" Type="http://schemas.openxmlformats.org/officeDocument/2006/relationships/tags" Target="../tags/tag30.xml"/><Relationship Id="rId4" Type="http://schemas.openxmlformats.org/officeDocument/2006/relationships/tags" Target="../tags/tag2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7.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tags" Target="../tags/tag33.xml"/><Relationship Id="rId7" Type="http://schemas.openxmlformats.org/officeDocument/2006/relationships/notesSlide" Target="../notesSlides/notesSlide8.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slideLayout" Target="../slideLayouts/slideLayout23.xml"/><Relationship Id="rId5" Type="http://schemas.openxmlformats.org/officeDocument/2006/relationships/tags" Target="../tags/tag35.xml"/><Relationship Id="rId4" Type="http://schemas.openxmlformats.org/officeDocument/2006/relationships/tags" Target="../tags/tag3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tags" Target="../tags/tag38.xml"/><Relationship Id="rId7" Type="http://schemas.openxmlformats.org/officeDocument/2006/relationships/notesSlide" Target="../notesSlides/notesSlide13.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slideLayout" Target="../slideLayouts/slideLayout23.xml"/><Relationship Id="rId5" Type="http://schemas.openxmlformats.org/officeDocument/2006/relationships/tags" Target="../tags/tag40.xml"/><Relationship Id="rId4" Type="http://schemas.openxmlformats.org/officeDocument/2006/relationships/tags" Target="../tags/tag3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8" Type="http://schemas.openxmlformats.org/officeDocument/2006/relationships/tags" Target="../tags/tag48.xml"/><Relationship Id="rId13" Type="http://schemas.openxmlformats.org/officeDocument/2006/relationships/slideLayout" Target="../slideLayouts/slideLayout15.xml"/><Relationship Id="rId18" Type="http://schemas.openxmlformats.org/officeDocument/2006/relationships/image" Target="../media/image11.jpg"/><Relationship Id="rId3" Type="http://schemas.openxmlformats.org/officeDocument/2006/relationships/tags" Target="../tags/tag43.xml"/><Relationship Id="rId7" Type="http://schemas.openxmlformats.org/officeDocument/2006/relationships/tags" Target="../tags/tag47.xml"/><Relationship Id="rId12" Type="http://schemas.openxmlformats.org/officeDocument/2006/relationships/tags" Target="../tags/tag52.xml"/><Relationship Id="rId17" Type="http://schemas.openxmlformats.org/officeDocument/2006/relationships/image" Target="../media/image10.jpg"/><Relationship Id="rId2" Type="http://schemas.openxmlformats.org/officeDocument/2006/relationships/tags" Target="../tags/tag42.xml"/><Relationship Id="rId16" Type="http://schemas.openxmlformats.org/officeDocument/2006/relationships/image" Target="../media/image5.jpg"/><Relationship Id="rId1" Type="http://schemas.openxmlformats.org/officeDocument/2006/relationships/tags" Target="../tags/tag41.xml"/><Relationship Id="rId6" Type="http://schemas.openxmlformats.org/officeDocument/2006/relationships/tags" Target="../tags/tag46.xml"/><Relationship Id="rId11" Type="http://schemas.openxmlformats.org/officeDocument/2006/relationships/tags" Target="../tags/tag51.xml"/><Relationship Id="rId5" Type="http://schemas.openxmlformats.org/officeDocument/2006/relationships/tags" Target="../tags/tag45.xml"/><Relationship Id="rId15" Type="http://schemas.openxmlformats.org/officeDocument/2006/relationships/image" Target="../media/image7.jpg"/><Relationship Id="rId10" Type="http://schemas.openxmlformats.org/officeDocument/2006/relationships/tags" Target="../tags/tag50.xml"/><Relationship Id="rId4" Type="http://schemas.openxmlformats.org/officeDocument/2006/relationships/tags" Target="../tags/tag44.xml"/><Relationship Id="rId9" Type="http://schemas.openxmlformats.org/officeDocument/2006/relationships/tags" Target="../tags/tag49.xml"/><Relationship Id="rId1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tags" Target="../tags/tag55.xml"/><Relationship Id="rId7" Type="http://schemas.openxmlformats.org/officeDocument/2006/relationships/notesSlide" Target="../notesSlides/notesSlide18.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23.xml"/><Relationship Id="rId5" Type="http://schemas.openxmlformats.org/officeDocument/2006/relationships/tags" Target="../tags/tag57.xml"/><Relationship Id="rId4" Type="http://schemas.openxmlformats.org/officeDocument/2006/relationships/tags" Target="../tags/tag5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sp>
        <p:nvSpPr>
          <p:cNvPr id="11" name="TextBox 10"/>
          <p:cNvSpPr txBox="1"/>
          <p:nvPr/>
        </p:nvSpPr>
        <p:spPr>
          <a:xfrm>
            <a:off x="251520" y="1717030"/>
            <a:ext cx="4572508" cy="684793"/>
          </a:xfrm>
          <a:prstGeom prst="rect">
            <a:avLst/>
          </a:prstGeom>
          <a:noFill/>
          <a:effectLst/>
        </p:spPr>
        <p:txBody>
          <a:bodyPr wrap="square" lIns="68571" tIns="34285" rIns="68571" bIns="34285" rtlCol="0">
            <a:spAutoFit/>
          </a:bodyPr>
          <a:lstStyle/>
          <a:p>
            <a:pPr>
              <a:defRPr/>
            </a:pPr>
            <a:r>
              <a:rPr lang="zh-CN" altLang="en-US" sz="4000" dirty="0" smtClean="0">
                <a:solidFill>
                  <a:schemeClr val="tx1">
                    <a:lumMod val="75000"/>
                    <a:lumOff val="25000"/>
                  </a:schemeClr>
                </a:solidFill>
                <a:effectLst/>
                <a:latin typeface="微软雅黑" pitchFamily="34" charset="-122"/>
                <a:ea typeface="微软雅黑" pitchFamily="34" charset="-122"/>
                <a:sym typeface="微软雅黑" pitchFamily="34" charset="-122"/>
              </a:rPr>
              <a:t>甜品糕点</a:t>
            </a:r>
            <a:r>
              <a:rPr lang="en-US" altLang="zh-CN" sz="4000" dirty="0" smtClean="0">
                <a:solidFill>
                  <a:schemeClr val="tx1">
                    <a:lumMod val="75000"/>
                    <a:lumOff val="25000"/>
                  </a:schemeClr>
                </a:solidFill>
                <a:effectLst/>
                <a:latin typeface="微软雅黑" pitchFamily="34" charset="-122"/>
                <a:ea typeface="微软雅黑" pitchFamily="34" charset="-122"/>
                <a:sym typeface="微软雅黑" pitchFamily="34" charset="-122"/>
              </a:rPr>
              <a:t>PPT</a:t>
            </a:r>
            <a:r>
              <a:rPr lang="zh-CN" altLang="en-US" sz="4000" dirty="0">
                <a:solidFill>
                  <a:schemeClr val="tx1">
                    <a:lumMod val="75000"/>
                    <a:lumOff val="25000"/>
                  </a:schemeClr>
                </a:solidFill>
                <a:effectLst/>
                <a:latin typeface="微软雅黑" pitchFamily="34" charset="-122"/>
                <a:ea typeface="微软雅黑" pitchFamily="34" charset="-122"/>
                <a:sym typeface="微软雅黑" pitchFamily="34" charset="-122"/>
              </a:rPr>
              <a:t>模板</a:t>
            </a:r>
          </a:p>
        </p:txBody>
      </p:sp>
      <p:pic>
        <p:nvPicPr>
          <p:cNvPr id="2" name="bamboo">
            <a:hlinkClick r:id="" action="ppaction://media"/>
            <a:extLst>
              <a:ext uri="{FF2B5EF4-FFF2-40B4-BE49-F238E27FC236}">
                <a16:creationId xmlns:a16="http://schemas.microsoft.com/office/drawing/2014/main" id="{B1951E20-7CF7-406E-B1F9-F49722A412C3}"/>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828600" y="1132384"/>
            <a:ext cx="609600" cy="609600"/>
          </a:xfrm>
          <a:prstGeom prst="rect">
            <a:avLst/>
          </a:prstGeom>
        </p:spPr>
      </p:pic>
      <p:sp>
        <p:nvSpPr>
          <p:cNvPr id="19" name="原创设计师QQ598969553                 _15">
            <a:extLst>
              <a:ext uri="{FF2B5EF4-FFF2-40B4-BE49-F238E27FC236}">
                <a16:creationId xmlns:a16="http://schemas.microsoft.com/office/drawing/2014/main" id="{01533219-856A-4433-886B-8AF18F32A617}"/>
              </a:ext>
            </a:extLst>
          </p:cNvPr>
          <p:cNvSpPr/>
          <p:nvPr/>
        </p:nvSpPr>
        <p:spPr>
          <a:xfrm>
            <a:off x="251520" y="2392069"/>
            <a:ext cx="3240361"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请您单击此处添加所在公司名称</a:t>
            </a:r>
          </a:p>
        </p:txBody>
      </p:sp>
      <p:sp>
        <p:nvSpPr>
          <p:cNvPr id="20" name="Rectangle 4">
            <a:extLst>
              <a:ext uri="{FF2B5EF4-FFF2-40B4-BE49-F238E27FC236}">
                <a16:creationId xmlns:a16="http://schemas.microsoft.com/office/drawing/2014/main" id="{702A6BD1-F348-4D0A-A681-E6878AE7CAAC}"/>
              </a:ext>
            </a:extLst>
          </p:cNvPr>
          <p:cNvSpPr txBox="1">
            <a:spLocks noChangeArrowheads="1"/>
          </p:cNvSpPr>
          <p:nvPr/>
        </p:nvSpPr>
        <p:spPr bwMode="auto">
          <a:xfrm>
            <a:off x="252831" y="2650076"/>
            <a:ext cx="2698989" cy="580690"/>
          </a:xfrm>
          <a:prstGeom prst="rect">
            <a:avLst/>
          </a:prstGeom>
          <a:noFill/>
          <a:ln>
            <a:noFill/>
          </a:ln>
          <a:effectLs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000" b="0" dirty="0">
                <a:solidFill>
                  <a:schemeClr val="tx1">
                    <a:lumMod val="75000"/>
                    <a:lumOff val="25000"/>
                  </a:schemeClr>
                </a:solidFill>
                <a:latin typeface="微软雅黑" panose="020B0503020204020204" pitchFamily="34" charset="-122"/>
                <a:ea typeface="微软雅黑" panose="020B0503020204020204" pitchFamily="34" charset="-122"/>
              </a:rPr>
              <a:t>汇报</a:t>
            </a:r>
            <a:r>
              <a:rPr lang="zh-CN" altLang="en-US" sz="1000" b="0">
                <a:solidFill>
                  <a:schemeClr val="tx1">
                    <a:lumMod val="75000"/>
                    <a:lumOff val="25000"/>
                  </a:schemeClr>
                </a:solidFill>
                <a:latin typeface="微软雅黑" panose="020B0503020204020204" pitchFamily="34" charset="-122"/>
                <a:ea typeface="微软雅黑" panose="020B0503020204020204" pitchFamily="34" charset="-122"/>
              </a:rPr>
              <a:t>人</a:t>
            </a:r>
            <a:r>
              <a:rPr lang="en-US" altLang="zh-CN" sz="1000" b="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b="0" smtClean="0">
                <a:solidFill>
                  <a:schemeClr val="tx1">
                    <a:lumMod val="75000"/>
                    <a:lumOff val="25000"/>
                  </a:schemeClr>
                </a:solidFill>
                <a:latin typeface="微软雅黑" panose="020B0503020204020204" pitchFamily="34" charset="-122"/>
                <a:ea typeface="微软雅黑" panose="020B0503020204020204" pitchFamily="34" charset="-122"/>
              </a:rPr>
              <a:t>泡泡糖</a:t>
            </a:r>
            <a:r>
              <a:rPr lang="en-US" altLang="zh-CN" sz="1000" b="0" smtClean="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000" b="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en-US" altLang="zh-CN" sz="1000" b="0" dirty="0">
              <a:solidFill>
                <a:schemeClr val="tx1">
                  <a:lumMod val="75000"/>
                  <a:lumOff val="25000"/>
                </a:schemeClr>
              </a:solidFill>
              <a:latin typeface="微软雅黑" panose="020B0503020204020204" pitchFamily="34" charset="-122"/>
              <a:ea typeface="微软雅黑" panose="020B0503020204020204" pitchFamily="34" charset="-122"/>
            </a:endParaRPr>
          </a:p>
          <a:p>
            <a:pPr algn="l"/>
            <a:endParaRPr lang="en-US" altLang="zh-CN" sz="1000" b="0" dirty="0">
              <a:solidFill>
                <a:schemeClr val="tx1">
                  <a:lumMod val="75000"/>
                  <a:lumOff val="25000"/>
                </a:schemeClr>
              </a:solidFill>
              <a:latin typeface="微软雅黑" panose="020B0503020204020204" pitchFamily="34" charset="-122"/>
              <a:ea typeface="微软雅黑" panose="020B0503020204020204" pitchFamily="34" charset="-122"/>
            </a:endParaRPr>
          </a:p>
          <a:p>
            <a:pPr algn="l"/>
            <a:r>
              <a:rPr lang="zh-CN" altLang="en-US" sz="1000" b="0" dirty="0">
                <a:solidFill>
                  <a:schemeClr val="tx1">
                    <a:lumMod val="75000"/>
                    <a:lumOff val="25000"/>
                  </a:schemeClr>
                </a:solidFill>
                <a:latin typeface="微软雅黑" panose="020B0503020204020204" pitchFamily="34" charset="-122"/>
                <a:ea typeface="微软雅黑" panose="020B0503020204020204" pitchFamily="34" charset="-122"/>
              </a:rPr>
              <a:t>时间：</a:t>
            </a:r>
            <a:r>
              <a:rPr lang="en-US" altLang="zh-CN" sz="1000" b="0" dirty="0">
                <a:solidFill>
                  <a:schemeClr val="tx1">
                    <a:lumMod val="75000"/>
                    <a:lumOff val="25000"/>
                  </a:schemeClr>
                </a:solidFill>
                <a:latin typeface="微软雅黑" panose="020B0503020204020204" pitchFamily="34" charset="-122"/>
                <a:ea typeface="微软雅黑" panose="020B0503020204020204" pitchFamily="34" charset="-122"/>
              </a:rPr>
              <a:t>2019</a:t>
            </a:r>
            <a:r>
              <a:rPr lang="zh-CN" altLang="en-US" sz="1000" b="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000" b="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000" b="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000" b="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000" b="0" dirty="0">
                <a:solidFill>
                  <a:schemeClr val="tx1">
                    <a:lumMod val="75000"/>
                    <a:lumOff val="25000"/>
                  </a:schemeClr>
                </a:solidFill>
                <a:latin typeface="微软雅黑" panose="020B0503020204020204" pitchFamily="34" charset="-122"/>
                <a:ea typeface="微软雅黑" panose="020B0503020204020204" pitchFamily="34" charset="-122"/>
              </a:rPr>
              <a:t>日</a:t>
            </a:r>
          </a:p>
        </p:txBody>
      </p:sp>
      <p:sp>
        <p:nvSpPr>
          <p:cNvPr id="9" name="TextBox 11">
            <a:extLst>
              <a:ext uri="{FF2B5EF4-FFF2-40B4-BE49-F238E27FC236}">
                <a16:creationId xmlns:a16="http://schemas.microsoft.com/office/drawing/2014/main" id="{CD78653F-4641-452A-BB80-4263106E61B4}"/>
              </a:ext>
            </a:extLst>
          </p:cNvPr>
          <p:cNvSpPr txBox="1"/>
          <p:nvPr/>
        </p:nvSpPr>
        <p:spPr>
          <a:xfrm>
            <a:off x="221490" y="3294637"/>
            <a:ext cx="3954466" cy="392425"/>
          </a:xfrm>
          <a:prstGeom prst="rect">
            <a:avLst/>
          </a:prstGeom>
          <a:noFill/>
          <a:effectLst/>
        </p:spPr>
        <p:txBody>
          <a:bodyPr wrap="square" lIns="68589" tIns="34295" rIns="68589" bIns="34295" rtlCol="0">
            <a:spAutoFit/>
          </a:bodyPr>
          <a:lstStyle/>
          <a:p>
            <a:r>
              <a:rPr lang="en-US" altLang="zh-CN" sz="700" dirty="0">
                <a:solidFill>
                  <a:schemeClr val="bg1">
                    <a:lumMod val="50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sp>
        <p:nvSpPr>
          <p:cNvPr id="10" name="TextBox 10">
            <a:extLst>
              <a:ext uri="{FF2B5EF4-FFF2-40B4-BE49-F238E27FC236}">
                <a16:creationId xmlns:a16="http://schemas.microsoft.com/office/drawing/2014/main" id="{8224CDBC-FB68-4911-8A87-A15D896496CA}"/>
              </a:ext>
            </a:extLst>
          </p:cNvPr>
          <p:cNvSpPr txBox="1"/>
          <p:nvPr/>
        </p:nvSpPr>
        <p:spPr>
          <a:xfrm>
            <a:off x="101878" y="749415"/>
            <a:ext cx="2201870" cy="992569"/>
          </a:xfrm>
          <a:prstGeom prst="rect">
            <a:avLst/>
          </a:prstGeom>
          <a:noFill/>
          <a:effectLst/>
        </p:spPr>
        <p:txBody>
          <a:bodyPr wrap="square" lIns="68571" tIns="34285" rIns="68571" bIns="34285" rtlCol="0">
            <a:spAutoFit/>
          </a:bodyPr>
          <a:lstStyle/>
          <a:p>
            <a:pPr algn="ctr">
              <a:defRPr/>
            </a:pPr>
            <a:r>
              <a:rPr lang="en-US" altLang="zh-CN" sz="6000" smtClean="0">
                <a:solidFill>
                  <a:schemeClr val="tx1">
                    <a:lumMod val="75000"/>
                    <a:lumOff val="25000"/>
                  </a:schemeClr>
                </a:solidFill>
                <a:effectLst/>
                <a:latin typeface="Agency FB" panose="020B0503020202020204" pitchFamily="34" charset="0"/>
                <a:ea typeface="微软雅黑" pitchFamily="34" charset="-122"/>
                <a:sym typeface="微软雅黑" pitchFamily="34" charset="-122"/>
              </a:rPr>
              <a:t>2018</a:t>
            </a:r>
            <a:endParaRPr lang="zh-CN" altLang="en-US" sz="6000" dirty="0">
              <a:solidFill>
                <a:schemeClr val="tx1">
                  <a:lumMod val="75000"/>
                  <a:lumOff val="25000"/>
                </a:schemeClr>
              </a:solidFill>
              <a:effectLst/>
              <a:latin typeface="Agency FB" panose="020B0503020202020204" pitchFamily="34" charset="0"/>
              <a:ea typeface="微软雅黑" pitchFamily="34" charset="-122"/>
              <a:sym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 calcmode="lin" valueType="num">
                                      <p:cBhvr>
                                        <p:cTn id="9" dur="1000" fill="hold"/>
                                        <p:tgtEl>
                                          <p:spTgt spid="12"/>
                                        </p:tgtEl>
                                        <p:attrNameLst>
                                          <p:attrName>ppt_w</p:attrName>
                                        </p:attrNameLst>
                                      </p:cBhvr>
                                      <p:tavLst>
                                        <p:tav tm="0">
                                          <p:val>
                                            <p:strVal val="#ppt_w+.3"/>
                                          </p:val>
                                        </p:tav>
                                        <p:tav tm="100000">
                                          <p:val>
                                            <p:strVal val="#ppt_w"/>
                                          </p:val>
                                        </p:tav>
                                      </p:tavLst>
                                    </p:anim>
                                    <p:anim calcmode="lin" valueType="num">
                                      <p:cBhvr>
                                        <p:cTn id="10" dur="1000" fill="hold"/>
                                        <p:tgtEl>
                                          <p:spTgt spid="12"/>
                                        </p:tgtEl>
                                        <p:attrNameLst>
                                          <p:attrName>ppt_h</p:attrName>
                                        </p:attrNameLst>
                                      </p:cBhvr>
                                      <p:tavLst>
                                        <p:tav tm="0">
                                          <p:val>
                                            <p:strVal val="#ppt_h"/>
                                          </p:val>
                                        </p:tav>
                                        <p:tav tm="100000">
                                          <p:val>
                                            <p:strVal val="#ppt_h"/>
                                          </p:val>
                                        </p:tav>
                                      </p:tavLst>
                                    </p:anim>
                                    <p:animEffect transition="in" filter="fade">
                                      <p:cBhvr>
                                        <p:cTn id="11" dur="1000"/>
                                        <p:tgtEl>
                                          <p:spTgt spid="12"/>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0"/>
                                        </p:tgtEl>
                                        <p:attrNameLst>
                                          <p:attrName>ppt_y</p:attrName>
                                        </p:attrNameLst>
                                      </p:cBhvr>
                                      <p:tavLst>
                                        <p:tav tm="0">
                                          <p:val>
                                            <p:strVal val="#ppt_y"/>
                                          </p:val>
                                        </p:tav>
                                        <p:tav tm="100000">
                                          <p:val>
                                            <p:strVal val="#ppt_y"/>
                                          </p:val>
                                        </p:tav>
                                      </p:tavLst>
                                    </p:anim>
                                    <p:anim calcmode="lin" valueType="num">
                                      <p:cBhvr>
                                        <p:cTn id="1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0"/>
                                        </p:tgtEl>
                                      </p:cBhvr>
                                    </p:animEffect>
                                  </p:childTnLst>
                                </p:cTn>
                              </p:par>
                            </p:childTnLst>
                          </p:cTn>
                        </p:par>
                        <p:par>
                          <p:cTn id="20" fill="hold">
                            <p:stCondLst>
                              <p:cond delay="16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1"/>
                                        </p:tgtEl>
                                        <p:attrNameLst>
                                          <p:attrName>ppt_y</p:attrName>
                                        </p:attrNameLst>
                                      </p:cBhvr>
                                      <p:tavLst>
                                        <p:tav tm="0">
                                          <p:val>
                                            <p:strVal val="#ppt_y"/>
                                          </p:val>
                                        </p:tav>
                                        <p:tav tm="100000">
                                          <p:val>
                                            <p:strVal val="#ppt_y"/>
                                          </p:val>
                                        </p:tav>
                                      </p:tavLst>
                                    </p:anim>
                                    <p:anim calcmode="lin" valueType="num">
                                      <p:cBhvr>
                                        <p:cTn id="25"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1"/>
                                        </p:tgtEl>
                                      </p:cBhvr>
                                    </p:animEffect>
                                  </p:childTnLst>
                                </p:cTn>
                              </p:par>
                            </p:childTnLst>
                          </p:cTn>
                        </p:par>
                        <p:par>
                          <p:cTn id="28" fill="hold">
                            <p:stCondLst>
                              <p:cond delay="2550"/>
                            </p:stCondLst>
                            <p:childTnLst>
                              <p:par>
                                <p:cTn id="29" presetID="12" presetClass="entr" presetSubtype="1"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p:tgtEl>
                                          <p:spTgt spid="19"/>
                                        </p:tgtEl>
                                        <p:attrNameLst>
                                          <p:attrName>ppt_y</p:attrName>
                                        </p:attrNameLst>
                                      </p:cBhvr>
                                      <p:tavLst>
                                        <p:tav tm="0">
                                          <p:val>
                                            <p:strVal val="#ppt_y-#ppt_h*1.125000"/>
                                          </p:val>
                                        </p:tav>
                                        <p:tav tm="100000">
                                          <p:val>
                                            <p:strVal val="#ppt_y"/>
                                          </p:val>
                                        </p:tav>
                                      </p:tavLst>
                                    </p:anim>
                                    <p:animEffect transition="in" filter="wipe(down)">
                                      <p:cBhvr>
                                        <p:cTn id="32" dur="500"/>
                                        <p:tgtEl>
                                          <p:spTgt spid="19"/>
                                        </p:tgtEl>
                                      </p:cBhvr>
                                    </p:animEffect>
                                  </p:childTnLst>
                                </p:cTn>
                              </p:par>
                            </p:childTnLst>
                          </p:cTn>
                        </p:par>
                        <p:par>
                          <p:cTn id="33" fill="hold">
                            <p:stCondLst>
                              <p:cond delay="3050"/>
                            </p:stCondLst>
                            <p:childTnLst>
                              <p:par>
                                <p:cTn id="34" presetID="2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childTnLst>
                          </p:cTn>
                        </p:par>
                        <p:par>
                          <p:cTn id="37" fill="hold">
                            <p:stCondLst>
                              <p:cond delay="3550"/>
                            </p:stCondLst>
                            <p:childTnLst>
                              <p:par>
                                <p:cTn id="38" presetID="16" presetClass="entr" presetSubtype="37"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arn(outVertical)">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1" repeatCount="indefinite" fill="hold" display="0">
                  <p:stCondLst>
                    <p:cond delay="indefinite"/>
                  </p:stCondLst>
                  <p:endCondLst>
                    <p:cond evt="onStopAudio" delay="0">
                      <p:tgtEl>
                        <p:sldTgt/>
                      </p:tgtEl>
                    </p:cond>
                  </p:endCondLst>
                </p:cTn>
                <p:tgtEl>
                  <p:spTgt spid="2"/>
                </p:tgtEl>
              </p:cMediaNode>
            </p:audio>
          </p:childTnLst>
        </p:cTn>
      </p:par>
    </p:tnLst>
    <p:bldLst>
      <p:bldP spid="11" grpId="0"/>
      <p:bldP spid="19" grpId="0"/>
      <p:bldP spid="20"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rotWithShape="1">
          <a:blip r:embed="rId27">
            <a:extLst>
              <a:ext uri="{28A0092B-C50C-407E-A947-70E740481C1C}">
                <a14:useLocalDpi xmlns:a14="http://schemas.microsoft.com/office/drawing/2010/main" val="0"/>
              </a:ext>
            </a:extLst>
          </a:blip>
          <a:srcRect r="61396"/>
          <a:stretch/>
        </p:blipFill>
        <p:spPr>
          <a:xfrm>
            <a:off x="0" y="-14900"/>
            <a:ext cx="3527884" cy="5145088"/>
          </a:xfrm>
          <a:prstGeom prst="rect">
            <a:avLst/>
          </a:prstGeom>
        </p:spPr>
      </p:pic>
      <p:sp>
        <p:nvSpPr>
          <p:cNvPr id="5" name="MH_Other_9"/>
          <p:cNvSpPr/>
          <p:nvPr>
            <p:custDataLst>
              <p:tags r:id="rId2"/>
            </p:custDataLst>
          </p:nvPr>
        </p:nvSpPr>
        <p:spPr>
          <a:xfrm>
            <a:off x="4234793" y="1586862"/>
            <a:ext cx="2122498" cy="437234"/>
          </a:xfrm>
          <a:prstGeom prst="rightArrow">
            <a:avLst>
              <a:gd name="adj1" fmla="val 72581"/>
              <a:gd name="adj2" fmla="val 46774"/>
            </a:avLst>
          </a:pr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MH_Entry_1"/>
          <p:cNvSpPr/>
          <p:nvPr>
            <p:custDataLst>
              <p:tags r:id="rId3"/>
            </p:custDataLst>
          </p:nvPr>
        </p:nvSpPr>
        <p:spPr>
          <a:xfrm>
            <a:off x="6647061" y="1636440"/>
            <a:ext cx="1753985" cy="2769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defRPr/>
            </a:pPr>
            <a:r>
              <a:rPr lang="zh-CN" altLang="en-US"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3" name="MH_Entry_2"/>
          <p:cNvSpPr/>
          <p:nvPr>
            <p:custDataLst>
              <p:tags r:id="rId4"/>
            </p:custDataLst>
          </p:nvPr>
        </p:nvSpPr>
        <p:spPr>
          <a:xfrm>
            <a:off x="6647061" y="2255255"/>
            <a:ext cx="1753985" cy="40011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defRPr/>
            </a:pPr>
            <a:r>
              <a:rPr lang="zh-CN" altLang="en-US"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endPar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Entry_3"/>
          <p:cNvSpPr/>
          <p:nvPr>
            <p:custDataLst>
              <p:tags r:id="rId5"/>
            </p:custDataLst>
          </p:nvPr>
        </p:nvSpPr>
        <p:spPr>
          <a:xfrm>
            <a:off x="6647061" y="2997181"/>
            <a:ext cx="1753985" cy="2769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defRPr/>
            </a:pPr>
            <a:r>
              <a:rPr lang="zh-CN" altLang="en-US"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MH_Entry_4"/>
          <p:cNvSpPr/>
          <p:nvPr>
            <p:custDataLst>
              <p:tags r:id="rId6"/>
            </p:custDataLst>
          </p:nvPr>
        </p:nvSpPr>
        <p:spPr>
          <a:xfrm>
            <a:off x="6647061" y="3677552"/>
            <a:ext cx="1753985" cy="2769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defRPr/>
            </a:pPr>
            <a:r>
              <a:rPr lang="zh-CN" altLang="en-US"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4" name="MH_Others_1"/>
          <p:cNvSpPr txBox="1"/>
          <p:nvPr>
            <p:custDataLst>
              <p:tags r:id="rId7"/>
            </p:custDataLst>
          </p:nvPr>
        </p:nvSpPr>
        <p:spPr>
          <a:xfrm>
            <a:off x="695831" y="2560131"/>
            <a:ext cx="2188851" cy="430887"/>
          </a:xfrm>
          <a:prstGeom prst="rect">
            <a:avLst/>
          </a:prstGeom>
          <a:noFill/>
        </p:spPr>
        <p:txBody>
          <a:bodyPr vert="horz" wrap="square" lIns="0" tIns="0" rIns="0" bIns="0" rtlCol="0" anchor="ctr" anchorCtr="0">
            <a:spAutoFit/>
          </a:bodyPr>
          <a:lstStyle/>
          <a:p>
            <a:pPr algn="ct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35" name="MH_Others_2"/>
          <p:cNvSpPr txBox="1"/>
          <p:nvPr>
            <p:custDataLst>
              <p:tags r:id="rId8"/>
            </p:custDataLst>
          </p:nvPr>
        </p:nvSpPr>
        <p:spPr>
          <a:xfrm>
            <a:off x="617917" y="3032829"/>
            <a:ext cx="2346166" cy="246221"/>
          </a:xfrm>
          <a:prstGeom prst="rect">
            <a:avLst/>
          </a:prstGeom>
          <a:noFill/>
        </p:spPr>
        <p:txBody>
          <a:bodyPr wrap="square" lIns="0" tIns="0" rIns="0" bIns="0">
            <a:spAutoFit/>
          </a:bodyPr>
          <a:lstStyle/>
          <a:p>
            <a:pPr algn="ctr">
              <a:defRPr/>
            </a:pPr>
            <a:r>
              <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MH_Other_9"/>
          <p:cNvSpPr/>
          <p:nvPr>
            <p:custDataLst>
              <p:tags r:id="rId9"/>
            </p:custDataLst>
          </p:nvPr>
        </p:nvSpPr>
        <p:spPr>
          <a:xfrm>
            <a:off x="4234793" y="2222304"/>
            <a:ext cx="2122498" cy="444678"/>
          </a:xfrm>
          <a:prstGeom prst="rightArrow">
            <a:avLst>
              <a:gd name="adj1" fmla="val 72581"/>
              <a:gd name="adj2" fmla="val 46774"/>
            </a:avLst>
          </a:pr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MH_Other_9"/>
          <p:cNvSpPr/>
          <p:nvPr>
            <p:custDataLst>
              <p:tags r:id="rId10"/>
            </p:custDataLst>
          </p:nvPr>
        </p:nvSpPr>
        <p:spPr>
          <a:xfrm>
            <a:off x="4234793" y="2919010"/>
            <a:ext cx="2122498" cy="441738"/>
          </a:xfrm>
          <a:prstGeom prst="rightArrow">
            <a:avLst>
              <a:gd name="adj1" fmla="val 72581"/>
              <a:gd name="adj2" fmla="val 46774"/>
            </a:avLst>
          </a:pr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MH_Other_9"/>
          <p:cNvSpPr/>
          <p:nvPr>
            <p:custDataLst>
              <p:tags r:id="rId11"/>
            </p:custDataLst>
          </p:nvPr>
        </p:nvSpPr>
        <p:spPr>
          <a:xfrm>
            <a:off x="4234793" y="3618438"/>
            <a:ext cx="2122498" cy="452803"/>
          </a:xfrm>
          <a:prstGeom prst="rightArrow">
            <a:avLst>
              <a:gd name="adj1" fmla="val 72581"/>
              <a:gd name="adj2" fmla="val 46774"/>
            </a:avLst>
          </a:pr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3"/>
          <p:cNvGrpSpPr/>
          <p:nvPr/>
        </p:nvGrpSpPr>
        <p:grpSpPr>
          <a:xfrm flipH="1">
            <a:off x="4679298" y="1605505"/>
            <a:ext cx="1078676" cy="387469"/>
            <a:chOff x="4254289" y="2893282"/>
            <a:chExt cx="8604461" cy="1417462"/>
          </a:xfrm>
        </p:grpSpPr>
        <p:sp>
          <p:nvSpPr>
            <p:cNvPr id="29" name="MH_Other_1"/>
            <p:cNvSpPr/>
            <p:nvPr>
              <p:custDataLst>
                <p:tags r:id="rId22"/>
              </p:custDataLst>
            </p:nvPr>
          </p:nvSpPr>
          <p:spPr>
            <a:xfrm flipH="1" flipV="1">
              <a:off x="4254289" y="4091088"/>
              <a:ext cx="240248" cy="219654"/>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MH_Other_2"/>
            <p:cNvSpPr/>
            <p:nvPr>
              <p:custDataLst>
                <p:tags r:id="rId23"/>
              </p:custDataLst>
            </p:nvPr>
          </p:nvSpPr>
          <p:spPr>
            <a:xfrm flipH="1">
              <a:off x="4254289" y="2893282"/>
              <a:ext cx="240248" cy="219654"/>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MH_SubTitle_1"/>
            <p:cNvSpPr/>
            <p:nvPr>
              <p:custDataLst>
                <p:tags r:id="rId24"/>
              </p:custDataLst>
            </p:nvPr>
          </p:nvSpPr>
          <p:spPr>
            <a:xfrm flipH="1">
              <a:off x="4494539" y="2893282"/>
              <a:ext cx="8364211" cy="1417462"/>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500" dirty="0">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5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13"/>
          <p:cNvGrpSpPr/>
          <p:nvPr/>
        </p:nvGrpSpPr>
        <p:grpSpPr>
          <a:xfrm flipH="1">
            <a:off x="4679298" y="2243509"/>
            <a:ext cx="1078676" cy="387469"/>
            <a:chOff x="4254289" y="2893282"/>
            <a:chExt cx="8604461" cy="1417462"/>
          </a:xfrm>
        </p:grpSpPr>
        <p:sp>
          <p:nvSpPr>
            <p:cNvPr id="36" name="MH_Other_1"/>
            <p:cNvSpPr/>
            <p:nvPr>
              <p:custDataLst>
                <p:tags r:id="rId19"/>
              </p:custDataLst>
            </p:nvPr>
          </p:nvSpPr>
          <p:spPr>
            <a:xfrm flipH="1" flipV="1">
              <a:off x="4254289" y="4091088"/>
              <a:ext cx="240248" cy="219654"/>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MH_Other_2"/>
            <p:cNvSpPr/>
            <p:nvPr>
              <p:custDataLst>
                <p:tags r:id="rId20"/>
              </p:custDataLst>
            </p:nvPr>
          </p:nvSpPr>
          <p:spPr>
            <a:xfrm flipH="1">
              <a:off x="4254289" y="2893282"/>
              <a:ext cx="240248" cy="219654"/>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MH_SubTitle_1"/>
            <p:cNvSpPr/>
            <p:nvPr>
              <p:custDataLst>
                <p:tags r:id="rId21"/>
              </p:custDataLst>
            </p:nvPr>
          </p:nvSpPr>
          <p:spPr>
            <a:xfrm flipH="1">
              <a:off x="4494539" y="2893282"/>
              <a:ext cx="8364211" cy="1417462"/>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500" dirty="0">
                  <a:solidFill>
                    <a:srgbClr val="FFFFFF"/>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5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13"/>
          <p:cNvGrpSpPr/>
          <p:nvPr/>
        </p:nvGrpSpPr>
        <p:grpSpPr>
          <a:xfrm flipH="1">
            <a:off x="4679298" y="2963589"/>
            <a:ext cx="1078676" cy="387469"/>
            <a:chOff x="4254289" y="2893282"/>
            <a:chExt cx="8604461" cy="1417462"/>
          </a:xfrm>
        </p:grpSpPr>
        <p:sp>
          <p:nvSpPr>
            <p:cNvPr id="52" name="MH_Other_1"/>
            <p:cNvSpPr/>
            <p:nvPr>
              <p:custDataLst>
                <p:tags r:id="rId16"/>
              </p:custDataLst>
            </p:nvPr>
          </p:nvSpPr>
          <p:spPr>
            <a:xfrm flipH="1" flipV="1">
              <a:off x="4254289" y="4091088"/>
              <a:ext cx="240248" cy="219654"/>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MH_Other_2"/>
            <p:cNvSpPr/>
            <p:nvPr>
              <p:custDataLst>
                <p:tags r:id="rId17"/>
              </p:custDataLst>
            </p:nvPr>
          </p:nvSpPr>
          <p:spPr>
            <a:xfrm flipH="1">
              <a:off x="4254289" y="2893282"/>
              <a:ext cx="240248" cy="219654"/>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MH_SubTitle_1"/>
            <p:cNvSpPr/>
            <p:nvPr>
              <p:custDataLst>
                <p:tags r:id="rId18"/>
              </p:custDataLst>
            </p:nvPr>
          </p:nvSpPr>
          <p:spPr>
            <a:xfrm flipH="1">
              <a:off x="4494539" y="2893282"/>
              <a:ext cx="8364211" cy="1417462"/>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500" dirty="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5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13"/>
          <p:cNvGrpSpPr/>
          <p:nvPr/>
        </p:nvGrpSpPr>
        <p:grpSpPr>
          <a:xfrm flipH="1">
            <a:off x="4679298" y="3618439"/>
            <a:ext cx="1078676" cy="416695"/>
            <a:chOff x="4254289" y="2893282"/>
            <a:chExt cx="8604461" cy="1417462"/>
          </a:xfrm>
        </p:grpSpPr>
        <p:sp>
          <p:nvSpPr>
            <p:cNvPr id="56" name="MH_Other_1"/>
            <p:cNvSpPr/>
            <p:nvPr>
              <p:custDataLst>
                <p:tags r:id="rId13"/>
              </p:custDataLst>
            </p:nvPr>
          </p:nvSpPr>
          <p:spPr>
            <a:xfrm flipH="1" flipV="1">
              <a:off x="4254289" y="4091088"/>
              <a:ext cx="240248" cy="219654"/>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MH_Other_2"/>
            <p:cNvSpPr/>
            <p:nvPr>
              <p:custDataLst>
                <p:tags r:id="rId14"/>
              </p:custDataLst>
            </p:nvPr>
          </p:nvSpPr>
          <p:spPr>
            <a:xfrm flipH="1">
              <a:off x="4254289" y="2893282"/>
              <a:ext cx="240248" cy="219654"/>
            </a:xfrm>
            <a:prstGeom prst="rtTriangle">
              <a:avLst/>
            </a:pr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MH_SubTitle_1"/>
            <p:cNvSpPr/>
            <p:nvPr>
              <p:custDataLst>
                <p:tags r:id="rId15"/>
              </p:custDataLst>
            </p:nvPr>
          </p:nvSpPr>
          <p:spPr>
            <a:xfrm flipH="1">
              <a:off x="4494539" y="2893282"/>
              <a:ext cx="8364211" cy="1417462"/>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500" dirty="0">
                  <a:solidFill>
                    <a:srgbClr val="FFFFFF"/>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5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9" name="MH_Other_9"/>
          <p:cNvSpPr/>
          <p:nvPr>
            <p:custDataLst>
              <p:tags r:id="rId12"/>
            </p:custDataLst>
          </p:nvPr>
        </p:nvSpPr>
        <p:spPr>
          <a:xfrm>
            <a:off x="-864" y="2629822"/>
            <a:ext cx="1127586" cy="383868"/>
          </a:xfrm>
          <a:prstGeom prst="rightArrow">
            <a:avLst>
              <a:gd name="adj1" fmla="val 72581"/>
              <a:gd name="adj2" fmla="val 46774"/>
            </a:avLst>
          </a:pr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a:defRPr/>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731075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4"/>
                                        </p:tgtEl>
                                        <p:attrNameLst>
                                          <p:attrName>style.visibility</p:attrName>
                                        </p:attrNameLst>
                                      </p:cBhvr>
                                      <p:to>
                                        <p:strVal val="visible"/>
                                      </p:to>
                                    </p:set>
                                    <p:anim by="(-#ppt_w*2)" calcmode="lin" valueType="num">
                                      <p:cBhvr rctx="PPT">
                                        <p:cTn id="12" dur="300" autoRev="1" fill="hold">
                                          <p:stCondLst>
                                            <p:cond delay="0"/>
                                          </p:stCondLst>
                                        </p:cTn>
                                        <p:tgtEl>
                                          <p:spTgt spid="34"/>
                                        </p:tgtEl>
                                        <p:attrNameLst>
                                          <p:attrName>ppt_w</p:attrName>
                                        </p:attrNameLst>
                                      </p:cBhvr>
                                    </p:anim>
                                    <p:anim by="(#ppt_w*0.50)" calcmode="lin" valueType="num">
                                      <p:cBhvr>
                                        <p:cTn id="13" dur="300" decel="50000" autoRev="1" fill="hold">
                                          <p:stCondLst>
                                            <p:cond delay="0"/>
                                          </p:stCondLst>
                                        </p:cTn>
                                        <p:tgtEl>
                                          <p:spTgt spid="34"/>
                                        </p:tgtEl>
                                        <p:attrNameLst>
                                          <p:attrName>ppt_x</p:attrName>
                                        </p:attrNameLst>
                                      </p:cBhvr>
                                    </p:anim>
                                    <p:anim from="(-#ppt_h/2)" to="(#ppt_y)" calcmode="lin" valueType="num">
                                      <p:cBhvr>
                                        <p:cTn id="14" dur="600" fill="hold">
                                          <p:stCondLst>
                                            <p:cond delay="0"/>
                                          </p:stCondLst>
                                        </p:cTn>
                                        <p:tgtEl>
                                          <p:spTgt spid="34"/>
                                        </p:tgtEl>
                                        <p:attrNameLst>
                                          <p:attrName>ppt_y</p:attrName>
                                        </p:attrNameLst>
                                      </p:cBhvr>
                                    </p:anim>
                                    <p:animRot by="21600000">
                                      <p:cBhvr>
                                        <p:cTn id="15" dur="600" fill="hold">
                                          <p:stCondLst>
                                            <p:cond delay="0"/>
                                          </p:stCondLst>
                                        </p:cTn>
                                        <p:tgtEl>
                                          <p:spTgt spid="34"/>
                                        </p:tgtEl>
                                        <p:attrNameLst>
                                          <p:attrName>r</p:attrName>
                                        </p:attrNameLst>
                                      </p:cBhvr>
                                    </p:animRot>
                                  </p:childTnLst>
                                </p:cTn>
                              </p:par>
                              <p:par>
                                <p:cTn id="16" presetID="42" presetClass="entr" presetSubtype="0" fill="hold" grpId="0" nodeType="withEffect">
                                  <p:stCondLst>
                                    <p:cond delay="20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1000"/>
                                        <p:tgtEl>
                                          <p:spTgt spid="35"/>
                                        </p:tgtEl>
                                      </p:cBhvr>
                                    </p:animEffect>
                                    <p:anim calcmode="lin" valueType="num">
                                      <p:cBhvr>
                                        <p:cTn id="19" dur="1000" fill="hold"/>
                                        <p:tgtEl>
                                          <p:spTgt spid="35"/>
                                        </p:tgtEl>
                                        <p:attrNameLst>
                                          <p:attrName>ppt_x</p:attrName>
                                        </p:attrNameLst>
                                      </p:cBhvr>
                                      <p:tavLst>
                                        <p:tav tm="0">
                                          <p:val>
                                            <p:strVal val="#ppt_x"/>
                                          </p:val>
                                        </p:tav>
                                        <p:tav tm="100000">
                                          <p:val>
                                            <p:strVal val="#ppt_x"/>
                                          </p:val>
                                        </p:tav>
                                      </p:tavLst>
                                    </p:anim>
                                    <p:anim calcmode="lin" valueType="num">
                                      <p:cBhvr>
                                        <p:cTn id="20" dur="1000" fill="hold"/>
                                        <p:tgtEl>
                                          <p:spTgt spid="35"/>
                                        </p:tgtEl>
                                        <p:attrNameLst>
                                          <p:attrName>ppt_y</p:attrName>
                                        </p:attrNameLst>
                                      </p:cBhvr>
                                      <p:tavLst>
                                        <p:tav tm="0">
                                          <p:val>
                                            <p:strVal val="#ppt_y+.1"/>
                                          </p:val>
                                        </p:tav>
                                        <p:tav tm="100000">
                                          <p:val>
                                            <p:strVal val="#ppt_y"/>
                                          </p:val>
                                        </p:tav>
                                      </p:tavLst>
                                    </p:anim>
                                  </p:childTnLst>
                                </p:cTn>
                              </p:par>
                              <p:par>
                                <p:cTn id="21" presetID="2" presetClass="entr" presetSubtype="8" fill="hold" grpId="0" nodeType="withEffect">
                                  <p:stCondLst>
                                    <p:cond delay="7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700"/>
                            </p:stCondLst>
                            <p:childTnLst>
                              <p:par>
                                <p:cTn id="26" presetID="22" presetClass="entr" presetSubtype="8"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childTnLst>
                          </p:cTn>
                        </p:par>
                        <p:par>
                          <p:cTn id="29" fill="hold">
                            <p:stCondLst>
                              <p:cond delay="2200"/>
                            </p:stCondLst>
                            <p:childTnLst>
                              <p:par>
                                <p:cTn id="30" presetID="22" presetClass="entr" presetSubtype="4"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childTnLst>
                          </p:cTn>
                        </p:par>
                        <p:par>
                          <p:cTn id="33" fill="hold">
                            <p:stCondLst>
                              <p:cond delay="2700"/>
                            </p:stCondLst>
                            <p:childTnLst>
                              <p:par>
                                <p:cTn id="34" presetID="2" presetClass="entr" presetSubtype="8"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0-#ppt_w/2"/>
                                          </p:val>
                                        </p:tav>
                                        <p:tav tm="100000">
                                          <p:val>
                                            <p:strVal val="#ppt_x"/>
                                          </p:val>
                                        </p:tav>
                                      </p:tavLst>
                                    </p:anim>
                                    <p:anim calcmode="lin" valueType="num">
                                      <p:cBhvr additive="base">
                                        <p:cTn id="37" dur="500" fill="hold"/>
                                        <p:tgtEl>
                                          <p:spTgt spid="37"/>
                                        </p:tgtEl>
                                        <p:attrNameLst>
                                          <p:attrName>ppt_y</p:attrName>
                                        </p:attrNameLst>
                                      </p:cBhvr>
                                      <p:tavLst>
                                        <p:tav tm="0">
                                          <p:val>
                                            <p:strVal val="#ppt_y"/>
                                          </p:val>
                                        </p:tav>
                                        <p:tav tm="100000">
                                          <p:val>
                                            <p:strVal val="#ppt_y"/>
                                          </p:val>
                                        </p:tav>
                                      </p:tavLst>
                                    </p:anim>
                                  </p:childTnLst>
                                </p:cTn>
                              </p:par>
                            </p:childTnLst>
                          </p:cTn>
                        </p:par>
                        <p:par>
                          <p:cTn id="38" fill="hold">
                            <p:stCondLst>
                              <p:cond delay="3200"/>
                            </p:stCondLst>
                            <p:childTnLst>
                              <p:par>
                                <p:cTn id="39" presetID="22" presetClass="entr" presetSubtype="8"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left)">
                                      <p:cBhvr>
                                        <p:cTn id="41" dur="500"/>
                                        <p:tgtEl>
                                          <p:spTgt spid="3"/>
                                        </p:tgtEl>
                                      </p:cBhvr>
                                    </p:animEffect>
                                  </p:childTnLst>
                                </p:cTn>
                              </p:par>
                            </p:childTnLst>
                          </p:cTn>
                        </p:par>
                        <p:par>
                          <p:cTn id="42" fill="hold">
                            <p:stCondLst>
                              <p:cond delay="3700"/>
                            </p:stCondLst>
                            <p:childTnLst>
                              <p:par>
                                <p:cTn id="43" presetID="22" presetClass="entr" presetSubtype="4"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down)">
                                      <p:cBhvr>
                                        <p:cTn id="45" dur="500"/>
                                        <p:tgtEl>
                                          <p:spTgt spid="23"/>
                                        </p:tgtEl>
                                      </p:cBhvr>
                                    </p:animEffect>
                                  </p:childTnLst>
                                </p:cTn>
                              </p:par>
                            </p:childTnLst>
                          </p:cTn>
                        </p:par>
                        <p:par>
                          <p:cTn id="46" fill="hold">
                            <p:stCondLst>
                              <p:cond delay="4200"/>
                            </p:stCondLst>
                            <p:childTnLst>
                              <p:par>
                                <p:cTn id="47" presetID="2" presetClass="entr" presetSubtype="8"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500" fill="hold"/>
                                        <p:tgtEl>
                                          <p:spTgt spid="38"/>
                                        </p:tgtEl>
                                        <p:attrNameLst>
                                          <p:attrName>ppt_x</p:attrName>
                                        </p:attrNameLst>
                                      </p:cBhvr>
                                      <p:tavLst>
                                        <p:tav tm="0">
                                          <p:val>
                                            <p:strVal val="0-#ppt_w/2"/>
                                          </p:val>
                                        </p:tav>
                                        <p:tav tm="100000">
                                          <p:val>
                                            <p:strVal val="#ppt_x"/>
                                          </p:val>
                                        </p:tav>
                                      </p:tavLst>
                                    </p:anim>
                                    <p:anim calcmode="lin" valueType="num">
                                      <p:cBhvr additive="base">
                                        <p:cTn id="50" dur="500" fill="hold"/>
                                        <p:tgtEl>
                                          <p:spTgt spid="38"/>
                                        </p:tgtEl>
                                        <p:attrNameLst>
                                          <p:attrName>ppt_y</p:attrName>
                                        </p:attrNameLst>
                                      </p:cBhvr>
                                      <p:tavLst>
                                        <p:tav tm="0">
                                          <p:val>
                                            <p:strVal val="#ppt_y"/>
                                          </p:val>
                                        </p:tav>
                                        <p:tav tm="100000">
                                          <p:val>
                                            <p:strVal val="#ppt_y"/>
                                          </p:val>
                                        </p:tav>
                                      </p:tavLst>
                                    </p:anim>
                                  </p:childTnLst>
                                </p:cTn>
                              </p:par>
                            </p:childTnLst>
                          </p:cTn>
                        </p:par>
                        <p:par>
                          <p:cTn id="51" fill="hold">
                            <p:stCondLst>
                              <p:cond delay="4700"/>
                            </p:stCondLst>
                            <p:childTnLst>
                              <p:par>
                                <p:cTn id="52" presetID="22" presetClass="entr" presetSubtype="8" fill="hold" nodeType="after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left)">
                                      <p:cBhvr>
                                        <p:cTn id="54" dur="500"/>
                                        <p:tgtEl>
                                          <p:spTgt spid="4"/>
                                        </p:tgtEl>
                                      </p:cBhvr>
                                    </p:animEffect>
                                  </p:childTnLst>
                                </p:cTn>
                              </p:par>
                            </p:childTnLst>
                          </p:cTn>
                        </p:par>
                        <p:par>
                          <p:cTn id="55" fill="hold">
                            <p:stCondLst>
                              <p:cond delay="5200"/>
                            </p:stCondLst>
                            <p:childTnLst>
                              <p:par>
                                <p:cTn id="56" presetID="22" presetClass="entr" presetSubtype="4"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down)">
                                      <p:cBhvr>
                                        <p:cTn id="58" dur="500"/>
                                        <p:tgtEl>
                                          <p:spTgt spid="24"/>
                                        </p:tgtEl>
                                      </p:cBhvr>
                                    </p:animEffect>
                                  </p:childTnLst>
                                </p:cTn>
                              </p:par>
                            </p:childTnLst>
                          </p:cTn>
                        </p:par>
                        <p:par>
                          <p:cTn id="59" fill="hold">
                            <p:stCondLst>
                              <p:cond delay="5700"/>
                            </p:stCondLst>
                            <p:childTnLst>
                              <p:par>
                                <p:cTn id="60" presetID="2" presetClass="entr" presetSubtype="8"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500" fill="hold"/>
                                        <p:tgtEl>
                                          <p:spTgt spid="39"/>
                                        </p:tgtEl>
                                        <p:attrNameLst>
                                          <p:attrName>ppt_x</p:attrName>
                                        </p:attrNameLst>
                                      </p:cBhvr>
                                      <p:tavLst>
                                        <p:tav tm="0">
                                          <p:val>
                                            <p:strVal val="0-#ppt_w/2"/>
                                          </p:val>
                                        </p:tav>
                                        <p:tav tm="100000">
                                          <p:val>
                                            <p:strVal val="#ppt_x"/>
                                          </p:val>
                                        </p:tav>
                                      </p:tavLst>
                                    </p:anim>
                                    <p:anim calcmode="lin" valueType="num">
                                      <p:cBhvr additive="base">
                                        <p:cTn id="63" dur="500" fill="hold"/>
                                        <p:tgtEl>
                                          <p:spTgt spid="39"/>
                                        </p:tgtEl>
                                        <p:attrNameLst>
                                          <p:attrName>ppt_y</p:attrName>
                                        </p:attrNameLst>
                                      </p:cBhvr>
                                      <p:tavLst>
                                        <p:tav tm="0">
                                          <p:val>
                                            <p:strVal val="#ppt_y"/>
                                          </p:val>
                                        </p:tav>
                                        <p:tav tm="100000">
                                          <p:val>
                                            <p:strVal val="#ppt_y"/>
                                          </p:val>
                                        </p:tav>
                                      </p:tavLst>
                                    </p:anim>
                                  </p:childTnLst>
                                </p:cTn>
                              </p:par>
                            </p:childTnLst>
                          </p:cTn>
                        </p:par>
                        <p:par>
                          <p:cTn id="64" fill="hold">
                            <p:stCondLst>
                              <p:cond delay="6200"/>
                            </p:stCondLst>
                            <p:childTnLst>
                              <p:par>
                                <p:cTn id="65" presetID="22" presetClass="entr" presetSubtype="8"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wipe(left)">
                                      <p:cBhvr>
                                        <p:cTn id="67" dur="500"/>
                                        <p:tgtEl>
                                          <p:spTgt spid="6"/>
                                        </p:tgtEl>
                                      </p:cBhvr>
                                    </p:animEffect>
                                  </p:childTnLst>
                                </p:cTn>
                              </p:par>
                            </p:childTnLst>
                          </p:cTn>
                        </p:par>
                        <p:par>
                          <p:cTn id="68" fill="hold">
                            <p:stCondLst>
                              <p:cond delay="6700"/>
                            </p:stCondLst>
                            <p:childTnLst>
                              <p:par>
                                <p:cTn id="69" presetID="22" presetClass="entr" presetSubtype="4" fill="hold" grpId="0"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wipe(down)">
                                      <p:cBhvr>
                                        <p:cTn id="7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2" grpId="0"/>
      <p:bldP spid="23" grpId="0"/>
      <p:bldP spid="24" grpId="0"/>
      <p:bldP spid="33" grpId="0"/>
      <p:bldP spid="34" grpId="0"/>
      <p:bldP spid="35" grpId="0"/>
      <p:bldP spid="37" grpId="0" animBg="1"/>
      <p:bldP spid="38" grpId="0" animBg="1"/>
      <p:bldP spid="39" grpId="0" animBg="1"/>
      <p:bldP spid="5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8">
            <a:extLst>
              <a:ext uri="{28A0092B-C50C-407E-A947-70E740481C1C}">
                <a14:useLocalDpi xmlns:a14="http://schemas.microsoft.com/office/drawing/2010/main" val="0"/>
              </a:ext>
            </a:extLst>
          </a:blip>
          <a:srcRect l="1" r="48109" b="51400"/>
          <a:stretch/>
        </p:blipFill>
        <p:spPr>
          <a:xfrm>
            <a:off x="2649" y="-1"/>
            <a:ext cx="9180312" cy="5167303"/>
          </a:xfrm>
          <a:prstGeom prst="rect">
            <a:avLst/>
          </a:prstGeom>
        </p:spPr>
      </p:pic>
      <p:sp>
        <p:nvSpPr>
          <p:cNvPr id="12" name="文本框 11"/>
          <p:cNvSpPr txBox="1"/>
          <p:nvPr>
            <p:custDataLst>
              <p:tags r:id="rId2"/>
            </p:custDataLst>
          </p:nvPr>
        </p:nvSpPr>
        <p:spPr>
          <a:xfrm>
            <a:off x="3723714" y="1917335"/>
            <a:ext cx="591509" cy="430887"/>
          </a:xfrm>
          <a:prstGeom prst="rect">
            <a:avLst/>
          </a:prstGeom>
          <a:noFill/>
        </p:spPr>
        <p:txBody>
          <a:bodyPr wrap="none" lIns="0" tIns="0" rIns="0" bIns="0">
            <a:spAutoFit/>
          </a:bodyPr>
          <a:lstStyle/>
          <a:p>
            <a:pPr>
              <a:defRPr/>
            </a:pPr>
            <a:r>
              <a:rPr lang="en-US" altLang="zh-CN"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P</a:t>
            </a:r>
            <a:r>
              <a:rPr lang="en-US" altLang="zh-CN" sz="28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3"/>
            </p:custDataLst>
          </p:nvPr>
        </p:nvSpPr>
        <p:spPr bwMode="auto">
          <a:xfrm>
            <a:off x="3846487" y="1795853"/>
            <a:ext cx="4087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2053" name="文本框 14"/>
          <p:cNvSpPr txBox="1">
            <a:spLocks noChangeArrowheads="1"/>
          </p:cNvSpPr>
          <p:nvPr>
            <p:custDataLst>
              <p:tags r:id="rId4"/>
            </p:custDataLst>
          </p:nvPr>
        </p:nvSpPr>
        <p:spPr bwMode="auto">
          <a:xfrm>
            <a:off x="4499992" y="1456420"/>
            <a:ext cx="94256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6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6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5"/>
            </p:custDataLst>
          </p:nvPr>
        </p:nvSpPr>
        <p:spPr>
          <a:xfrm>
            <a:off x="3309867" y="2596790"/>
            <a:ext cx="2621439" cy="4431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32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32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ustDataLst>
      <p:tags r:id="rId1"/>
    </p:custDataLst>
    <p:extLst>
      <p:ext uri="{BB962C8B-B14F-4D97-AF65-F5344CB8AC3E}">
        <p14:creationId xmlns:p14="http://schemas.microsoft.com/office/powerpoint/2010/main" val="3869286692"/>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052"/>
                                        </p:tgtEl>
                                        <p:attrNameLst>
                                          <p:attrName>style.visibility</p:attrName>
                                        </p:attrNameLst>
                                      </p:cBhvr>
                                      <p:to>
                                        <p:strVal val="visible"/>
                                      </p:to>
                                    </p:set>
                                    <p:animEffect transition="in" filter="fade">
                                      <p:cBhvr>
                                        <p:cTn id="13" dur="1000"/>
                                        <p:tgtEl>
                                          <p:spTgt spid="2052"/>
                                        </p:tgtEl>
                                      </p:cBhvr>
                                    </p:animEffect>
                                    <p:anim calcmode="lin" valueType="num">
                                      <p:cBhvr>
                                        <p:cTn id="14" dur="1000" fill="hold"/>
                                        <p:tgtEl>
                                          <p:spTgt spid="2052"/>
                                        </p:tgtEl>
                                        <p:attrNameLst>
                                          <p:attrName>ppt_x</p:attrName>
                                        </p:attrNameLst>
                                      </p:cBhvr>
                                      <p:tavLst>
                                        <p:tav tm="0">
                                          <p:val>
                                            <p:strVal val="#ppt_x"/>
                                          </p:val>
                                        </p:tav>
                                        <p:tav tm="100000">
                                          <p:val>
                                            <p:strVal val="#ppt_x"/>
                                          </p:val>
                                        </p:tav>
                                      </p:tavLst>
                                    </p:anim>
                                    <p:anim calcmode="lin" valueType="num">
                                      <p:cBhvr>
                                        <p:cTn id="15" dur="1000" fill="hold"/>
                                        <p:tgtEl>
                                          <p:spTgt spid="205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2053"/>
                                        </p:tgtEl>
                                        <p:attrNameLst>
                                          <p:attrName>style.visibility</p:attrName>
                                        </p:attrNameLst>
                                      </p:cBhvr>
                                      <p:to>
                                        <p:strVal val="visible"/>
                                      </p:to>
                                    </p:set>
                                    <p:anim calcmode="lin" valueType="num">
                                      <p:cBhvr additive="base">
                                        <p:cTn id="25" dur="500" fill="hold"/>
                                        <p:tgtEl>
                                          <p:spTgt spid="2053"/>
                                        </p:tgtEl>
                                        <p:attrNameLst>
                                          <p:attrName>ppt_x</p:attrName>
                                        </p:attrNameLst>
                                      </p:cBhvr>
                                      <p:tavLst>
                                        <p:tav tm="0">
                                          <p:val>
                                            <p:strVal val="1+#ppt_w/2"/>
                                          </p:val>
                                        </p:tav>
                                        <p:tav tm="100000">
                                          <p:val>
                                            <p:strVal val="#ppt_x"/>
                                          </p:val>
                                        </p:tav>
                                      </p:tavLst>
                                    </p:anim>
                                    <p:anim calcmode="lin" valueType="num">
                                      <p:cBhvr additive="base">
                                        <p:cTn id="26" dur="500" fill="hold"/>
                                        <p:tgtEl>
                                          <p:spTgt spid="2053"/>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2" presetClass="entr" presetSubtype="2"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1+#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4"/>
          <p:cNvGrpSpPr>
            <a:grpSpLocks/>
          </p:cNvGrpSpPr>
          <p:nvPr/>
        </p:nvGrpSpPr>
        <p:grpSpPr bwMode="auto">
          <a:xfrm>
            <a:off x="995622" y="938736"/>
            <a:ext cx="1452142" cy="1248160"/>
            <a:chOff x="1000362" y="871757"/>
            <a:chExt cx="1452436" cy="1247801"/>
          </a:xfrm>
        </p:grpSpPr>
        <p:sp>
          <p:nvSpPr>
            <p:cNvPr id="26" name="Teardrop 25"/>
            <p:cNvSpPr/>
            <p:nvPr/>
          </p:nvSpPr>
          <p:spPr bwMode="auto">
            <a:xfrm rot="8100000">
              <a:off x="1430377" y="871757"/>
              <a:ext cx="417507" cy="417323"/>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46">
                <a:defRPr/>
              </a:pPr>
              <a:endParaRPr lang="en-US" dirty="0"/>
            </a:p>
          </p:txBody>
        </p:sp>
        <p:sp>
          <p:nvSpPr>
            <p:cNvPr id="80943" name="Content Placeholder 2"/>
            <p:cNvSpPr txBox="1">
              <a:spLocks/>
            </p:cNvSpPr>
            <p:nvPr/>
          </p:nvSpPr>
          <p:spPr bwMode="auto">
            <a:xfrm>
              <a:off x="1000362" y="1357532"/>
              <a:ext cx="1452436" cy="762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Lato Light" charset="0"/>
                  <a:ea typeface="MS PGothic" pitchFamily="34" charset="-128"/>
                </a:defRPr>
              </a:lvl1pPr>
              <a:lvl2pPr marL="742950" indent="-285750" eaLnBrk="0" hangingPunct="0">
                <a:defRPr sz="3600">
                  <a:solidFill>
                    <a:schemeClr val="tx1"/>
                  </a:solidFill>
                  <a:latin typeface="Lato Light" charset="0"/>
                  <a:ea typeface="MS PGothic" pitchFamily="34" charset="-128"/>
                </a:defRPr>
              </a:lvl2pPr>
              <a:lvl3pPr marL="1143000" indent="-228600" eaLnBrk="0" hangingPunct="0">
                <a:defRPr sz="3600">
                  <a:solidFill>
                    <a:schemeClr val="tx1"/>
                  </a:solidFill>
                  <a:latin typeface="Lato Light" charset="0"/>
                  <a:ea typeface="MS PGothic" pitchFamily="34" charset="-128"/>
                </a:defRPr>
              </a:lvl3pPr>
              <a:lvl4pPr marL="1600200" indent="-228600" eaLnBrk="0" hangingPunct="0">
                <a:defRPr sz="3600">
                  <a:solidFill>
                    <a:schemeClr val="tx1"/>
                  </a:solidFill>
                  <a:latin typeface="Lato Light" charset="0"/>
                  <a:ea typeface="MS PGothic" pitchFamily="34" charset="-128"/>
                </a:defRPr>
              </a:lvl4pPr>
              <a:lvl5pPr marL="2057400" indent="-228600" eaLnBrk="0" hangingPunct="0">
                <a:defRPr sz="3600">
                  <a:solidFill>
                    <a:schemeClr val="tx1"/>
                  </a:solidFill>
                  <a:latin typeface="Lato Light"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charset="0"/>
                  <a:ea typeface="MS PGothic" pitchFamily="34" charset="-128"/>
                </a:defRPr>
              </a:lvl9pPr>
            </a:lstStyle>
            <a:p>
              <a:pPr algn="just" fontAlgn="auto">
                <a:spcAft>
                  <a:spcPts val="0"/>
                </a:spcAft>
                <a:defRPr/>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Group 4699"/>
            <p:cNvGrpSpPr>
              <a:grpSpLocks/>
            </p:cNvGrpSpPr>
            <p:nvPr/>
          </p:nvGrpSpPr>
          <p:grpSpPr bwMode="auto">
            <a:xfrm>
              <a:off x="1520226" y="1020230"/>
              <a:ext cx="241710" cy="167336"/>
              <a:chOff x="3908425" y="4124324"/>
              <a:chExt cx="546100" cy="319088"/>
            </a:xfrm>
            <a:solidFill>
              <a:schemeClr val="bg1"/>
            </a:solidFill>
          </p:grpSpPr>
          <p:sp>
            <p:nvSpPr>
              <p:cNvPr id="29" name="Freeform 413"/>
              <p:cNvSpPr>
                <a:spLocks noChangeArrowheads="1"/>
              </p:cNvSpPr>
              <p:nvPr/>
            </p:nvSpPr>
            <p:spPr bwMode="auto">
              <a:xfrm>
                <a:off x="4019550" y="4262437"/>
                <a:ext cx="36513" cy="174625"/>
              </a:xfrm>
              <a:custGeom>
                <a:avLst/>
                <a:gdLst>
                  <a:gd name="T0" fmla="*/ 83 w 101"/>
                  <a:gd name="T1" fmla="*/ 8 h 485"/>
                  <a:gd name="T2" fmla="*/ 33 w 101"/>
                  <a:gd name="T3" fmla="*/ 8 h 485"/>
                  <a:gd name="T4" fmla="*/ 16 w 101"/>
                  <a:gd name="T5" fmla="*/ 8 h 485"/>
                  <a:gd name="T6" fmla="*/ 0 w 101"/>
                  <a:gd name="T7" fmla="*/ 33 h 485"/>
                  <a:gd name="T8" fmla="*/ 50 w 101"/>
                  <a:gd name="T9" fmla="*/ 476 h 485"/>
                  <a:gd name="T10" fmla="*/ 67 w 101"/>
                  <a:gd name="T11" fmla="*/ 484 h 485"/>
                  <a:gd name="T12" fmla="*/ 75 w 101"/>
                  <a:gd name="T13" fmla="*/ 476 h 485"/>
                  <a:gd name="T14" fmla="*/ 100 w 101"/>
                  <a:gd name="T15" fmla="*/ 33 h 485"/>
                  <a:gd name="T16" fmla="*/ 83 w 101"/>
                  <a:gd name="T17" fmla="*/ 8 h 485"/>
                  <a:gd name="T18" fmla="*/ 83 w 101"/>
                  <a:gd name="T19" fmla="*/ 8 h 485"/>
                  <a:gd name="T20" fmla="*/ 83 w 101"/>
                  <a:gd name="T21" fmla="*/ 8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485">
                    <a:moveTo>
                      <a:pt x="83" y="8"/>
                    </a:moveTo>
                    <a:cubicBezTo>
                      <a:pt x="33" y="8"/>
                      <a:pt x="33" y="8"/>
                      <a:pt x="33" y="8"/>
                    </a:cubicBezTo>
                    <a:cubicBezTo>
                      <a:pt x="25" y="0"/>
                      <a:pt x="16" y="8"/>
                      <a:pt x="16" y="8"/>
                    </a:cubicBezTo>
                    <a:cubicBezTo>
                      <a:pt x="8" y="16"/>
                      <a:pt x="0" y="25"/>
                      <a:pt x="0" y="33"/>
                    </a:cubicBezTo>
                    <a:cubicBezTo>
                      <a:pt x="50" y="476"/>
                      <a:pt x="50" y="476"/>
                      <a:pt x="50" y="476"/>
                    </a:cubicBezTo>
                    <a:cubicBezTo>
                      <a:pt x="50" y="476"/>
                      <a:pt x="58" y="484"/>
                      <a:pt x="67" y="484"/>
                    </a:cubicBezTo>
                    <a:cubicBezTo>
                      <a:pt x="75" y="484"/>
                      <a:pt x="75" y="476"/>
                      <a:pt x="75" y="476"/>
                    </a:cubicBezTo>
                    <a:cubicBezTo>
                      <a:pt x="100" y="33"/>
                      <a:pt x="100" y="33"/>
                      <a:pt x="100" y="33"/>
                    </a:cubicBezTo>
                    <a:cubicBezTo>
                      <a:pt x="100" y="25"/>
                      <a:pt x="92" y="16"/>
                      <a:pt x="83" y="8"/>
                    </a:cubicBezTo>
                    <a:close/>
                    <a:moveTo>
                      <a:pt x="83" y="8"/>
                    </a:moveTo>
                    <a:lnTo>
                      <a:pt x="83" y="8"/>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dirty="0">
                  <a:solidFill>
                    <a:schemeClr val="bg1"/>
                  </a:solidFill>
                  <a:latin typeface="+mn-lt"/>
                  <a:ea typeface="SimSun" charset="0"/>
                </a:endParaRPr>
              </a:p>
            </p:txBody>
          </p:sp>
          <p:sp>
            <p:nvSpPr>
              <p:cNvPr id="30" name="Freeform 414"/>
              <p:cNvSpPr>
                <a:spLocks noChangeArrowheads="1"/>
              </p:cNvSpPr>
              <p:nvPr/>
            </p:nvSpPr>
            <p:spPr bwMode="auto">
              <a:xfrm>
                <a:off x="4059238" y="4271962"/>
                <a:ext cx="166687" cy="171450"/>
              </a:xfrm>
              <a:custGeom>
                <a:avLst/>
                <a:gdLst>
                  <a:gd name="T0" fmla="*/ 452 w 461"/>
                  <a:gd name="T1" fmla="*/ 67 h 477"/>
                  <a:gd name="T2" fmla="*/ 51 w 461"/>
                  <a:gd name="T3" fmla="*/ 0 h 477"/>
                  <a:gd name="T4" fmla="*/ 42 w 461"/>
                  <a:gd name="T5" fmla="*/ 8 h 477"/>
                  <a:gd name="T6" fmla="*/ 42 w 461"/>
                  <a:gd name="T7" fmla="*/ 16 h 477"/>
                  <a:gd name="T8" fmla="*/ 0 w 461"/>
                  <a:gd name="T9" fmla="*/ 459 h 477"/>
                  <a:gd name="T10" fmla="*/ 9 w 461"/>
                  <a:gd name="T11" fmla="*/ 468 h 477"/>
                  <a:gd name="T12" fmla="*/ 17 w 461"/>
                  <a:gd name="T13" fmla="*/ 476 h 477"/>
                  <a:gd name="T14" fmla="*/ 17 w 461"/>
                  <a:gd name="T15" fmla="*/ 468 h 477"/>
                  <a:gd name="T16" fmla="*/ 452 w 461"/>
                  <a:gd name="T17" fmla="*/ 83 h 477"/>
                  <a:gd name="T18" fmla="*/ 460 w 461"/>
                  <a:gd name="T19" fmla="*/ 75 h 477"/>
                  <a:gd name="T20" fmla="*/ 452 w 461"/>
                  <a:gd name="T21" fmla="*/ 67 h 477"/>
                  <a:gd name="T22" fmla="*/ 452 w 461"/>
                  <a:gd name="T23" fmla="*/ 67 h 477"/>
                  <a:gd name="T24" fmla="*/ 452 w 461"/>
                  <a:gd name="T25" fmla="*/ 67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1" h="477">
                    <a:moveTo>
                      <a:pt x="452" y="67"/>
                    </a:moveTo>
                    <a:cubicBezTo>
                      <a:pt x="51" y="0"/>
                      <a:pt x="51" y="0"/>
                      <a:pt x="51" y="0"/>
                    </a:cubicBezTo>
                    <a:lnTo>
                      <a:pt x="42" y="8"/>
                    </a:lnTo>
                    <a:lnTo>
                      <a:pt x="42" y="16"/>
                    </a:lnTo>
                    <a:cubicBezTo>
                      <a:pt x="0" y="459"/>
                      <a:pt x="0" y="459"/>
                      <a:pt x="0" y="459"/>
                    </a:cubicBezTo>
                    <a:cubicBezTo>
                      <a:pt x="0" y="468"/>
                      <a:pt x="0" y="468"/>
                      <a:pt x="9" y="468"/>
                    </a:cubicBezTo>
                    <a:cubicBezTo>
                      <a:pt x="9" y="476"/>
                      <a:pt x="9" y="476"/>
                      <a:pt x="17" y="476"/>
                    </a:cubicBezTo>
                    <a:lnTo>
                      <a:pt x="17" y="468"/>
                    </a:lnTo>
                    <a:cubicBezTo>
                      <a:pt x="452" y="83"/>
                      <a:pt x="452" y="83"/>
                      <a:pt x="452" y="83"/>
                    </a:cubicBezTo>
                    <a:cubicBezTo>
                      <a:pt x="460" y="83"/>
                      <a:pt x="460" y="75"/>
                      <a:pt x="460" y="75"/>
                    </a:cubicBezTo>
                    <a:cubicBezTo>
                      <a:pt x="460" y="67"/>
                      <a:pt x="452" y="67"/>
                      <a:pt x="452" y="67"/>
                    </a:cubicBezTo>
                    <a:close/>
                    <a:moveTo>
                      <a:pt x="452" y="67"/>
                    </a:moveTo>
                    <a:lnTo>
                      <a:pt x="452" y="6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dirty="0">
                  <a:solidFill>
                    <a:schemeClr val="bg1"/>
                  </a:solidFill>
                  <a:latin typeface="+mn-lt"/>
                  <a:ea typeface="SimSun" charset="0"/>
                </a:endParaRPr>
              </a:p>
            </p:txBody>
          </p:sp>
          <p:sp>
            <p:nvSpPr>
              <p:cNvPr id="31" name="Freeform 415"/>
              <p:cNvSpPr>
                <a:spLocks noChangeArrowheads="1"/>
              </p:cNvSpPr>
              <p:nvPr/>
            </p:nvSpPr>
            <p:spPr bwMode="auto">
              <a:xfrm>
                <a:off x="3908425" y="4124324"/>
                <a:ext cx="546100" cy="177800"/>
              </a:xfrm>
              <a:custGeom>
                <a:avLst/>
                <a:gdLst>
                  <a:gd name="T0" fmla="*/ 1514 w 1515"/>
                  <a:gd name="T1" fmla="*/ 0 h 494"/>
                  <a:gd name="T2" fmla="*/ 1497 w 1515"/>
                  <a:gd name="T3" fmla="*/ 0 h 494"/>
                  <a:gd name="T4" fmla="*/ 17 w 1515"/>
                  <a:gd name="T5" fmla="*/ 276 h 494"/>
                  <a:gd name="T6" fmla="*/ 0 w 1515"/>
                  <a:gd name="T7" fmla="*/ 293 h 494"/>
                  <a:gd name="T8" fmla="*/ 17 w 1515"/>
                  <a:gd name="T9" fmla="*/ 301 h 494"/>
                  <a:gd name="T10" fmla="*/ 335 w 1515"/>
                  <a:gd name="T11" fmla="*/ 359 h 494"/>
                  <a:gd name="T12" fmla="*/ 377 w 1515"/>
                  <a:gd name="T13" fmla="*/ 351 h 494"/>
                  <a:gd name="T14" fmla="*/ 1171 w 1515"/>
                  <a:gd name="T15" fmla="*/ 117 h 494"/>
                  <a:gd name="T16" fmla="*/ 502 w 1515"/>
                  <a:gd name="T17" fmla="*/ 368 h 494"/>
                  <a:gd name="T18" fmla="*/ 494 w 1515"/>
                  <a:gd name="T19" fmla="*/ 376 h 494"/>
                  <a:gd name="T20" fmla="*/ 502 w 1515"/>
                  <a:gd name="T21" fmla="*/ 385 h 494"/>
                  <a:gd name="T22" fmla="*/ 1154 w 1515"/>
                  <a:gd name="T23" fmla="*/ 493 h 494"/>
                  <a:gd name="T24" fmla="*/ 1204 w 1515"/>
                  <a:gd name="T25" fmla="*/ 468 h 494"/>
                  <a:gd name="T26" fmla="*/ 1514 w 1515"/>
                  <a:gd name="T27" fmla="*/ 17 h 494"/>
                  <a:gd name="T28" fmla="*/ 1514 w 1515"/>
                  <a:gd name="T29" fmla="*/ 0 h 494"/>
                  <a:gd name="T30" fmla="*/ 1514 w 1515"/>
                  <a:gd name="T31" fmla="*/ 0 h 494"/>
                  <a:gd name="T32" fmla="*/ 1514 w 1515"/>
                  <a:gd name="T33"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5" h="494">
                    <a:moveTo>
                      <a:pt x="1514" y="0"/>
                    </a:moveTo>
                    <a:cubicBezTo>
                      <a:pt x="1505" y="0"/>
                      <a:pt x="1497" y="0"/>
                      <a:pt x="1497" y="0"/>
                    </a:cubicBezTo>
                    <a:cubicBezTo>
                      <a:pt x="17" y="276"/>
                      <a:pt x="17" y="276"/>
                      <a:pt x="17" y="276"/>
                    </a:cubicBezTo>
                    <a:cubicBezTo>
                      <a:pt x="9" y="276"/>
                      <a:pt x="0" y="284"/>
                      <a:pt x="0" y="293"/>
                    </a:cubicBezTo>
                    <a:cubicBezTo>
                      <a:pt x="0" y="293"/>
                      <a:pt x="9" y="301"/>
                      <a:pt x="17" y="301"/>
                    </a:cubicBezTo>
                    <a:cubicBezTo>
                      <a:pt x="335" y="359"/>
                      <a:pt x="335" y="359"/>
                      <a:pt x="335" y="359"/>
                    </a:cubicBezTo>
                    <a:cubicBezTo>
                      <a:pt x="343" y="359"/>
                      <a:pt x="360" y="359"/>
                      <a:pt x="377" y="351"/>
                    </a:cubicBezTo>
                    <a:cubicBezTo>
                      <a:pt x="1171" y="117"/>
                      <a:pt x="1171" y="117"/>
                      <a:pt x="1171" y="117"/>
                    </a:cubicBezTo>
                    <a:cubicBezTo>
                      <a:pt x="502" y="368"/>
                      <a:pt x="502" y="368"/>
                      <a:pt x="502" y="368"/>
                    </a:cubicBezTo>
                    <a:cubicBezTo>
                      <a:pt x="502" y="368"/>
                      <a:pt x="494" y="368"/>
                      <a:pt x="494" y="376"/>
                    </a:cubicBezTo>
                    <a:cubicBezTo>
                      <a:pt x="494" y="385"/>
                      <a:pt x="502" y="385"/>
                      <a:pt x="502" y="385"/>
                    </a:cubicBezTo>
                    <a:cubicBezTo>
                      <a:pt x="1154" y="493"/>
                      <a:pt x="1154" y="493"/>
                      <a:pt x="1154" y="493"/>
                    </a:cubicBezTo>
                    <a:cubicBezTo>
                      <a:pt x="1171" y="493"/>
                      <a:pt x="1188" y="485"/>
                      <a:pt x="1204" y="468"/>
                    </a:cubicBezTo>
                    <a:cubicBezTo>
                      <a:pt x="1514" y="17"/>
                      <a:pt x="1514" y="17"/>
                      <a:pt x="1514" y="17"/>
                    </a:cubicBezTo>
                    <a:cubicBezTo>
                      <a:pt x="1514" y="8"/>
                      <a:pt x="1514" y="8"/>
                      <a:pt x="1514" y="0"/>
                    </a:cubicBezTo>
                    <a:close/>
                    <a:moveTo>
                      <a:pt x="1514" y="0"/>
                    </a:moveTo>
                    <a:lnTo>
                      <a:pt x="1514"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dirty="0">
                  <a:solidFill>
                    <a:schemeClr val="bg1"/>
                  </a:solidFill>
                  <a:latin typeface="+mn-lt"/>
                  <a:ea typeface="SimSun" charset="0"/>
                </a:endParaRPr>
              </a:p>
            </p:txBody>
          </p:sp>
        </p:grpSp>
      </p:grpSp>
      <p:grpSp>
        <p:nvGrpSpPr>
          <p:cNvPr id="4" name="Group 60"/>
          <p:cNvGrpSpPr>
            <a:grpSpLocks/>
          </p:cNvGrpSpPr>
          <p:nvPr/>
        </p:nvGrpSpPr>
        <p:grpSpPr bwMode="auto">
          <a:xfrm>
            <a:off x="6958634" y="943500"/>
            <a:ext cx="1465794" cy="1248160"/>
            <a:chOff x="9278455" y="1168739"/>
            <a:chExt cx="1953883" cy="1663735"/>
          </a:xfrm>
        </p:grpSpPr>
        <p:sp>
          <p:nvSpPr>
            <p:cNvPr id="17" name="Teardrop 16"/>
            <p:cNvSpPr/>
            <p:nvPr/>
          </p:nvSpPr>
          <p:spPr bwMode="auto">
            <a:xfrm rot="8100000">
              <a:off x="9852337" y="1168739"/>
              <a:ext cx="556419" cy="55643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defTabSz="685846">
                <a:defRPr/>
              </a:pPr>
              <a:endParaRPr lang="en-US" sz="1600" dirty="0"/>
            </a:p>
          </p:txBody>
        </p:sp>
        <p:sp>
          <p:nvSpPr>
            <p:cNvPr id="80940" name="Content Placeholder 2"/>
            <p:cNvSpPr txBox="1">
              <a:spLocks/>
            </p:cNvSpPr>
            <p:nvPr/>
          </p:nvSpPr>
          <p:spPr bwMode="auto">
            <a:xfrm>
              <a:off x="9278455" y="1816439"/>
              <a:ext cx="1953883"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lvl1pPr eaLnBrk="0" hangingPunct="0">
                <a:defRPr sz="3600">
                  <a:solidFill>
                    <a:schemeClr val="tx1"/>
                  </a:solidFill>
                  <a:latin typeface="Lato Light" charset="0"/>
                  <a:ea typeface="MS PGothic" pitchFamily="34" charset="-128"/>
                </a:defRPr>
              </a:lvl1pPr>
              <a:lvl2pPr marL="742950" indent="-285750" eaLnBrk="0" hangingPunct="0">
                <a:defRPr sz="3600">
                  <a:solidFill>
                    <a:schemeClr val="tx1"/>
                  </a:solidFill>
                  <a:latin typeface="Lato Light" charset="0"/>
                  <a:ea typeface="MS PGothic" pitchFamily="34" charset="-128"/>
                </a:defRPr>
              </a:lvl2pPr>
              <a:lvl3pPr marL="1143000" indent="-228600" eaLnBrk="0" hangingPunct="0">
                <a:defRPr sz="3600">
                  <a:solidFill>
                    <a:schemeClr val="tx1"/>
                  </a:solidFill>
                  <a:latin typeface="Lato Light" charset="0"/>
                  <a:ea typeface="MS PGothic" pitchFamily="34" charset="-128"/>
                </a:defRPr>
              </a:lvl3pPr>
              <a:lvl4pPr marL="1600200" indent="-228600" eaLnBrk="0" hangingPunct="0">
                <a:defRPr sz="3600">
                  <a:solidFill>
                    <a:schemeClr val="tx1"/>
                  </a:solidFill>
                  <a:latin typeface="Lato Light" charset="0"/>
                  <a:ea typeface="MS PGothic" pitchFamily="34" charset="-128"/>
                </a:defRPr>
              </a:lvl4pPr>
              <a:lvl5pPr marL="2057400" indent="-228600" eaLnBrk="0" hangingPunct="0">
                <a:defRPr sz="3600">
                  <a:solidFill>
                    <a:schemeClr val="tx1"/>
                  </a:solidFill>
                  <a:latin typeface="Lato Light"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charset="0"/>
                  <a:ea typeface="MS PGothic" pitchFamily="34" charset="-128"/>
                </a:defRPr>
              </a:lvl9pPr>
            </a:lstStyle>
            <a:p>
              <a:pPr fontAlgn="auto">
                <a:spcAft>
                  <a:spcPts val="0"/>
                </a:spcAft>
                <a:defRPr/>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941" name="Freeform 429"/>
            <p:cNvSpPr>
              <a:spLocks noChangeArrowheads="1"/>
            </p:cNvSpPr>
            <p:nvPr/>
          </p:nvSpPr>
          <p:spPr bwMode="auto">
            <a:xfrm>
              <a:off x="10000271" y="1293967"/>
              <a:ext cx="302205" cy="300039"/>
            </a:xfrm>
            <a:custGeom>
              <a:avLst/>
              <a:gdLst>
                <a:gd name="T0" fmla="*/ 70145466 w 1230"/>
                <a:gd name="T1" fmla="*/ 23127085 h 1221"/>
                <a:gd name="T2" fmla="*/ 67127101 w 1230"/>
                <a:gd name="T3" fmla="*/ 26146396 h 1221"/>
                <a:gd name="T4" fmla="*/ 47930696 w 1230"/>
                <a:gd name="T5" fmla="*/ 7004596 h 1221"/>
                <a:gd name="T6" fmla="*/ 50949060 w 1230"/>
                <a:gd name="T7" fmla="*/ 3441971 h 1221"/>
                <a:gd name="T8" fmla="*/ 64048541 w 1230"/>
                <a:gd name="T9" fmla="*/ 3441971 h 1221"/>
                <a:gd name="T10" fmla="*/ 70145466 w 1230"/>
                <a:gd name="T11" fmla="*/ 10023907 h 1221"/>
                <a:gd name="T12" fmla="*/ 70145466 w 1230"/>
                <a:gd name="T13" fmla="*/ 23127085 h 1221"/>
                <a:gd name="T14" fmla="*/ 25233135 w 1230"/>
                <a:gd name="T15" fmla="*/ 61531585 h 1221"/>
                <a:gd name="T16" fmla="*/ 25233135 w 1230"/>
                <a:gd name="T17" fmla="*/ 65034006 h 1221"/>
                <a:gd name="T18" fmla="*/ 28251254 w 1230"/>
                <a:gd name="T19" fmla="*/ 65034006 h 1221"/>
                <a:gd name="T20" fmla="*/ 64048541 w 1230"/>
                <a:gd name="T21" fmla="*/ 29225912 h 1221"/>
                <a:gd name="T22" fmla="*/ 60547140 w 1230"/>
                <a:gd name="T23" fmla="*/ 26146396 h 1221"/>
                <a:gd name="T24" fmla="*/ 25233135 w 1230"/>
                <a:gd name="T25" fmla="*/ 61531585 h 1221"/>
                <a:gd name="T26" fmla="*/ 9054848 w 1230"/>
                <a:gd name="T27" fmla="*/ 45348646 h 1221"/>
                <a:gd name="T28" fmla="*/ 9054848 w 1230"/>
                <a:gd name="T29" fmla="*/ 48911272 h 1221"/>
                <a:gd name="T30" fmla="*/ 12616445 w 1230"/>
                <a:gd name="T31" fmla="*/ 48911272 h 1221"/>
                <a:gd name="T32" fmla="*/ 47930696 w 1230"/>
                <a:gd name="T33" fmla="*/ 13042973 h 1221"/>
                <a:gd name="T34" fmla="*/ 44369099 w 1230"/>
                <a:gd name="T35" fmla="*/ 10023907 h 1221"/>
                <a:gd name="T36" fmla="*/ 9054848 w 1230"/>
                <a:gd name="T37" fmla="*/ 45348646 h 1221"/>
                <a:gd name="T38" fmla="*/ 50949060 w 1230"/>
                <a:gd name="T39" fmla="*/ 16605598 h 1221"/>
                <a:gd name="T40" fmla="*/ 15634809 w 1230"/>
                <a:gd name="T41" fmla="*/ 51930583 h 1221"/>
                <a:gd name="T42" fmla="*/ 15634809 w 1230"/>
                <a:gd name="T43" fmla="*/ 58512274 h 1221"/>
                <a:gd name="T44" fmla="*/ 22154329 w 1230"/>
                <a:gd name="T45" fmla="*/ 58512274 h 1221"/>
                <a:gd name="T46" fmla="*/ 57528776 w 1230"/>
                <a:gd name="T47" fmla="*/ 23127085 h 1221"/>
                <a:gd name="T48" fmla="*/ 50949060 w 1230"/>
                <a:gd name="T49" fmla="*/ 16605598 h 1221"/>
                <a:gd name="T50" fmla="*/ 22154329 w 1230"/>
                <a:gd name="T51" fmla="*/ 68053072 h 1221"/>
                <a:gd name="T52" fmla="*/ 20162233 w 1230"/>
                <a:gd name="T53" fmla="*/ 64067787 h 1221"/>
                <a:gd name="T54" fmla="*/ 18653174 w 1230"/>
                <a:gd name="T55" fmla="*/ 64067787 h 1221"/>
                <a:gd name="T56" fmla="*/ 12616445 w 1230"/>
                <a:gd name="T57" fmla="*/ 61531585 h 1221"/>
                <a:gd name="T58" fmla="*/ 9537885 w 1230"/>
                <a:gd name="T59" fmla="*/ 54949649 h 1221"/>
                <a:gd name="T60" fmla="*/ 10081117 w 1230"/>
                <a:gd name="T61" fmla="*/ 53923225 h 1221"/>
                <a:gd name="T62" fmla="*/ 6036729 w 1230"/>
                <a:gd name="T63" fmla="*/ 51930583 h 1221"/>
                <a:gd name="T64" fmla="*/ 5553693 w 1230"/>
                <a:gd name="T65" fmla="*/ 51447474 h 1221"/>
                <a:gd name="T66" fmla="*/ 0 w 1230"/>
                <a:gd name="T67" fmla="*/ 73668789 h 1221"/>
                <a:gd name="T68" fmla="*/ 22154329 w 1230"/>
                <a:gd name="T69" fmla="*/ 68053072 h 1221"/>
                <a:gd name="T70" fmla="*/ 22154329 w 1230"/>
                <a:gd name="T71" fmla="*/ 68053072 h 1221"/>
                <a:gd name="T72" fmla="*/ 22154329 w 1230"/>
                <a:gd name="T73" fmla="*/ 68053072 h 122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30" h="1221">
                  <a:moveTo>
                    <a:pt x="1162" y="383"/>
                  </a:moveTo>
                  <a:cubicBezTo>
                    <a:pt x="1112" y="433"/>
                    <a:pt x="1112" y="433"/>
                    <a:pt x="1112" y="433"/>
                  </a:cubicBezTo>
                  <a:cubicBezTo>
                    <a:pt x="794" y="116"/>
                    <a:pt x="794" y="116"/>
                    <a:pt x="794" y="116"/>
                  </a:cubicBezTo>
                  <a:cubicBezTo>
                    <a:pt x="844" y="57"/>
                    <a:pt x="844" y="57"/>
                    <a:pt x="844" y="57"/>
                  </a:cubicBezTo>
                  <a:cubicBezTo>
                    <a:pt x="903" y="0"/>
                    <a:pt x="1003" y="0"/>
                    <a:pt x="1061" y="57"/>
                  </a:cubicBezTo>
                  <a:cubicBezTo>
                    <a:pt x="1162" y="166"/>
                    <a:pt x="1162" y="166"/>
                    <a:pt x="1162" y="166"/>
                  </a:cubicBezTo>
                  <a:cubicBezTo>
                    <a:pt x="1229" y="225"/>
                    <a:pt x="1229" y="325"/>
                    <a:pt x="1162" y="383"/>
                  </a:cubicBezTo>
                  <a:close/>
                  <a:moveTo>
                    <a:pt x="418" y="1019"/>
                  </a:moveTo>
                  <a:cubicBezTo>
                    <a:pt x="401" y="1035"/>
                    <a:pt x="401" y="1061"/>
                    <a:pt x="418" y="1077"/>
                  </a:cubicBezTo>
                  <a:cubicBezTo>
                    <a:pt x="434" y="1086"/>
                    <a:pt x="459" y="1086"/>
                    <a:pt x="468" y="1077"/>
                  </a:cubicBezTo>
                  <a:cubicBezTo>
                    <a:pt x="1061" y="484"/>
                    <a:pt x="1061" y="484"/>
                    <a:pt x="1061" y="484"/>
                  </a:cubicBezTo>
                  <a:cubicBezTo>
                    <a:pt x="1003" y="433"/>
                    <a:pt x="1003" y="433"/>
                    <a:pt x="1003" y="433"/>
                  </a:cubicBezTo>
                  <a:lnTo>
                    <a:pt x="418" y="1019"/>
                  </a:lnTo>
                  <a:close/>
                  <a:moveTo>
                    <a:pt x="150" y="751"/>
                  </a:moveTo>
                  <a:cubicBezTo>
                    <a:pt x="133" y="768"/>
                    <a:pt x="133" y="793"/>
                    <a:pt x="150" y="810"/>
                  </a:cubicBezTo>
                  <a:cubicBezTo>
                    <a:pt x="167" y="818"/>
                    <a:pt x="192" y="818"/>
                    <a:pt x="209" y="810"/>
                  </a:cubicBezTo>
                  <a:cubicBezTo>
                    <a:pt x="794" y="216"/>
                    <a:pt x="794" y="216"/>
                    <a:pt x="794" y="216"/>
                  </a:cubicBezTo>
                  <a:cubicBezTo>
                    <a:pt x="735" y="166"/>
                    <a:pt x="735" y="166"/>
                    <a:pt x="735" y="166"/>
                  </a:cubicBezTo>
                  <a:lnTo>
                    <a:pt x="150" y="751"/>
                  </a:lnTo>
                  <a:close/>
                  <a:moveTo>
                    <a:pt x="844" y="275"/>
                  </a:moveTo>
                  <a:cubicBezTo>
                    <a:pt x="259" y="860"/>
                    <a:pt x="259" y="860"/>
                    <a:pt x="259" y="860"/>
                  </a:cubicBezTo>
                  <a:cubicBezTo>
                    <a:pt x="225" y="893"/>
                    <a:pt x="225" y="935"/>
                    <a:pt x="259" y="969"/>
                  </a:cubicBezTo>
                  <a:cubicBezTo>
                    <a:pt x="284" y="994"/>
                    <a:pt x="334" y="994"/>
                    <a:pt x="367" y="969"/>
                  </a:cubicBezTo>
                  <a:cubicBezTo>
                    <a:pt x="953" y="383"/>
                    <a:pt x="953" y="383"/>
                    <a:pt x="953" y="383"/>
                  </a:cubicBezTo>
                  <a:lnTo>
                    <a:pt x="844" y="275"/>
                  </a:lnTo>
                  <a:close/>
                  <a:moveTo>
                    <a:pt x="367" y="1127"/>
                  </a:moveTo>
                  <a:cubicBezTo>
                    <a:pt x="351" y="1111"/>
                    <a:pt x="343" y="1086"/>
                    <a:pt x="334" y="1061"/>
                  </a:cubicBezTo>
                  <a:cubicBezTo>
                    <a:pt x="326" y="1061"/>
                    <a:pt x="317" y="1061"/>
                    <a:pt x="309" y="1061"/>
                  </a:cubicBezTo>
                  <a:cubicBezTo>
                    <a:pt x="276" y="1061"/>
                    <a:pt x="234" y="1052"/>
                    <a:pt x="209" y="1019"/>
                  </a:cubicBezTo>
                  <a:cubicBezTo>
                    <a:pt x="175" y="994"/>
                    <a:pt x="158" y="952"/>
                    <a:pt x="158" y="910"/>
                  </a:cubicBezTo>
                  <a:cubicBezTo>
                    <a:pt x="158" y="910"/>
                    <a:pt x="158" y="902"/>
                    <a:pt x="167" y="893"/>
                  </a:cubicBezTo>
                  <a:cubicBezTo>
                    <a:pt x="142" y="885"/>
                    <a:pt x="117" y="877"/>
                    <a:pt x="100" y="860"/>
                  </a:cubicBezTo>
                  <a:lnTo>
                    <a:pt x="92" y="852"/>
                  </a:lnTo>
                  <a:cubicBezTo>
                    <a:pt x="0" y="1220"/>
                    <a:pt x="0" y="1220"/>
                    <a:pt x="0" y="1220"/>
                  </a:cubicBezTo>
                  <a:cubicBezTo>
                    <a:pt x="367" y="1127"/>
                    <a:pt x="367" y="1127"/>
                    <a:pt x="367" y="1127"/>
                  </a:cubicBezTo>
                  <a:close/>
                  <a:moveTo>
                    <a:pt x="367" y="1127"/>
                  </a:moveTo>
                  <a:lnTo>
                    <a:pt x="367" y="112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121917" tIns="60958" rIns="121917" bIns="60958" anchor="ctr"/>
            <a:lstStyle/>
            <a:p>
              <a:endParaRPr lang="zh-CN" altLang="en-US" sz="1600"/>
            </a:p>
          </p:txBody>
        </p:sp>
      </p:grpSp>
      <p:grpSp>
        <p:nvGrpSpPr>
          <p:cNvPr id="5" name="Group 63"/>
          <p:cNvGrpSpPr>
            <a:grpSpLocks/>
          </p:cNvGrpSpPr>
          <p:nvPr/>
        </p:nvGrpSpPr>
        <p:grpSpPr bwMode="auto">
          <a:xfrm>
            <a:off x="995622" y="3694693"/>
            <a:ext cx="1488146" cy="1248160"/>
            <a:chOff x="1327471" y="4835465"/>
            <a:chExt cx="1984596" cy="1663735"/>
          </a:xfrm>
        </p:grpSpPr>
        <p:sp>
          <p:nvSpPr>
            <p:cNvPr id="15" name="Teardrop 14"/>
            <p:cNvSpPr/>
            <p:nvPr/>
          </p:nvSpPr>
          <p:spPr bwMode="auto">
            <a:xfrm rot="8100000">
              <a:off x="1900824" y="4835465"/>
              <a:ext cx="556677" cy="55643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defTabSz="685846">
                <a:defRPr/>
              </a:pPr>
              <a:endParaRPr lang="en-US" sz="1600" dirty="0"/>
            </a:p>
          </p:txBody>
        </p:sp>
        <p:sp>
          <p:nvSpPr>
            <p:cNvPr id="80935" name="Content Placeholder 2"/>
            <p:cNvSpPr txBox="1">
              <a:spLocks/>
            </p:cNvSpPr>
            <p:nvPr/>
          </p:nvSpPr>
          <p:spPr bwMode="auto">
            <a:xfrm>
              <a:off x="1327471" y="5483165"/>
              <a:ext cx="1984596"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lvl1pPr eaLnBrk="0" hangingPunct="0">
                <a:defRPr sz="3600">
                  <a:solidFill>
                    <a:schemeClr val="tx1"/>
                  </a:solidFill>
                  <a:latin typeface="Lato Light" charset="0"/>
                  <a:ea typeface="MS PGothic" pitchFamily="34" charset="-128"/>
                </a:defRPr>
              </a:lvl1pPr>
              <a:lvl2pPr marL="742950" indent="-285750" eaLnBrk="0" hangingPunct="0">
                <a:defRPr sz="3600">
                  <a:solidFill>
                    <a:schemeClr val="tx1"/>
                  </a:solidFill>
                  <a:latin typeface="Lato Light" charset="0"/>
                  <a:ea typeface="MS PGothic" pitchFamily="34" charset="-128"/>
                </a:defRPr>
              </a:lvl2pPr>
              <a:lvl3pPr marL="1143000" indent="-228600" eaLnBrk="0" hangingPunct="0">
                <a:defRPr sz="3600">
                  <a:solidFill>
                    <a:schemeClr val="tx1"/>
                  </a:solidFill>
                  <a:latin typeface="Lato Light" charset="0"/>
                  <a:ea typeface="MS PGothic" pitchFamily="34" charset="-128"/>
                </a:defRPr>
              </a:lvl3pPr>
              <a:lvl4pPr marL="1600200" indent="-228600" eaLnBrk="0" hangingPunct="0">
                <a:defRPr sz="3600">
                  <a:solidFill>
                    <a:schemeClr val="tx1"/>
                  </a:solidFill>
                  <a:latin typeface="Lato Light" charset="0"/>
                  <a:ea typeface="MS PGothic" pitchFamily="34" charset="-128"/>
                </a:defRPr>
              </a:lvl4pPr>
              <a:lvl5pPr marL="2057400" indent="-228600" eaLnBrk="0" hangingPunct="0">
                <a:defRPr sz="3600">
                  <a:solidFill>
                    <a:schemeClr val="tx1"/>
                  </a:solidFill>
                  <a:latin typeface="Lato Light"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charset="0"/>
                  <a:ea typeface="MS PGothic" pitchFamily="34" charset="-128"/>
                </a:defRPr>
              </a:lvl9pPr>
            </a:lstStyle>
            <a:p>
              <a:pPr fontAlgn="auto">
                <a:spcAft>
                  <a:spcPts val="0"/>
                </a:spcAft>
                <a:defRPr/>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endParaRPr lang="en-US" altLang="zh-CN" sz="900" dirty="0" smtClean="0">
                <a:latin typeface="微软雅黑" pitchFamily="34" charset="-122"/>
                <a:ea typeface="微软雅黑" pitchFamily="34" charset="-122"/>
              </a:endParaRPr>
            </a:p>
            <a:p>
              <a:pPr eaLnBrk="1" hangingPunct="1"/>
              <a:endParaRPr lang="en-US" altLang="zh-CN" sz="900" dirty="0" smtClean="0">
                <a:latin typeface="微软雅黑" pitchFamily="34" charset="-122"/>
                <a:ea typeface="微软雅黑" pitchFamily="34" charset="-122"/>
              </a:endParaRPr>
            </a:p>
          </p:txBody>
        </p:sp>
        <p:grpSp>
          <p:nvGrpSpPr>
            <p:cNvPr id="14" name="Group 32"/>
            <p:cNvGrpSpPr>
              <a:grpSpLocks/>
            </p:cNvGrpSpPr>
            <p:nvPr/>
          </p:nvGrpSpPr>
          <p:grpSpPr bwMode="auto">
            <a:xfrm>
              <a:off x="2037765" y="4951388"/>
              <a:ext cx="294784" cy="429075"/>
              <a:chOff x="1533086" y="3713538"/>
              <a:chExt cx="221088" cy="321806"/>
            </a:xfrm>
          </p:grpSpPr>
          <p:sp>
            <p:nvSpPr>
              <p:cNvPr id="34" name="Freeform 166"/>
              <p:cNvSpPr>
                <a:spLocks noChangeArrowheads="1"/>
              </p:cNvSpPr>
              <p:nvPr/>
            </p:nvSpPr>
            <p:spPr bwMode="auto">
              <a:xfrm>
                <a:off x="1532821" y="3713513"/>
                <a:ext cx="221559" cy="322071"/>
              </a:xfrm>
              <a:custGeom>
                <a:avLst/>
                <a:gdLst>
                  <a:gd name="T0" fmla="*/ 110640 w 793"/>
                  <a:gd name="T1" fmla="*/ 40642 h 1157"/>
                  <a:gd name="T2" fmla="*/ 154505 w 793"/>
                  <a:gd name="T3" fmla="*/ 58179 h 1157"/>
                  <a:gd name="T4" fmla="*/ 171827 w 793"/>
                  <a:gd name="T5" fmla="*/ 101604 h 1157"/>
                  <a:gd name="T6" fmla="*/ 154505 w 793"/>
                  <a:gd name="T7" fmla="*/ 142246 h 1157"/>
                  <a:gd name="T8" fmla="*/ 110640 w 793"/>
                  <a:gd name="T9" fmla="*/ 197362 h 1157"/>
                  <a:gd name="T10" fmla="*/ 67054 w 793"/>
                  <a:gd name="T11" fmla="*/ 142246 h 1157"/>
                  <a:gd name="T12" fmla="*/ 49732 w 793"/>
                  <a:gd name="T13" fmla="*/ 101604 h 1157"/>
                  <a:gd name="T14" fmla="*/ 67054 w 793"/>
                  <a:gd name="T15" fmla="*/ 58179 h 1157"/>
                  <a:gd name="T16" fmla="*/ 110640 w 793"/>
                  <a:gd name="T17" fmla="*/ 40642 h 1157"/>
                  <a:gd name="T18" fmla="*/ 110640 w 793"/>
                  <a:gd name="T19" fmla="*/ 0 h 1157"/>
                  <a:gd name="T20" fmla="*/ 37998 w 793"/>
                  <a:gd name="T21" fmla="*/ 29229 h 1157"/>
                  <a:gd name="T22" fmla="*/ 37998 w 793"/>
                  <a:gd name="T23" fmla="*/ 171196 h 1157"/>
                  <a:gd name="T24" fmla="*/ 110640 w 793"/>
                  <a:gd name="T25" fmla="*/ 321793 h 1157"/>
                  <a:gd name="T26" fmla="*/ 180488 w 793"/>
                  <a:gd name="T27" fmla="*/ 171196 h 1157"/>
                  <a:gd name="T28" fmla="*/ 180488 w 793"/>
                  <a:gd name="T29" fmla="*/ 29229 h 1157"/>
                  <a:gd name="T30" fmla="*/ 110640 w 793"/>
                  <a:gd name="T31" fmla="*/ 0 h 1157"/>
                  <a:gd name="T32" fmla="*/ 110640 w 793"/>
                  <a:gd name="T33" fmla="*/ 40642 h 1157"/>
                  <a:gd name="T34" fmla="*/ 110640 w 793"/>
                  <a:gd name="T35" fmla="*/ 0 h 1157"/>
                  <a:gd name="T36" fmla="*/ 110640 w 793"/>
                  <a:gd name="T37" fmla="*/ 0 h 11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93" h="1157">
                    <a:moveTo>
                      <a:pt x="396" y="146"/>
                    </a:moveTo>
                    <a:cubicBezTo>
                      <a:pt x="448" y="146"/>
                      <a:pt x="511" y="167"/>
                      <a:pt x="553" y="209"/>
                    </a:cubicBezTo>
                    <a:cubicBezTo>
                      <a:pt x="584" y="250"/>
                      <a:pt x="615" y="302"/>
                      <a:pt x="615" y="365"/>
                    </a:cubicBezTo>
                    <a:cubicBezTo>
                      <a:pt x="615" y="417"/>
                      <a:pt x="584" y="469"/>
                      <a:pt x="553" y="511"/>
                    </a:cubicBezTo>
                    <a:cubicBezTo>
                      <a:pt x="542" y="521"/>
                      <a:pt x="469" y="594"/>
                      <a:pt x="396" y="709"/>
                    </a:cubicBezTo>
                    <a:cubicBezTo>
                      <a:pt x="323" y="594"/>
                      <a:pt x="250" y="521"/>
                      <a:pt x="240" y="511"/>
                    </a:cubicBezTo>
                    <a:cubicBezTo>
                      <a:pt x="198" y="469"/>
                      <a:pt x="178" y="417"/>
                      <a:pt x="178" y="365"/>
                    </a:cubicBezTo>
                    <a:cubicBezTo>
                      <a:pt x="178" y="302"/>
                      <a:pt x="198" y="250"/>
                      <a:pt x="240" y="209"/>
                    </a:cubicBezTo>
                    <a:cubicBezTo>
                      <a:pt x="282" y="167"/>
                      <a:pt x="334" y="146"/>
                      <a:pt x="396" y="146"/>
                    </a:cubicBezTo>
                    <a:lnTo>
                      <a:pt x="396" y="0"/>
                    </a:lnTo>
                    <a:cubicBezTo>
                      <a:pt x="303" y="0"/>
                      <a:pt x="209" y="32"/>
                      <a:pt x="136" y="105"/>
                    </a:cubicBezTo>
                    <a:cubicBezTo>
                      <a:pt x="0" y="250"/>
                      <a:pt x="0" y="480"/>
                      <a:pt x="136" y="615"/>
                    </a:cubicBezTo>
                    <a:cubicBezTo>
                      <a:pt x="136" y="615"/>
                      <a:pt x="396" y="865"/>
                      <a:pt x="396" y="1156"/>
                    </a:cubicBezTo>
                    <a:cubicBezTo>
                      <a:pt x="396" y="865"/>
                      <a:pt x="646" y="615"/>
                      <a:pt x="646" y="615"/>
                    </a:cubicBezTo>
                    <a:cubicBezTo>
                      <a:pt x="792" y="480"/>
                      <a:pt x="792" y="250"/>
                      <a:pt x="646" y="105"/>
                    </a:cubicBezTo>
                    <a:cubicBezTo>
                      <a:pt x="584" y="32"/>
                      <a:pt x="490" y="0"/>
                      <a:pt x="396" y="0"/>
                    </a:cubicBezTo>
                    <a:lnTo>
                      <a:pt x="396" y="146"/>
                    </a:lnTo>
                    <a:close/>
                    <a:moveTo>
                      <a:pt x="396" y="0"/>
                    </a:moveTo>
                    <a:lnTo>
                      <a:pt x="396" y="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1600"/>
              </a:p>
            </p:txBody>
          </p:sp>
          <p:sp>
            <p:nvSpPr>
              <p:cNvPr id="35" name="Freeform 167"/>
              <p:cNvSpPr>
                <a:spLocks noChangeArrowheads="1"/>
              </p:cNvSpPr>
              <p:nvPr/>
            </p:nvSpPr>
            <p:spPr bwMode="auto">
              <a:xfrm>
                <a:off x="1622755" y="3794477"/>
                <a:ext cx="40500" cy="40482"/>
              </a:xfrm>
              <a:custGeom>
                <a:avLst/>
                <a:gdLst>
                  <a:gd name="T0" fmla="*/ 40224 w 147"/>
                  <a:gd name="T1" fmla="*/ 20103 h 147"/>
                  <a:gd name="T2" fmla="*/ 20112 w 147"/>
                  <a:gd name="T3" fmla="*/ 40207 h 147"/>
                  <a:gd name="T4" fmla="*/ 0 w 147"/>
                  <a:gd name="T5" fmla="*/ 20103 h 147"/>
                  <a:gd name="T6" fmla="*/ 20112 w 147"/>
                  <a:gd name="T7" fmla="*/ 0 h 147"/>
                  <a:gd name="T8" fmla="*/ 40224 w 147"/>
                  <a:gd name="T9" fmla="*/ 20103 h 147"/>
                  <a:gd name="T10" fmla="*/ 40224 w 147"/>
                  <a:gd name="T11" fmla="*/ 20103 h 147"/>
                  <a:gd name="T12" fmla="*/ 40224 w 147"/>
                  <a:gd name="T13" fmla="*/ 20103 h 1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7" h="147">
                    <a:moveTo>
                      <a:pt x="146" y="73"/>
                    </a:moveTo>
                    <a:cubicBezTo>
                      <a:pt x="146" y="104"/>
                      <a:pt x="115" y="146"/>
                      <a:pt x="73" y="146"/>
                    </a:cubicBezTo>
                    <a:cubicBezTo>
                      <a:pt x="32" y="146"/>
                      <a:pt x="0" y="104"/>
                      <a:pt x="0" y="73"/>
                    </a:cubicBezTo>
                    <a:cubicBezTo>
                      <a:pt x="0" y="31"/>
                      <a:pt x="32" y="0"/>
                      <a:pt x="73" y="0"/>
                    </a:cubicBezTo>
                    <a:cubicBezTo>
                      <a:pt x="115" y="0"/>
                      <a:pt x="146" y="31"/>
                      <a:pt x="146" y="73"/>
                    </a:cubicBezTo>
                    <a:close/>
                    <a:moveTo>
                      <a:pt x="146" y="73"/>
                    </a:moveTo>
                    <a:lnTo>
                      <a:pt x="146" y="7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1600"/>
              </a:p>
            </p:txBody>
          </p:sp>
        </p:grpSp>
      </p:grpSp>
      <p:grpSp>
        <p:nvGrpSpPr>
          <p:cNvPr id="16" name="Group 61"/>
          <p:cNvGrpSpPr>
            <a:grpSpLocks/>
          </p:cNvGrpSpPr>
          <p:nvPr/>
        </p:nvGrpSpPr>
        <p:grpSpPr bwMode="auto">
          <a:xfrm>
            <a:off x="995622" y="2291108"/>
            <a:ext cx="1488146" cy="1248160"/>
            <a:chOff x="1327471" y="2964435"/>
            <a:chExt cx="1984596" cy="1663735"/>
          </a:xfrm>
        </p:grpSpPr>
        <p:sp>
          <p:nvSpPr>
            <p:cNvPr id="13" name="Teardrop 12"/>
            <p:cNvSpPr/>
            <p:nvPr/>
          </p:nvSpPr>
          <p:spPr bwMode="auto">
            <a:xfrm rot="8100000">
              <a:off x="1900824" y="2964435"/>
              <a:ext cx="556677" cy="55643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685846">
                <a:defRPr/>
              </a:pPr>
              <a:endParaRPr lang="en-US" sz="1600" dirty="0"/>
            </a:p>
          </p:txBody>
        </p:sp>
        <p:sp>
          <p:nvSpPr>
            <p:cNvPr id="80932" name="Content Placeholder 2"/>
            <p:cNvSpPr txBox="1">
              <a:spLocks/>
            </p:cNvSpPr>
            <p:nvPr/>
          </p:nvSpPr>
          <p:spPr bwMode="auto">
            <a:xfrm>
              <a:off x="1327471" y="3612135"/>
              <a:ext cx="1984596"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lvl1pPr eaLnBrk="0" hangingPunct="0">
                <a:defRPr sz="3600">
                  <a:solidFill>
                    <a:schemeClr val="tx1"/>
                  </a:solidFill>
                  <a:latin typeface="Lato Light" charset="0"/>
                  <a:ea typeface="MS PGothic" pitchFamily="34" charset="-128"/>
                </a:defRPr>
              </a:lvl1pPr>
              <a:lvl2pPr marL="742950" indent="-285750" eaLnBrk="0" hangingPunct="0">
                <a:defRPr sz="3600">
                  <a:solidFill>
                    <a:schemeClr val="tx1"/>
                  </a:solidFill>
                  <a:latin typeface="Lato Light" charset="0"/>
                  <a:ea typeface="MS PGothic" pitchFamily="34" charset="-128"/>
                </a:defRPr>
              </a:lvl2pPr>
              <a:lvl3pPr marL="1143000" indent="-228600" eaLnBrk="0" hangingPunct="0">
                <a:defRPr sz="3600">
                  <a:solidFill>
                    <a:schemeClr val="tx1"/>
                  </a:solidFill>
                  <a:latin typeface="Lato Light" charset="0"/>
                  <a:ea typeface="MS PGothic" pitchFamily="34" charset="-128"/>
                </a:defRPr>
              </a:lvl3pPr>
              <a:lvl4pPr marL="1600200" indent="-228600" eaLnBrk="0" hangingPunct="0">
                <a:defRPr sz="3600">
                  <a:solidFill>
                    <a:schemeClr val="tx1"/>
                  </a:solidFill>
                  <a:latin typeface="Lato Light" charset="0"/>
                  <a:ea typeface="MS PGothic" pitchFamily="34" charset="-128"/>
                </a:defRPr>
              </a:lvl4pPr>
              <a:lvl5pPr marL="2057400" indent="-228600" eaLnBrk="0" hangingPunct="0">
                <a:defRPr sz="3600">
                  <a:solidFill>
                    <a:schemeClr val="tx1"/>
                  </a:solidFill>
                  <a:latin typeface="Lato Light"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charset="0"/>
                  <a:ea typeface="MS PGothic" pitchFamily="34" charset="-128"/>
                </a:defRPr>
              </a:lvl9pPr>
            </a:lstStyle>
            <a:p>
              <a:pPr fontAlgn="auto">
                <a:spcAft>
                  <a:spcPts val="0"/>
                </a:spcAft>
                <a:defRPr/>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Group 38"/>
            <p:cNvGrpSpPr/>
            <p:nvPr/>
          </p:nvGrpSpPr>
          <p:grpSpPr>
            <a:xfrm>
              <a:off x="2033519" y="3086714"/>
              <a:ext cx="296967" cy="352647"/>
              <a:chOff x="2060819" y="1388284"/>
              <a:chExt cx="271040" cy="321860"/>
            </a:xfrm>
            <a:solidFill>
              <a:schemeClr val="bg1"/>
            </a:solidFill>
          </p:grpSpPr>
          <p:sp>
            <p:nvSpPr>
              <p:cNvPr id="40" name="Freeform 201"/>
              <p:cNvSpPr>
                <a:spLocks noChangeArrowheads="1"/>
              </p:cNvSpPr>
              <p:nvPr/>
            </p:nvSpPr>
            <p:spPr bwMode="auto">
              <a:xfrm>
                <a:off x="2060819" y="1388284"/>
                <a:ext cx="271040" cy="307527"/>
              </a:xfrm>
              <a:custGeom>
                <a:avLst/>
                <a:gdLst>
                  <a:gd name="T0" fmla="*/ 718 w 917"/>
                  <a:gd name="T1" fmla="*/ 583 h 1042"/>
                  <a:gd name="T2" fmla="*/ 853 w 917"/>
                  <a:gd name="T3" fmla="*/ 354 h 1042"/>
                  <a:gd name="T4" fmla="*/ 885 w 917"/>
                  <a:gd name="T5" fmla="*/ 270 h 1042"/>
                  <a:gd name="T6" fmla="*/ 895 w 917"/>
                  <a:gd name="T7" fmla="*/ 229 h 1042"/>
                  <a:gd name="T8" fmla="*/ 895 w 917"/>
                  <a:gd name="T9" fmla="*/ 208 h 1042"/>
                  <a:gd name="T10" fmla="*/ 906 w 917"/>
                  <a:gd name="T11" fmla="*/ 93 h 1042"/>
                  <a:gd name="T12" fmla="*/ 906 w 917"/>
                  <a:gd name="T13" fmla="*/ 41 h 1042"/>
                  <a:gd name="T14" fmla="*/ 906 w 917"/>
                  <a:gd name="T15" fmla="*/ 20 h 1042"/>
                  <a:gd name="T16" fmla="*/ 906 w 917"/>
                  <a:gd name="T17" fmla="*/ 10 h 1042"/>
                  <a:gd name="T18" fmla="*/ 895 w 917"/>
                  <a:gd name="T19" fmla="*/ 0 h 1042"/>
                  <a:gd name="T20" fmla="*/ 885 w 917"/>
                  <a:gd name="T21" fmla="*/ 0 h 1042"/>
                  <a:gd name="T22" fmla="*/ 864 w 917"/>
                  <a:gd name="T23" fmla="*/ 10 h 1042"/>
                  <a:gd name="T24" fmla="*/ 812 w 917"/>
                  <a:gd name="T25" fmla="*/ 20 h 1042"/>
                  <a:gd name="T26" fmla="*/ 635 w 917"/>
                  <a:gd name="T27" fmla="*/ 104 h 1042"/>
                  <a:gd name="T28" fmla="*/ 395 w 917"/>
                  <a:gd name="T29" fmla="*/ 333 h 1042"/>
                  <a:gd name="T30" fmla="*/ 333 w 917"/>
                  <a:gd name="T31" fmla="*/ 375 h 1042"/>
                  <a:gd name="T32" fmla="*/ 10 w 917"/>
                  <a:gd name="T33" fmla="*/ 583 h 1042"/>
                  <a:gd name="T34" fmla="*/ 41 w 917"/>
                  <a:gd name="T35" fmla="*/ 625 h 1042"/>
                  <a:gd name="T36" fmla="*/ 531 w 917"/>
                  <a:gd name="T37" fmla="*/ 999 h 1042"/>
                  <a:gd name="T38" fmla="*/ 562 w 917"/>
                  <a:gd name="T39" fmla="*/ 1020 h 1042"/>
                  <a:gd name="T40" fmla="*/ 698 w 917"/>
                  <a:gd name="T41" fmla="*/ 656 h 1042"/>
                  <a:gd name="T42" fmla="*/ 718 w 917"/>
                  <a:gd name="T43" fmla="*/ 583 h 1042"/>
                  <a:gd name="T44" fmla="*/ 666 w 917"/>
                  <a:gd name="T45" fmla="*/ 458 h 1042"/>
                  <a:gd name="T46" fmla="*/ 562 w 917"/>
                  <a:gd name="T47" fmla="*/ 468 h 1042"/>
                  <a:gd name="T48" fmla="*/ 520 w 917"/>
                  <a:gd name="T49" fmla="*/ 354 h 1042"/>
                  <a:gd name="T50" fmla="*/ 531 w 917"/>
                  <a:gd name="T51" fmla="*/ 333 h 1042"/>
                  <a:gd name="T52" fmla="*/ 645 w 917"/>
                  <a:gd name="T53" fmla="*/ 323 h 1042"/>
                  <a:gd name="T54" fmla="*/ 677 w 917"/>
                  <a:gd name="T55" fmla="*/ 437 h 1042"/>
                  <a:gd name="T56" fmla="*/ 666 w 917"/>
                  <a:gd name="T57" fmla="*/ 458 h 1042"/>
                  <a:gd name="T58" fmla="*/ 666 w 917"/>
                  <a:gd name="T59" fmla="*/ 458 h 1042"/>
                  <a:gd name="T60" fmla="*/ 666 w 917"/>
                  <a:gd name="T61" fmla="*/ 458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7" h="1042">
                    <a:moveTo>
                      <a:pt x="718" y="583"/>
                    </a:moveTo>
                    <a:cubicBezTo>
                      <a:pt x="781" y="500"/>
                      <a:pt x="823" y="427"/>
                      <a:pt x="853" y="354"/>
                    </a:cubicBezTo>
                    <a:cubicBezTo>
                      <a:pt x="864" y="333"/>
                      <a:pt x="874" y="302"/>
                      <a:pt x="885" y="270"/>
                    </a:cubicBezTo>
                    <a:cubicBezTo>
                      <a:pt x="885" y="260"/>
                      <a:pt x="885" y="250"/>
                      <a:pt x="895" y="229"/>
                    </a:cubicBezTo>
                    <a:cubicBezTo>
                      <a:pt x="895" y="218"/>
                      <a:pt x="895" y="218"/>
                      <a:pt x="895" y="208"/>
                    </a:cubicBezTo>
                    <a:cubicBezTo>
                      <a:pt x="906" y="166"/>
                      <a:pt x="906" y="125"/>
                      <a:pt x="906" y="93"/>
                    </a:cubicBezTo>
                    <a:cubicBezTo>
                      <a:pt x="906" y="73"/>
                      <a:pt x="906" y="52"/>
                      <a:pt x="906" y="41"/>
                    </a:cubicBezTo>
                    <a:cubicBezTo>
                      <a:pt x="906" y="31"/>
                      <a:pt x="916" y="31"/>
                      <a:pt x="906" y="20"/>
                    </a:cubicBezTo>
                    <a:lnTo>
                      <a:pt x="906" y="10"/>
                    </a:lnTo>
                    <a:cubicBezTo>
                      <a:pt x="916" y="0"/>
                      <a:pt x="906" y="0"/>
                      <a:pt x="895" y="0"/>
                    </a:cubicBezTo>
                    <a:lnTo>
                      <a:pt x="885" y="0"/>
                    </a:lnTo>
                    <a:cubicBezTo>
                      <a:pt x="874" y="0"/>
                      <a:pt x="874" y="10"/>
                      <a:pt x="864" y="10"/>
                    </a:cubicBezTo>
                    <a:cubicBezTo>
                      <a:pt x="864" y="20"/>
                      <a:pt x="843" y="20"/>
                      <a:pt x="812" y="20"/>
                    </a:cubicBezTo>
                    <a:cubicBezTo>
                      <a:pt x="770" y="31"/>
                      <a:pt x="708" y="52"/>
                      <a:pt x="635" y="104"/>
                    </a:cubicBezTo>
                    <a:cubicBezTo>
                      <a:pt x="510" y="177"/>
                      <a:pt x="437" y="281"/>
                      <a:pt x="395" y="333"/>
                    </a:cubicBezTo>
                    <a:cubicBezTo>
                      <a:pt x="385" y="354"/>
                      <a:pt x="354" y="375"/>
                      <a:pt x="333" y="375"/>
                    </a:cubicBezTo>
                    <a:cubicBezTo>
                      <a:pt x="125" y="364"/>
                      <a:pt x="41" y="510"/>
                      <a:pt x="10" y="583"/>
                    </a:cubicBezTo>
                    <a:cubicBezTo>
                      <a:pt x="0" y="604"/>
                      <a:pt x="10" y="625"/>
                      <a:pt x="41" y="625"/>
                    </a:cubicBezTo>
                    <a:cubicBezTo>
                      <a:pt x="489" y="614"/>
                      <a:pt x="531" y="885"/>
                      <a:pt x="531" y="999"/>
                    </a:cubicBezTo>
                    <a:cubicBezTo>
                      <a:pt x="520" y="1031"/>
                      <a:pt x="541" y="1041"/>
                      <a:pt x="562" y="1020"/>
                    </a:cubicBezTo>
                    <a:cubicBezTo>
                      <a:pt x="729" y="926"/>
                      <a:pt x="718" y="739"/>
                      <a:pt x="698" y="656"/>
                    </a:cubicBezTo>
                    <a:cubicBezTo>
                      <a:pt x="698" y="635"/>
                      <a:pt x="708" y="593"/>
                      <a:pt x="718" y="583"/>
                    </a:cubicBezTo>
                    <a:close/>
                    <a:moveTo>
                      <a:pt x="666" y="458"/>
                    </a:moveTo>
                    <a:cubicBezTo>
                      <a:pt x="645" y="489"/>
                      <a:pt x="593" y="489"/>
                      <a:pt x="562" y="468"/>
                    </a:cubicBezTo>
                    <a:cubicBezTo>
                      <a:pt x="510" y="448"/>
                      <a:pt x="500" y="395"/>
                      <a:pt x="520" y="354"/>
                    </a:cubicBezTo>
                    <a:cubicBezTo>
                      <a:pt x="531" y="343"/>
                      <a:pt x="531" y="343"/>
                      <a:pt x="531" y="333"/>
                    </a:cubicBezTo>
                    <a:cubicBezTo>
                      <a:pt x="562" y="302"/>
                      <a:pt x="604" y="302"/>
                      <a:pt x="645" y="323"/>
                    </a:cubicBezTo>
                    <a:cubicBezTo>
                      <a:pt x="687" y="343"/>
                      <a:pt x="708" y="395"/>
                      <a:pt x="677" y="437"/>
                    </a:cubicBezTo>
                    <a:cubicBezTo>
                      <a:pt x="677" y="448"/>
                      <a:pt x="677" y="448"/>
                      <a:pt x="666" y="458"/>
                    </a:cubicBezTo>
                    <a:close/>
                    <a:moveTo>
                      <a:pt x="666" y="458"/>
                    </a:moveTo>
                    <a:lnTo>
                      <a:pt x="666" y="458"/>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sz="1600" dirty="0">
                  <a:latin typeface="+mn-lt"/>
                  <a:ea typeface="SimSun" charset="0"/>
                </a:endParaRPr>
              </a:p>
            </p:txBody>
          </p:sp>
          <p:sp>
            <p:nvSpPr>
              <p:cNvPr id="41" name="Freeform 202"/>
              <p:cNvSpPr>
                <a:spLocks noChangeArrowheads="1"/>
              </p:cNvSpPr>
              <p:nvPr/>
            </p:nvSpPr>
            <p:spPr bwMode="auto">
              <a:xfrm>
                <a:off x="2131185" y="1637172"/>
                <a:ext cx="58639" cy="67760"/>
              </a:xfrm>
              <a:custGeom>
                <a:avLst/>
                <a:gdLst>
                  <a:gd name="T0" fmla="*/ 42 w 199"/>
                  <a:gd name="T1" fmla="*/ 219 h 230"/>
                  <a:gd name="T2" fmla="*/ 188 w 199"/>
                  <a:gd name="T3" fmla="*/ 31 h 230"/>
                  <a:gd name="T4" fmla="*/ 156 w 199"/>
                  <a:gd name="T5" fmla="*/ 10 h 230"/>
                  <a:gd name="T6" fmla="*/ 11 w 199"/>
                  <a:gd name="T7" fmla="*/ 198 h 230"/>
                  <a:gd name="T8" fmla="*/ 42 w 199"/>
                  <a:gd name="T9" fmla="*/ 219 h 230"/>
                  <a:gd name="T10" fmla="*/ 42 w 199"/>
                  <a:gd name="T11" fmla="*/ 219 h 230"/>
                  <a:gd name="T12" fmla="*/ 42 w 199"/>
                  <a:gd name="T13" fmla="*/ 219 h 230"/>
                </a:gdLst>
                <a:ahLst/>
                <a:cxnLst>
                  <a:cxn ang="0">
                    <a:pos x="T0" y="T1"/>
                  </a:cxn>
                  <a:cxn ang="0">
                    <a:pos x="T2" y="T3"/>
                  </a:cxn>
                  <a:cxn ang="0">
                    <a:pos x="T4" y="T5"/>
                  </a:cxn>
                  <a:cxn ang="0">
                    <a:pos x="T6" y="T7"/>
                  </a:cxn>
                  <a:cxn ang="0">
                    <a:pos x="T8" y="T9"/>
                  </a:cxn>
                  <a:cxn ang="0">
                    <a:pos x="T10" y="T11"/>
                  </a:cxn>
                  <a:cxn ang="0">
                    <a:pos x="T12" y="T13"/>
                  </a:cxn>
                </a:cxnLst>
                <a:rect l="0" t="0" r="r" b="b"/>
                <a:pathLst>
                  <a:path w="199" h="230">
                    <a:moveTo>
                      <a:pt x="42" y="219"/>
                    </a:moveTo>
                    <a:cubicBezTo>
                      <a:pt x="115" y="177"/>
                      <a:pt x="167" y="83"/>
                      <a:pt x="188" y="31"/>
                    </a:cubicBezTo>
                    <a:cubicBezTo>
                      <a:pt x="198" y="10"/>
                      <a:pt x="177" y="0"/>
                      <a:pt x="156" y="10"/>
                    </a:cubicBezTo>
                    <a:cubicBezTo>
                      <a:pt x="73" y="63"/>
                      <a:pt x="31" y="146"/>
                      <a:pt x="11" y="198"/>
                    </a:cubicBezTo>
                    <a:cubicBezTo>
                      <a:pt x="0" y="219"/>
                      <a:pt x="21" y="229"/>
                      <a:pt x="42" y="219"/>
                    </a:cubicBezTo>
                    <a:close/>
                    <a:moveTo>
                      <a:pt x="42" y="219"/>
                    </a:moveTo>
                    <a:lnTo>
                      <a:pt x="42" y="21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sz="1600" dirty="0">
                  <a:latin typeface="+mn-lt"/>
                  <a:ea typeface="SimSun" charset="0"/>
                </a:endParaRPr>
              </a:p>
            </p:txBody>
          </p:sp>
          <p:sp>
            <p:nvSpPr>
              <p:cNvPr id="42" name="Freeform 203"/>
              <p:cNvSpPr>
                <a:spLocks noChangeArrowheads="1"/>
              </p:cNvSpPr>
              <p:nvPr/>
            </p:nvSpPr>
            <p:spPr bwMode="auto">
              <a:xfrm>
                <a:off x="2084274" y="1615019"/>
                <a:ext cx="76882" cy="95125"/>
              </a:xfrm>
              <a:custGeom>
                <a:avLst/>
                <a:gdLst>
                  <a:gd name="T0" fmla="*/ 31 w 261"/>
                  <a:gd name="T1" fmla="*/ 313 h 324"/>
                  <a:gd name="T2" fmla="*/ 250 w 261"/>
                  <a:gd name="T3" fmla="*/ 31 h 324"/>
                  <a:gd name="T4" fmla="*/ 219 w 261"/>
                  <a:gd name="T5" fmla="*/ 11 h 324"/>
                  <a:gd name="T6" fmla="*/ 10 w 261"/>
                  <a:gd name="T7" fmla="*/ 292 h 324"/>
                  <a:gd name="T8" fmla="*/ 31 w 261"/>
                  <a:gd name="T9" fmla="*/ 313 h 324"/>
                  <a:gd name="T10" fmla="*/ 31 w 261"/>
                  <a:gd name="T11" fmla="*/ 313 h 324"/>
                  <a:gd name="T12" fmla="*/ 31 w 261"/>
                  <a:gd name="T13" fmla="*/ 313 h 324"/>
                </a:gdLst>
                <a:ahLst/>
                <a:cxnLst>
                  <a:cxn ang="0">
                    <a:pos x="T0" y="T1"/>
                  </a:cxn>
                  <a:cxn ang="0">
                    <a:pos x="T2" y="T3"/>
                  </a:cxn>
                  <a:cxn ang="0">
                    <a:pos x="T4" y="T5"/>
                  </a:cxn>
                  <a:cxn ang="0">
                    <a:pos x="T6" y="T7"/>
                  </a:cxn>
                  <a:cxn ang="0">
                    <a:pos x="T8" y="T9"/>
                  </a:cxn>
                  <a:cxn ang="0">
                    <a:pos x="T10" y="T11"/>
                  </a:cxn>
                  <a:cxn ang="0">
                    <a:pos x="T12" y="T13"/>
                  </a:cxn>
                </a:cxnLst>
                <a:rect l="0" t="0" r="r" b="b"/>
                <a:pathLst>
                  <a:path w="261" h="324">
                    <a:moveTo>
                      <a:pt x="31" y="313"/>
                    </a:moveTo>
                    <a:cubicBezTo>
                      <a:pt x="156" y="240"/>
                      <a:pt x="219" y="104"/>
                      <a:pt x="250" y="31"/>
                    </a:cubicBezTo>
                    <a:cubicBezTo>
                      <a:pt x="260" y="11"/>
                      <a:pt x="240" y="0"/>
                      <a:pt x="219" y="11"/>
                    </a:cubicBezTo>
                    <a:cubicBezTo>
                      <a:pt x="94" y="83"/>
                      <a:pt x="31" y="219"/>
                      <a:pt x="10" y="292"/>
                    </a:cubicBezTo>
                    <a:cubicBezTo>
                      <a:pt x="0" y="313"/>
                      <a:pt x="10" y="323"/>
                      <a:pt x="31" y="313"/>
                    </a:cubicBezTo>
                    <a:close/>
                    <a:moveTo>
                      <a:pt x="31" y="313"/>
                    </a:moveTo>
                    <a:lnTo>
                      <a:pt x="31" y="31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sz="1600" dirty="0">
                  <a:latin typeface="+mn-lt"/>
                  <a:ea typeface="SimSun" charset="0"/>
                </a:endParaRPr>
              </a:p>
            </p:txBody>
          </p:sp>
          <p:sp>
            <p:nvSpPr>
              <p:cNvPr id="43" name="Freeform 204"/>
              <p:cNvSpPr>
                <a:spLocks noChangeArrowheads="1"/>
              </p:cNvSpPr>
              <p:nvPr/>
            </p:nvSpPr>
            <p:spPr bwMode="auto">
              <a:xfrm>
                <a:off x="2075153" y="1591564"/>
                <a:ext cx="58638" cy="70366"/>
              </a:xfrm>
              <a:custGeom>
                <a:avLst/>
                <a:gdLst>
                  <a:gd name="T0" fmla="*/ 41 w 199"/>
                  <a:gd name="T1" fmla="*/ 229 h 240"/>
                  <a:gd name="T2" fmla="*/ 187 w 199"/>
                  <a:gd name="T3" fmla="*/ 42 h 240"/>
                  <a:gd name="T4" fmla="*/ 156 w 199"/>
                  <a:gd name="T5" fmla="*/ 21 h 240"/>
                  <a:gd name="T6" fmla="*/ 10 w 199"/>
                  <a:gd name="T7" fmla="*/ 208 h 240"/>
                  <a:gd name="T8" fmla="*/ 41 w 199"/>
                  <a:gd name="T9" fmla="*/ 229 h 240"/>
                  <a:gd name="T10" fmla="*/ 41 w 199"/>
                  <a:gd name="T11" fmla="*/ 229 h 240"/>
                  <a:gd name="T12" fmla="*/ 41 w 199"/>
                  <a:gd name="T13" fmla="*/ 229 h 240"/>
                </a:gdLst>
                <a:ahLst/>
                <a:cxnLst>
                  <a:cxn ang="0">
                    <a:pos x="T0" y="T1"/>
                  </a:cxn>
                  <a:cxn ang="0">
                    <a:pos x="T2" y="T3"/>
                  </a:cxn>
                  <a:cxn ang="0">
                    <a:pos x="T4" y="T5"/>
                  </a:cxn>
                  <a:cxn ang="0">
                    <a:pos x="T6" y="T7"/>
                  </a:cxn>
                  <a:cxn ang="0">
                    <a:pos x="T8" y="T9"/>
                  </a:cxn>
                  <a:cxn ang="0">
                    <a:pos x="T10" y="T11"/>
                  </a:cxn>
                  <a:cxn ang="0">
                    <a:pos x="T12" y="T13"/>
                  </a:cxn>
                </a:cxnLst>
                <a:rect l="0" t="0" r="r" b="b"/>
                <a:pathLst>
                  <a:path w="199" h="240">
                    <a:moveTo>
                      <a:pt x="41" y="229"/>
                    </a:moveTo>
                    <a:cubicBezTo>
                      <a:pt x="114" y="177"/>
                      <a:pt x="166" y="94"/>
                      <a:pt x="187" y="42"/>
                    </a:cubicBezTo>
                    <a:cubicBezTo>
                      <a:pt x="198" y="21"/>
                      <a:pt x="177" y="0"/>
                      <a:pt x="156" y="21"/>
                    </a:cubicBezTo>
                    <a:cubicBezTo>
                      <a:pt x="73" y="73"/>
                      <a:pt x="31" y="156"/>
                      <a:pt x="10" y="208"/>
                    </a:cubicBezTo>
                    <a:cubicBezTo>
                      <a:pt x="0" y="229"/>
                      <a:pt x="10" y="239"/>
                      <a:pt x="41" y="229"/>
                    </a:cubicBezTo>
                    <a:close/>
                    <a:moveTo>
                      <a:pt x="41" y="229"/>
                    </a:moveTo>
                    <a:lnTo>
                      <a:pt x="41" y="22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sz="1600" dirty="0">
                  <a:latin typeface="+mn-lt"/>
                  <a:ea typeface="SimSun" charset="0"/>
                </a:endParaRPr>
              </a:p>
            </p:txBody>
          </p:sp>
        </p:grpSp>
      </p:grpSp>
      <p:grpSp>
        <p:nvGrpSpPr>
          <p:cNvPr id="20" name="Group 62"/>
          <p:cNvGrpSpPr>
            <a:grpSpLocks/>
          </p:cNvGrpSpPr>
          <p:nvPr/>
        </p:nvGrpSpPr>
        <p:grpSpPr bwMode="auto">
          <a:xfrm>
            <a:off x="6958634" y="2295872"/>
            <a:ext cx="1465794" cy="1248160"/>
            <a:chOff x="9278455" y="2970827"/>
            <a:chExt cx="1953883" cy="1663730"/>
          </a:xfrm>
        </p:grpSpPr>
        <p:sp>
          <p:nvSpPr>
            <p:cNvPr id="19" name="Teardrop 18"/>
            <p:cNvSpPr/>
            <p:nvPr/>
          </p:nvSpPr>
          <p:spPr bwMode="auto">
            <a:xfrm rot="8100000">
              <a:off x="9852337" y="2970827"/>
              <a:ext cx="556419" cy="556429"/>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defTabSz="685846">
                <a:defRPr/>
              </a:pPr>
              <a:endParaRPr lang="en-US" sz="1600" dirty="0"/>
            </a:p>
          </p:txBody>
        </p:sp>
        <p:sp>
          <p:nvSpPr>
            <p:cNvPr id="80929" name="Content Placeholder 2"/>
            <p:cNvSpPr txBox="1">
              <a:spLocks/>
            </p:cNvSpPr>
            <p:nvPr/>
          </p:nvSpPr>
          <p:spPr bwMode="auto">
            <a:xfrm>
              <a:off x="9278455" y="3618522"/>
              <a:ext cx="1953883"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lvl1pPr eaLnBrk="0" hangingPunct="0">
                <a:defRPr sz="3600">
                  <a:solidFill>
                    <a:schemeClr val="tx1"/>
                  </a:solidFill>
                  <a:latin typeface="Lato Light" charset="0"/>
                  <a:ea typeface="MS PGothic" pitchFamily="34" charset="-128"/>
                </a:defRPr>
              </a:lvl1pPr>
              <a:lvl2pPr marL="742950" indent="-285750" eaLnBrk="0" hangingPunct="0">
                <a:defRPr sz="3600">
                  <a:solidFill>
                    <a:schemeClr val="tx1"/>
                  </a:solidFill>
                  <a:latin typeface="Lato Light" charset="0"/>
                  <a:ea typeface="MS PGothic" pitchFamily="34" charset="-128"/>
                </a:defRPr>
              </a:lvl2pPr>
              <a:lvl3pPr marL="1143000" indent="-228600" eaLnBrk="0" hangingPunct="0">
                <a:defRPr sz="3600">
                  <a:solidFill>
                    <a:schemeClr val="tx1"/>
                  </a:solidFill>
                  <a:latin typeface="Lato Light" charset="0"/>
                  <a:ea typeface="MS PGothic" pitchFamily="34" charset="-128"/>
                </a:defRPr>
              </a:lvl3pPr>
              <a:lvl4pPr marL="1600200" indent="-228600" eaLnBrk="0" hangingPunct="0">
                <a:defRPr sz="3600">
                  <a:solidFill>
                    <a:schemeClr val="tx1"/>
                  </a:solidFill>
                  <a:latin typeface="Lato Light" charset="0"/>
                  <a:ea typeface="MS PGothic" pitchFamily="34" charset="-128"/>
                </a:defRPr>
              </a:lvl4pPr>
              <a:lvl5pPr marL="2057400" indent="-228600" eaLnBrk="0" hangingPunct="0">
                <a:defRPr sz="3600">
                  <a:solidFill>
                    <a:schemeClr val="tx1"/>
                  </a:solidFill>
                  <a:latin typeface="Lato Light"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charset="0"/>
                  <a:ea typeface="MS PGothic" pitchFamily="34" charset="-128"/>
                </a:defRPr>
              </a:lvl9pPr>
            </a:lstStyle>
            <a:p>
              <a:pPr fontAlgn="auto">
                <a:spcAft>
                  <a:spcPts val="0"/>
                </a:spcAft>
                <a:defRPr/>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930" name="Freeform 298"/>
            <p:cNvSpPr>
              <a:spLocks noChangeArrowheads="1"/>
            </p:cNvSpPr>
            <p:nvPr/>
          </p:nvSpPr>
          <p:spPr bwMode="auto">
            <a:xfrm>
              <a:off x="9955994" y="3082627"/>
              <a:ext cx="346012" cy="346012"/>
            </a:xfrm>
            <a:custGeom>
              <a:avLst/>
              <a:gdLst>
                <a:gd name="T0" fmla="*/ 39548568 w 1606"/>
                <a:gd name="T1" fmla="*/ 0 h 1607"/>
                <a:gd name="T2" fmla="*/ 0 w 1606"/>
                <a:gd name="T3" fmla="*/ 34909747 h 1607"/>
                <a:gd name="T4" fmla="*/ 34906707 w 1606"/>
                <a:gd name="T5" fmla="*/ 74455452 h 1607"/>
                <a:gd name="T6" fmla="*/ 74501813 w 1606"/>
                <a:gd name="T7" fmla="*/ 39545705 h 1607"/>
                <a:gd name="T8" fmla="*/ 23255626 w 1606"/>
                <a:gd name="T9" fmla="*/ 8159596 h 1607"/>
                <a:gd name="T10" fmla="*/ 10072913 w 1606"/>
                <a:gd name="T11" fmla="*/ 19796107 h 1607"/>
                <a:gd name="T12" fmla="*/ 7334119 w 1606"/>
                <a:gd name="T13" fmla="*/ 24803053 h 1607"/>
                <a:gd name="T14" fmla="*/ 14714774 w 1606"/>
                <a:gd name="T15" fmla="*/ 34909747 h 1607"/>
                <a:gd name="T16" fmla="*/ 7334119 w 1606"/>
                <a:gd name="T17" fmla="*/ 24803053 h 1607"/>
                <a:gd name="T18" fmla="*/ 14714774 w 1606"/>
                <a:gd name="T19" fmla="*/ 39545705 h 1607"/>
                <a:gd name="T20" fmla="*/ 7334119 w 1606"/>
                <a:gd name="T21" fmla="*/ 49652399 h 1607"/>
                <a:gd name="T22" fmla="*/ 10072913 w 1606"/>
                <a:gd name="T23" fmla="*/ 54659346 h 1607"/>
                <a:gd name="T24" fmla="*/ 23255626 w 1606"/>
                <a:gd name="T25" fmla="*/ 66295856 h 1607"/>
                <a:gd name="T26" fmla="*/ 34906707 w 1606"/>
                <a:gd name="T27" fmla="*/ 69401997 h 1607"/>
                <a:gd name="T28" fmla="*/ 34906707 w 1606"/>
                <a:gd name="T29" fmla="*/ 54659346 h 1607"/>
                <a:gd name="T30" fmla="*/ 34906707 w 1606"/>
                <a:gd name="T31" fmla="*/ 49652399 h 1607"/>
                <a:gd name="T32" fmla="*/ 19774392 w 1606"/>
                <a:gd name="T33" fmla="*/ 39545705 h 1607"/>
                <a:gd name="T34" fmla="*/ 34906707 w 1606"/>
                <a:gd name="T35" fmla="*/ 49652399 h 1607"/>
                <a:gd name="T36" fmla="*/ 19774392 w 1606"/>
                <a:gd name="T37" fmla="*/ 34909747 h 1607"/>
                <a:gd name="T38" fmla="*/ 34906707 w 1606"/>
                <a:gd name="T39" fmla="*/ 24803053 h 1607"/>
                <a:gd name="T40" fmla="*/ 34906707 w 1606"/>
                <a:gd name="T41" fmla="*/ 19796107 h 1607"/>
                <a:gd name="T42" fmla="*/ 34906707 w 1606"/>
                <a:gd name="T43" fmla="*/ 5053239 h 1607"/>
                <a:gd name="T44" fmla="*/ 64382578 w 1606"/>
                <a:gd name="T45" fmla="*/ 19796107 h 1607"/>
                <a:gd name="T46" fmla="*/ 51199650 w 1606"/>
                <a:gd name="T47" fmla="*/ 8159596 h 1607"/>
                <a:gd name="T48" fmla="*/ 39548568 w 1606"/>
                <a:gd name="T49" fmla="*/ 5053239 h 1607"/>
                <a:gd name="T50" fmla="*/ 39548568 w 1606"/>
                <a:gd name="T51" fmla="*/ 19796107 h 1607"/>
                <a:gd name="T52" fmla="*/ 39548568 w 1606"/>
                <a:gd name="T53" fmla="*/ 24803053 h 1607"/>
                <a:gd name="T54" fmla="*/ 54681099 w 1606"/>
                <a:gd name="T55" fmla="*/ 34909747 h 1607"/>
                <a:gd name="T56" fmla="*/ 39548568 w 1606"/>
                <a:gd name="T57" fmla="*/ 24803053 h 1607"/>
                <a:gd name="T58" fmla="*/ 54681099 w 1606"/>
                <a:gd name="T59" fmla="*/ 39545705 h 1607"/>
                <a:gd name="T60" fmla="*/ 39548568 w 1606"/>
                <a:gd name="T61" fmla="*/ 49652399 h 1607"/>
                <a:gd name="T62" fmla="*/ 39548568 w 1606"/>
                <a:gd name="T63" fmla="*/ 69401997 h 1607"/>
                <a:gd name="T64" fmla="*/ 51988842 w 1606"/>
                <a:gd name="T65" fmla="*/ 54659346 h 1607"/>
                <a:gd name="T66" fmla="*/ 51199650 w 1606"/>
                <a:gd name="T67" fmla="*/ 66295856 h 1607"/>
                <a:gd name="T68" fmla="*/ 64382578 w 1606"/>
                <a:gd name="T69" fmla="*/ 54659346 h 1607"/>
                <a:gd name="T70" fmla="*/ 67121157 w 1606"/>
                <a:gd name="T71" fmla="*/ 49652399 h 1607"/>
                <a:gd name="T72" fmla="*/ 59740717 w 1606"/>
                <a:gd name="T73" fmla="*/ 39545705 h 1607"/>
                <a:gd name="T74" fmla="*/ 67121157 w 1606"/>
                <a:gd name="T75" fmla="*/ 49652399 h 1607"/>
                <a:gd name="T76" fmla="*/ 58208871 w 1606"/>
                <a:gd name="T77" fmla="*/ 24803053 h 1607"/>
                <a:gd name="T78" fmla="*/ 69442195 w 1606"/>
                <a:gd name="T79" fmla="*/ 34909747 h 1607"/>
                <a:gd name="T80" fmla="*/ 59740717 w 1606"/>
                <a:gd name="T81" fmla="*/ 34909747 h 16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606" h="1607">
                  <a:moveTo>
                    <a:pt x="1605" y="753"/>
                  </a:moveTo>
                  <a:cubicBezTo>
                    <a:pt x="1580" y="352"/>
                    <a:pt x="1254" y="26"/>
                    <a:pt x="852" y="0"/>
                  </a:cubicBezTo>
                  <a:cubicBezTo>
                    <a:pt x="752" y="0"/>
                    <a:pt x="752" y="0"/>
                    <a:pt x="752" y="0"/>
                  </a:cubicBezTo>
                  <a:cubicBezTo>
                    <a:pt x="351" y="26"/>
                    <a:pt x="25" y="352"/>
                    <a:pt x="0" y="753"/>
                  </a:cubicBezTo>
                  <a:cubicBezTo>
                    <a:pt x="0" y="853"/>
                    <a:pt x="0" y="853"/>
                    <a:pt x="0" y="853"/>
                  </a:cubicBezTo>
                  <a:cubicBezTo>
                    <a:pt x="25" y="1255"/>
                    <a:pt x="351" y="1581"/>
                    <a:pt x="752" y="1606"/>
                  </a:cubicBezTo>
                  <a:cubicBezTo>
                    <a:pt x="852" y="1606"/>
                    <a:pt x="852" y="1606"/>
                    <a:pt x="852" y="1606"/>
                  </a:cubicBezTo>
                  <a:cubicBezTo>
                    <a:pt x="1254" y="1581"/>
                    <a:pt x="1580" y="1255"/>
                    <a:pt x="1605" y="853"/>
                  </a:cubicBezTo>
                  <a:cubicBezTo>
                    <a:pt x="1605" y="753"/>
                    <a:pt x="1605" y="753"/>
                    <a:pt x="1605" y="753"/>
                  </a:cubicBezTo>
                  <a:close/>
                  <a:moveTo>
                    <a:pt x="501" y="176"/>
                  </a:moveTo>
                  <a:cubicBezTo>
                    <a:pt x="451" y="243"/>
                    <a:pt x="409" y="327"/>
                    <a:pt x="376" y="427"/>
                  </a:cubicBezTo>
                  <a:cubicBezTo>
                    <a:pt x="217" y="427"/>
                    <a:pt x="217" y="427"/>
                    <a:pt x="217" y="427"/>
                  </a:cubicBezTo>
                  <a:cubicBezTo>
                    <a:pt x="284" y="318"/>
                    <a:pt x="384" y="226"/>
                    <a:pt x="501" y="176"/>
                  </a:cubicBezTo>
                  <a:close/>
                  <a:moveTo>
                    <a:pt x="158" y="535"/>
                  </a:moveTo>
                  <a:cubicBezTo>
                    <a:pt x="351" y="535"/>
                    <a:pt x="351" y="535"/>
                    <a:pt x="351" y="535"/>
                  </a:cubicBezTo>
                  <a:cubicBezTo>
                    <a:pt x="334" y="602"/>
                    <a:pt x="326" y="678"/>
                    <a:pt x="317" y="753"/>
                  </a:cubicBezTo>
                  <a:cubicBezTo>
                    <a:pt x="108" y="753"/>
                    <a:pt x="108" y="753"/>
                    <a:pt x="108" y="753"/>
                  </a:cubicBezTo>
                  <a:cubicBezTo>
                    <a:pt x="108" y="678"/>
                    <a:pt x="133" y="602"/>
                    <a:pt x="158" y="535"/>
                  </a:cubicBezTo>
                  <a:close/>
                  <a:moveTo>
                    <a:pt x="108" y="853"/>
                  </a:moveTo>
                  <a:cubicBezTo>
                    <a:pt x="317" y="853"/>
                    <a:pt x="317" y="853"/>
                    <a:pt x="317" y="853"/>
                  </a:cubicBezTo>
                  <a:cubicBezTo>
                    <a:pt x="326" y="929"/>
                    <a:pt x="334" y="1004"/>
                    <a:pt x="351" y="1071"/>
                  </a:cubicBezTo>
                  <a:cubicBezTo>
                    <a:pt x="158" y="1071"/>
                    <a:pt x="158" y="1071"/>
                    <a:pt x="158" y="1071"/>
                  </a:cubicBezTo>
                  <a:cubicBezTo>
                    <a:pt x="133" y="1004"/>
                    <a:pt x="108" y="929"/>
                    <a:pt x="108" y="853"/>
                  </a:cubicBezTo>
                  <a:close/>
                  <a:moveTo>
                    <a:pt x="217" y="1179"/>
                  </a:moveTo>
                  <a:cubicBezTo>
                    <a:pt x="376" y="1179"/>
                    <a:pt x="376" y="1179"/>
                    <a:pt x="376" y="1179"/>
                  </a:cubicBezTo>
                  <a:cubicBezTo>
                    <a:pt x="409" y="1280"/>
                    <a:pt x="451" y="1363"/>
                    <a:pt x="501" y="1430"/>
                  </a:cubicBezTo>
                  <a:cubicBezTo>
                    <a:pt x="384" y="1380"/>
                    <a:pt x="284" y="1288"/>
                    <a:pt x="217" y="1179"/>
                  </a:cubicBezTo>
                  <a:close/>
                  <a:moveTo>
                    <a:pt x="752" y="1497"/>
                  </a:moveTo>
                  <a:cubicBezTo>
                    <a:pt x="635" y="1464"/>
                    <a:pt x="543" y="1346"/>
                    <a:pt x="484" y="1179"/>
                  </a:cubicBezTo>
                  <a:cubicBezTo>
                    <a:pt x="752" y="1179"/>
                    <a:pt x="752" y="1179"/>
                    <a:pt x="752" y="1179"/>
                  </a:cubicBezTo>
                  <a:lnTo>
                    <a:pt x="752" y="1497"/>
                  </a:lnTo>
                  <a:close/>
                  <a:moveTo>
                    <a:pt x="752" y="1071"/>
                  </a:moveTo>
                  <a:cubicBezTo>
                    <a:pt x="459" y="1071"/>
                    <a:pt x="459" y="1071"/>
                    <a:pt x="459" y="1071"/>
                  </a:cubicBezTo>
                  <a:cubicBezTo>
                    <a:pt x="443" y="1004"/>
                    <a:pt x="434" y="929"/>
                    <a:pt x="426" y="853"/>
                  </a:cubicBezTo>
                  <a:cubicBezTo>
                    <a:pt x="752" y="853"/>
                    <a:pt x="752" y="853"/>
                    <a:pt x="752" y="853"/>
                  </a:cubicBezTo>
                  <a:lnTo>
                    <a:pt x="752" y="1071"/>
                  </a:lnTo>
                  <a:close/>
                  <a:moveTo>
                    <a:pt x="752" y="753"/>
                  </a:moveTo>
                  <a:cubicBezTo>
                    <a:pt x="426" y="753"/>
                    <a:pt x="426" y="753"/>
                    <a:pt x="426" y="753"/>
                  </a:cubicBezTo>
                  <a:cubicBezTo>
                    <a:pt x="434" y="678"/>
                    <a:pt x="443" y="602"/>
                    <a:pt x="459" y="535"/>
                  </a:cubicBezTo>
                  <a:cubicBezTo>
                    <a:pt x="752" y="535"/>
                    <a:pt x="752" y="535"/>
                    <a:pt x="752" y="535"/>
                  </a:cubicBezTo>
                  <a:lnTo>
                    <a:pt x="752" y="753"/>
                  </a:lnTo>
                  <a:close/>
                  <a:moveTo>
                    <a:pt x="752" y="427"/>
                  </a:moveTo>
                  <a:cubicBezTo>
                    <a:pt x="484" y="427"/>
                    <a:pt x="484" y="427"/>
                    <a:pt x="484" y="427"/>
                  </a:cubicBezTo>
                  <a:cubicBezTo>
                    <a:pt x="543" y="260"/>
                    <a:pt x="635" y="142"/>
                    <a:pt x="752" y="109"/>
                  </a:cubicBezTo>
                  <a:lnTo>
                    <a:pt x="752" y="427"/>
                  </a:lnTo>
                  <a:close/>
                  <a:moveTo>
                    <a:pt x="1387" y="427"/>
                  </a:moveTo>
                  <a:cubicBezTo>
                    <a:pt x="1229" y="427"/>
                    <a:pt x="1229" y="427"/>
                    <a:pt x="1229" y="427"/>
                  </a:cubicBezTo>
                  <a:cubicBezTo>
                    <a:pt x="1195" y="327"/>
                    <a:pt x="1153" y="243"/>
                    <a:pt x="1103" y="176"/>
                  </a:cubicBezTo>
                  <a:cubicBezTo>
                    <a:pt x="1220" y="226"/>
                    <a:pt x="1320" y="318"/>
                    <a:pt x="1387" y="427"/>
                  </a:cubicBezTo>
                  <a:close/>
                  <a:moveTo>
                    <a:pt x="852" y="109"/>
                  </a:moveTo>
                  <a:cubicBezTo>
                    <a:pt x="969" y="142"/>
                    <a:pt x="1061" y="260"/>
                    <a:pt x="1120" y="427"/>
                  </a:cubicBezTo>
                  <a:cubicBezTo>
                    <a:pt x="852" y="427"/>
                    <a:pt x="852" y="427"/>
                    <a:pt x="852" y="427"/>
                  </a:cubicBezTo>
                  <a:lnTo>
                    <a:pt x="852" y="109"/>
                  </a:lnTo>
                  <a:close/>
                  <a:moveTo>
                    <a:pt x="852" y="535"/>
                  </a:moveTo>
                  <a:cubicBezTo>
                    <a:pt x="1153" y="535"/>
                    <a:pt x="1153" y="535"/>
                    <a:pt x="1153" y="535"/>
                  </a:cubicBezTo>
                  <a:cubicBezTo>
                    <a:pt x="1162" y="602"/>
                    <a:pt x="1170" y="678"/>
                    <a:pt x="1178" y="753"/>
                  </a:cubicBezTo>
                  <a:cubicBezTo>
                    <a:pt x="852" y="753"/>
                    <a:pt x="852" y="753"/>
                    <a:pt x="852" y="753"/>
                  </a:cubicBezTo>
                  <a:lnTo>
                    <a:pt x="852" y="535"/>
                  </a:lnTo>
                  <a:close/>
                  <a:moveTo>
                    <a:pt x="852" y="853"/>
                  </a:moveTo>
                  <a:cubicBezTo>
                    <a:pt x="1178" y="853"/>
                    <a:pt x="1178" y="853"/>
                    <a:pt x="1178" y="853"/>
                  </a:cubicBezTo>
                  <a:cubicBezTo>
                    <a:pt x="1170" y="929"/>
                    <a:pt x="1162" y="1004"/>
                    <a:pt x="1153" y="1071"/>
                  </a:cubicBezTo>
                  <a:cubicBezTo>
                    <a:pt x="852" y="1071"/>
                    <a:pt x="852" y="1071"/>
                    <a:pt x="852" y="1071"/>
                  </a:cubicBezTo>
                  <a:lnTo>
                    <a:pt x="852" y="853"/>
                  </a:lnTo>
                  <a:close/>
                  <a:moveTo>
                    <a:pt x="852" y="1497"/>
                  </a:moveTo>
                  <a:cubicBezTo>
                    <a:pt x="852" y="1179"/>
                    <a:pt x="852" y="1179"/>
                    <a:pt x="852" y="1179"/>
                  </a:cubicBezTo>
                  <a:cubicBezTo>
                    <a:pt x="1120" y="1179"/>
                    <a:pt x="1120" y="1179"/>
                    <a:pt x="1120" y="1179"/>
                  </a:cubicBezTo>
                  <a:cubicBezTo>
                    <a:pt x="1061" y="1346"/>
                    <a:pt x="969" y="1464"/>
                    <a:pt x="852" y="1497"/>
                  </a:cubicBezTo>
                  <a:close/>
                  <a:moveTo>
                    <a:pt x="1103" y="1430"/>
                  </a:moveTo>
                  <a:cubicBezTo>
                    <a:pt x="1153" y="1363"/>
                    <a:pt x="1195" y="1280"/>
                    <a:pt x="1229" y="1179"/>
                  </a:cubicBezTo>
                  <a:cubicBezTo>
                    <a:pt x="1387" y="1179"/>
                    <a:pt x="1387" y="1179"/>
                    <a:pt x="1387" y="1179"/>
                  </a:cubicBezTo>
                  <a:cubicBezTo>
                    <a:pt x="1320" y="1288"/>
                    <a:pt x="1220" y="1380"/>
                    <a:pt x="1103" y="1430"/>
                  </a:cubicBezTo>
                  <a:close/>
                  <a:moveTo>
                    <a:pt x="1446" y="1071"/>
                  </a:moveTo>
                  <a:cubicBezTo>
                    <a:pt x="1254" y="1071"/>
                    <a:pt x="1254" y="1071"/>
                    <a:pt x="1254" y="1071"/>
                  </a:cubicBezTo>
                  <a:cubicBezTo>
                    <a:pt x="1270" y="1004"/>
                    <a:pt x="1279" y="929"/>
                    <a:pt x="1287" y="853"/>
                  </a:cubicBezTo>
                  <a:cubicBezTo>
                    <a:pt x="1496" y="853"/>
                    <a:pt x="1496" y="853"/>
                    <a:pt x="1496" y="853"/>
                  </a:cubicBezTo>
                  <a:cubicBezTo>
                    <a:pt x="1496" y="929"/>
                    <a:pt x="1471" y="1004"/>
                    <a:pt x="1446" y="1071"/>
                  </a:cubicBezTo>
                  <a:close/>
                  <a:moveTo>
                    <a:pt x="1287" y="753"/>
                  </a:moveTo>
                  <a:cubicBezTo>
                    <a:pt x="1279" y="678"/>
                    <a:pt x="1270" y="602"/>
                    <a:pt x="1254" y="535"/>
                  </a:cubicBezTo>
                  <a:cubicBezTo>
                    <a:pt x="1446" y="535"/>
                    <a:pt x="1446" y="535"/>
                    <a:pt x="1446" y="535"/>
                  </a:cubicBezTo>
                  <a:cubicBezTo>
                    <a:pt x="1471" y="602"/>
                    <a:pt x="1496" y="678"/>
                    <a:pt x="1496" y="753"/>
                  </a:cubicBezTo>
                  <a:lnTo>
                    <a:pt x="1287" y="753"/>
                  </a:lnTo>
                  <a:close/>
                  <a:moveTo>
                    <a:pt x="1287" y="753"/>
                  </a:moveTo>
                  <a:lnTo>
                    <a:pt x="1287" y="75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121917" tIns="60958" rIns="121917" bIns="60958" anchor="ctr"/>
            <a:lstStyle/>
            <a:p>
              <a:endParaRPr lang="zh-CN" altLang="en-US" sz="1600"/>
            </a:p>
          </p:txBody>
        </p:sp>
      </p:grpSp>
      <p:grpSp>
        <p:nvGrpSpPr>
          <p:cNvPr id="22" name="Group 64"/>
          <p:cNvGrpSpPr>
            <a:grpSpLocks/>
          </p:cNvGrpSpPr>
          <p:nvPr/>
        </p:nvGrpSpPr>
        <p:grpSpPr bwMode="auto">
          <a:xfrm>
            <a:off x="3942590" y="3700648"/>
            <a:ext cx="1421497" cy="1248160"/>
            <a:chOff x="5256521" y="4843675"/>
            <a:chExt cx="1895714" cy="1663735"/>
          </a:xfrm>
        </p:grpSpPr>
        <p:sp>
          <p:nvSpPr>
            <p:cNvPr id="23" name="Teardrop 22"/>
            <p:cNvSpPr/>
            <p:nvPr/>
          </p:nvSpPr>
          <p:spPr bwMode="auto">
            <a:xfrm rot="8100000">
              <a:off x="5829875" y="4843675"/>
              <a:ext cx="556676" cy="556431"/>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defTabSz="685846">
                <a:defRPr/>
              </a:pPr>
              <a:endParaRPr lang="en-US" sz="1600" dirty="0"/>
            </a:p>
          </p:txBody>
        </p:sp>
        <p:sp>
          <p:nvSpPr>
            <p:cNvPr id="80926" name="Content Placeholder 2"/>
            <p:cNvSpPr txBox="1">
              <a:spLocks/>
            </p:cNvSpPr>
            <p:nvPr/>
          </p:nvSpPr>
          <p:spPr bwMode="auto">
            <a:xfrm>
              <a:off x="5256521" y="5491375"/>
              <a:ext cx="1895714"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lvl1pPr eaLnBrk="0" hangingPunct="0">
                <a:defRPr sz="3600">
                  <a:solidFill>
                    <a:schemeClr val="tx1"/>
                  </a:solidFill>
                  <a:latin typeface="Lato Light" charset="0"/>
                  <a:ea typeface="MS PGothic" pitchFamily="34" charset="-128"/>
                </a:defRPr>
              </a:lvl1pPr>
              <a:lvl2pPr marL="742950" indent="-285750" eaLnBrk="0" hangingPunct="0">
                <a:defRPr sz="3600">
                  <a:solidFill>
                    <a:schemeClr val="tx1"/>
                  </a:solidFill>
                  <a:latin typeface="Lato Light" charset="0"/>
                  <a:ea typeface="MS PGothic" pitchFamily="34" charset="-128"/>
                </a:defRPr>
              </a:lvl2pPr>
              <a:lvl3pPr marL="1143000" indent="-228600" eaLnBrk="0" hangingPunct="0">
                <a:defRPr sz="3600">
                  <a:solidFill>
                    <a:schemeClr val="tx1"/>
                  </a:solidFill>
                  <a:latin typeface="Lato Light" charset="0"/>
                  <a:ea typeface="MS PGothic" pitchFamily="34" charset="-128"/>
                </a:defRPr>
              </a:lvl3pPr>
              <a:lvl4pPr marL="1600200" indent="-228600" eaLnBrk="0" hangingPunct="0">
                <a:defRPr sz="3600">
                  <a:solidFill>
                    <a:schemeClr val="tx1"/>
                  </a:solidFill>
                  <a:latin typeface="Lato Light" charset="0"/>
                  <a:ea typeface="MS PGothic" pitchFamily="34" charset="-128"/>
                </a:defRPr>
              </a:lvl4pPr>
              <a:lvl5pPr marL="2057400" indent="-228600" eaLnBrk="0" hangingPunct="0">
                <a:defRPr sz="3600">
                  <a:solidFill>
                    <a:schemeClr val="tx1"/>
                  </a:solidFill>
                  <a:latin typeface="Lato Light"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charset="0"/>
                  <a:ea typeface="MS PGothic" pitchFamily="34" charset="-128"/>
                </a:defRPr>
              </a:lvl9pPr>
            </a:lstStyle>
            <a:p>
              <a:pPr fontAlgn="auto">
                <a:spcAft>
                  <a:spcPts val="0"/>
                </a:spcAft>
                <a:defRPr/>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endParaRPr lang="en-US" altLang="zh-CN" sz="900" dirty="0" smtClean="0">
                <a:latin typeface="微软雅黑" pitchFamily="34" charset="-122"/>
                <a:ea typeface="微软雅黑" pitchFamily="34" charset="-122"/>
              </a:endParaRPr>
            </a:p>
            <a:p>
              <a:pPr eaLnBrk="1" hangingPunct="1"/>
              <a:endParaRPr lang="en-US" altLang="zh-CN" sz="900" dirty="0" smtClean="0">
                <a:latin typeface="微软雅黑" pitchFamily="34" charset="-122"/>
                <a:ea typeface="微软雅黑" pitchFamily="34" charset="-122"/>
              </a:endParaRPr>
            </a:p>
          </p:txBody>
        </p:sp>
        <p:grpSp>
          <p:nvGrpSpPr>
            <p:cNvPr id="24" name="Group 30"/>
            <p:cNvGrpSpPr>
              <a:grpSpLocks/>
            </p:cNvGrpSpPr>
            <p:nvPr/>
          </p:nvGrpSpPr>
          <p:grpSpPr bwMode="auto">
            <a:xfrm>
              <a:off x="5934076" y="4946919"/>
              <a:ext cx="357669" cy="357669"/>
              <a:chOff x="1865313" y="2312988"/>
              <a:chExt cx="446087" cy="446087"/>
            </a:xfrm>
            <a:solidFill>
              <a:schemeClr val="bg1"/>
            </a:solidFill>
          </p:grpSpPr>
          <p:sp>
            <p:nvSpPr>
              <p:cNvPr id="52" name="Freeform 205"/>
              <p:cNvSpPr>
                <a:spLocks noChangeArrowheads="1"/>
              </p:cNvSpPr>
              <p:nvPr/>
            </p:nvSpPr>
            <p:spPr bwMode="auto">
              <a:xfrm>
                <a:off x="2052638" y="2455863"/>
                <a:ext cx="112712" cy="157162"/>
              </a:xfrm>
              <a:custGeom>
                <a:avLst/>
                <a:gdLst>
                  <a:gd name="T0" fmla="*/ 302 w 313"/>
                  <a:gd name="T1" fmla="*/ 196 h 437"/>
                  <a:gd name="T2" fmla="*/ 41 w 313"/>
                  <a:gd name="T3" fmla="*/ 9 h 437"/>
                  <a:gd name="T4" fmla="*/ 10 w 313"/>
                  <a:gd name="T5" fmla="*/ 9 h 437"/>
                  <a:gd name="T6" fmla="*/ 0 w 313"/>
                  <a:gd name="T7" fmla="*/ 30 h 437"/>
                  <a:gd name="T8" fmla="*/ 0 w 313"/>
                  <a:gd name="T9" fmla="*/ 405 h 437"/>
                  <a:gd name="T10" fmla="*/ 10 w 313"/>
                  <a:gd name="T11" fmla="*/ 436 h 437"/>
                  <a:gd name="T12" fmla="*/ 31 w 313"/>
                  <a:gd name="T13" fmla="*/ 436 h 437"/>
                  <a:gd name="T14" fmla="*/ 41 w 313"/>
                  <a:gd name="T15" fmla="*/ 436 h 437"/>
                  <a:gd name="T16" fmla="*/ 302 w 313"/>
                  <a:gd name="T17" fmla="*/ 249 h 437"/>
                  <a:gd name="T18" fmla="*/ 312 w 313"/>
                  <a:gd name="T19" fmla="*/ 217 h 437"/>
                  <a:gd name="T20" fmla="*/ 302 w 313"/>
                  <a:gd name="T21" fmla="*/ 196 h 437"/>
                  <a:gd name="T22" fmla="*/ 302 w 313"/>
                  <a:gd name="T23" fmla="*/ 196 h 437"/>
                  <a:gd name="T24" fmla="*/ 302 w 313"/>
                  <a:gd name="T25" fmla="*/ 196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 h="437">
                    <a:moveTo>
                      <a:pt x="302" y="196"/>
                    </a:moveTo>
                    <a:cubicBezTo>
                      <a:pt x="41" y="9"/>
                      <a:pt x="41" y="9"/>
                      <a:pt x="41" y="9"/>
                    </a:cubicBezTo>
                    <a:cubicBezTo>
                      <a:pt x="31" y="0"/>
                      <a:pt x="20" y="0"/>
                      <a:pt x="10" y="9"/>
                    </a:cubicBezTo>
                    <a:cubicBezTo>
                      <a:pt x="0" y="9"/>
                      <a:pt x="0" y="19"/>
                      <a:pt x="0" y="30"/>
                    </a:cubicBezTo>
                    <a:cubicBezTo>
                      <a:pt x="0" y="405"/>
                      <a:pt x="0" y="405"/>
                      <a:pt x="0" y="405"/>
                    </a:cubicBezTo>
                    <a:cubicBezTo>
                      <a:pt x="0" y="426"/>
                      <a:pt x="0" y="436"/>
                      <a:pt x="10" y="436"/>
                    </a:cubicBezTo>
                    <a:cubicBezTo>
                      <a:pt x="20" y="436"/>
                      <a:pt x="20" y="436"/>
                      <a:pt x="31" y="436"/>
                    </a:cubicBezTo>
                    <a:lnTo>
                      <a:pt x="41" y="436"/>
                    </a:lnTo>
                    <a:cubicBezTo>
                      <a:pt x="302" y="249"/>
                      <a:pt x="302" y="249"/>
                      <a:pt x="302" y="249"/>
                    </a:cubicBezTo>
                    <a:cubicBezTo>
                      <a:pt x="312" y="238"/>
                      <a:pt x="312" y="228"/>
                      <a:pt x="312" y="217"/>
                    </a:cubicBezTo>
                    <a:cubicBezTo>
                      <a:pt x="312" y="207"/>
                      <a:pt x="312" y="207"/>
                      <a:pt x="302" y="196"/>
                    </a:cubicBezTo>
                    <a:close/>
                    <a:moveTo>
                      <a:pt x="302" y="196"/>
                    </a:moveTo>
                    <a:lnTo>
                      <a:pt x="302" y="19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sz="1600" dirty="0">
                  <a:latin typeface="+mn-lt"/>
                  <a:ea typeface="SimSun" charset="0"/>
                </a:endParaRPr>
              </a:p>
            </p:txBody>
          </p:sp>
          <p:sp>
            <p:nvSpPr>
              <p:cNvPr id="53" name="Freeform 206"/>
              <p:cNvSpPr>
                <a:spLocks noChangeArrowheads="1"/>
              </p:cNvSpPr>
              <p:nvPr/>
            </p:nvSpPr>
            <p:spPr bwMode="auto">
              <a:xfrm>
                <a:off x="1865313" y="2312988"/>
                <a:ext cx="446087" cy="446087"/>
              </a:xfrm>
              <a:custGeom>
                <a:avLst/>
                <a:gdLst>
                  <a:gd name="T0" fmla="*/ 614 w 1240"/>
                  <a:gd name="T1" fmla="*/ 0 h 1240"/>
                  <a:gd name="T2" fmla="*/ 0 w 1240"/>
                  <a:gd name="T3" fmla="*/ 614 h 1240"/>
                  <a:gd name="T4" fmla="*/ 614 w 1240"/>
                  <a:gd name="T5" fmla="*/ 1239 h 1240"/>
                  <a:gd name="T6" fmla="*/ 1239 w 1240"/>
                  <a:gd name="T7" fmla="*/ 614 h 1240"/>
                  <a:gd name="T8" fmla="*/ 614 w 1240"/>
                  <a:gd name="T9" fmla="*/ 0 h 1240"/>
                  <a:gd name="T10" fmla="*/ 614 w 1240"/>
                  <a:gd name="T11" fmla="*/ 1135 h 1240"/>
                  <a:gd name="T12" fmla="*/ 104 w 1240"/>
                  <a:gd name="T13" fmla="*/ 614 h 1240"/>
                  <a:gd name="T14" fmla="*/ 614 w 1240"/>
                  <a:gd name="T15" fmla="*/ 104 h 1240"/>
                  <a:gd name="T16" fmla="*/ 1135 w 1240"/>
                  <a:gd name="T17" fmla="*/ 614 h 1240"/>
                  <a:gd name="T18" fmla="*/ 614 w 1240"/>
                  <a:gd name="T19" fmla="*/ 1135 h 1240"/>
                  <a:gd name="T20" fmla="*/ 614 w 1240"/>
                  <a:gd name="T21" fmla="*/ 1135 h 1240"/>
                  <a:gd name="T22" fmla="*/ 614 w 1240"/>
                  <a:gd name="T23" fmla="*/ 1135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0" h="1240">
                    <a:moveTo>
                      <a:pt x="614" y="0"/>
                    </a:moveTo>
                    <a:cubicBezTo>
                      <a:pt x="271" y="0"/>
                      <a:pt x="0" y="271"/>
                      <a:pt x="0" y="614"/>
                    </a:cubicBezTo>
                    <a:cubicBezTo>
                      <a:pt x="0" y="958"/>
                      <a:pt x="271" y="1239"/>
                      <a:pt x="614" y="1239"/>
                    </a:cubicBezTo>
                    <a:cubicBezTo>
                      <a:pt x="969" y="1239"/>
                      <a:pt x="1239" y="958"/>
                      <a:pt x="1239" y="614"/>
                    </a:cubicBezTo>
                    <a:cubicBezTo>
                      <a:pt x="1239" y="271"/>
                      <a:pt x="969" y="0"/>
                      <a:pt x="614" y="0"/>
                    </a:cubicBezTo>
                    <a:close/>
                    <a:moveTo>
                      <a:pt x="614" y="1135"/>
                    </a:moveTo>
                    <a:cubicBezTo>
                      <a:pt x="333" y="1135"/>
                      <a:pt x="104" y="906"/>
                      <a:pt x="104" y="614"/>
                    </a:cubicBezTo>
                    <a:cubicBezTo>
                      <a:pt x="104" y="333"/>
                      <a:pt x="333" y="104"/>
                      <a:pt x="614" y="104"/>
                    </a:cubicBezTo>
                    <a:cubicBezTo>
                      <a:pt x="906" y="104"/>
                      <a:pt x="1135" y="333"/>
                      <a:pt x="1135" y="614"/>
                    </a:cubicBezTo>
                    <a:cubicBezTo>
                      <a:pt x="1135" y="906"/>
                      <a:pt x="906" y="1135"/>
                      <a:pt x="614" y="1135"/>
                    </a:cubicBezTo>
                    <a:close/>
                    <a:moveTo>
                      <a:pt x="614" y="1135"/>
                    </a:moveTo>
                    <a:lnTo>
                      <a:pt x="614" y="11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sz="1600" dirty="0">
                  <a:latin typeface="+mn-lt"/>
                  <a:ea typeface="SimSun" charset="0"/>
                </a:endParaRPr>
              </a:p>
            </p:txBody>
          </p:sp>
        </p:grpSp>
      </p:grpSp>
      <p:grpSp>
        <p:nvGrpSpPr>
          <p:cNvPr id="25" name="Group 65"/>
          <p:cNvGrpSpPr>
            <a:grpSpLocks/>
          </p:cNvGrpSpPr>
          <p:nvPr/>
        </p:nvGrpSpPr>
        <p:grpSpPr bwMode="auto">
          <a:xfrm>
            <a:off x="6958633" y="3699457"/>
            <a:ext cx="1501798" cy="1248160"/>
            <a:chOff x="9278455" y="4841857"/>
            <a:chExt cx="2001876" cy="1663735"/>
          </a:xfrm>
        </p:grpSpPr>
        <p:sp>
          <p:nvSpPr>
            <p:cNvPr id="21" name="Teardrop 20"/>
            <p:cNvSpPr/>
            <p:nvPr/>
          </p:nvSpPr>
          <p:spPr bwMode="auto">
            <a:xfrm rot="8100000">
              <a:off x="9852337" y="4841857"/>
              <a:ext cx="556419" cy="55643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defTabSz="685846">
                <a:defRPr/>
              </a:pPr>
              <a:endParaRPr lang="en-US" sz="1600" dirty="0"/>
            </a:p>
          </p:txBody>
        </p:sp>
        <p:sp>
          <p:nvSpPr>
            <p:cNvPr id="80923" name="Content Placeholder 2"/>
            <p:cNvSpPr txBox="1">
              <a:spLocks/>
            </p:cNvSpPr>
            <p:nvPr/>
          </p:nvSpPr>
          <p:spPr bwMode="auto">
            <a:xfrm>
              <a:off x="9278455" y="5489557"/>
              <a:ext cx="2001876"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lvl1pPr eaLnBrk="0" hangingPunct="0">
                <a:defRPr sz="3600">
                  <a:solidFill>
                    <a:schemeClr val="tx1"/>
                  </a:solidFill>
                  <a:latin typeface="Lato Light" charset="0"/>
                  <a:ea typeface="MS PGothic" pitchFamily="34" charset="-128"/>
                </a:defRPr>
              </a:lvl1pPr>
              <a:lvl2pPr marL="742950" indent="-285750" eaLnBrk="0" hangingPunct="0">
                <a:defRPr sz="3600">
                  <a:solidFill>
                    <a:schemeClr val="tx1"/>
                  </a:solidFill>
                  <a:latin typeface="Lato Light" charset="0"/>
                  <a:ea typeface="MS PGothic" pitchFamily="34" charset="-128"/>
                </a:defRPr>
              </a:lvl2pPr>
              <a:lvl3pPr marL="1143000" indent="-228600" eaLnBrk="0" hangingPunct="0">
                <a:defRPr sz="3600">
                  <a:solidFill>
                    <a:schemeClr val="tx1"/>
                  </a:solidFill>
                  <a:latin typeface="Lato Light" charset="0"/>
                  <a:ea typeface="MS PGothic" pitchFamily="34" charset="-128"/>
                </a:defRPr>
              </a:lvl3pPr>
              <a:lvl4pPr marL="1600200" indent="-228600" eaLnBrk="0" hangingPunct="0">
                <a:defRPr sz="3600">
                  <a:solidFill>
                    <a:schemeClr val="tx1"/>
                  </a:solidFill>
                  <a:latin typeface="Lato Light" charset="0"/>
                  <a:ea typeface="MS PGothic" pitchFamily="34" charset="-128"/>
                </a:defRPr>
              </a:lvl4pPr>
              <a:lvl5pPr marL="2057400" indent="-228600" eaLnBrk="0" hangingPunct="0">
                <a:defRPr sz="3600">
                  <a:solidFill>
                    <a:schemeClr val="tx1"/>
                  </a:solidFill>
                  <a:latin typeface="Lato Light"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charset="0"/>
                  <a:ea typeface="MS PGothic" pitchFamily="34" charset="-128"/>
                </a:defRPr>
              </a:lvl9pPr>
            </a:lstStyle>
            <a:p>
              <a:pPr fontAlgn="auto">
                <a:spcAft>
                  <a:spcPts val="0"/>
                </a:spcAft>
                <a:defRPr/>
              </a:pP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endParaRPr lang="en-US" altLang="zh-CN" sz="900" dirty="0" smtClean="0">
                <a:latin typeface="微软雅黑" pitchFamily="34" charset="-122"/>
                <a:ea typeface="微软雅黑" pitchFamily="34" charset="-122"/>
              </a:endParaRPr>
            </a:p>
            <a:p>
              <a:pPr eaLnBrk="1" hangingPunct="1"/>
              <a:endParaRPr lang="en-US" altLang="zh-CN" sz="900" dirty="0" smtClean="0">
                <a:latin typeface="微软雅黑" pitchFamily="34" charset="-122"/>
                <a:ea typeface="微软雅黑" pitchFamily="34" charset="-122"/>
              </a:endParaRPr>
            </a:p>
          </p:txBody>
        </p:sp>
        <p:sp>
          <p:nvSpPr>
            <p:cNvPr id="80924" name="Freeform 576"/>
            <p:cNvSpPr>
              <a:spLocks noChangeArrowheads="1"/>
            </p:cNvSpPr>
            <p:nvPr/>
          </p:nvSpPr>
          <p:spPr bwMode="auto">
            <a:xfrm>
              <a:off x="9974502" y="4969156"/>
              <a:ext cx="321257" cy="321257"/>
            </a:xfrm>
            <a:custGeom>
              <a:avLst/>
              <a:gdLst>
                <a:gd name="T0" fmla="*/ 60129235 w 1690"/>
                <a:gd name="T1" fmla="*/ 37472253 h 1690"/>
                <a:gd name="T2" fmla="*/ 61032557 w 1690"/>
                <a:gd name="T3" fmla="*/ 37472253 h 1690"/>
                <a:gd name="T4" fmla="*/ 61032557 w 1690"/>
                <a:gd name="T5" fmla="*/ 24174494 h 1690"/>
                <a:gd name="T6" fmla="*/ 52251596 w 1690"/>
                <a:gd name="T7" fmla="*/ 24174494 h 1690"/>
                <a:gd name="T8" fmla="*/ 50444953 w 1690"/>
                <a:gd name="T9" fmla="*/ 19621389 h 1690"/>
                <a:gd name="T10" fmla="*/ 55901379 w 1690"/>
                <a:gd name="T11" fmla="*/ 14201270 h 1690"/>
                <a:gd name="T12" fmla="*/ 56804701 w 1690"/>
                <a:gd name="T13" fmla="*/ 13586890 h 1690"/>
                <a:gd name="T14" fmla="*/ 55901379 w 1690"/>
                <a:gd name="T15" fmla="*/ 12972510 h 1690"/>
                <a:gd name="T16" fmla="*/ 48023739 w 1690"/>
                <a:gd name="T17" fmla="*/ 4842046 h 1690"/>
                <a:gd name="T18" fmla="*/ 47409549 w 1690"/>
                <a:gd name="T19" fmla="*/ 4227856 h 1690"/>
                <a:gd name="T20" fmla="*/ 46542345 w 1690"/>
                <a:gd name="T21" fmla="*/ 4842046 h 1690"/>
                <a:gd name="T22" fmla="*/ 41085919 w 1690"/>
                <a:gd name="T23" fmla="*/ 10262355 h 1690"/>
                <a:gd name="T24" fmla="*/ 36858063 w 1690"/>
                <a:gd name="T25" fmla="*/ 8455712 h 1690"/>
                <a:gd name="T26" fmla="*/ 36858063 w 1690"/>
                <a:gd name="T27" fmla="*/ 0 h 1690"/>
                <a:gd name="T28" fmla="*/ 23849245 w 1690"/>
                <a:gd name="T29" fmla="*/ 0 h 1690"/>
                <a:gd name="T30" fmla="*/ 23849245 w 1690"/>
                <a:gd name="T31" fmla="*/ 8455712 h 1690"/>
                <a:gd name="T32" fmla="*/ 19946638 w 1690"/>
                <a:gd name="T33" fmla="*/ 10262355 h 1690"/>
                <a:gd name="T34" fmla="*/ 14490211 w 1690"/>
                <a:gd name="T35" fmla="*/ 4842046 h 1690"/>
                <a:gd name="T36" fmla="*/ 13912139 w 1690"/>
                <a:gd name="T37" fmla="*/ 4227856 h 1690"/>
                <a:gd name="T38" fmla="*/ 4516987 w 1690"/>
                <a:gd name="T39" fmla="*/ 13586890 h 1690"/>
                <a:gd name="T40" fmla="*/ 5131178 w 1690"/>
                <a:gd name="T41" fmla="*/ 14201270 h 1690"/>
                <a:gd name="T42" fmla="*/ 10262355 w 1690"/>
                <a:gd name="T43" fmla="*/ 19332448 h 1690"/>
                <a:gd name="T44" fmla="*/ 8455712 w 1690"/>
                <a:gd name="T45" fmla="*/ 23849245 h 1690"/>
                <a:gd name="T46" fmla="*/ 0 w 1690"/>
                <a:gd name="T47" fmla="*/ 23849245 h 1690"/>
                <a:gd name="T48" fmla="*/ 0 w 1690"/>
                <a:gd name="T49" fmla="*/ 37147194 h 1690"/>
                <a:gd name="T50" fmla="*/ 8455712 w 1690"/>
                <a:gd name="T51" fmla="*/ 37147194 h 1690"/>
                <a:gd name="T52" fmla="*/ 10262355 w 1690"/>
                <a:gd name="T53" fmla="*/ 41700109 h 1690"/>
                <a:gd name="T54" fmla="*/ 5131178 w 1690"/>
                <a:gd name="T55" fmla="*/ 46831287 h 1690"/>
                <a:gd name="T56" fmla="*/ 4516987 w 1690"/>
                <a:gd name="T57" fmla="*/ 47409549 h 1690"/>
                <a:gd name="T58" fmla="*/ 5131178 w 1690"/>
                <a:gd name="T59" fmla="*/ 48348988 h 1690"/>
                <a:gd name="T60" fmla="*/ 12972510 w 1690"/>
                <a:gd name="T61" fmla="*/ 56190321 h 1690"/>
                <a:gd name="T62" fmla="*/ 13912139 w 1690"/>
                <a:gd name="T63" fmla="*/ 56804701 h 1690"/>
                <a:gd name="T64" fmla="*/ 14490211 w 1690"/>
                <a:gd name="T65" fmla="*/ 56190321 h 1690"/>
                <a:gd name="T66" fmla="*/ 19946638 w 1690"/>
                <a:gd name="T67" fmla="*/ 51059143 h 1690"/>
                <a:gd name="T68" fmla="*/ 24174494 w 1690"/>
                <a:gd name="T69" fmla="*/ 52576845 h 1690"/>
                <a:gd name="T70" fmla="*/ 24174494 w 1690"/>
                <a:gd name="T71" fmla="*/ 61032557 h 1690"/>
                <a:gd name="T72" fmla="*/ 37472253 w 1690"/>
                <a:gd name="T73" fmla="*/ 61032557 h 1690"/>
                <a:gd name="T74" fmla="*/ 37472253 w 1690"/>
                <a:gd name="T75" fmla="*/ 52576845 h 1690"/>
                <a:gd name="T76" fmla="*/ 41085919 w 1690"/>
                <a:gd name="T77" fmla="*/ 50733894 h 1690"/>
                <a:gd name="T78" fmla="*/ 47409549 w 1690"/>
                <a:gd name="T79" fmla="*/ 56804701 h 1690"/>
                <a:gd name="T80" fmla="*/ 48023739 w 1690"/>
                <a:gd name="T81" fmla="*/ 56190321 h 1690"/>
                <a:gd name="T82" fmla="*/ 55901379 w 1690"/>
                <a:gd name="T83" fmla="*/ 48348988 h 1690"/>
                <a:gd name="T84" fmla="*/ 56804701 w 1690"/>
                <a:gd name="T85" fmla="*/ 47409549 h 1690"/>
                <a:gd name="T86" fmla="*/ 50444953 w 1690"/>
                <a:gd name="T87" fmla="*/ 41374860 h 1690"/>
                <a:gd name="T88" fmla="*/ 52251596 w 1690"/>
                <a:gd name="T89" fmla="*/ 37472253 h 1690"/>
                <a:gd name="T90" fmla="*/ 60129235 w 1690"/>
                <a:gd name="T91" fmla="*/ 37472253 h 1690"/>
                <a:gd name="T92" fmla="*/ 44121132 w 1690"/>
                <a:gd name="T93" fmla="*/ 30498125 h 1690"/>
                <a:gd name="T94" fmla="*/ 30498125 w 1690"/>
                <a:gd name="T95" fmla="*/ 44410264 h 1690"/>
                <a:gd name="T96" fmla="*/ 16622293 w 1690"/>
                <a:gd name="T97" fmla="*/ 30498125 h 1690"/>
                <a:gd name="T98" fmla="*/ 30498125 w 1690"/>
                <a:gd name="T99" fmla="*/ 16911235 h 1690"/>
                <a:gd name="T100" fmla="*/ 44121132 w 1690"/>
                <a:gd name="T101" fmla="*/ 30498125 h 1690"/>
                <a:gd name="T102" fmla="*/ 44121132 w 1690"/>
                <a:gd name="T103" fmla="*/ 30498125 h 1690"/>
                <a:gd name="T104" fmla="*/ 44121132 w 1690"/>
                <a:gd name="T105" fmla="*/ 30498125 h 169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690" h="1690">
                  <a:moveTo>
                    <a:pt x="1664" y="1037"/>
                  </a:moveTo>
                  <a:cubicBezTo>
                    <a:pt x="1689" y="1037"/>
                    <a:pt x="1689" y="1037"/>
                    <a:pt x="1689" y="1037"/>
                  </a:cubicBezTo>
                  <a:cubicBezTo>
                    <a:pt x="1689" y="669"/>
                    <a:pt x="1689" y="669"/>
                    <a:pt x="1689" y="669"/>
                  </a:cubicBezTo>
                  <a:cubicBezTo>
                    <a:pt x="1446" y="669"/>
                    <a:pt x="1446" y="669"/>
                    <a:pt x="1446" y="669"/>
                  </a:cubicBezTo>
                  <a:cubicBezTo>
                    <a:pt x="1438" y="627"/>
                    <a:pt x="1421" y="585"/>
                    <a:pt x="1396" y="543"/>
                  </a:cubicBezTo>
                  <a:cubicBezTo>
                    <a:pt x="1547" y="393"/>
                    <a:pt x="1547" y="393"/>
                    <a:pt x="1547" y="393"/>
                  </a:cubicBezTo>
                  <a:cubicBezTo>
                    <a:pt x="1572" y="376"/>
                    <a:pt x="1572" y="376"/>
                    <a:pt x="1572" y="376"/>
                  </a:cubicBezTo>
                  <a:cubicBezTo>
                    <a:pt x="1547" y="359"/>
                    <a:pt x="1547" y="359"/>
                    <a:pt x="1547" y="359"/>
                  </a:cubicBezTo>
                  <a:cubicBezTo>
                    <a:pt x="1329" y="134"/>
                    <a:pt x="1329" y="134"/>
                    <a:pt x="1329" y="134"/>
                  </a:cubicBezTo>
                  <a:cubicBezTo>
                    <a:pt x="1312" y="117"/>
                    <a:pt x="1312" y="117"/>
                    <a:pt x="1312" y="117"/>
                  </a:cubicBezTo>
                  <a:cubicBezTo>
                    <a:pt x="1288" y="134"/>
                    <a:pt x="1288" y="134"/>
                    <a:pt x="1288" y="134"/>
                  </a:cubicBezTo>
                  <a:cubicBezTo>
                    <a:pt x="1137" y="284"/>
                    <a:pt x="1137" y="284"/>
                    <a:pt x="1137" y="284"/>
                  </a:cubicBezTo>
                  <a:cubicBezTo>
                    <a:pt x="1104" y="267"/>
                    <a:pt x="1062" y="251"/>
                    <a:pt x="1020" y="234"/>
                  </a:cubicBezTo>
                  <a:cubicBezTo>
                    <a:pt x="1020" y="0"/>
                    <a:pt x="1020" y="0"/>
                    <a:pt x="1020" y="0"/>
                  </a:cubicBezTo>
                  <a:cubicBezTo>
                    <a:pt x="660" y="0"/>
                    <a:pt x="660" y="0"/>
                    <a:pt x="660" y="0"/>
                  </a:cubicBezTo>
                  <a:cubicBezTo>
                    <a:pt x="660" y="234"/>
                    <a:pt x="660" y="234"/>
                    <a:pt x="660" y="234"/>
                  </a:cubicBezTo>
                  <a:cubicBezTo>
                    <a:pt x="619" y="251"/>
                    <a:pt x="585" y="267"/>
                    <a:pt x="552" y="284"/>
                  </a:cubicBezTo>
                  <a:cubicBezTo>
                    <a:pt x="401" y="134"/>
                    <a:pt x="401" y="134"/>
                    <a:pt x="401" y="134"/>
                  </a:cubicBezTo>
                  <a:cubicBezTo>
                    <a:pt x="385" y="117"/>
                    <a:pt x="385" y="117"/>
                    <a:pt x="385" y="117"/>
                  </a:cubicBezTo>
                  <a:cubicBezTo>
                    <a:pt x="125" y="376"/>
                    <a:pt x="125" y="376"/>
                    <a:pt x="125" y="376"/>
                  </a:cubicBezTo>
                  <a:cubicBezTo>
                    <a:pt x="142" y="393"/>
                    <a:pt x="142" y="393"/>
                    <a:pt x="142" y="393"/>
                  </a:cubicBezTo>
                  <a:cubicBezTo>
                    <a:pt x="284" y="535"/>
                    <a:pt x="284" y="535"/>
                    <a:pt x="284" y="535"/>
                  </a:cubicBezTo>
                  <a:cubicBezTo>
                    <a:pt x="267" y="577"/>
                    <a:pt x="251" y="619"/>
                    <a:pt x="234" y="660"/>
                  </a:cubicBezTo>
                  <a:cubicBezTo>
                    <a:pt x="0" y="660"/>
                    <a:pt x="0" y="660"/>
                    <a:pt x="0" y="660"/>
                  </a:cubicBezTo>
                  <a:cubicBezTo>
                    <a:pt x="0" y="1028"/>
                    <a:pt x="0" y="1028"/>
                    <a:pt x="0" y="1028"/>
                  </a:cubicBezTo>
                  <a:cubicBezTo>
                    <a:pt x="234" y="1028"/>
                    <a:pt x="234" y="1028"/>
                    <a:pt x="234" y="1028"/>
                  </a:cubicBezTo>
                  <a:cubicBezTo>
                    <a:pt x="242" y="1070"/>
                    <a:pt x="259" y="1112"/>
                    <a:pt x="284" y="1154"/>
                  </a:cubicBezTo>
                  <a:cubicBezTo>
                    <a:pt x="142" y="1296"/>
                    <a:pt x="142" y="1296"/>
                    <a:pt x="142" y="1296"/>
                  </a:cubicBezTo>
                  <a:cubicBezTo>
                    <a:pt x="125" y="1312"/>
                    <a:pt x="125" y="1312"/>
                    <a:pt x="125" y="1312"/>
                  </a:cubicBezTo>
                  <a:cubicBezTo>
                    <a:pt x="142" y="1338"/>
                    <a:pt x="142" y="1338"/>
                    <a:pt x="142" y="1338"/>
                  </a:cubicBezTo>
                  <a:cubicBezTo>
                    <a:pt x="359" y="1555"/>
                    <a:pt x="359" y="1555"/>
                    <a:pt x="359" y="1555"/>
                  </a:cubicBezTo>
                  <a:cubicBezTo>
                    <a:pt x="385" y="1572"/>
                    <a:pt x="385" y="1572"/>
                    <a:pt x="385" y="1572"/>
                  </a:cubicBezTo>
                  <a:cubicBezTo>
                    <a:pt x="401" y="1555"/>
                    <a:pt x="401" y="1555"/>
                    <a:pt x="401" y="1555"/>
                  </a:cubicBezTo>
                  <a:cubicBezTo>
                    <a:pt x="552" y="1413"/>
                    <a:pt x="552" y="1413"/>
                    <a:pt x="552" y="1413"/>
                  </a:cubicBezTo>
                  <a:cubicBezTo>
                    <a:pt x="585" y="1430"/>
                    <a:pt x="627" y="1446"/>
                    <a:pt x="669" y="1455"/>
                  </a:cubicBezTo>
                  <a:cubicBezTo>
                    <a:pt x="669" y="1689"/>
                    <a:pt x="669" y="1689"/>
                    <a:pt x="669" y="1689"/>
                  </a:cubicBezTo>
                  <a:cubicBezTo>
                    <a:pt x="1037" y="1689"/>
                    <a:pt x="1037" y="1689"/>
                    <a:pt x="1037" y="1689"/>
                  </a:cubicBezTo>
                  <a:cubicBezTo>
                    <a:pt x="1037" y="1455"/>
                    <a:pt x="1037" y="1455"/>
                    <a:pt x="1037" y="1455"/>
                  </a:cubicBezTo>
                  <a:cubicBezTo>
                    <a:pt x="1070" y="1438"/>
                    <a:pt x="1104" y="1421"/>
                    <a:pt x="1137" y="1404"/>
                  </a:cubicBezTo>
                  <a:cubicBezTo>
                    <a:pt x="1312" y="1572"/>
                    <a:pt x="1312" y="1572"/>
                    <a:pt x="1312" y="1572"/>
                  </a:cubicBezTo>
                  <a:cubicBezTo>
                    <a:pt x="1329" y="1555"/>
                    <a:pt x="1329" y="1555"/>
                    <a:pt x="1329" y="1555"/>
                  </a:cubicBezTo>
                  <a:cubicBezTo>
                    <a:pt x="1547" y="1338"/>
                    <a:pt x="1547" y="1338"/>
                    <a:pt x="1547" y="1338"/>
                  </a:cubicBezTo>
                  <a:cubicBezTo>
                    <a:pt x="1572" y="1312"/>
                    <a:pt x="1572" y="1312"/>
                    <a:pt x="1572" y="1312"/>
                  </a:cubicBezTo>
                  <a:cubicBezTo>
                    <a:pt x="1396" y="1145"/>
                    <a:pt x="1396" y="1145"/>
                    <a:pt x="1396" y="1145"/>
                  </a:cubicBezTo>
                  <a:cubicBezTo>
                    <a:pt x="1421" y="1112"/>
                    <a:pt x="1438" y="1070"/>
                    <a:pt x="1446" y="1037"/>
                  </a:cubicBezTo>
                  <a:cubicBezTo>
                    <a:pt x="1664" y="1037"/>
                    <a:pt x="1664" y="1037"/>
                    <a:pt x="1664" y="1037"/>
                  </a:cubicBezTo>
                  <a:close/>
                  <a:moveTo>
                    <a:pt x="1221" y="844"/>
                  </a:moveTo>
                  <a:cubicBezTo>
                    <a:pt x="1221" y="1053"/>
                    <a:pt x="1053" y="1229"/>
                    <a:pt x="844" y="1229"/>
                  </a:cubicBezTo>
                  <a:cubicBezTo>
                    <a:pt x="635" y="1229"/>
                    <a:pt x="460" y="1053"/>
                    <a:pt x="460" y="844"/>
                  </a:cubicBezTo>
                  <a:cubicBezTo>
                    <a:pt x="460" y="635"/>
                    <a:pt x="635" y="468"/>
                    <a:pt x="844" y="468"/>
                  </a:cubicBezTo>
                  <a:cubicBezTo>
                    <a:pt x="1053" y="468"/>
                    <a:pt x="1221" y="635"/>
                    <a:pt x="1221" y="844"/>
                  </a:cubicBezTo>
                  <a:close/>
                  <a:moveTo>
                    <a:pt x="1221" y="844"/>
                  </a:moveTo>
                  <a:lnTo>
                    <a:pt x="1221" y="8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121917" tIns="60958" rIns="121917" bIns="60958" anchor="ctr"/>
            <a:lstStyle/>
            <a:p>
              <a:endParaRPr lang="zh-CN" altLang="en-US" sz="1600"/>
            </a:p>
          </p:txBody>
        </p:sp>
      </p:grpSp>
      <p:sp>
        <p:nvSpPr>
          <p:cNvPr id="6" name="Freeform 1"/>
          <p:cNvSpPr>
            <a:spLocks noChangeArrowheads="1"/>
          </p:cNvSpPr>
          <p:nvPr/>
        </p:nvSpPr>
        <p:spPr bwMode="auto">
          <a:xfrm>
            <a:off x="3389402" y="1763498"/>
            <a:ext cx="1021822" cy="949221"/>
          </a:xfrm>
          <a:custGeom>
            <a:avLst/>
            <a:gdLst>
              <a:gd name="T0" fmla="*/ 2687 w 3532"/>
              <a:gd name="T1" fmla="*/ 719 h 3282"/>
              <a:gd name="T2" fmla="*/ 2687 w 3532"/>
              <a:gd name="T3" fmla="*/ 719 h 3282"/>
              <a:gd name="T4" fmla="*/ 2687 w 3532"/>
              <a:gd name="T5" fmla="*/ 594 h 3282"/>
              <a:gd name="T6" fmla="*/ 2218 w 3532"/>
              <a:gd name="T7" fmla="*/ 94 h 3282"/>
              <a:gd name="T8" fmla="*/ 1750 w 3532"/>
              <a:gd name="T9" fmla="*/ 375 h 3282"/>
              <a:gd name="T10" fmla="*/ 781 w 3532"/>
              <a:gd name="T11" fmla="*/ 0 h 3282"/>
              <a:gd name="T12" fmla="*/ 750 w 3532"/>
              <a:gd name="T13" fmla="*/ 0 h 3282"/>
              <a:gd name="T14" fmla="*/ 0 w 3532"/>
              <a:gd name="T15" fmla="*/ 3281 h 3282"/>
              <a:gd name="T16" fmla="*/ 593 w 3532"/>
              <a:gd name="T17" fmla="*/ 2906 h 3282"/>
              <a:gd name="T18" fmla="*/ 750 w 3532"/>
              <a:gd name="T19" fmla="*/ 2343 h 3282"/>
              <a:gd name="T20" fmla="*/ 1750 w 3532"/>
              <a:gd name="T21" fmla="*/ 2219 h 3282"/>
              <a:gd name="T22" fmla="*/ 2031 w 3532"/>
              <a:gd name="T23" fmla="*/ 2062 h 3282"/>
              <a:gd name="T24" fmla="*/ 2718 w 3532"/>
              <a:gd name="T25" fmla="*/ 1625 h 3282"/>
              <a:gd name="T26" fmla="*/ 3531 w 3532"/>
              <a:gd name="T27" fmla="*/ 1000 h 3282"/>
              <a:gd name="T28" fmla="*/ 2687 w 3532"/>
              <a:gd name="T29" fmla="*/ 719 h 3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32" h="3282">
                <a:moveTo>
                  <a:pt x="2687" y="719"/>
                </a:moveTo>
                <a:lnTo>
                  <a:pt x="2687" y="719"/>
                </a:lnTo>
                <a:cubicBezTo>
                  <a:pt x="2687" y="656"/>
                  <a:pt x="2687" y="625"/>
                  <a:pt x="2687" y="594"/>
                </a:cubicBezTo>
                <a:cubicBezTo>
                  <a:pt x="2687" y="312"/>
                  <a:pt x="2468" y="94"/>
                  <a:pt x="2218" y="94"/>
                </a:cubicBezTo>
                <a:cubicBezTo>
                  <a:pt x="2000" y="94"/>
                  <a:pt x="1843" y="187"/>
                  <a:pt x="1750" y="375"/>
                </a:cubicBezTo>
                <a:cubicBezTo>
                  <a:pt x="781" y="0"/>
                  <a:pt x="781" y="0"/>
                  <a:pt x="781" y="0"/>
                </a:cubicBezTo>
                <a:cubicBezTo>
                  <a:pt x="750" y="0"/>
                  <a:pt x="750" y="0"/>
                  <a:pt x="750" y="0"/>
                </a:cubicBezTo>
                <a:cubicBezTo>
                  <a:pt x="0" y="3281"/>
                  <a:pt x="0" y="3281"/>
                  <a:pt x="0" y="3281"/>
                </a:cubicBezTo>
                <a:cubicBezTo>
                  <a:pt x="593" y="2906"/>
                  <a:pt x="593" y="2906"/>
                  <a:pt x="593" y="2906"/>
                </a:cubicBezTo>
                <a:cubicBezTo>
                  <a:pt x="562" y="2719"/>
                  <a:pt x="625" y="2531"/>
                  <a:pt x="750" y="2343"/>
                </a:cubicBezTo>
                <a:cubicBezTo>
                  <a:pt x="1000" y="2031"/>
                  <a:pt x="1437" y="2000"/>
                  <a:pt x="1750" y="2219"/>
                </a:cubicBezTo>
                <a:cubicBezTo>
                  <a:pt x="2031" y="2062"/>
                  <a:pt x="2031" y="2062"/>
                  <a:pt x="2031" y="2062"/>
                </a:cubicBezTo>
                <a:cubicBezTo>
                  <a:pt x="2718" y="1625"/>
                  <a:pt x="2718" y="1625"/>
                  <a:pt x="2718" y="1625"/>
                </a:cubicBezTo>
                <a:cubicBezTo>
                  <a:pt x="2937" y="1343"/>
                  <a:pt x="3218" y="1125"/>
                  <a:pt x="3531" y="1000"/>
                </a:cubicBezTo>
                <a:lnTo>
                  <a:pt x="2687" y="719"/>
                </a:lnTo>
              </a:path>
            </a:pathLst>
          </a:custGeom>
          <a:solidFill>
            <a:schemeClr val="accent3"/>
          </a:solidFill>
          <a:ln>
            <a:noFill/>
          </a:ln>
          <a:effectLst/>
        </p:spPr>
        <p:txBody>
          <a:bodyPr wrap="none" lIns="91444" tIns="45722" rIns="91444" bIns="45722" anchor="ctr"/>
          <a:lstStyle/>
          <a:p>
            <a:pPr defTabSz="685846">
              <a:defRPr/>
            </a:pPr>
            <a:endParaRPr lang="en-US" dirty="0">
              <a:latin typeface="+mn-lt"/>
              <a:ea typeface="+mn-ea"/>
            </a:endParaRPr>
          </a:p>
        </p:txBody>
      </p:sp>
      <p:sp>
        <p:nvSpPr>
          <p:cNvPr id="7" name="Freeform 3"/>
          <p:cNvSpPr>
            <a:spLocks noChangeArrowheads="1"/>
          </p:cNvSpPr>
          <p:nvPr/>
        </p:nvSpPr>
        <p:spPr bwMode="auto">
          <a:xfrm>
            <a:off x="3389402" y="2358994"/>
            <a:ext cx="723493" cy="1185633"/>
          </a:xfrm>
          <a:custGeom>
            <a:avLst/>
            <a:gdLst>
              <a:gd name="T0" fmla="*/ 2500 w 2501"/>
              <a:gd name="T1" fmla="*/ 0 h 4095"/>
              <a:gd name="T2" fmla="*/ 2500 w 2501"/>
              <a:gd name="T3" fmla="*/ 0 h 4095"/>
              <a:gd name="T4" fmla="*/ 1718 w 2501"/>
              <a:gd name="T5" fmla="*/ 469 h 4095"/>
              <a:gd name="T6" fmla="*/ 1656 w 2501"/>
              <a:gd name="T7" fmla="*/ 375 h 4095"/>
              <a:gd name="T8" fmla="*/ 937 w 2501"/>
              <a:gd name="T9" fmla="*/ 438 h 4095"/>
              <a:gd name="T10" fmla="*/ 875 w 2501"/>
              <a:gd name="T11" fmla="*/ 969 h 4095"/>
              <a:gd name="T12" fmla="*/ 0 w 2501"/>
              <a:gd name="T13" fmla="*/ 1500 h 4095"/>
              <a:gd name="T14" fmla="*/ 2093 w 2501"/>
              <a:gd name="T15" fmla="*/ 4094 h 4095"/>
              <a:gd name="T16" fmla="*/ 2156 w 2501"/>
              <a:gd name="T17" fmla="*/ 3469 h 4095"/>
              <a:gd name="T18" fmla="*/ 1812 w 2501"/>
              <a:gd name="T19" fmla="*/ 3000 h 4095"/>
              <a:gd name="T20" fmla="*/ 2343 w 2501"/>
              <a:gd name="T21" fmla="*/ 2125 h 4095"/>
              <a:gd name="T22" fmla="*/ 2406 w 2501"/>
              <a:gd name="T23" fmla="*/ 1625 h 4095"/>
              <a:gd name="T24" fmla="*/ 2468 w 2501"/>
              <a:gd name="T25" fmla="*/ 1000 h 4095"/>
              <a:gd name="T26" fmla="*/ 2406 w 2501"/>
              <a:gd name="T27" fmla="*/ 532 h 4095"/>
              <a:gd name="T28" fmla="*/ 2500 w 2501"/>
              <a:gd name="T29" fmla="*/ 0 h 4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01" h="4095">
                <a:moveTo>
                  <a:pt x="2500" y="0"/>
                </a:moveTo>
                <a:lnTo>
                  <a:pt x="2500" y="0"/>
                </a:lnTo>
                <a:cubicBezTo>
                  <a:pt x="1718" y="469"/>
                  <a:pt x="1718" y="469"/>
                  <a:pt x="1718" y="469"/>
                </a:cubicBezTo>
                <a:cubicBezTo>
                  <a:pt x="1718" y="438"/>
                  <a:pt x="1687" y="407"/>
                  <a:pt x="1656" y="375"/>
                </a:cubicBezTo>
                <a:cubicBezTo>
                  <a:pt x="1437" y="219"/>
                  <a:pt x="1125" y="250"/>
                  <a:pt x="937" y="438"/>
                </a:cubicBezTo>
                <a:cubicBezTo>
                  <a:pt x="812" y="594"/>
                  <a:pt x="812" y="813"/>
                  <a:pt x="875" y="969"/>
                </a:cubicBezTo>
                <a:cubicBezTo>
                  <a:pt x="0" y="1500"/>
                  <a:pt x="0" y="1500"/>
                  <a:pt x="0" y="1500"/>
                </a:cubicBezTo>
                <a:cubicBezTo>
                  <a:pt x="2093" y="4094"/>
                  <a:pt x="2093" y="4094"/>
                  <a:pt x="2093" y="4094"/>
                </a:cubicBezTo>
                <a:cubicBezTo>
                  <a:pt x="2156" y="3469"/>
                  <a:pt x="2156" y="3469"/>
                  <a:pt x="2156" y="3469"/>
                </a:cubicBezTo>
                <a:cubicBezTo>
                  <a:pt x="2000" y="3375"/>
                  <a:pt x="1875" y="3219"/>
                  <a:pt x="1812" y="3000"/>
                </a:cubicBezTo>
                <a:cubicBezTo>
                  <a:pt x="1718" y="2625"/>
                  <a:pt x="1968" y="2250"/>
                  <a:pt x="2343" y="2125"/>
                </a:cubicBezTo>
                <a:cubicBezTo>
                  <a:pt x="2406" y="1625"/>
                  <a:pt x="2406" y="1625"/>
                  <a:pt x="2406" y="1625"/>
                </a:cubicBezTo>
                <a:cubicBezTo>
                  <a:pt x="2468" y="1000"/>
                  <a:pt x="2468" y="1000"/>
                  <a:pt x="2468" y="1000"/>
                </a:cubicBezTo>
                <a:cubicBezTo>
                  <a:pt x="2437" y="844"/>
                  <a:pt x="2406" y="688"/>
                  <a:pt x="2406" y="532"/>
                </a:cubicBezTo>
                <a:cubicBezTo>
                  <a:pt x="2406" y="344"/>
                  <a:pt x="2437" y="157"/>
                  <a:pt x="2500" y="0"/>
                </a:cubicBezTo>
              </a:path>
            </a:pathLst>
          </a:custGeom>
          <a:solidFill>
            <a:schemeClr val="accent2"/>
          </a:solidFill>
          <a:ln>
            <a:noFill/>
          </a:ln>
          <a:effectLst/>
        </p:spPr>
        <p:txBody>
          <a:bodyPr wrap="none" lIns="91444" tIns="45722" rIns="91444" bIns="45722" anchor="ctr"/>
          <a:lstStyle/>
          <a:p>
            <a:pPr defTabSz="685846">
              <a:defRPr/>
            </a:pPr>
            <a:endParaRPr lang="en-US" dirty="0">
              <a:latin typeface="+mn-lt"/>
              <a:ea typeface="+mn-ea"/>
            </a:endParaRPr>
          </a:p>
        </p:txBody>
      </p:sp>
      <p:sp>
        <p:nvSpPr>
          <p:cNvPr id="8" name="Freeform 5"/>
          <p:cNvSpPr>
            <a:spLocks noChangeArrowheads="1"/>
          </p:cNvSpPr>
          <p:nvPr/>
        </p:nvSpPr>
        <p:spPr bwMode="auto">
          <a:xfrm>
            <a:off x="3968792" y="2776437"/>
            <a:ext cx="1039091" cy="831909"/>
          </a:xfrm>
          <a:custGeom>
            <a:avLst/>
            <a:gdLst>
              <a:gd name="T0" fmla="*/ 3592 w 3593"/>
              <a:gd name="T1" fmla="*/ 2875 h 2876"/>
              <a:gd name="T2" fmla="*/ 3592 w 3593"/>
              <a:gd name="T3" fmla="*/ 2875 h 2876"/>
              <a:gd name="T4" fmla="*/ 3186 w 3593"/>
              <a:gd name="T5" fmla="*/ 2469 h 2876"/>
              <a:gd name="T6" fmla="*/ 2592 w 3593"/>
              <a:gd name="T7" fmla="*/ 2437 h 2876"/>
              <a:gd name="T8" fmla="*/ 2217 w 3593"/>
              <a:gd name="T9" fmla="*/ 1469 h 2876"/>
              <a:gd name="T10" fmla="*/ 1437 w 3593"/>
              <a:gd name="T11" fmla="*/ 656 h 2876"/>
              <a:gd name="T12" fmla="*/ 687 w 3593"/>
              <a:gd name="T13" fmla="*/ 0 h 2876"/>
              <a:gd name="T14" fmla="*/ 562 w 3593"/>
              <a:gd name="T15" fmla="*/ 906 h 2876"/>
              <a:gd name="T16" fmla="*/ 437 w 3593"/>
              <a:gd name="T17" fmla="*/ 937 h 2876"/>
              <a:gd name="T18" fmla="*/ 62 w 3593"/>
              <a:gd name="T19" fmla="*/ 1500 h 2876"/>
              <a:gd name="T20" fmla="*/ 437 w 3593"/>
              <a:gd name="T21" fmla="*/ 1875 h 2876"/>
              <a:gd name="T22" fmla="*/ 312 w 3593"/>
              <a:gd name="T23" fmla="*/ 2875 h 2876"/>
              <a:gd name="T24" fmla="*/ 3592 w 3593"/>
              <a:gd name="T25" fmla="*/ 2875 h 2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93" h="2876">
                <a:moveTo>
                  <a:pt x="3592" y="2875"/>
                </a:moveTo>
                <a:lnTo>
                  <a:pt x="3592" y="2875"/>
                </a:lnTo>
                <a:cubicBezTo>
                  <a:pt x="3186" y="2469"/>
                  <a:pt x="3186" y="2469"/>
                  <a:pt x="3186" y="2469"/>
                </a:cubicBezTo>
                <a:cubicBezTo>
                  <a:pt x="2999" y="2531"/>
                  <a:pt x="2780" y="2531"/>
                  <a:pt x="2592" y="2437"/>
                </a:cubicBezTo>
                <a:cubicBezTo>
                  <a:pt x="2249" y="2250"/>
                  <a:pt x="2093" y="1844"/>
                  <a:pt x="2217" y="1469"/>
                </a:cubicBezTo>
                <a:cubicBezTo>
                  <a:pt x="1437" y="656"/>
                  <a:pt x="1437" y="656"/>
                  <a:pt x="1437" y="656"/>
                </a:cubicBezTo>
                <a:cubicBezTo>
                  <a:pt x="1125" y="531"/>
                  <a:pt x="843" y="312"/>
                  <a:pt x="687" y="0"/>
                </a:cubicBezTo>
                <a:cubicBezTo>
                  <a:pt x="562" y="906"/>
                  <a:pt x="562" y="906"/>
                  <a:pt x="562" y="906"/>
                </a:cubicBezTo>
                <a:cubicBezTo>
                  <a:pt x="531" y="906"/>
                  <a:pt x="468" y="906"/>
                  <a:pt x="437" y="937"/>
                </a:cubicBezTo>
                <a:cubicBezTo>
                  <a:pt x="156" y="969"/>
                  <a:pt x="0" y="1250"/>
                  <a:pt x="62" y="1500"/>
                </a:cubicBezTo>
                <a:cubicBezTo>
                  <a:pt x="93" y="1719"/>
                  <a:pt x="250" y="1844"/>
                  <a:pt x="437" y="1875"/>
                </a:cubicBezTo>
                <a:cubicBezTo>
                  <a:pt x="312" y="2875"/>
                  <a:pt x="312" y="2875"/>
                  <a:pt x="312" y="2875"/>
                </a:cubicBezTo>
                <a:lnTo>
                  <a:pt x="3592" y="2875"/>
                </a:lnTo>
              </a:path>
            </a:pathLst>
          </a:custGeom>
          <a:solidFill>
            <a:schemeClr val="accent1"/>
          </a:solidFill>
          <a:ln>
            <a:noFill/>
          </a:ln>
          <a:effectLst/>
        </p:spPr>
        <p:txBody>
          <a:bodyPr wrap="none" lIns="91444" tIns="45722" rIns="91444" bIns="45722" anchor="ctr"/>
          <a:lstStyle/>
          <a:p>
            <a:pPr defTabSz="685846">
              <a:defRPr/>
            </a:pPr>
            <a:endParaRPr lang="en-US" dirty="0">
              <a:latin typeface="+mn-lt"/>
              <a:ea typeface="+mn-ea"/>
            </a:endParaRPr>
          </a:p>
        </p:txBody>
      </p:sp>
      <p:sp>
        <p:nvSpPr>
          <p:cNvPr id="9" name="Freeform 7"/>
          <p:cNvSpPr>
            <a:spLocks noChangeArrowheads="1"/>
          </p:cNvSpPr>
          <p:nvPr/>
        </p:nvSpPr>
        <p:spPr bwMode="auto">
          <a:xfrm>
            <a:off x="4519599" y="2856830"/>
            <a:ext cx="1192722" cy="750325"/>
          </a:xfrm>
          <a:custGeom>
            <a:avLst/>
            <a:gdLst>
              <a:gd name="T0" fmla="*/ 4124 w 4125"/>
              <a:gd name="T1" fmla="*/ 0 h 2595"/>
              <a:gd name="T2" fmla="*/ 4124 w 4125"/>
              <a:gd name="T3" fmla="*/ 0 h 2595"/>
              <a:gd name="T4" fmla="*/ 3499 w 4125"/>
              <a:gd name="T5" fmla="*/ 63 h 2595"/>
              <a:gd name="T6" fmla="*/ 3093 w 4125"/>
              <a:gd name="T7" fmla="*/ 500 h 2595"/>
              <a:gd name="T8" fmla="*/ 2124 w 4125"/>
              <a:gd name="T9" fmla="*/ 188 h 2595"/>
              <a:gd name="T10" fmla="*/ 999 w 4125"/>
              <a:gd name="T11" fmla="*/ 313 h 2595"/>
              <a:gd name="T12" fmla="*/ 187 w 4125"/>
              <a:gd name="T13" fmla="*/ 531 h 2595"/>
              <a:gd name="T14" fmla="*/ 0 w 4125"/>
              <a:gd name="T15" fmla="*/ 500 h 2595"/>
              <a:gd name="T16" fmla="*/ 655 w 4125"/>
              <a:gd name="T17" fmla="*/ 1156 h 2595"/>
              <a:gd name="T18" fmla="*/ 561 w 4125"/>
              <a:gd name="T19" fmla="*/ 1250 h 2595"/>
              <a:gd name="T20" fmla="*/ 811 w 4125"/>
              <a:gd name="T21" fmla="*/ 1938 h 2595"/>
              <a:gd name="T22" fmla="*/ 1311 w 4125"/>
              <a:gd name="T23" fmla="*/ 1875 h 2595"/>
              <a:gd name="T24" fmla="*/ 2030 w 4125"/>
              <a:gd name="T25" fmla="*/ 2594 h 2595"/>
              <a:gd name="T26" fmla="*/ 4124 w 4125"/>
              <a:gd name="T27" fmla="*/ 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25" h="2595">
                <a:moveTo>
                  <a:pt x="4124" y="0"/>
                </a:moveTo>
                <a:lnTo>
                  <a:pt x="4124" y="0"/>
                </a:lnTo>
                <a:cubicBezTo>
                  <a:pt x="3499" y="63"/>
                  <a:pt x="3499" y="63"/>
                  <a:pt x="3499" y="63"/>
                </a:cubicBezTo>
                <a:cubicBezTo>
                  <a:pt x="3436" y="250"/>
                  <a:pt x="3280" y="406"/>
                  <a:pt x="3093" y="500"/>
                </a:cubicBezTo>
                <a:cubicBezTo>
                  <a:pt x="2749" y="688"/>
                  <a:pt x="2311" y="531"/>
                  <a:pt x="2124" y="188"/>
                </a:cubicBezTo>
                <a:cubicBezTo>
                  <a:pt x="999" y="313"/>
                  <a:pt x="999" y="313"/>
                  <a:pt x="999" y="313"/>
                </a:cubicBezTo>
                <a:cubicBezTo>
                  <a:pt x="749" y="438"/>
                  <a:pt x="468" y="531"/>
                  <a:pt x="187" y="531"/>
                </a:cubicBezTo>
                <a:cubicBezTo>
                  <a:pt x="125" y="531"/>
                  <a:pt x="62" y="500"/>
                  <a:pt x="0" y="500"/>
                </a:cubicBezTo>
                <a:cubicBezTo>
                  <a:pt x="655" y="1156"/>
                  <a:pt x="655" y="1156"/>
                  <a:pt x="655" y="1156"/>
                </a:cubicBezTo>
                <a:cubicBezTo>
                  <a:pt x="624" y="1188"/>
                  <a:pt x="593" y="1219"/>
                  <a:pt x="561" y="1250"/>
                </a:cubicBezTo>
                <a:cubicBezTo>
                  <a:pt x="468" y="1500"/>
                  <a:pt x="561" y="1813"/>
                  <a:pt x="811" y="1938"/>
                </a:cubicBezTo>
                <a:cubicBezTo>
                  <a:pt x="968" y="2000"/>
                  <a:pt x="1186" y="1969"/>
                  <a:pt x="1311" y="1875"/>
                </a:cubicBezTo>
                <a:cubicBezTo>
                  <a:pt x="2030" y="2594"/>
                  <a:pt x="2030" y="2594"/>
                  <a:pt x="2030" y="2594"/>
                </a:cubicBezTo>
                <a:lnTo>
                  <a:pt x="4124" y="0"/>
                </a:lnTo>
              </a:path>
            </a:pathLst>
          </a:custGeom>
          <a:solidFill>
            <a:schemeClr val="accent4"/>
          </a:solidFill>
          <a:ln>
            <a:noFill/>
          </a:ln>
          <a:effectLst/>
        </p:spPr>
        <p:txBody>
          <a:bodyPr wrap="none" lIns="91444" tIns="45722" rIns="91444" bIns="45722" anchor="ctr"/>
          <a:lstStyle/>
          <a:p>
            <a:pPr defTabSz="685846">
              <a:defRPr/>
            </a:pPr>
            <a:endParaRPr lang="en-US" dirty="0">
              <a:latin typeface="+mn-lt"/>
              <a:ea typeface="+mn-ea"/>
            </a:endParaRPr>
          </a:p>
        </p:txBody>
      </p:sp>
      <p:sp>
        <p:nvSpPr>
          <p:cNvPr id="10" name="Freeform 8"/>
          <p:cNvSpPr>
            <a:spLocks noChangeArrowheads="1"/>
          </p:cNvSpPr>
          <p:nvPr/>
        </p:nvSpPr>
        <p:spPr bwMode="auto">
          <a:xfrm>
            <a:off x="4925112" y="1827216"/>
            <a:ext cx="849732" cy="1148117"/>
          </a:xfrm>
          <a:custGeom>
            <a:avLst/>
            <a:gdLst>
              <a:gd name="T0" fmla="*/ 2938 w 2939"/>
              <a:gd name="T1" fmla="*/ 3281 h 3969"/>
              <a:gd name="T2" fmla="*/ 2938 w 2939"/>
              <a:gd name="T3" fmla="*/ 3281 h 3969"/>
              <a:gd name="T4" fmla="*/ 2188 w 2939"/>
              <a:gd name="T5" fmla="*/ 0 h 3969"/>
              <a:gd name="T6" fmla="*/ 1813 w 2939"/>
              <a:gd name="T7" fmla="*/ 593 h 3969"/>
              <a:gd name="T8" fmla="*/ 1906 w 2939"/>
              <a:gd name="T9" fmla="*/ 1156 h 3969"/>
              <a:gd name="T10" fmla="*/ 1063 w 2939"/>
              <a:gd name="T11" fmla="*/ 1750 h 3969"/>
              <a:gd name="T12" fmla="*/ 469 w 2939"/>
              <a:gd name="T13" fmla="*/ 2687 h 3969"/>
              <a:gd name="T14" fmla="*/ 0 w 2939"/>
              <a:gd name="T15" fmla="*/ 3593 h 3969"/>
              <a:gd name="T16" fmla="*/ 875 w 2939"/>
              <a:gd name="T17" fmla="*/ 3499 h 3969"/>
              <a:gd name="T18" fmla="*/ 938 w 2939"/>
              <a:gd name="T19" fmla="*/ 3625 h 3969"/>
              <a:gd name="T20" fmla="*/ 1594 w 2939"/>
              <a:gd name="T21" fmla="*/ 3843 h 3969"/>
              <a:gd name="T22" fmla="*/ 1875 w 2939"/>
              <a:gd name="T23" fmla="*/ 3406 h 3969"/>
              <a:gd name="T24" fmla="*/ 2938 w 2939"/>
              <a:gd name="T25" fmla="*/ 3312 h 3969"/>
              <a:gd name="T26" fmla="*/ 2938 w 2939"/>
              <a:gd name="T27" fmla="*/ 3281 h 3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39" h="3969">
                <a:moveTo>
                  <a:pt x="2938" y="3281"/>
                </a:moveTo>
                <a:lnTo>
                  <a:pt x="2938" y="3281"/>
                </a:lnTo>
                <a:cubicBezTo>
                  <a:pt x="2188" y="0"/>
                  <a:pt x="2188" y="0"/>
                  <a:pt x="2188" y="0"/>
                </a:cubicBezTo>
                <a:cubicBezTo>
                  <a:pt x="1813" y="593"/>
                  <a:pt x="1813" y="593"/>
                  <a:pt x="1813" y="593"/>
                </a:cubicBezTo>
                <a:cubicBezTo>
                  <a:pt x="1938" y="750"/>
                  <a:pt x="1969" y="968"/>
                  <a:pt x="1906" y="1156"/>
                </a:cubicBezTo>
                <a:cubicBezTo>
                  <a:pt x="1844" y="1562"/>
                  <a:pt x="1469" y="1812"/>
                  <a:pt x="1063" y="1750"/>
                </a:cubicBezTo>
                <a:cubicBezTo>
                  <a:pt x="469" y="2687"/>
                  <a:pt x="469" y="2687"/>
                  <a:pt x="469" y="2687"/>
                </a:cubicBezTo>
                <a:cubicBezTo>
                  <a:pt x="406" y="3031"/>
                  <a:pt x="219" y="3343"/>
                  <a:pt x="0" y="3593"/>
                </a:cubicBezTo>
                <a:cubicBezTo>
                  <a:pt x="875" y="3499"/>
                  <a:pt x="875" y="3499"/>
                  <a:pt x="875" y="3499"/>
                </a:cubicBezTo>
                <a:cubicBezTo>
                  <a:pt x="906" y="3531"/>
                  <a:pt x="906" y="3562"/>
                  <a:pt x="938" y="3625"/>
                </a:cubicBezTo>
                <a:cubicBezTo>
                  <a:pt x="1031" y="3843"/>
                  <a:pt x="1344" y="3968"/>
                  <a:pt x="1594" y="3843"/>
                </a:cubicBezTo>
                <a:cubicBezTo>
                  <a:pt x="1781" y="3750"/>
                  <a:pt x="1875" y="3593"/>
                  <a:pt x="1875" y="3406"/>
                </a:cubicBezTo>
                <a:cubicBezTo>
                  <a:pt x="2938" y="3312"/>
                  <a:pt x="2938" y="3312"/>
                  <a:pt x="2938" y="3312"/>
                </a:cubicBezTo>
                <a:lnTo>
                  <a:pt x="2938" y="3281"/>
                </a:lnTo>
              </a:path>
            </a:pathLst>
          </a:custGeom>
          <a:solidFill>
            <a:schemeClr val="accent3"/>
          </a:solidFill>
          <a:ln>
            <a:noFill/>
          </a:ln>
          <a:effectLst/>
        </p:spPr>
        <p:txBody>
          <a:bodyPr wrap="none" lIns="91444" tIns="45722" rIns="91444" bIns="45722" anchor="ctr"/>
          <a:lstStyle/>
          <a:p>
            <a:pPr defTabSz="685846">
              <a:defRPr/>
            </a:pPr>
            <a:endParaRPr lang="en-US" dirty="0">
              <a:latin typeface="+mn-lt"/>
              <a:ea typeface="+mn-ea"/>
            </a:endParaRPr>
          </a:p>
        </p:txBody>
      </p:sp>
      <p:sp>
        <p:nvSpPr>
          <p:cNvPr id="11" name="Freeform 10"/>
          <p:cNvSpPr>
            <a:spLocks noChangeArrowheads="1"/>
          </p:cNvSpPr>
          <p:nvPr/>
        </p:nvSpPr>
        <p:spPr bwMode="auto">
          <a:xfrm>
            <a:off x="4645838" y="1301393"/>
            <a:ext cx="895583" cy="1157049"/>
          </a:xfrm>
          <a:custGeom>
            <a:avLst/>
            <a:gdLst>
              <a:gd name="T0" fmla="*/ 1468984979 w 3095"/>
              <a:gd name="T1" fmla="*/ 1449179443 h 4001"/>
              <a:gd name="T2" fmla="*/ 1468984979 w 3095"/>
              <a:gd name="T3" fmla="*/ 1449179443 h 4001"/>
              <a:gd name="T4" fmla="*/ 1840842686 w 3095"/>
              <a:gd name="T5" fmla="*/ 873192891 h 4001"/>
              <a:gd name="T6" fmla="*/ 0 w 3095"/>
              <a:gd name="T7" fmla="*/ 0 h 4001"/>
              <a:gd name="T8" fmla="*/ 148743237 w 3095"/>
              <a:gd name="T9" fmla="*/ 427383384 h 4001"/>
              <a:gd name="T10" fmla="*/ 446228940 w 3095"/>
              <a:gd name="T11" fmla="*/ 594413447 h 4001"/>
              <a:gd name="T12" fmla="*/ 390896792 w 3095"/>
              <a:gd name="T13" fmla="*/ 1188826124 h 4001"/>
              <a:gd name="T14" fmla="*/ 614010490 w 3095"/>
              <a:gd name="T15" fmla="*/ 1839114646 h 4001"/>
              <a:gd name="T16" fmla="*/ 855569267 w 3095"/>
              <a:gd name="T17" fmla="*/ 2147483647 h 4001"/>
              <a:gd name="T18" fmla="*/ 1153054970 w 3095"/>
              <a:gd name="T19" fmla="*/ 1931842740 h 4001"/>
              <a:gd name="T20" fmla="*/ 1227426974 w 3095"/>
              <a:gd name="T21" fmla="*/ 1950269635 h 4001"/>
              <a:gd name="T22" fmla="*/ 1580839603 w 3095"/>
              <a:gd name="T23" fmla="*/ 1727365267 h 4001"/>
              <a:gd name="T24" fmla="*/ 1468984979 w 3095"/>
              <a:gd name="T25" fmla="*/ 1449179443 h 40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95" h="4001">
                <a:moveTo>
                  <a:pt x="2469" y="2438"/>
                </a:moveTo>
                <a:lnTo>
                  <a:pt x="2469" y="2438"/>
                </a:lnTo>
                <a:cubicBezTo>
                  <a:pt x="3094" y="1469"/>
                  <a:pt x="3094" y="1469"/>
                  <a:pt x="3094" y="1469"/>
                </a:cubicBezTo>
                <a:cubicBezTo>
                  <a:pt x="0" y="0"/>
                  <a:pt x="0" y="0"/>
                  <a:pt x="0" y="0"/>
                </a:cubicBezTo>
                <a:cubicBezTo>
                  <a:pt x="250" y="719"/>
                  <a:pt x="250" y="719"/>
                  <a:pt x="250" y="719"/>
                </a:cubicBezTo>
                <a:cubicBezTo>
                  <a:pt x="438" y="719"/>
                  <a:pt x="625" y="813"/>
                  <a:pt x="750" y="1000"/>
                </a:cubicBezTo>
                <a:cubicBezTo>
                  <a:pt x="1000" y="1313"/>
                  <a:pt x="969" y="1750"/>
                  <a:pt x="657" y="2000"/>
                </a:cubicBezTo>
                <a:cubicBezTo>
                  <a:pt x="1032" y="3094"/>
                  <a:pt x="1032" y="3094"/>
                  <a:pt x="1032" y="3094"/>
                </a:cubicBezTo>
                <a:cubicBezTo>
                  <a:pt x="1250" y="3344"/>
                  <a:pt x="1407" y="3656"/>
                  <a:pt x="1438" y="4000"/>
                </a:cubicBezTo>
                <a:cubicBezTo>
                  <a:pt x="1938" y="3250"/>
                  <a:pt x="1938" y="3250"/>
                  <a:pt x="1938" y="3250"/>
                </a:cubicBezTo>
                <a:cubicBezTo>
                  <a:pt x="1969" y="3281"/>
                  <a:pt x="2000" y="3281"/>
                  <a:pt x="2063" y="3281"/>
                </a:cubicBezTo>
                <a:cubicBezTo>
                  <a:pt x="2313" y="3344"/>
                  <a:pt x="2594" y="3188"/>
                  <a:pt x="2657" y="2906"/>
                </a:cubicBezTo>
                <a:cubicBezTo>
                  <a:pt x="2688" y="2719"/>
                  <a:pt x="2625" y="2531"/>
                  <a:pt x="2469" y="2438"/>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44" tIns="45722" rIns="91444" bIns="45722" anchor="ctr"/>
          <a:lstStyle/>
          <a:p>
            <a:endParaRPr lang="zh-CN" altLang="en-US"/>
          </a:p>
        </p:txBody>
      </p:sp>
      <p:sp>
        <p:nvSpPr>
          <p:cNvPr id="12" name="Freeform 12"/>
          <p:cNvSpPr>
            <a:spLocks noChangeArrowheads="1"/>
          </p:cNvSpPr>
          <p:nvPr/>
        </p:nvSpPr>
        <p:spPr bwMode="auto">
          <a:xfrm>
            <a:off x="3669867" y="1274595"/>
            <a:ext cx="1183790" cy="831909"/>
          </a:xfrm>
          <a:custGeom>
            <a:avLst/>
            <a:gdLst>
              <a:gd name="T0" fmla="*/ 2147483647 w 4094"/>
              <a:gd name="T1" fmla="*/ 1152299960 h 2876"/>
              <a:gd name="T2" fmla="*/ 2147483647 w 4094"/>
              <a:gd name="T3" fmla="*/ 1152299960 h 2876"/>
              <a:gd name="T4" fmla="*/ 2147483647 w 4094"/>
              <a:gd name="T5" fmla="*/ 743227544 h 2876"/>
              <a:gd name="T6" fmla="*/ 2042117807 w 4094"/>
              <a:gd name="T7" fmla="*/ 632040679 h 2876"/>
              <a:gd name="T8" fmla="*/ 1838321603 w 4094"/>
              <a:gd name="T9" fmla="*/ 0 h 2876"/>
              <a:gd name="T10" fmla="*/ 0 w 4094"/>
              <a:gd name="T11" fmla="*/ 891873053 h 2876"/>
              <a:gd name="T12" fmla="*/ 408780321 w 4094"/>
              <a:gd name="T13" fmla="*/ 1040518562 h 2876"/>
              <a:gd name="T14" fmla="*/ 742696636 w 4094"/>
              <a:gd name="T15" fmla="*/ 910899641 h 2876"/>
              <a:gd name="T16" fmla="*/ 1169895402 w 4094"/>
              <a:gd name="T17" fmla="*/ 1319377524 h 2876"/>
              <a:gd name="T18" fmla="*/ 1819903158 w 4094"/>
              <a:gd name="T19" fmla="*/ 1542345787 h 2876"/>
              <a:gd name="T20" fmla="*/ 1856740819 w 4094"/>
              <a:gd name="T21" fmla="*/ 1542345787 h 2876"/>
              <a:gd name="T22" fmla="*/ 2147483647 w 4094"/>
              <a:gd name="T23" fmla="*/ 1709423351 h 2876"/>
              <a:gd name="T24" fmla="*/ 2147483647 w 4094"/>
              <a:gd name="T25" fmla="*/ 1189164070 h 2876"/>
              <a:gd name="T26" fmla="*/ 2147483647 w 4094"/>
              <a:gd name="T27" fmla="*/ 1152299960 h 287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94" h="2876">
                <a:moveTo>
                  <a:pt x="3843" y="1938"/>
                </a:moveTo>
                <a:lnTo>
                  <a:pt x="3843" y="1938"/>
                </a:lnTo>
                <a:cubicBezTo>
                  <a:pt x="4062" y="1782"/>
                  <a:pt x="4093" y="1469"/>
                  <a:pt x="3937" y="1250"/>
                </a:cubicBezTo>
                <a:cubicBezTo>
                  <a:pt x="3812" y="1094"/>
                  <a:pt x="3624" y="1032"/>
                  <a:pt x="3437" y="1063"/>
                </a:cubicBezTo>
                <a:cubicBezTo>
                  <a:pt x="3094" y="0"/>
                  <a:pt x="3094" y="0"/>
                  <a:pt x="3094" y="0"/>
                </a:cubicBezTo>
                <a:cubicBezTo>
                  <a:pt x="0" y="1500"/>
                  <a:pt x="0" y="1500"/>
                  <a:pt x="0" y="1500"/>
                </a:cubicBezTo>
                <a:cubicBezTo>
                  <a:pt x="688" y="1750"/>
                  <a:pt x="688" y="1750"/>
                  <a:pt x="688" y="1750"/>
                </a:cubicBezTo>
                <a:cubicBezTo>
                  <a:pt x="844" y="1594"/>
                  <a:pt x="1032" y="1532"/>
                  <a:pt x="1250" y="1532"/>
                </a:cubicBezTo>
                <a:cubicBezTo>
                  <a:pt x="1625" y="1532"/>
                  <a:pt x="1969" y="1813"/>
                  <a:pt x="1969" y="2219"/>
                </a:cubicBezTo>
                <a:cubicBezTo>
                  <a:pt x="3063" y="2594"/>
                  <a:pt x="3063" y="2594"/>
                  <a:pt x="3063" y="2594"/>
                </a:cubicBezTo>
                <a:cubicBezTo>
                  <a:pt x="3094" y="2594"/>
                  <a:pt x="3094" y="2594"/>
                  <a:pt x="3125" y="2594"/>
                </a:cubicBezTo>
                <a:cubicBezTo>
                  <a:pt x="3437" y="2594"/>
                  <a:pt x="3749" y="2688"/>
                  <a:pt x="4031" y="2875"/>
                </a:cubicBezTo>
                <a:cubicBezTo>
                  <a:pt x="3749" y="2000"/>
                  <a:pt x="3749" y="2000"/>
                  <a:pt x="3749" y="2000"/>
                </a:cubicBezTo>
                <a:cubicBezTo>
                  <a:pt x="3781" y="2000"/>
                  <a:pt x="3812" y="1969"/>
                  <a:pt x="3843" y="1938"/>
                </a:cubicBezTo>
              </a:path>
            </a:pathLst>
          </a:custGeom>
          <a:solidFill>
            <a:schemeClr val="accent1"/>
          </a:solidFill>
          <a:ln w="9525">
            <a:solidFill>
              <a:schemeClr val="accent1"/>
            </a:solidFill>
            <a:round/>
            <a:headEnd/>
            <a:tailEnd/>
          </a:ln>
        </p:spPr>
        <p:txBody>
          <a:bodyPr wrap="none" lIns="91444" tIns="45722" rIns="91444" bIns="45722" anchor="ctr"/>
          <a:lstStyle/>
          <a:p>
            <a:endParaRPr lang="zh-CN" altLang="en-US"/>
          </a:p>
        </p:txBody>
      </p:sp>
      <p:grpSp>
        <p:nvGrpSpPr>
          <p:cNvPr id="27" name="Group 30"/>
          <p:cNvGrpSpPr>
            <a:grpSpLocks/>
          </p:cNvGrpSpPr>
          <p:nvPr/>
        </p:nvGrpSpPr>
        <p:grpSpPr bwMode="auto">
          <a:xfrm>
            <a:off x="3654143" y="2457235"/>
            <a:ext cx="239822" cy="239896"/>
            <a:chOff x="1865313" y="2312988"/>
            <a:chExt cx="446087" cy="446087"/>
          </a:xfrm>
          <a:solidFill>
            <a:srgbClr val="FFFFFF"/>
          </a:solidFill>
        </p:grpSpPr>
        <p:sp>
          <p:nvSpPr>
            <p:cNvPr id="37" name="Freeform 205"/>
            <p:cNvSpPr>
              <a:spLocks noChangeArrowheads="1"/>
            </p:cNvSpPr>
            <p:nvPr/>
          </p:nvSpPr>
          <p:spPr bwMode="auto">
            <a:xfrm>
              <a:off x="2052638" y="2455863"/>
              <a:ext cx="112712" cy="157162"/>
            </a:xfrm>
            <a:custGeom>
              <a:avLst/>
              <a:gdLst>
                <a:gd name="T0" fmla="*/ 302 w 313"/>
                <a:gd name="T1" fmla="*/ 196 h 437"/>
                <a:gd name="T2" fmla="*/ 41 w 313"/>
                <a:gd name="T3" fmla="*/ 9 h 437"/>
                <a:gd name="T4" fmla="*/ 10 w 313"/>
                <a:gd name="T5" fmla="*/ 9 h 437"/>
                <a:gd name="T6" fmla="*/ 0 w 313"/>
                <a:gd name="T7" fmla="*/ 30 h 437"/>
                <a:gd name="T8" fmla="*/ 0 w 313"/>
                <a:gd name="T9" fmla="*/ 405 h 437"/>
                <a:gd name="T10" fmla="*/ 10 w 313"/>
                <a:gd name="T11" fmla="*/ 436 h 437"/>
                <a:gd name="T12" fmla="*/ 31 w 313"/>
                <a:gd name="T13" fmla="*/ 436 h 437"/>
                <a:gd name="T14" fmla="*/ 41 w 313"/>
                <a:gd name="T15" fmla="*/ 436 h 437"/>
                <a:gd name="T16" fmla="*/ 302 w 313"/>
                <a:gd name="T17" fmla="*/ 249 h 437"/>
                <a:gd name="T18" fmla="*/ 312 w 313"/>
                <a:gd name="T19" fmla="*/ 217 h 437"/>
                <a:gd name="T20" fmla="*/ 302 w 313"/>
                <a:gd name="T21" fmla="*/ 196 h 437"/>
                <a:gd name="T22" fmla="*/ 302 w 313"/>
                <a:gd name="T23" fmla="*/ 196 h 437"/>
                <a:gd name="T24" fmla="*/ 302 w 313"/>
                <a:gd name="T25" fmla="*/ 196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 h="437">
                  <a:moveTo>
                    <a:pt x="302" y="196"/>
                  </a:moveTo>
                  <a:cubicBezTo>
                    <a:pt x="41" y="9"/>
                    <a:pt x="41" y="9"/>
                    <a:pt x="41" y="9"/>
                  </a:cubicBezTo>
                  <a:cubicBezTo>
                    <a:pt x="31" y="0"/>
                    <a:pt x="20" y="0"/>
                    <a:pt x="10" y="9"/>
                  </a:cubicBezTo>
                  <a:cubicBezTo>
                    <a:pt x="0" y="9"/>
                    <a:pt x="0" y="19"/>
                    <a:pt x="0" y="30"/>
                  </a:cubicBezTo>
                  <a:cubicBezTo>
                    <a:pt x="0" y="405"/>
                    <a:pt x="0" y="405"/>
                    <a:pt x="0" y="405"/>
                  </a:cubicBezTo>
                  <a:cubicBezTo>
                    <a:pt x="0" y="426"/>
                    <a:pt x="0" y="436"/>
                    <a:pt x="10" y="436"/>
                  </a:cubicBezTo>
                  <a:cubicBezTo>
                    <a:pt x="20" y="436"/>
                    <a:pt x="20" y="436"/>
                    <a:pt x="31" y="436"/>
                  </a:cubicBezTo>
                  <a:lnTo>
                    <a:pt x="41" y="436"/>
                  </a:lnTo>
                  <a:cubicBezTo>
                    <a:pt x="302" y="249"/>
                    <a:pt x="302" y="249"/>
                    <a:pt x="302" y="249"/>
                  </a:cubicBezTo>
                  <a:cubicBezTo>
                    <a:pt x="312" y="238"/>
                    <a:pt x="312" y="228"/>
                    <a:pt x="312" y="217"/>
                  </a:cubicBezTo>
                  <a:cubicBezTo>
                    <a:pt x="312" y="207"/>
                    <a:pt x="312" y="207"/>
                    <a:pt x="302" y="196"/>
                  </a:cubicBezTo>
                  <a:close/>
                  <a:moveTo>
                    <a:pt x="302" y="196"/>
                  </a:moveTo>
                  <a:lnTo>
                    <a:pt x="302" y="19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dirty="0">
                <a:latin typeface="+mn-lt"/>
                <a:ea typeface="SimSun" charset="0"/>
              </a:endParaRPr>
            </a:p>
          </p:txBody>
        </p:sp>
        <p:sp>
          <p:nvSpPr>
            <p:cNvPr id="38" name="Freeform 206"/>
            <p:cNvSpPr>
              <a:spLocks noChangeArrowheads="1"/>
            </p:cNvSpPr>
            <p:nvPr/>
          </p:nvSpPr>
          <p:spPr bwMode="auto">
            <a:xfrm>
              <a:off x="1865313" y="2312988"/>
              <a:ext cx="446087" cy="446087"/>
            </a:xfrm>
            <a:custGeom>
              <a:avLst/>
              <a:gdLst>
                <a:gd name="T0" fmla="*/ 614 w 1240"/>
                <a:gd name="T1" fmla="*/ 0 h 1240"/>
                <a:gd name="T2" fmla="*/ 0 w 1240"/>
                <a:gd name="T3" fmla="*/ 614 h 1240"/>
                <a:gd name="T4" fmla="*/ 614 w 1240"/>
                <a:gd name="T5" fmla="*/ 1239 h 1240"/>
                <a:gd name="T6" fmla="*/ 1239 w 1240"/>
                <a:gd name="T7" fmla="*/ 614 h 1240"/>
                <a:gd name="T8" fmla="*/ 614 w 1240"/>
                <a:gd name="T9" fmla="*/ 0 h 1240"/>
                <a:gd name="T10" fmla="*/ 614 w 1240"/>
                <a:gd name="T11" fmla="*/ 1135 h 1240"/>
                <a:gd name="T12" fmla="*/ 104 w 1240"/>
                <a:gd name="T13" fmla="*/ 614 h 1240"/>
                <a:gd name="T14" fmla="*/ 614 w 1240"/>
                <a:gd name="T15" fmla="*/ 104 h 1240"/>
                <a:gd name="T16" fmla="*/ 1135 w 1240"/>
                <a:gd name="T17" fmla="*/ 614 h 1240"/>
                <a:gd name="T18" fmla="*/ 614 w 1240"/>
                <a:gd name="T19" fmla="*/ 1135 h 1240"/>
                <a:gd name="T20" fmla="*/ 614 w 1240"/>
                <a:gd name="T21" fmla="*/ 1135 h 1240"/>
                <a:gd name="T22" fmla="*/ 614 w 1240"/>
                <a:gd name="T23" fmla="*/ 1135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0" h="1240">
                  <a:moveTo>
                    <a:pt x="614" y="0"/>
                  </a:moveTo>
                  <a:cubicBezTo>
                    <a:pt x="271" y="0"/>
                    <a:pt x="0" y="271"/>
                    <a:pt x="0" y="614"/>
                  </a:cubicBezTo>
                  <a:cubicBezTo>
                    <a:pt x="0" y="958"/>
                    <a:pt x="271" y="1239"/>
                    <a:pt x="614" y="1239"/>
                  </a:cubicBezTo>
                  <a:cubicBezTo>
                    <a:pt x="969" y="1239"/>
                    <a:pt x="1239" y="958"/>
                    <a:pt x="1239" y="614"/>
                  </a:cubicBezTo>
                  <a:cubicBezTo>
                    <a:pt x="1239" y="271"/>
                    <a:pt x="969" y="0"/>
                    <a:pt x="614" y="0"/>
                  </a:cubicBezTo>
                  <a:close/>
                  <a:moveTo>
                    <a:pt x="614" y="1135"/>
                  </a:moveTo>
                  <a:cubicBezTo>
                    <a:pt x="333" y="1135"/>
                    <a:pt x="104" y="906"/>
                    <a:pt x="104" y="614"/>
                  </a:cubicBezTo>
                  <a:cubicBezTo>
                    <a:pt x="104" y="333"/>
                    <a:pt x="333" y="104"/>
                    <a:pt x="614" y="104"/>
                  </a:cubicBezTo>
                  <a:cubicBezTo>
                    <a:pt x="906" y="104"/>
                    <a:pt x="1135" y="333"/>
                    <a:pt x="1135" y="614"/>
                  </a:cubicBezTo>
                  <a:cubicBezTo>
                    <a:pt x="1135" y="906"/>
                    <a:pt x="906" y="1135"/>
                    <a:pt x="614" y="1135"/>
                  </a:cubicBezTo>
                  <a:close/>
                  <a:moveTo>
                    <a:pt x="614" y="1135"/>
                  </a:moveTo>
                  <a:lnTo>
                    <a:pt x="614" y="11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dirty="0">
                <a:latin typeface="+mn-lt"/>
                <a:ea typeface="SimSun" charset="0"/>
              </a:endParaRPr>
            </a:p>
          </p:txBody>
        </p:sp>
      </p:grpSp>
      <p:grpSp>
        <p:nvGrpSpPr>
          <p:cNvPr id="28" name="Group 43"/>
          <p:cNvGrpSpPr/>
          <p:nvPr/>
        </p:nvGrpSpPr>
        <p:grpSpPr>
          <a:xfrm>
            <a:off x="3891965" y="1835705"/>
            <a:ext cx="199121" cy="236528"/>
            <a:chOff x="2060819" y="1388284"/>
            <a:chExt cx="271040" cy="321860"/>
          </a:xfrm>
          <a:solidFill>
            <a:srgbClr val="FFFFFF"/>
          </a:solidFill>
        </p:grpSpPr>
        <p:sp>
          <p:nvSpPr>
            <p:cNvPr id="45" name="Freeform 201"/>
            <p:cNvSpPr>
              <a:spLocks noChangeArrowheads="1"/>
            </p:cNvSpPr>
            <p:nvPr/>
          </p:nvSpPr>
          <p:spPr bwMode="auto">
            <a:xfrm>
              <a:off x="2060819" y="1388284"/>
              <a:ext cx="271040" cy="307527"/>
            </a:xfrm>
            <a:custGeom>
              <a:avLst/>
              <a:gdLst>
                <a:gd name="T0" fmla="*/ 718 w 917"/>
                <a:gd name="T1" fmla="*/ 583 h 1042"/>
                <a:gd name="T2" fmla="*/ 853 w 917"/>
                <a:gd name="T3" fmla="*/ 354 h 1042"/>
                <a:gd name="T4" fmla="*/ 885 w 917"/>
                <a:gd name="T5" fmla="*/ 270 h 1042"/>
                <a:gd name="T6" fmla="*/ 895 w 917"/>
                <a:gd name="T7" fmla="*/ 229 h 1042"/>
                <a:gd name="T8" fmla="*/ 895 w 917"/>
                <a:gd name="T9" fmla="*/ 208 h 1042"/>
                <a:gd name="T10" fmla="*/ 906 w 917"/>
                <a:gd name="T11" fmla="*/ 93 h 1042"/>
                <a:gd name="T12" fmla="*/ 906 w 917"/>
                <a:gd name="T13" fmla="*/ 41 h 1042"/>
                <a:gd name="T14" fmla="*/ 906 w 917"/>
                <a:gd name="T15" fmla="*/ 20 h 1042"/>
                <a:gd name="T16" fmla="*/ 906 w 917"/>
                <a:gd name="T17" fmla="*/ 10 h 1042"/>
                <a:gd name="T18" fmla="*/ 895 w 917"/>
                <a:gd name="T19" fmla="*/ 0 h 1042"/>
                <a:gd name="T20" fmla="*/ 885 w 917"/>
                <a:gd name="T21" fmla="*/ 0 h 1042"/>
                <a:gd name="T22" fmla="*/ 864 w 917"/>
                <a:gd name="T23" fmla="*/ 10 h 1042"/>
                <a:gd name="T24" fmla="*/ 812 w 917"/>
                <a:gd name="T25" fmla="*/ 20 h 1042"/>
                <a:gd name="T26" fmla="*/ 635 w 917"/>
                <a:gd name="T27" fmla="*/ 104 h 1042"/>
                <a:gd name="T28" fmla="*/ 395 w 917"/>
                <a:gd name="T29" fmla="*/ 333 h 1042"/>
                <a:gd name="T30" fmla="*/ 333 w 917"/>
                <a:gd name="T31" fmla="*/ 375 h 1042"/>
                <a:gd name="T32" fmla="*/ 10 w 917"/>
                <a:gd name="T33" fmla="*/ 583 h 1042"/>
                <a:gd name="T34" fmla="*/ 41 w 917"/>
                <a:gd name="T35" fmla="*/ 625 h 1042"/>
                <a:gd name="T36" fmla="*/ 531 w 917"/>
                <a:gd name="T37" fmla="*/ 999 h 1042"/>
                <a:gd name="T38" fmla="*/ 562 w 917"/>
                <a:gd name="T39" fmla="*/ 1020 h 1042"/>
                <a:gd name="T40" fmla="*/ 698 w 917"/>
                <a:gd name="T41" fmla="*/ 656 h 1042"/>
                <a:gd name="T42" fmla="*/ 718 w 917"/>
                <a:gd name="T43" fmla="*/ 583 h 1042"/>
                <a:gd name="T44" fmla="*/ 666 w 917"/>
                <a:gd name="T45" fmla="*/ 458 h 1042"/>
                <a:gd name="T46" fmla="*/ 562 w 917"/>
                <a:gd name="T47" fmla="*/ 468 h 1042"/>
                <a:gd name="T48" fmla="*/ 520 w 917"/>
                <a:gd name="T49" fmla="*/ 354 h 1042"/>
                <a:gd name="T50" fmla="*/ 531 w 917"/>
                <a:gd name="T51" fmla="*/ 333 h 1042"/>
                <a:gd name="T52" fmla="*/ 645 w 917"/>
                <a:gd name="T53" fmla="*/ 323 h 1042"/>
                <a:gd name="T54" fmla="*/ 677 w 917"/>
                <a:gd name="T55" fmla="*/ 437 h 1042"/>
                <a:gd name="T56" fmla="*/ 666 w 917"/>
                <a:gd name="T57" fmla="*/ 458 h 1042"/>
                <a:gd name="T58" fmla="*/ 666 w 917"/>
                <a:gd name="T59" fmla="*/ 458 h 1042"/>
                <a:gd name="T60" fmla="*/ 666 w 917"/>
                <a:gd name="T61" fmla="*/ 458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7" h="1042">
                  <a:moveTo>
                    <a:pt x="718" y="583"/>
                  </a:moveTo>
                  <a:cubicBezTo>
                    <a:pt x="781" y="500"/>
                    <a:pt x="823" y="427"/>
                    <a:pt x="853" y="354"/>
                  </a:cubicBezTo>
                  <a:cubicBezTo>
                    <a:pt x="864" y="333"/>
                    <a:pt x="874" y="302"/>
                    <a:pt x="885" y="270"/>
                  </a:cubicBezTo>
                  <a:cubicBezTo>
                    <a:pt x="885" y="260"/>
                    <a:pt x="885" y="250"/>
                    <a:pt x="895" y="229"/>
                  </a:cubicBezTo>
                  <a:cubicBezTo>
                    <a:pt x="895" y="218"/>
                    <a:pt x="895" y="218"/>
                    <a:pt x="895" y="208"/>
                  </a:cubicBezTo>
                  <a:cubicBezTo>
                    <a:pt x="906" y="166"/>
                    <a:pt x="906" y="125"/>
                    <a:pt x="906" y="93"/>
                  </a:cubicBezTo>
                  <a:cubicBezTo>
                    <a:pt x="906" y="73"/>
                    <a:pt x="906" y="52"/>
                    <a:pt x="906" y="41"/>
                  </a:cubicBezTo>
                  <a:cubicBezTo>
                    <a:pt x="906" y="31"/>
                    <a:pt x="916" y="31"/>
                    <a:pt x="906" y="20"/>
                  </a:cubicBezTo>
                  <a:lnTo>
                    <a:pt x="906" y="10"/>
                  </a:lnTo>
                  <a:cubicBezTo>
                    <a:pt x="916" y="0"/>
                    <a:pt x="906" y="0"/>
                    <a:pt x="895" y="0"/>
                  </a:cubicBezTo>
                  <a:lnTo>
                    <a:pt x="885" y="0"/>
                  </a:lnTo>
                  <a:cubicBezTo>
                    <a:pt x="874" y="0"/>
                    <a:pt x="874" y="10"/>
                    <a:pt x="864" y="10"/>
                  </a:cubicBezTo>
                  <a:cubicBezTo>
                    <a:pt x="864" y="20"/>
                    <a:pt x="843" y="20"/>
                    <a:pt x="812" y="20"/>
                  </a:cubicBezTo>
                  <a:cubicBezTo>
                    <a:pt x="770" y="31"/>
                    <a:pt x="708" y="52"/>
                    <a:pt x="635" y="104"/>
                  </a:cubicBezTo>
                  <a:cubicBezTo>
                    <a:pt x="510" y="177"/>
                    <a:pt x="437" y="281"/>
                    <a:pt x="395" y="333"/>
                  </a:cubicBezTo>
                  <a:cubicBezTo>
                    <a:pt x="385" y="354"/>
                    <a:pt x="354" y="375"/>
                    <a:pt x="333" y="375"/>
                  </a:cubicBezTo>
                  <a:cubicBezTo>
                    <a:pt x="125" y="364"/>
                    <a:pt x="41" y="510"/>
                    <a:pt x="10" y="583"/>
                  </a:cubicBezTo>
                  <a:cubicBezTo>
                    <a:pt x="0" y="604"/>
                    <a:pt x="10" y="625"/>
                    <a:pt x="41" y="625"/>
                  </a:cubicBezTo>
                  <a:cubicBezTo>
                    <a:pt x="489" y="614"/>
                    <a:pt x="531" y="885"/>
                    <a:pt x="531" y="999"/>
                  </a:cubicBezTo>
                  <a:cubicBezTo>
                    <a:pt x="520" y="1031"/>
                    <a:pt x="541" y="1041"/>
                    <a:pt x="562" y="1020"/>
                  </a:cubicBezTo>
                  <a:cubicBezTo>
                    <a:pt x="729" y="926"/>
                    <a:pt x="718" y="739"/>
                    <a:pt x="698" y="656"/>
                  </a:cubicBezTo>
                  <a:cubicBezTo>
                    <a:pt x="698" y="635"/>
                    <a:pt x="708" y="593"/>
                    <a:pt x="718" y="583"/>
                  </a:cubicBezTo>
                  <a:close/>
                  <a:moveTo>
                    <a:pt x="666" y="458"/>
                  </a:moveTo>
                  <a:cubicBezTo>
                    <a:pt x="645" y="489"/>
                    <a:pt x="593" y="489"/>
                    <a:pt x="562" y="468"/>
                  </a:cubicBezTo>
                  <a:cubicBezTo>
                    <a:pt x="510" y="448"/>
                    <a:pt x="500" y="395"/>
                    <a:pt x="520" y="354"/>
                  </a:cubicBezTo>
                  <a:cubicBezTo>
                    <a:pt x="531" y="343"/>
                    <a:pt x="531" y="343"/>
                    <a:pt x="531" y="333"/>
                  </a:cubicBezTo>
                  <a:cubicBezTo>
                    <a:pt x="562" y="302"/>
                    <a:pt x="604" y="302"/>
                    <a:pt x="645" y="323"/>
                  </a:cubicBezTo>
                  <a:cubicBezTo>
                    <a:pt x="687" y="343"/>
                    <a:pt x="708" y="395"/>
                    <a:pt x="677" y="437"/>
                  </a:cubicBezTo>
                  <a:cubicBezTo>
                    <a:pt x="677" y="448"/>
                    <a:pt x="677" y="448"/>
                    <a:pt x="666" y="458"/>
                  </a:cubicBezTo>
                  <a:close/>
                  <a:moveTo>
                    <a:pt x="666" y="458"/>
                  </a:moveTo>
                  <a:lnTo>
                    <a:pt x="666" y="458"/>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dirty="0">
                <a:latin typeface="+mn-lt"/>
                <a:ea typeface="SimSun" charset="0"/>
              </a:endParaRPr>
            </a:p>
          </p:txBody>
        </p:sp>
        <p:sp>
          <p:nvSpPr>
            <p:cNvPr id="46" name="Freeform 202"/>
            <p:cNvSpPr>
              <a:spLocks noChangeArrowheads="1"/>
            </p:cNvSpPr>
            <p:nvPr/>
          </p:nvSpPr>
          <p:spPr bwMode="auto">
            <a:xfrm>
              <a:off x="2131185" y="1637172"/>
              <a:ext cx="58639" cy="67760"/>
            </a:xfrm>
            <a:custGeom>
              <a:avLst/>
              <a:gdLst>
                <a:gd name="T0" fmla="*/ 42 w 199"/>
                <a:gd name="T1" fmla="*/ 219 h 230"/>
                <a:gd name="T2" fmla="*/ 188 w 199"/>
                <a:gd name="T3" fmla="*/ 31 h 230"/>
                <a:gd name="T4" fmla="*/ 156 w 199"/>
                <a:gd name="T5" fmla="*/ 10 h 230"/>
                <a:gd name="T6" fmla="*/ 11 w 199"/>
                <a:gd name="T7" fmla="*/ 198 h 230"/>
                <a:gd name="T8" fmla="*/ 42 w 199"/>
                <a:gd name="T9" fmla="*/ 219 h 230"/>
                <a:gd name="T10" fmla="*/ 42 w 199"/>
                <a:gd name="T11" fmla="*/ 219 h 230"/>
                <a:gd name="T12" fmla="*/ 42 w 199"/>
                <a:gd name="T13" fmla="*/ 219 h 230"/>
              </a:gdLst>
              <a:ahLst/>
              <a:cxnLst>
                <a:cxn ang="0">
                  <a:pos x="T0" y="T1"/>
                </a:cxn>
                <a:cxn ang="0">
                  <a:pos x="T2" y="T3"/>
                </a:cxn>
                <a:cxn ang="0">
                  <a:pos x="T4" y="T5"/>
                </a:cxn>
                <a:cxn ang="0">
                  <a:pos x="T6" y="T7"/>
                </a:cxn>
                <a:cxn ang="0">
                  <a:pos x="T8" y="T9"/>
                </a:cxn>
                <a:cxn ang="0">
                  <a:pos x="T10" y="T11"/>
                </a:cxn>
                <a:cxn ang="0">
                  <a:pos x="T12" y="T13"/>
                </a:cxn>
              </a:cxnLst>
              <a:rect l="0" t="0" r="r" b="b"/>
              <a:pathLst>
                <a:path w="199" h="230">
                  <a:moveTo>
                    <a:pt x="42" y="219"/>
                  </a:moveTo>
                  <a:cubicBezTo>
                    <a:pt x="115" y="177"/>
                    <a:pt x="167" y="83"/>
                    <a:pt x="188" y="31"/>
                  </a:cubicBezTo>
                  <a:cubicBezTo>
                    <a:pt x="198" y="10"/>
                    <a:pt x="177" y="0"/>
                    <a:pt x="156" y="10"/>
                  </a:cubicBezTo>
                  <a:cubicBezTo>
                    <a:pt x="73" y="63"/>
                    <a:pt x="31" y="146"/>
                    <a:pt x="11" y="198"/>
                  </a:cubicBezTo>
                  <a:cubicBezTo>
                    <a:pt x="0" y="219"/>
                    <a:pt x="21" y="229"/>
                    <a:pt x="42" y="219"/>
                  </a:cubicBezTo>
                  <a:close/>
                  <a:moveTo>
                    <a:pt x="42" y="219"/>
                  </a:moveTo>
                  <a:lnTo>
                    <a:pt x="42" y="21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dirty="0">
                <a:latin typeface="+mn-lt"/>
                <a:ea typeface="SimSun" charset="0"/>
              </a:endParaRPr>
            </a:p>
          </p:txBody>
        </p:sp>
        <p:sp>
          <p:nvSpPr>
            <p:cNvPr id="47" name="Freeform 203"/>
            <p:cNvSpPr>
              <a:spLocks noChangeArrowheads="1"/>
            </p:cNvSpPr>
            <p:nvPr/>
          </p:nvSpPr>
          <p:spPr bwMode="auto">
            <a:xfrm>
              <a:off x="2084274" y="1615019"/>
              <a:ext cx="76882" cy="95125"/>
            </a:xfrm>
            <a:custGeom>
              <a:avLst/>
              <a:gdLst>
                <a:gd name="T0" fmla="*/ 31 w 261"/>
                <a:gd name="T1" fmla="*/ 313 h 324"/>
                <a:gd name="T2" fmla="*/ 250 w 261"/>
                <a:gd name="T3" fmla="*/ 31 h 324"/>
                <a:gd name="T4" fmla="*/ 219 w 261"/>
                <a:gd name="T5" fmla="*/ 11 h 324"/>
                <a:gd name="T6" fmla="*/ 10 w 261"/>
                <a:gd name="T7" fmla="*/ 292 h 324"/>
                <a:gd name="T8" fmla="*/ 31 w 261"/>
                <a:gd name="T9" fmla="*/ 313 h 324"/>
                <a:gd name="T10" fmla="*/ 31 w 261"/>
                <a:gd name="T11" fmla="*/ 313 h 324"/>
                <a:gd name="T12" fmla="*/ 31 w 261"/>
                <a:gd name="T13" fmla="*/ 313 h 324"/>
              </a:gdLst>
              <a:ahLst/>
              <a:cxnLst>
                <a:cxn ang="0">
                  <a:pos x="T0" y="T1"/>
                </a:cxn>
                <a:cxn ang="0">
                  <a:pos x="T2" y="T3"/>
                </a:cxn>
                <a:cxn ang="0">
                  <a:pos x="T4" y="T5"/>
                </a:cxn>
                <a:cxn ang="0">
                  <a:pos x="T6" y="T7"/>
                </a:cxn>
                <a:cxn ang="0">
                  <a:pos x="T8" y="T9"/>
                </a:cxn>
                <a:cxn ang="0">
                  <a:pos x="T10" y="T11"/>
                </a:cxn>
                <a:cxn ang="0">
                  <a:pos x="T12" y="T13"/>
                </a:cxn>
              </a:cxnLst>
              <a:rect l="0" t="0" r="r" b="b"/>
              <a:pathLst>
                <a:path w="261" h="324">
                  <a:moveTo>
                    <a:pt x="31" y="313"/>
                  </a:moveTo>
                  <a:cubicBezTo>
                    <a:pt x="156" y="240"/>
                    <a:pt x="219" y="104"/>
                    <a:pt x="250" y="31"/>
                  </a:cubicBezTo>
                  <a:cubicBezTo>
                    <a:pt x="260" y="11"/>
                    <a:pt x="240" y="0"/>
                    <a:pt x="219" y="11"/>
                  </a:cubicBezTo>
                  <a:cubicBezTo>
                    <a:pt x="94" y="83"/>
                    <a:pt x="31" y="219"/>
                    <a:pt x="10" y="292"/>
                  </a:cubicBezTo>
                  <a:cubicBezTo>
                    <a:pt x="0" y="313"/>
                    <a:pt x="10" y="323"/>
                    <a:pt x="31" y="313"/>
                  </a:cubicBezTo>
                  <a:close/>
                  <a:moveTo>
                    <a:pt x="31" y="313"/>
                  </a:moveTo>
                  <a:lnTo>
                    <a:pt x="31" y="31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dirty="0">
                <a:latin typeface="+mn-lt"/>
                <a:ea typeface="SimSun" charset="0"/>
              </a:endParaRPr>
            </a:p>
          </p:txBody>
        </p:sp>
        <p:sp>
          <p:nvSpPr>
            <p:cNvPr id="48" name="Freeform 204"/>
            <p:cNvSpPr>
              <a:spLocks noChangeArrowheads="1"/>
            </p:cNvSpPr>
            <p:nvPr/>
          </p:nvSpPr>
          <p:spPr bwMode="auto">
            <a:xfrm>
              <a:off x="2075153" y="1591564"/>
              <a:ext cx="58638" cy="70366"/>
            </a:xfrm>
            <a:custGeom>
              <a:avLst/>
              <a:gdLst>
                <a:gd name="T0" fmla="*/ 41 w 199"/>
                <a:gd name="T1" fmla="*/ 229 h 240"/>
                <a:gd name="T2" fmla="*/ 187 w 199"/>
                <a:gd name="T3" fmla="*/ 42 h 240"/>
                <a:gd name="T4" fmla="*/ 156 w 199"/>
                <a:gd name="T5" fmla="*/ 21 h 240"/>
                <a:gd name="T6" fmla="*/ 10 w 199"/>
                <a:gd name="T7" fmla="*/ 208 h 240"/>
                <a:gd name="T8" fmla="*/ 41 w 199"/>
                <a:gd name="T9" fmla="*/ 229 h 240"/>
                <a:gd name="T10" fmla="*/ 41 w 199"/>
                <a:gd name="T11" fmla="*/ 229 h 240"/>
                <a:gd name="T12" fmla="*/ 41 w 199"/>
                <a:gd name="T13" fmla="*/ 229 h 240"/>
              </a:gdLst>
              <a:ahLst/>
              <a:cxnLst>
                <a:cxn ang="0">
                  <a:pos x="T0" y="T1"/>
                </a:cxn>
                <a:cxn ang="0">
                  <a:pos x="T2" y="T3"/>
                </a:cxn>
                <a:cxn ang="0">
                  <a:pos x="T4" y="T5"/>
                </a:cxn>
                <a:cxn ang="0">
                  <a:pos x="T6" y="T7"/>
                </a:cxn>
                <a:cxn ang="0">
                  <a:pos x="T8" y="T9"/>
                </a:cxn>
                <a:cxn ang="0">
                  <a:pos x="T10" y="T11"/>
                </a:cxn>
                <a:cxn ang="0">
                  <a:pos x="T12" y="T13"/>
                </a:cxn>
              </a:cxnLst>
              <a:rect l="0" t="0" r="r" b="b"/>
              <a:pathLst>
                <a:path w="199" h="240">
                  <a:moveTo>
                    <a:pt x="41" y="229"/>
                  </a:moveTo>
                  <a:cubicBezTo>
                    <a:pt x="114" y="177"/>
                    <a:pt x="166" y="94"/>
                    <a:pt x="187" y="42"/>
                  </a:cubicBezTo>
                  <a:cubicBezTo>
                    <a:pt x="198" y="21"/>
                    <a:pt x="177" y="0"/>
                    <a:pt x="156" y="21"/>
                  </a:cubicBezTo>
                  <a:cubicBezTo>
                    <a:pt x="73" y="73"/>
                    <a:pt x="31" y="156"/>
                    <a:pt x="10" y="208"/>
                  </a:cubicBezTo>
                  <a:cubicBezTo>
                    <a:pt x="0" y="229"/>
                    <a:pt x="10" y="239"/>
                    <a:pt x="41" y="229"/>
                  </a:cubicBezTo>
                  <a:close/>
                  <a:moveTo>
                    <a:pt x="41" y="229"/>
                  </a:moveTo>
                  <a:lnTo>
                    <a:pt x="41" y="22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dirty="0">
                <a:latin typeface="+mn-lt"/>
                <a:ea typeface="SimSun" charset="0"/>
              </a:endParaRPr>
            </a:p>
          </p:txBody>
        </p:sp>
      </p:grpSp>
      <p:sp>
        <p:nvSpPr>
          <p:cNvPr id="50" name="Freeform 298"/>
          <p:cNvSpPr>
            <a:spLocks noChangeArrowheads="1"/>
          </p:cNvSpPr>
          <p:nvPr/>
        </p:nvSpPr>
        <p:spPr bwMode="auto">
          <a:xfrm>
            <a:off x="4692284" y="3172442"/>
            <a:ext cx="231637" cy="232244"/>
          </a:xfrm>
          <a:custGeom>
            <a:avLst/>
            <a:gdLst>
              <a:gd name="T0" fmla="*/ 126173857 w 1606"/>
              <a:gd name="T1" fmla="*/ 0 h 1607"/>
              <a:gd name="T2" fmla="*/ 0 w 1606"/>
              <a:gd name="T3" fmla="*/ 111689071 h 1607"/>
              <a:gd name="T4" fmla="*/ 111364865 w 1606"/>
              <a:gd name="T5" fmla="*/ 238210559 h 1607"/>
              <a:gd name="T6" fmla="*/ 237686762 w 1606"/>
              <a:gd name="T7" fmla="*/ 126521488 h 1607"/>
              <a:gd name="T8" fmla="*/ 74193768 w 1606"/>
              <a:gd name="T9" fmla="*/ 26105346 h 1607"/>
              <a:gd name="T10" fmla="*/ 32135816 w 1606"/>
              <a:gd name="T11" fmla="*/ 63334908 h 1607"/>
              <a:gd name="T12" fmla="*/ 23398384 w 1606"/>
              <a:gd name="T13" fmla="*/ 79353949 h 1607"/>
              <a:gd name="T14" fmla="*/ 46944808 w 1606"/>
              <a:gd name="T15" fmla="*/ 111689071 h 1607"/>
              <a:gd name="T16" fmla="*/ 23398384 w 1606"/>
              <a:gd name="T17" fmla="*/ 79353949 h 1607"/>
              <a:gd name="T18" fmla="*/ 46944808 w 1606"/>
              <a:gd name="T19" fmla="*/ 126521488 h 1607"/>
              <a:gd name="T20" fmla="*/ 23398384 w 1606"/>
              <a:gd name="T21" fmla="*/ 158856610 h 1607"/>
              <a:gd name="T22" fmla="*/ 32135816 w 1606"/>
              <a:gd name="T23" fmla="*/ 174875651 h 1607"/>
              <a:gd name="T24" fmla="*/ 74193768 w 1606"/>
              <a:gd name="T25" fmla="*/ 212105213 h 1607"/>
              <a:gd name="T26" fmla="*/ 111364865 w 1606"/>
              <a:gd name="T27" fmla="*/ 222043190 h 1607"/>
              <a:gd name="T28" fmla="*/ 111364865 w 1606"/>
              <a:gd name="T29" fmla="*/ 174875651 h 1607"/>
              <a:gd name="T30" fmla="*/ 111364865 w 1606"/>
              <a:gd name="T31" fmla="*/ 158856610 h 1607"/>
              <a:gd name="T32" fmla="*/ 63086928 w 1606"/>
              <a:gd name="T33" fmla="*/ 126521488 h 1607"/>
              <a:gd name="T34" fmla="*/ 111364865 w 1606"/>
              <a:gd name="T35" fmla="*/ 158856610 h 1607"/>
              <a:gd name="T36" fmla="*/ 63086928 w 1606"/>
              <a:gd name="T37" fmla="*/ 111689071 h 1607"/>
              <a:gd name="T38" fmla="*/ 111364865 w 1606"/>
              <a:gd name="T39" fmla="*/ 79353949 h 1607"/>
              <a:gd name="T40" fmla="*/ 111364865 w 1606"/>
              <a:gd name="T41" fmla="*/ 63334908 h 1607"/>
              <a:gd name="T42" fmla="*/ 111364865 w 1606"/>
              <a:gd name="T43" fmla="*/ 16167369 h 1607"/>
              <a:gd name="T44" fmla="*/ 205402906 w 1606"/>
              <a:gd name="T45" fmla="*/ 63334908 h 1607"/>
              <a:gd name="T46" fmla="*/ 163344953 w 1606"/>
              <a:gd name="T47" fmla="*/ 26105346 h 1607"/>
              <a:gd name="T48" fmla="*/ 126173857 w 1606"/>
              <a:gd name="T49" fmla="*/ 16167369 h 1607"/>
              <a:gd name="T50" fmla="*/ 126173857 w 1606"/>
              <a:gd name="T51" fmla="*/ 63334908 h 1607"/>
              <a:gd name="T52" fmla="*/ 126173857 w 1606"/>
              <a:gd name="T53" fmla="*/ 79353949 h 1607"/>
              <a:gd name="T54" fmla="*/ 174451793 w 1606"/>
              <a:gd name="T55" fmla="*/ 111689071 h 1607"/>
              <a:gd name="T56" fmla="*/ 126173857 w 1606"/>
              <a:gd name="T57" fmla="*/ 79353949 h 1607"/>
              <a:gd name="T58" fmla="*/ 174451793 w 1606"/>
              <a:gd name="T59" fmla="*/ 126521488 h 1607"/>
              <a:gd name="T60" fmla="*/ 126173857 w 1606"/>
              <a:gd name="T61" fmla="*/ 158856610 h 1607"/>
              <a:gd name="T62" fmla="*/ 126173857 w 1606"/>
              <a:gd name="T63" fmla="*/ 222043190 h 1607"/>
              <a:gd name="T64" fmla="*/ 165862401 w 1606"/>
              <a:gd name="T65" fmla="*/ 174875651 h 1607"/>
              <a:gd name="T66" fmla="*/ 163344953 w 1606"/>
              <a:gd name="T67" fmla="*/ 212105213 h 1607"/>
              <a:gd name="T68" fmla="*/ 205402906 w 1606"/>
              <a:gd name="T69" fmla="*/ 174875651 h 1607"/>
              <a:gd name="T70" fmla="*/ 214140338 w 1606"/>
              <a:gd name="T71" fmla="*/ 158856610 h 1607"/>
              <a:gd name="T72" fmla="*/ 190593529 w 1606"/>
              <a:gd name="T73" fmla="*/ 126521488 h 1607"/>
              <a:gd name="T74" fmla="*/ 214140338 w 1606"/>
              <a:gd name="T75" fmla="*/ 158856610 h 1607"/>
              <a:gd name="T76" fmla="*/ 185706673 w 1606"/>
              <a:gd name="T77" fmla="*/ 79353949 h 1607"/>
              <a:gd name="T78" fmla="*/ 221544641 w 1606"/>
              <a:gd name="T79" fmla="*/ 111689071 h 1607"/>
              <a:gd name="T80" fmla="*/ 190593529 w 1606"/>
              <a:gd name="T81" fmla="*/ 111689071 h 16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606" h="1607">
                <a:moveTo>
                  <a:pt x="1605" y="753"/>
                </a:moveTo>
                <a:cubicBezTo>
                  <a:pt x="1580" y="352"/>
                  <a:pt x="1254" y="26"/>
                  <a:pt x="852" y="0"/>
                </a:cubicBezTo>
                <a:cubicBezTo>
                  <a:pt x="752" y="0"/>
                  <a:pt x="752" y="0"/>
                  <a:pt x="752" y="0"/>
                </a:cubicBezTo>
                <a:cubicBezTo>
                  <a:pt x="351" y="26"/>
                  <a:pt x="25" y="352"/>
                  <a:pt x="0" y="753"/>
                </a:cubicBezTo>
                <a:cubicBezTo>
                  <a:pt x="0" y="853"/>
                  <a:pt x="0" y="853"/>
                  <a:pt x="0" y="853"/>
                </a:cubicBezTo>
                <a:cubicBezTo>
                  <a:pt x="25" y="1255"/>
                  <a:pt x="351" y="1581"/>
                  <a:pt x="752" y="1606"/>
                </a:cubicBezTo>
                <a:cubicBezTo>
                  <a:pt x="852" y="1606"/>
                  <a:pt x="852" y="1606"/>
                  <a:pt x="852" y="1606"/>
                </a:cubicBezTo>
                <a:cubicBezTo>
                  <a:pt x="1254" y="1581"/>
                  <a:pt x="1580" y="1255"/>
                  <a:pt x="1605" y="853"/>
                </a:cubicBezTo>
                <a:cubicBezTo>
                  <a:pt x="1605" y="753"/>
                  <a:pt x="1605" y="753"/>
                  <a:pt x="1605" y="753"/>
                </a:cubicBezTo>
                <a:close/>
                <a:moveTo>
                  <a:pt x="501" y="176"/>
                </a:moveTo>
                <a:cubicBezTo>
                  <a:pt x="451" y="243"/>
                  <a:pt x="409" y="327"/>
                  <a:pt x="376" y="427"/>
                </a:cubicBezTo>
                <a:cubicBezTo>
                  <a:pt x="217" y="427"/>
                  <a:pt x="217" y="427"/>
                  <a:pt x="217" y="427"/>
                </a:cubicBezTo>
                <a:cubicBezTo>
                  <a:pt x="284" y="318"/>
                  <a:pt x="384" y="226"/>
                  <a:pt x="501" y="176"/>
                </a:cubicBezTo>
                <a:close/>
                <a:moveTo>
                  <a:pt x="158" y="535"/>
                </a:moveTo>
                <a:cubicBezTo>
                  <a:pt x="351" y="535"/>
                  <a:pt x="351" y="535"/>
                  <a:pt x="351" y="535"/>
                </a:cubicBezTo>
                <a:cubicBezTo>
                  <a:pt x="334" y="602"/>
                  <a:pt x="326" y="678"/>
                  <a:pt x="317" y="753"/>
                </a:cubicBezTo>
                <a:cubicBezTo>
                  <a:pt x="108" y="753"/>
                  <a:pt x="108" y="753"/>
                  <a:pt x="108" y="753"/>
                </a:cubicBezTo>
                <a:cubicBezTo>
                  <a:pt x="108" y="678"/>
                  <a:pt x="133" y="602"/>
                  <a:pt x="158" y="535"/>
                </a:cubicBezTo>
                <a:close/>
                <a:moveTo>
                  <a:pt x="108" y="853"/>
                </a:moveTo>
                <a:cubicBezTo>
                  <a:pt x="317" y="853"/>
                  <a:pt x="317" y="853"/>
                  <a:pt x="317" y="853"/>
                </a:cubicBezTo>
                <a:cubicBezTo>
                  <a:pt x="326" y="929"/>
                  <a:pt x="334" y="1004"/>
                  <a:pt x="351" y="1071"/>
                </a:cubicBezTo>
                <a:cubicBezTo>
                  <a:pt x="158" y="1071"/>
                  <a:pt x="158" y="1071"/>
                  <a:pt x="158" y="1071"/>
                </a:cubicBezTo>
                <a:cubicBezTo>
                  <a:pt x="133" y="1004"/>
                  <a:pt x="108" y="929"/>
                  <a:pt x="108" y="853"/>
                </a:cubicBezTo>
                <a:close/>
                <a:moveTo>
                  <a:pt x="217" y="1179"/>
                </a:moveTo>
                <a:cubicBezTo>
                  <a:pt x="376" y="1179"/>
                  <a:pt x="376" y="1179"/>
                  <a:pt x="376" y="1179"/>
                </a:cubicBezTo>
                <a:cubicBezTo>
                  <a:pt x="409" y="1280"/>
                  <a:pt x="451" y="1363"/>
                  <a:pt x="501" y="1430"/>
                </a:cubicBezTo>
                <a:cubicBezTo>
                  <a:pt x="384" y="1380"/>
                  <a:pt x="284" y="1288"/>
                  <a:pt x="217" y="1179"/>
                </a:cubicBezTo>
                <a:close/>
                <a:moveTo>
                  <a:pt x="752" y="1497"/>
                </a:moveTo>
                <a:cubicBezTo>
                  <a:pt x="635" y="1464"/>
                  <a:pt x="543" y="1346"/>
                  <a:pt x="484" y="1179"/>
                </a:cubicBezTo>
                <a:cubicBezTo>
                  <a:pt x="752" y="1179"/>
                  <a:pt x="752" y="1179"/>
                  <a:pt x="752" y="1179"/>
                </a:cubicBezTo>
                <a:lnTo>
                  <a:pt x="752" y="1497"/>
                </a:lnTo>
                <a:close/>
                <a:moveTo>
                  <a:pt x="752" y="1071"/>
                </a:moveTo>
                <a:cubicBezTo>
                  <a:pt x="459" y="1071"/>
                  <a:pt x="459" y="1071"/>
                  <a:pt x="459" y="1071"/>
                </a:cubicBezTo>
                <a:cubicBezTo>
                  <a:pt x="443" y="1004"/>
                  <a:pt x="434" y="929"/>
                  <a:pt x="426" y="853"/>
                </a:cubicBezTo>
                <a:cubicBezTo>
                  <a:pt x="752" y="853"/>
                  <a:pt x="752" y="853"/>
                  <a:pt x="752" y="853"/>
                </a:cubicBezTo>
                <a:lnTo>
                  <a:pt x="752" y="1071"/>
                </a:lnTo>
                <a:close/>
                <a:moveTo>
                  <a:pt x="752" y="753"/>
                </a:moveTo>
                <a:cubicBezTo>
                  <a:pt x="426" y="753"/>
                  <a:pt x="426" y="753"/>
                  <a:pt x="426" y="753"/>
                </a:cubicBezTo>
                <a:cubicBezTo>
                  <a:pt x="434" y="678"/>
                  <a:pt x="443" y="602"/>
                  <a:pt x="459" y="535"/>
                </a:cubicBezTo>
                <a:cubicBezTo>
                  <a:pt x="752" y="535"/>
                  <a:pt x="752" y="535"/>
                  <a:pt x="752" y="535"/>
                </a:cubicBezTo>
                <a:lnTo>
                  <a:pt x="752" y="753"/>
                </a:lnTo>
                <a:close/>
                <a:moveTo>
                  <a:pt x="752" y="427"/>
                </a:moveTo>
                <a:cubicBezTo>
                  <a:pt x="484" y="427"/>
                  <a:pt x="484" y="427"/>
                  <a:pt x="484" y="427"/>
                </a:cubicBezTo>
                <a:cubicBezTo>
                  <a:pt x="543" y="260"/>
                  <a:pt x="635" y="142"/>
                  <a:pt x="752" y="109"/>
                </a:cubicBezTo>
                <a:lnTo>
                  <a:pt x="752" y="427"/>
                </a:lnTo>
                <a:close/>
                <a:moveTo>
                  <a:pt x="1387" y="427"/>
                </a:moveTo>
                <a:cubicBezTo>
                  <a:pt x="1229" y="427"/>
                  <a:pt x="1229" y="427"/>
                  <a:pt x="1229" y="427"/>
                </a:cubicBezTo>
                <a:cubicBezTo>
                  <a:pt x="1195" y="327"/>
                  <a:pt x="1153" y="243"/>
                  <a:pt x="1103" y="176"/>
                </a:cubicBezTo>
                <a:cubicBezTo>
                  <a:pt x="1220" y="226"/>
                  <a:pt x="1320" y="318"/>
                  <a:pt x="1387" y="427"/>
                </a:cubicBezTo>
                <a:close/>
                <a:moveTo>
                  <a:pt x="852" y="109"/>
                </a:moveTo>
                <a:cubicBezTo>
                  <a:pt x="969" y="142"/>
                  <a:pt x="1061" y="260"/>
                  <a:pt x="1120" y="427"/>
                </a:cubicBezTo>
                <a:cubicBezTo>
                  <a:pt x="852" y="427"/>
                  <a:pt x="852" y="427"/>
                  <a:pt x="852" y="427"/>
                </a:cubicBezTo>
                <a:lnTo>
                  <a:pt x="852" y="109"/>
                </a:lnTo>
                <a:close/>
                <a:moveTo>
                  <a:pt x="852" y="535"/>
                </a:moveTo>
                <a:cubicBezTo>
                  <a:pt x="1153" y="535"/>
                  <a:pt x="1153" y="535"/>
                  <a:pt x="1153" y="535"/>
                </a:cubicBezTo>
                <a:cubicBezTo>
                  <a:pt x="1162" y="602"/>
                  <a:pt x="1170" y="678"/>
                  <a:pt x="1178" y="753"/>
                </a:cubicBezTo>
                <a:cubicBezTo>
                  <a:pt x="852" y="753"/>
                  <a:pt x="852" y="753"/>
                  <a:pt x="852" y="753"/>
                </a:cubicBezTo>
                <a:lnTo>
                  <a:pt x="852" y="535"/>
                </a:lnTo>
                <a:close/>
                <a:moveTo>
                  <a:pt x="852" y="853"/>
                </a:moveTo>
                <a:cubicBezTo>
                  <a:pt x="1178" y="853"/>
                  <a:pt x="1178" y="853"/>
                  <a:pt x="1178" y="853"/>
                </a:cubicBezTo>
                <a:cubicBezTo>
                  <a:pt x="1170" y="929"/>
                  <a:pt x="1162" y="1004"/>
                  <a:pt x="1153" y="1071"/>
                </a:cubicBezTo>
                <a:cubicBezTo>
                  <a:pt x="852" y="1071"/>
                  <a:pt x="852" y="1071"/>
                  <a:pt x="852" y="1071"/>
                </a:cubicBezTo>
                <a:lnTo>
                  <a:pt x="852" y="853"/>
                </a:lnTo>
                <a:close/>
                <a:moveTo>
                  <a:pt x="852" y="1497"/>
                </a:moveTo>
                <a:cubicBezTo>
                  <a:pt x="852" y="1179"/>
                  <a:pt x="852" y="1179"/>
                  <a:pt x="852" y="1179"/>
                </a:cubicBezTo>
                <a:cubicBezTo>
                  <a:pt x="1120" y="1179"/>
                  <a:pt x="1120" y="1179"/>
                  <a:pt x="1120" y="1179"/>
                </a:cubicBezTo>
                <a:cubicBezTo>
                  <a:pt x="1061" y="1346"/>
                  <a:pt x="969" y="1464"/>
                  <a:pt x="852" y="1497"/>
                </a:cubicBezTo>
                <a:close/>
                <a:moveTo>
                  <a:pt x="1103" y="1430"/>
                </a:moveTo>
                <a:cubicBezTo>
                  <a:pt x="1153" y="1363"/>
                  <a:pt x="1195" y="1280"/>
                  <a:pt x="1229" y="1179"/>
                </a:cubicBezTo>
                <a:cubicBezTo>
                  <a:pt x="1387" y="1179"/>
                  <a:pt x="1387" y="1179"/>
                  <a:pt x="1387" y="1179"/>
                </a:cubicBezTo>
                <a:cubicBezTo>
                  <a:pt x="1320" y="1288"/>
                  <a:pt x="1220" y="1380"/>
                  <a:pt x="1103" y="1430"/>
                </a:cubicBezTo>
                <a:close/>
                <a:moveTo>
                  <a:pt x="1446" y="1071"/>
                </a:moveTo>
                <a:cubicBezTo>
                  <a:pt x="1254" y="1071"/>
                  <a:pt x="1254" y="1071"/>
                  <a:pt x="1254" y="1071"/>
                </a:cubicBezTo>
                <a:cubicBezTo>
                  <a:pt x="1270" y="1004"/>
                  <a:pt x="1279" y="929"/>
                  <a:pt x="1287" y="853"/>
                </a:cubicBezTo>
                <a:cubicBezTo>
                  <a:pt x="1496" y="853"/>
                  <a:pt x="1496" y="853"/>
                  <a:pt x="1496" y="853"/>
                </a:cubicBezTo>
                <a:cubicBezTo>
                  <a:pt x="1496" y="929"/>
                  <a:pt x="1471" y="1004"/>
                  <a:pt x="1446" y="1071"/>
                </a:cubicBezTo>
                <a:close/>
                <a:moveTo>
                  <a:pt x="1287" y="753"/>
                </a:moveTo>
                <a:cubicBezTo>
                  <a:pt x="1279" y="678"/>
                  <a:pt x="1270" y="602"/>
                  <a:pt x="1254" y="535"/>
                </a:cubicBezTo>
                <a:cubicBezTo>
                  <a:pt x="1446" y="535"/>
                  <a:pt x="1446" y="535"/>
                  <a:pt x="1446" y="535"/>
                </a:cubicBezTo>
                <a:cubicBezTo>
                  <a:pt x="1471" y="602"/>
                  <a:pt x="1496" y="678"/>
                  <a:pt x="1496" y="753"/>
                </a:cubicBezTo>
                <a:lnTo>
                  <a:pt x="1287" y="753"/>
                </a:lnTo>
                <a:close/>
                <a:moveTo>
                  <a:pt x="1287" y="753"/>
                </a:moveTo>
                <a:lnTo>
                  <a:pt x="1287" y="753"/>
                </a:lnTo>
                <a:close/>
              </a:path>
            </a:pathLst>
          </a:custGeom>
          <a:solidFill>
            <a:srgbClr val="FFFFFF"/>
          </a:solidFill>
          <a:ln>
            <a:noFill/>
          </a:ln>
          <a:extLst/>
        </p:spPr>
        <p:txBody>
          <a:bodyPr wrap="none" lIns="91444" tIns="45722" rIns="91444" bIns="45722" anchor="ctr"/>
          <a:lstStyle/>
          <a:p>
            <a:endParaRPr lang="zh-CN" altLang="en-US"/>
          </a:p>
        </p:txBody>
      </p:sp>
      <p:sp>
        <p:nvSpPr>
          <p:cNvPr id="54" name="Freeform 526"/>
          <p:cNvSpPr>
            <a:spLocks noChangeArrowheads="1"/>
          </p:cNvSpPr>
          <p:nvPr/>
        </p:nvSpPr>
        <p:spPr bwMode="auto">
          <a:xfrm rot="-1251501">
            <a:off x="4622019" y="1583658"/>
            <a:ext cx="191741" cy="248322"/>
          </a:xfrm>
          <a:custGeom>
            <a:avLst/>
            <a:gdLst>
              <a:gd name="T0" fmla="*/ 125867850 w 1222"/>
              <a:gd name="T1" fmla="*/ 234923736 h 1581"/>
              <a:gd name="T2" fmla="*/ 120090569 w 1222"/>
              <a:gd name="T3" fmla="*/ 214380784 h 1581"/>
              <a:gd name="T4" fmla="*/ 120090569 w 1222"/>
              <a:gd name="T5" fmla="*/ 63032384 h 1581"/>
              <a:gd name="T6" fmla="*/ 125867850 w 1222"/>
              <a:gd name="T7" fmla="*/ 42665292 h 1581"/>
              <a:gd name="T8" fmla="*/ 2975858 w 1222"/>
              <a:gd name="T9" fmla="*/ 80765764 h 1581"/>
              <a:gd name="T10" fmla="*/ 0 w 1222"/>
              <a:gd name="T11" fmla="*/ 139409186 h 1581"/>
              <a:gd name="T12" fmla="*/ 2975858 w 1222"/>
              <a:gd name="T13" fmla="*/ 196647405 h 1581"/>
              <a:gd name="T14" fmla="*/ 87879851 w 1222"/>
              <a:gd name="T15" fmla="*/ 268634408 h 1581"/>
              <a:gd name="T16" fmla="*/ 86304076 w 1222"/>
              <a:gd name="T17" fmla="*/ 195243037 h 1581"/>
              <a:gd name="T18" fmla="*/ 49716998 w 1222"/>
              <a:gd name="T19" fmla="*/ 196647405 h 1581"/>
              <a:gd name="T20" fmla="*/ 49716998 w 1222"/>
              <a:gd name="T21" fmla="*/ 139409186 h 1581"/>
              <a:gd name="T22" fmla="*/ 49716998 w 1222"/>
              <a:gd name="T23" fmla="*/ 80765764 h 1581"/>
              <a:gd name="T24" fmla="*/ 86304076 w 1222"/>
              <a:gd name="T25" fmla="*/ 82170550 h 1581"/>
              <a:gd name="T26" fmla="*/ 87879851 w 1222"/>
              <a:gd name="T27" fmla="*/ 10183546 h 1581"/>
              <a:gd name="T28" fmla="*/ 2975858 w 1222"/>
              <a:gd name="T29" fmla="*/ 80765764 h 1581"/>
              <a:gd name="T30" fmla="*/ 105385712 w 1222"/>
              <a:gd name="T31" fmla="*/ 159951719 h 1581"/>
              <a:gd name="T32" fmla="*/ 86304076 w 1222"/>
              <a:gd name="T33" fmla="*/ 151172959 h 1581"/>
              <a:gd name="T34" fmla="*/ 95057216 w 1222"/>
              <a:gd name="T35" fmla="*/ 145378793 h 1581"/>
              <a:gd name="T36" fmla="*/ 106786214 w 1222"/>
              <a:gd name="T37" fmla="*/ 136599615 h 1581"/>
              <a:gd name="T38" fmla="*/ 109762073 w 1222"/>
              <a:gd name="T39" fmla="*/ 115881641 h 1581"/>
              <a:gd name="T40" fmla="*/ 83328218 w 1222"/>
              <a:gd name="T41" fmla="*/ 118866235 h 1581"/>
              <a:gd name="T42" fmla="*/ 89280353 w 1222"/>
              <a:gd name="T43" fmla="*/ 129225641 h 1581"/>
              <a:gd name="T44" fmla="*/ 98033075 w 1222"/>
              <a:gd name="T45" fmla="*/ 118866235 h 1581"/>
              <a:gd name="T46" fmla="*/ 102409854 w 1222"/>
              <a:gd name="T47" fmla="*/ 126240628 h 1581"/>
              <a:gd name="T48" fmla="*/ 87879851 w 1222"/>
              <a:gd name="T49" fmla="*/ 140989413 h 1581"/>
              <a:gd name="T50" fmla="*/ 71774492 w 1222"/>
              <a:gd name="T51" fmla="*/ 159951719 h 1581"/>
              <a:gd name="T52" fmla="*/ 143373711 w 1222"/>
              <a:gd name="T53" fmla="*/ 142393781 h 1581"/>
              <a:gd name="T54" fmla="*/ 138997351 w 1222"/>
              <a:gd name="T55" fmla="*/ 111492261 h 1581"/>
              <a:gd name="T56" fmla="*/ 112738349 w 1222"/>
              <a:gd name="T57" fmla="*/ 149768173 h 1581"/>
              <a:gd name="T58" fmla="*/ 130244211 w 1222"/>
              <a:gd name="T59" fmla="*/ 159951719 h 1581"/>
              <a:gd name="T60" fmla="*/ 140572707 w 1222"/>
              <a:gd name="T61" fmla="*/ 149768173 h 1581"/>
              <a:gd name="T62" fmla="*/ 147750072 w 1222"/>
              <a:gd name="T63" fmla="*/ 142393781 h 1581"/>
              <a:gd name="T64" fmla="*/ 137596848 w 1222"/>
              <a:gd name="T65" fmla="*/ 120446462 h 1581"/>
              <a:gd name="T66" fmla="*/ 121491071 w 1222"/>
              <a:gd name="T67" fmla="*/ 142393781 h 1581"/>
              <a:gd name="T68" fmla="*/ 121491071 w 1222"/>
              <a:gd name="T69" fmla="*/ 142393781 h 15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rgbClr val="FFFFFF"/>
          </a:solidFill>
          <a:ln>
            <a:noFill/>
          </a:ln>
          <a:extLst/>
        </p:spPr>
        <p:txBody>
          <a:bodyPr wrap="none" lIns="91444" tIns="45722" rIns="91444" bIns="45722" anchor="ctr"/>
          <a:lstStyle/>
          <a:p>
            <a:endParaRPr lang="zh-CN" altLang="en-US"/>
          </a:p>
        </p:txBody>
      </p:sp>
      <p:sp>
        <p:nvSpPr>
          <p:cNvPr id="55" name="Freeform 168"/>
          <p:cNvSpPr>
            <a:spLocks noChangeArrowheads="1"/>
          </p:cNvSpPr>
          <p:nvPr/>
        </p:nvSpPr>
        <p:spPr bwMode="auto">
          <a:xfrm>
            <a:off x="5199028" y="2025516"/>
            <a:ext cx="183404" cy="183413"/>
          </a:xfrm>
          <a:custGeom>
            <a:avLst/>
            <a:gdLst>
              <a:gd name="T0" fmla="*/ 114492588 w 1043"/>
              <a:gd name="T1" fmla="*/ 0 h 1043"/>
              <a:gd name="T2" fmla="*/ 0 w 1043"/>
              <a:gd name="T3" fmla="*/ 114521653 h 1043"/>
              <a:gd name="T4" fmla="*/ 114492588 w 1043"/>
              <a:gd name="T5" fmla="*/ 229042838 h 1043"/>
              <a:gd name="T6" fmla="*/ 228985177 w 1043"/>
              <a:gd name="T7" fmla="*/ 114521653 h 1043"/>
              <a:gd name="T8" fmla="*/ 114492588 w 1043"/>
              <a:gd name="T9" fmla="*/ 0 h 1043"/>
              <a:gd name="T10" fmla="*/ 70981195 w 1043"/>
              <a:gd name="T11" fmla="*/ 171672080 h 1043"/>
              <a:gd name="T12" fmla="*/ 70981195 w 1043"/>
              <a:gd name="T13" fmla="*/ 57150895 h 1043"/>
              <a:gd name="T14" fmla="*/ 185473783 w 1043"/>
              <a:gd name="T15" fmla="*/ 114521653 h 1043"/>
              <a:gd name="T16" fmla="*/ 70981195 w 1043"/>
              <a:gd name="T17" fmla="*/ 171672080 h 1043"/>
              <a:gd name="T18" fmla="*/ 70981195 w 1043"/>
              <a:gd name="T19" fmla="*/ 171672080 h 1043"/>
              <a:gd name="T20" fmla="*/ 70981195 w 1043"/>
              <a:gd name="T21" fmla="*/ 171672080 h 104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43" h="1043">
                <a:moveTo>
                  <a:pt x="521" y="0"/>
                </a:moveTo>
                <a:cubicBezTo>
                  <a:pt x="229" y="0"/>
                  <a:pt x="0" y="240"/>
                  <a:pt x="0" y="521"/>
                </a:cubicBezTo>
                <a:cubicBezTo>
                  <a:pt x="0" y="812"/>
                  <a:pt x="229" y="1042"/>
                  <a:pt x="521" y="1042"/>
                </a:cubicBezTo>
                <a:cubicBezTo>
                  <a:pt x="802" y="1042"/>
                  <a:pt x="1042" y="812"/>
                  <a:pt x="1042" y="521"/>
                </a:cubicBezTo>
                <a:cubicBezTo>
                  <a:pt x="1042" y="240"/>
                  <a:pt x="802" y="0"/>
                  <a:pt x="521" y="0"/>
                </a:cubicBezTo>
                <a:close/>
                <a:moveTo>
                  <a:pt x="323" y="781"/>
                </a:moveTo>
                <a:cubicBezTo>
                  <a:pt x="323" y="260"/>
                  <a:pt x="323" y="260"/>
                  <a:pt x="323" y="260"/>
                </a:cubicBezTo>
                <a:cubicBezTo>
                  <a:pt x="844" y="521"/>
                  <a:pt x="844" y="521"/>
                  <a:pt x="844" y="521"/>
                </a:cubicBezTo>
                <a:lnTo>
                  <a:pt x="323" y="781"/>
                </a:lnTo>
                <a:close/>
                <a:moveTo>
                  <a:pt x="323" y="781"/>
                </a:moveTo>
                <a:lnTo>
                  <a:pt x="323" y="781"/>
                </a:lnTo>
                <a:close/>
              </a:path>
            </a:pathLst>
          </a:custGeom>
          <a:solidFill>
            <a:srgbClr val="FFFFFF"/>
          </a:solidFill>
          <a:ln>
            <a:noFill/>
          </a:ln>
          <a:extLst/>
        </p:spPr>
        <p:txBody>
          <a:bodyPr wrap="none" lIns="91444" tIns="45722" rIns="91444" bIns="45722" anchor="ctr"/>
          <a:lstStyle/>
          <a:p>
            <a:endParaRPr lang="zh-CN" altLang="en-US"/>
          </a:p>
        </p:txBody>
      </p:sp>
      <p:sp>
        <p:nvSpPr>
          <p:cNvPr id="57" name="Freeform 576"/>
          <p:cNvSpPr>
            <a:spLocks noChangeArrowheads="1"/>
          </p:cNvSpPr>
          <p:nvPr/>
        </p:nvSpPr>
        <p:spPr bwMode="auto">
          <a:xfrm>
            <a:off x="5222847" y="2710337"/>
            <a:ext cx="215559" cy="215570"/>
          </a:xfrm>
          <a:custGeom>
            <a:avLst/>
            <a:gdLst>
              <a:gd name="T0" fmla="*/ 192273673 w 1690"/>
              <a:gd name="T1" fmla="*/ 119855442 h 1690"/>
              <a:gd name="T2" fmla="*/ 195162350 w 1690"/>
              <a:gd name="T3" fmla="*/ 119855442 h 1690"/>
              <a:gd name="T4" fmla="*/ 195162350 w 1690"/>
              <a:gd name="T5" fmla="*/ 77322351 h 1690"/>
              <a:gd name="T6" fmla="*/ 167083866 w 1690"/>
              <a:gd name="T7" fmla="*/ 77322351 h 1690"/>
              <a:gd name="T8" fmla="*/ 161306512 w 1690"/>
              <a:gd name="T9" fmla="*/ 62759271 h 1690"/>
              <a:gd name="T10" fmla="*/ 178754529 w 1690"/>
              <a:gd name="T11" fmla="*/ 45422448 h 1690"/>
              <a:gd name="T12" fmla="*/ 181643206 w 1690"/>
              <a:gd name="T13" fmla="*/ 43457672 h 1690"/>
              <a:gd name="T14" fmla="*/ 178754529 w 1690"/>
              <a:gd name="T15" fmla="*/ 41492895 h 1690"/>
              <a:gd name="T16" fmla="*/ 153564722 w 1690"/>
              <a:gd name="T17" fmla="*/ 15487661 h 1690"/>
              <a:gd name="T18" fmla="*/ 151600285 w 1690"/>
              <a:gd name="T19" fmla="*/ 13522885 h 1690"/>
              <a:gd name="T20" fmla="*/ 148827223 w 1690"/>
              <a:gd name="T21" fmla="*/ 15487661 h 1690"/>
              <a:gd name="T22" fmla="*/ 131379206 w 1690"/>
              <a:gd name="T23" fmla="*/ 32824484 h 1690"/>
              <a:gd name="T24" fmla="*/ 117860062 w 1690"/>
              <a:gd name="T25" fmla="*/ 27045430 h 1690"/>
              <a:gd name="T26" fmla="*/ 117860062 w 1690"/>
              <a:gd name="T27" fmla="*/ 0 h 1690"/>
              <a:gd name="T28" fmla="*/ 76262433 w 1690"/>
              <a:gd name="T29" fmla="*/ 0 h 1690"/>
              <a:gd name="T30" fmla="*/ 76262433 w 1690"/>
              <a:gd name="T31" fmla="*/ 27045430 h 1690"/>
              <a:gd name="T32" fmla="*/ 63783144 w 1690"/>
              <a:gd name="T33" fmla="*/ 32824484 h 1690"/>
              <a:gd name="T34" fmla="*/ 46335127 w 1690"/>
              <a:gd name="T35" fmla="*/ 15487661 h 1690"/>
              <a:gd name="T36" fmla="*/ 44486306 w 1690"/>
              <a:gd name="T37" fmla="*/ 13522885 h 1690"/>
              <a:gd name="T38" fmla="*/ 14443725 w 1690"/>
              <a:gd name="T39" fmla="*/ 43457672 h 1690"/>
              <a:gd name="T40" fmla="*/ 16407821 w 1690"/>
              <a:gd name="T41" fmla="*/ 45422448 h 1690"/>
              <a:gd name="T42" fmla="*/ 32815983 w 1690"/>
              <a:gd name="T43" fmla="*/ 61834690 h 1690"/>
              <a:gd name="T44" fmla="*/ 27038629 w 1690"/>
              <a:gd name="T45" fmla="*/ 76282155 h 1690"/>
              <a:gd name="T46" fmla="*/ 0 w 1690"/>
              <a:gd name="T47" fmla="*/ 76282155 h 1690"/>
              <a:gd name="T48" fmla="*/ 0 w 1690"/>
              <a:gd name="T49" fmla="*/ 118815246 h 1690"/>
              <a:gd name="T50" fmla="*/ 27038629 w 1690"/>
              <a:gd name="T51" fmla="*/ 118815246 h 1690"/>
              <a:gd name="T52" fmla="*/ 32815983 w 1690"/>
              <a:gd name="T53" fmla="*/ 133377987 h 1690"/>
              <a:gd name="T54" fmla="*/ 16407821 w 1690"/>
              <a:gd name="T55" fmla="*/ 149790229 h 1690"/>
              <a:gd name="T56" fmla="*/ 14443725 w 1690"/>
              <a:gd name="T57" fmla="*/ 151639390 h 1690"/>
              <a:gd name="T58" fmla="*/ 16407821 w 1690"/>
              <a:gd name="T59" fmla="*/ 154644362 h 1690"/>
              <a:gd name="T60" fmla="*/ 41482014 w 1690"/>
              <a:gd name="T61" fmla="*/ 179725016 h 1690"/>
              <a:gd name="T62" fmla="*/ 44486306 w 1690"/>
              <a:gd name="T63" fmla="*/ 181690132 h 1690"/>
              <a:gd name="T64" fmla="*/ 46335127 w 1690"/>
              <a:gd name="T65" fmla="*/ 179725016 h 1690"/>
              <a:gd name="T66" fmla="*/ 63783144 w 1690"/>
              <a:gd name="T67" fmla="*/ 163313114 h 1690"/>
              <a:gd name="T68" fmla="*/ 77302289 w 1690"/>
              <a:gd name="T69" fmla="*/ 168167247 h 1690"/>
              <a:gd name="T70" fmla="*/ 77302289 w 1690"/>
              <a:gd name="T71" fmla="*/ 195212677 h 1690"/>
              <a:gd name="T72" fmla="*/ 119824498 w 1690"/>
              <a:gd name="T73" fmla="*/ 195212677 h 1690"/>
              <a:gd name="T74" fmla="*/ 119824498 w 1690"/>
              <a:gd name="T75" fmla="*/ 168167247 h 1690"/>
              <a:gd name="T76" fmla="*/ 131379206 w 1690"/>
              <a:gd name="T77" fmla="*/ 162272578 h 1690"/>
              <a:gd name="T78" fmla="*/ 151600285 w 1690"/>
              <a:gd name="T79" fmla="*/ 181690132 h 1690"/>
              <a:gd name="T80" fmla="*/ 153564722 w 1690"/>
              <a:gd name="T81" fmla="*/ 179725016 h 1690"/>
              <a:gd name="T82" fmla="*/ 178754529 w 1690"/>
              <a:gd name="T83" fmla="*/ 154644362 h 1690"/>
              <a:gd name="T84" fmla="*/ 181643206 w 1690"/>
              <a:gd name="T85" fmla="*/ 151639390 h 1690"/>
              <a:gd name="T86" fmla="*/ 161306512 w 1690"/>
              <a:gd name="T87" fmla="*/ 132337791 h 1690"/>
              <a:gd name="T88" fmla="*/ 167083866 w 1690"/>
              <a:gd name="T89" fmla="*/ 119855442 h 1690"/>
              <a:gd name="T90" fmla="*/ 192273673 w 1690"/>
              <a:gd name="T91" fmla="*/ 119855442 h 1690"/>
              <a:gd name="T92" fmla="*/ 141085433 w 1690"/>
              <a:gd name="T93" fmla="*/ 97548531 h 1690"/>
              <a:gd name="T94" fmla="*/ 97523368 w 1690"/>
              <a:gd name="T95" fmla="*/ 142046398 h 1690"/>
              <a:gd name="T96" fmla="*/ 53152677 w 1690"/>
              <a:gd name="T97" fmla="*/ 97548531 h 1690"/>
              <a:gd name="T98" fmla="*/ 97523368 w 1690"/>
              <a:gd name="T99" fmla="*/ 54090859 h 1690"/>
              <a:gd name="T100" fmla="*/ 141085433 w 1690"/>
              <a:gd name="T101" fmla="*/ 97548531 h 1690"/>
              <a:gd name="T102" fmla="*/ 141085433 w 1690"/>
              <a:gd name="T103" fmla="*/ 97548531 h 1690"/>
              <a:gd name="T104" fmla="*/ 141085433 w 1690"/>
              <a:gd name="T105" fmla="*/ 97548531 h 169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690" h="1690">
                <a:moveTo>
                  <a:pt x="1664" y="1037"/>
                </a:moveTo>
                <a:cubicBezTo>
                  <a:pt x="1689" y="1037"/>
                  <a:pt x="1689" y="1037"/>
                  <a:pt x="1689" y="1037"/>
                </a:cubicBezTo>
                <a:cubicBezTo>
                  <a:pt x="1689" y="669"/>
                  <a:pt x="1689" y="669"/>
                  <a:pt x="1689" y="669"/>
                </a:cubicBezTo>
                <a:cubicBezTo>
                  <a:pt x="1446" y="669"/>
                  <a:pt x="1446" y="669"/>
                  <a:pt x="1446" y="669"/>
                </a:cubicBezTo>
                <a:cubicBezTo>
                  <a:pt x="1438" y="627"/>
                  <a:pt x="1421" y="585"/>
                  <a:pt x="1396" y="543"/>
                </a:cubicBezTo>
                <a:cubicBezTo>
                  <a:pt x="1547" y="393"/>
                  <a:pt x="1547" y="393"/>
                  <a:pt x="1547" y="393"/>
                </a:cubicBezTo>
                <a:cubicBezTo>
                  <a:pt x="1572" y="376"/>
                  <a:pt x="1572" y="376"/>
                  <a:pt x="1572" y="376"/>
                </a:cubicBezTo>
                <a:cubicBezTo>
                  <a:pt x="1547" y="359"/>
                  <a:pt x="1547" y="359"/>
                  <a:pt x="1547" y="359"/>
                </a:cubicBezTo>
                <a:cubicBezTo>
                  <a:pt x="1329" y="134"/>
                  <a:pt x="1329" y="134"/>
                  <a:pt x="1329" y="134"/>
                </a:cubicBezTo>
                <a:cubicBezTo>
                  <a:pt x="1312" y="117"/>
                  <a:pt x="1312" y="117"/>
                  <a:pt x="1312" y="117"/>
                </a:cubicBezTo>
                <a:cubicBezTo>
                  <a:pt x="1288" y="134"/>
                  <a:pt x="1288" y="134"/>
                  <a:pt x="1288" y="134"/>
                </a:cubicBezTo>
                <a:cubicBezTo>
                  <a:pt x="1137" y="284"/>
                  <a:pt x="1137" y="284"/>
                  <a:pt x="1137" y="284"/>
                </a:cubicBezTo>
                <a:cubicBezTo>
                  <a:pt x="1104" y="267"/>
                  <a:pt x="1062" y="251"/>
                  <a:pt x="1020" y="234"/>
                </a:cubicBezTo>
                <a:cubicBezTo>
                  <a:pt x="1020" y="0"/>
                  <a:pt x="1020" y="0"/>
                  <a:pt x="1020" y="0"/>
                </a:cubicBezTo>
                <a:cubicBezTo>
                  <a:pt x="660" y="0"/>
                  <a:pt x="660" y="0"/>
                  <a:pt x="660" y="0"/>
                </a:cubicBezTo>
                <a:cubicBezTo>
                  <a:pt x="660" y="234"/>
                  <a:pt x="660" y="234"/>
                  <a:pt x="660" y="234"/>
                </a:cubicBezTo>
                <a:cubicBezTo>
                  <a:pt x="619" y="251"/>
                  <a:pt x="585" y="267"/>
                  <a:pt x="552" y="284"/>
                </a:cubicBezTo>
                <a:cubicBezTo>
                  <a:pt x="401" y="134"/>
                  <a:pt x="401" y="134"/>
                  <a:pt x="401" y="134"/>
                </a:cubicBezTo>
                <a:cubicBezTo>
                  <a:pt x="385" y="117"/>
                  <a:pt x="385" y="117"/>
                  <a:pt x="385" y="117"/>
                </a:cubicBezTo>
                <a:cubicBezTo>
                  <a:pt x="125" y="376"/>
                  <a:pt x="125" y="376"/>
                  <a:pt x="125" y="376"/>
                </a:cubicBezTo>
                <a:cubicBezTo>
                  <a:pt x="142" y="393"/>
                  <a:pt x="142" y="393"/>
                  <a:pt x="142" y="393"/>
                </a:cubicBezTo>
                <a:cubicBezTo>
                  <a:pt x="284" y="535"/>
                  <a:pt x="284" y="535"/>
                  <a:pt x="284" y="535"/>
                </a:cubicBezTo>
                <a:cubicBezTo>
                  <a:pt x="267" y="577"/>
                  <a:pt x="251" y="619"/>
                  <a:pt x="234" y="660"/>
                </a:cubicBezTo>
                <a:cubicBezTo>
                  <a:pt x="0" y="660"/>
                  <a:pt x="0" y="660"/>
                  <a:pt x="0" y="660"/>
                </a:cubicBezTo>
                <a:cubicBezTo>
                  <a:pt x="0" y="1028"/>
                  <a:pt x="0" y="1028"/>
                  <a:pt x="0" y="1028"/>
                </a:cubicBezTo>
                <a:cubicBezTo>
                  <a:pt x="234" y="1028"/>
                  <a:pt x="234" y="1028"/>
                  <a:pt x="234" y="1028"/>
                </a:cubicBezTo>
                <a:cubicBezTo>
                  <a:pt x="242" y="1070"/>
                  <a:pt x="259" y="1112"/>
                  <a:pt x="284" y="1154"/>
                </a:cubicBezTo>
                <a:cubicBezTo>
                  <a:pt x="142" y="1296"/>
                  <a:pt x="142" y="1296"/>
                  <a:pt x="142" y="1296"/>
                </a:cubicBezTo>
                <a:cubicBezTo>
                  <a:pt x="125" y="1312"/>
                  <a:pt x="125" y="1312"/>
                  <a:pt x="125" y="1312"/>
                </a:cubicBezTo>
                <a:cubicBezTo>
                  <a:pt x="142" y="1338"/>
                  <a:pt x="142" y="1338"/>
                  <a:pt x="142" y="1338"/>
                </a:cubicBezTo>
                <a:cubicBezTo>
                  <a:pt x="359" y="1555"/>
                  <a:pt x="359" y="1555"/>
                  <a:pt x="359" y="1555"/>
                </a:cubicBezTo>
                <a:cubicBezTo>
                  <a:pt x="385" y="1572"/>
                  <a:pt x="385" y="1572"/>
                  <a:pt x="385" y="1572"/>
                </a:cubicBezTo>
                <a:cubicBezTo>
                  <a:pt x="401" y="1555"/>
                  <a:pt x="401" y="1555"/>
                  <a:pt x="401" y="1555"/>
                </a:cubicBezTo>
                <a:cubicBezTo>
                  <a:pt x="552" y="1413"/>
                  <a:pt x="552" y="1413"/>
                  <a:pt x="552" y="1413"/>
                </a:cubicBezTo>
                <a:cubicBezTo>
                  <a:pt x="585" y="1430"/>
                  <a:pt x="627" y="1446"/>
                  <a:pt x="669" y="1455"/>
                </a:cubicBezTo>
                <a:cubicBezTo>
                  <a:pt x="669" y="1689"/>
                  <a:pt x="669" y="1689"/>
                  <a:pt x="669" y="1689"/>
                </a:cubicBezTo>
                <a:cubicBezTo>
                  <a:pt x="1037" y="1689"/>
                  <a:pt x="1037" y="1689"/>
                  <a:pt x="1037" y="1689"/>
                </a:cubicBezTo>
                <a:cubicBezTo>
                  <a:pt x="1037" y="1455"/>
                  <a:pt x="1037" y="1455"/>
                  <a:pt x="1037" y="1455"/>
                </a:cubicBezTo>
                <a:cubicBezTo>
                  <a:pt x="1070" y="1438"/>
                  <a:pt x="1104" y="1421"/>
                  <a:pt x="1137" y="1404"/>
                </a:cubicBezTo>
                <a:cubicBezTo>
                  <a:pt x="1312" y="1572"/>
                  <a:pt x="1312" y="1572"/>
                  <a:pt x="1312" y="1572"/>
                </a:cubicBezTo>
                <a:cubicBezTo>
                  <a:pt x="1329" y="1555"/>
                  <a:pt x="1329" y="1555"/>
                  <a:pt x="1329" y="1555"/>
                </a:cubicBezTo>
                <a:cubicBezTo>
                  <a:pt x="1547" y="1338"/>
                  <a:pt x="1547" y="1338"/>
                  <a:pt x="1547" y="1338"/>
                </a:cubicBezTo>
                <a:cubicBezTo>
                  <a:pt x="1572" y="1312"/>
                  <a:pt x="1572" y="1312"/>
                  <a:pt x="1572" y="1312"/>
                </a:cubicBezTo>
                <a:cubicBezTo>
                  <a:pt x="1396" y="1145"/>
                  <a:pt x="1396" y="1145"/>
                  <a:pt x="1396" y="1145"/>
                </a:cubicBezTo>
                <a:cubicBezTo>
                  <a:pt x="1421" y="1112"/>
                  <a:pt x="1438" y="1070"/>
                  <a:pt x="1446" y="1037"/>
                </a:cubicBezTo>
                <a:cubicBezTo>
                  <a:pt x="1664" y="1037"/>
                  <a:pt x="1664" y="1037"/>
                  <a:pt x="1664" y="1037"/>
                </a:cubicBezTo>
                <a:close/>
                <a:moveTo>
                  <a:pt x="1221" y="844"/>
                </a:moveTo>
                <a:cubicBezTo>
                  <a:pt x="1221" y="1053"/>
                  <a:pt x="1053" y="1229"/>
                  <a:pt x="844" y="1229"/>
                </a:cubicBezTo>
                <a:cubicBezTo>
                  <a:pt x="635" y="1229"/>
                  <a:pt x="460" y="1053"/>
                  <a:pt x="460" y="844"/>
                </a:cubicBezTo>
                <a:cubicBezTo>
                  <a:pt x="460" y="635"/>
                  <a:pt x="635" y="468"/>
                  <a:pt x="844" y="468"/>
                </a:cubicBezTo>
                <a:cubicBezTo>
                  <a:pt x="1053" y="468"/>
                  <a:pt x="1221" y="635"/>
                  <a:pt x="1221" y="844"/>
                </a:cubicBezTo>
                <a:close/>
                <a:moveTo>
                  <a:pt x="1221" y="844"/>
                </a:moveTo>
                <a:lnTo>
                  <a:pt x="1221" y="844"/>
                </a:lnTo>
                <a:close/>
              </a:path>
            </a:pathLst>
          </a:custGeom>
          <a:solidFill>
            <a:srgbClr val="FFFFFF"/>
          </a:solidFill>
          <a:ln>
            <a:noFill/>
          </a:ln>
          <a:extLst/>
        </p:spPr>
        <p:txBody>
          <a:bodyPr wrap="none" lIns="91444" tIns="45722" rIns="91444" bIns="45722" anchor="ctr"/>
          <a:lstStyle/>
          <a:p>
            <a:endParaRPr lang="zh-CN" altLang="en-US"/>
          </a:p>
        </p:txBody>
      </p:sp>
      <p:sp>
        <p:nvSpPr>
          <p:cNvPr id="58" name="Freeform 523"/>
          <p:cNvSpPr>
            <a:spLocks noChangeArrowheads="1"/>
          </p:cNvSpPr>
          <p:nvPr/>
        </p:nvSpPr>
        <p:spPr bwMode="auto">
          <a:xfrm>
            <a:off x="4021193" y="3081331"/>
            <a:ext cx="182808" cy="182222"/>
          </a:xfrm>
          <a:custGeom>
            <a:avLst/>
            <a:gdLst>
              <a:gd name="T0" fmla="*/ 32234871 w 1406"/>
              <a:gd name="T1" fmla="*/ 94876343 h 1397"/>
              <a:gd name="T2" fmla="*/ 32234871 w 1406"/>
              <a:gd name="T3" fmla="*/ 168508289 h 1397"/>
              <a:gd name="T4" fmla="*/ 37286659 w 1406"/>
              <a:gd name="T5" fmla="*/ 168508289 h 1397"/>
              <a:gd name="T6" fmla="*/ 42218167 w 1406"/>
              <a:gd name="T7" fmla="*/ 168508289 h 1397"/>
              <a:gd name="T8" fmla="*/ 42218167 w 1406"/>
              <a:gd name="T9" fmla="*/ 94876343 h 1397"/>
              <a:gd name="T10" fmla="*/ 37286659 w 1406"/>
              <a:gd name="T11" fmla="*/ 94876343 h 1397"/>
              <a:gd name="T12" fmla="*/ 32234871 w 1406"/>
              <a:gd name="T13" fmla="*/ 94876343 h 1397"/>
              <a:gd name="T14" fmla="*/ 126775127 w 1406"/>
              <a:gd name="T15" fmla="*/ 94876343 h 1397"/>
              <a:gd name="T16" fmla="*/ 126775127 w 1406"/>
              <a:gd name="T17" fmla="*/ 168508289 h 1397"/>
              <a:gd name="T18" fmla="*/ 131826915 w 1406"/>
              <a:gd name="T19" fmla="*/ 168508289 h 1397"/>
              <a:gd name="T20" fmla="*/ 136758422 w 1406"/>
              <a:gd name="T21" fmla="*/ 168508289 h 1397"/>
              <a:gd name="T22" fmla="*/ 136758422 w 1406"/>
              <a:gd name="T23" fmla="*/ 94876343 h 1397"/>
              <a:gd name="T24" fmla="*/ 131826915 w 1406"/>
              <a:gd name="T25" fmla="*/ 94876343 h 1397"/>
              <a:gd name="T26" fmla="*/ 126775127 w 1406"/>
              <a:gd name="T27" fmla="*/ 94876343 h 1397"/>
              <a:gd name="T28" fmla="*/ 168993293 w 1406"/>
              <a:gd name="T29" fmla="*/ 84736964 h 1397"/>
              <a:gd name="T30" fmla="*/ 84556614 w 1406"/>
              <a:gd name="T31" fmla="*/ 0 h 1397"/>
              <a:gd name="T32" fmla="*/ 0 w 1406"/>
              <a:gd name="T33" fmla="*/ 84736964 h 1397"/>
              <a:gd name="T34" fmla="*/ 5051788 w 1406"/>
              <a:gd name="T35" fmla="*/ 112982502 h 1397"/>
              <a:gd name="T36" fmla="*/ 0 w 1406"/>
              <a:gd name="T37" fmla="*/ 132175309 h 1397"/>
              <a:gd name="T38" fmla="*/ 21169397 w 1406"/>
              <a:gd name="T39" fmla="*/ 165490711 h 1397"/>
              <a:gd name="T40" fmla="*/ 21169397 w 1406"/>
              <a:gd name="T41" fmla="*/ 97894268 h 1397"/>
              <a:gd name="T42" fmla="*/ 12148347 w 1406"/>
              <a:gd name="T43" fmla="*/ 105015723 h 1397"/>
              <a:gd name="T44" fmla="*/ 11065821 w 1406"/>
              <a:gd name="T45" fmla="*/ 89806827 h 1397"/>
              <a:gd name="T46" fmla="*/ 84556614 w 1406"/>
              <a:gd name="T47" fmla="*/ 16174882 h 1397"/>
              <a:gd name="T48" fmla="*/ 157927472 w 1406"/>
              <a:gd name="T49" fmla="*/ 89806827 h 1397"/>
              <a:gd name="T50" fmla="*/ 156965227 w 1406"/>
              <a:gd name="T51" fmla="*/ 105015723 h 1397"/>
              <a:gd name="T52" fmla="*/ 147823897 w 1406"/>
              <a:gd name="T53" fmla="*/ 97894268 h 1397"/>
              <a:gd name="T54" fmla="*/ 147823897 w 1406"/>
              <a:gd name="T55" fmla="*/ 165490711 h 1397"/>
              <a:gd name="T56" fmla="*/ 168993293 w 1406"/>
              <a:gd name="T57" fmla="*/ 132175309 h 1397"/>
              <a:gd name="T58" fmla="*/ 163941506 w 1406"/>
              <a:gd name="T59" fmla="*/ 112982502 h 1397"/>
              <a:gd name="T60" fmla="*/ 168993293 w 1406"/>
              <a:gd name="T61" fmla="*/ 84736964 h 1397"/>
              <a:gd name="T62" fmla="*/ 168993293 w 1406"/>
              <a:gd name="T63" fmla="*/ 84736964 h 1397"/>
              <a:gd name="T64" fmla="*/ 168993293 w 1406"/>
              <a:gd name="T65" fmla="*/ 84736964 h 139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406" h="1397">
                <a:moveTo>
                  <a:pt x="268" y="786"/>
                </a:moveTo>
                <a:cubicBezTo>
                  <a:pt x="268" y="1396"/>
                  <a:pt x="268" y="1396"/>
                  <a:pt x="268" y="1396"/>
                </a:cubicBezTo>
                <a:cubicBezTo>
                  <a:pt x="276" y="1396"/>
                  <a:pt x="293" y="1396"/>
                  <a:pt x="310" y="1396"/>
                </a:cubicBezTo>
                <a:cubicBezTo>
                  <a:pt x="351" y="1396"/>
                  <a:pt x="351" y="1396"/>
                  <a:pt x="351" y="1396"/>
                </a:cubicBezTo>
                <a:cubicBezTo>
                  <a:pt x="351" y="786"/>
                  <a:pt x="351" y="786"/>
                  <a:pt x="351" y="786"/>
                </a:cubicBezTo>
                <a:cubicBezTo>
                  <a:pt x="310" y="786"/>
                  <a:pt x="310" y="786"/>
                  <a:pt x="310" y="786"/>
                </a:cubicBezTo>
                <a:cubicBezTo>
                  <a:pt x="293" y="786"/>
                  <a:pt x="276" y="786"/>
                  <a:pt x="268" y="786"/>
                </a:cubicBezTo>
                <a:close/>
                <a:moveTo>
                  <a:pt x="1054" y="786"/>
                </a:moveTo>
                <a:cubicBezTo>
                  <a:pt x="1054" y="1396"/>
                  <a:pt x="1054" y="1396"/>
                  <a:pt x="1054" y="1396"/>
                </a:cubicBezTo>
                <a:cubicBezTo>
                  <a:pt x="1096" y="1396"/>
                  <a:pt x="1096" y="1396"/>
                  <a:pt x="1096" y="1396"/>
                </a:cubicBezTo>
                <a:cubicBezTo>
                  <a:pt x="1112" y="1396"/>
                  <a:pt x="1129" y="1396"/>
                  <a:pt x="1137" y="1396"/>
                </a:cubicBezTo>
                <a:cubicBezTo>
                  <a:pt x="1137" y="786"/>
                  <a:pt x="1137" y="786"/>
                  <a:pt x="1137" y="786"/>
                </a:cubicBezTo>
                <a:cubicBezTo>
                  <a:pt x="1129" y="786"/>
                  <a:pt x="1112" y="786"/>
                  <a:pt x="1096" y="786"/>
                </a:cubicBezTo>
                <a:lnTo>
                  <a:pt x="1054" y="786"/>
                </a:lnTo>
                <a:close/>
                <a:moveTo>
                  <a:pt x="1405" y="702"/>
                </a:moveTo>
                <a:cubicBezTo>
                  <a:pt x="1405" y="309"/>
                  <a:pt x="1087" y="0"/>
                  <a:pt x="703" y="0"/>
                </a:cubicBezTo>
                <a:cubicBezTo>
                  <a:pt x="318" y="0"/>
                  <a:pt x="0" y="309"/>
                  <a:pt x="0" y="702"/>
                </a:cubicBezTo>
                <a:cubicBezTo>
                  <a:pt x="0" y="786"/>
                  <a:pt x="17" y="861"/>
                  <a:pt x="42" y="936"/>
                </a:cubicBezTo>
                <a:cubicBezTo>
                  <a:pt x="17" y="978"/>
                  <a:pt x="0" y="1037"/>
                  <a:pt x="0" y="1095"/>
                </a:cubicBezTo>
                <a:cubicBezTo>
                  <a:pt x="0" y="1212"/>
                  <a:pt x="76" y="1321"/>
                  <a:pt x="176" y="1371"/>
                </a:cubicBezTo>
                <a:cubicBezTo>
                  <a:pt x="176" y="811"/>
                  <a:pt x="176" y="811"/>
                  <a:pt x="176" y="811"/>
                </a:cubicBezTo>
                <a:cubicBezTo>
                  <a:pt x="151" y="828"/>
                  <a:pt x="126" y="844"/>
                  <a:pt x="101" y="870"/>
                </a:cubicBezTo>
                <a:cubicBezTo>
                  <a:pt x="92" y="828"/>
                  <a:pt x="92" y="786"/>
                  <a:pt x="92" y="744"/>
                </a:cubicBezTo>
                <a:cubicBezTo>
                  <a:pt x="92" y="401"/>
                  <a:pt x="368" y="134"/>
                  <a:pt x="703" y="134"/>
                </a:cubicBezTo>
                <a:cubicBezTo>
                  <a:pt x="1037" y="134"/>
                  <a:pt x="1313" y="401"/>
                  <a:pt x="1313" y="744"/>
                </a:cubicBezTo>
                <a:cubicBezTo>
                  <a:pt x="1313" y="786"/>
                  <a:pt x="1313" y="828"/>
                  <a:pt x="1305" y="870"/>
                </a:cubicBezTo>
                <a:cubicBezTo>
                  <a:pt x="1279" y="844"/>
                  <a:pt x="1254" y="828"/>
                  <a:pt x="1229" y="811"/>
                </a:cubicBezTo>
                <a:cubicBezTo>
                  <a:pt x="1229" y="1371"/>
                  <a:pt x="1229" y="1371"/>
                  <a:pt x="1229" y="1371"/>
                </a:cubicBezTo>
                <a:cubicBezTo>
                  <a:pt x="1330" y="1321"/>
                  <a:pt x="1405" y="1212"/>
                  <a:pt x="1405" y="1095"/>
                </a:cubicBezTo>
                <a:cubicBezTo>
                  <a:pt x="1405" y="1037"/>
                  <a:pt x="1388" y="978"/>
                  <a:pt x="1363" y="936"/>
                </a:cubicBezTo>
                <a:cubicBezTo>
                  <a:pt x="1388" y="861"/>
                  <a:pt x="1405" y="786"/>
                  <a:pt x="1405" y="702"/>
                </a:cubicBezTo>
                <a:close/>
                <a:moveTo>
                  <a:pt x="1405" y="702"/>
                </a:moveTo>
                <a:lnTo>
                  <a:pt x="1405" y="702"/>
                </a:lnTo>
                <a:close/>
              </a:path>
            </a:pathLst>
          </a:custGeom>
          <a:solidFill>
            <a:srgbClr val="FFFFFF"/>
          </a:solidFill>
          <a:ln>
            <a:noFill/>
          </a:ln>
          <a:extLst/>
        </p:spPr>
        <p:txBody>
          <a:bodyPr wrap="none" lIns="91444" tIns="45722" rIns="91444" bIns="45722" anchor="ctr"/>
          <a:lstStyle/>
          <a:p>
            <a:endParaRPr lang="zh-CN" altLang="en-US"/>
          </a:p>
        </p:txBody>
      </p:sp>
    </p:spTree>
    <p:extLst>
      <p:ext uri="{BB962C8B-B14F-4D97-AF65-F5344CB8AC3E}">
        <p14:creationId xmlns:p14="http://schemas.microsoft.com/office/powerpoint/2010/main" val="25768951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37"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900" decel="100000" fill="hold"/>
                                        <p:tgtEl>
                                          <p:spTgt spid="12"/>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16" fill="hold" nodeType="afterGroup">
                            <p:stCondLst>
                              <p:cond delay="1000"/>
                            </p:stCondLst>
                            <p:childTnLst>
                              <p:par>
                                <p:cTn id="17" presetID="49" presetClass="entr" presetSubtype="0" decel="10000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p:cTn id="19" dur="500" fill="hold"/>
                                        <p:tgtEl>
                                          <p:spTgt spid="54"/>
                                        </p:tgtEl>
                                        <p:attrNameLst>
                                          <p:attrName>ppt_w</p:attrName>
                                        </p:attrNameLst>
                                      </p:cBhvr>
                                      <p:tavLst>
                                        <p:tav tm="0">
                                          <p:val>
                                            <p:fltVal val="0"/>
                                          </p:val>
                                        </p:tav>
                                        <p:tav tm="100000">
                                          <p:val>
                                            <p:strVal val="#ppt_w"/>
                                          </p:val>
                                        </p:tav>
                                      </p:tavLst>
                                    </p:anim>
                                    <p:anim calcmode="lin" valueType="num">
                                      <p:cBhvr>
                                        <p:cTn id="20" dur="500" fill="hold"/>
                                        <p:tgtEl>
                                          <p:spTgt spid="54"/>
                                        </p:tgtEl>
                                        <p:attrNameLst>
                                          <p:attrName>ppt_h</p:attrName>
                                        </p:attrNameLst>
                                      </p:cBhvr>
                                      <p:tavLst>
                                        <p:tav tm="0">
                                          <p:val>
                                            <p:fltVal val="0"/>
                                          </p:val>
                                        </p:tav>
                                        <p:tav tm="100000">
                                          <p:val>
                                            <p:strVal val="#ppt_h"/>
                                          </p:val>
                                        </p:tav>
                                      </p:tavLst>
                                    </p:anim>
                                    <p:anim calcmode="lin" valueType="num">
                                      <p:cBhvr>
                                        <p:cTn id="21" dur="500" fill="hold"/>
                                        <p:tgtEl>
                                          <p:spTgt spid="54"/>
                                        </p:tgtEl>
                                        <p:attrNameLst>
                                          <p:attrName>style.rotation</p:attrName>
                                        </p:attrNameLst>
                                      </p:cBhvr>
                                      <p:tavLst>
                                        <p:tav tm="0">
                                          <p:val>
                                            <p:fltVal val="360"/>
                                          </p:val>
                                        </p:tav>
                                        <p:tav tm="100000">
                                          <p:val>
                                            <p:fltVal val="0"/>
                                          </p:val>
                                        </p:tav>
                                      </p:tavLst>
                                    </p:anim>
                                    <p:animEffect transition="in" filter="fade">
                                      <p:cBhvr>
                                        <p:cTn id="22" dur="500"/>
                                        <p:tgtEl>
                                          <p:spTgt spid="54"/>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par>
                                <p:cTn id="29" presetID="37"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900" decel="100000" fill="hold"/>
                                        <p:tgtEl>
                                          <p:spTgt spid="11"/>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35" fill="hold" nodeType="afterGroup">
                            <p:stCondLst>
                              <p:cond delay="2500"/>
                            </p:stCondLst>
                            <p:childTnLst>
                              <p:par>
                                <p:cTn id="36" presetID="49" presetClass="entr" presetSubtype="0" decel="10000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 calcmode="lin" valueType="num">
                                      <p:cBhvr>
                                        <p:cTn id="38" dur="500" fill="hold"/>
                                        <p:tgtEl>
                                          <p:spTgt spid="55"/>
                                        </p:tgtEl>
                                        <p:attrNameLst>
                                          <p:attrName>ppt_w</p:attrName>
                                        </p:attrNameLst>
                                      </p:cBhvr>
                                      <p:tavLst>
                                        <p:tav tm="0">
                                          <p:val>
                                            <p:fltVal val="0"/>
                                          </p:val>
                                        </p:tav>
                                        <p:tav tm="100000">
                                          <p:val>
                                            <p:strVal val="#ppt_w"/>
                                          </p:val>
                                        </p:tav>
                                      </p:tavLst>
                                    </p:anim>
                                    <p:anim calcmode="lin" valueType="num">
                                      <p:cBhvr>
                                        <p:cTn id="39" dur="500" fill="hold"/>
                                        <p:tgtEl>
                                          <p:spTgt spid="55"/>
                                        </p:tgtEl>
                                        <p:attrNameLst>
                                          <p:attrName>ppt_h</p:attrName>
                                        </p:attrNameLst>
                                      </p:cBhvr>
                                      <p:tavLst>
                                        <p:tav tm="0">
                                          <p:val>
                                            <p:fltVal val="0"/>
                                          </p:val>
                                        </p:tav>
                                        <p:tav tm="100000">
                                          <p:val>
                                            <p:strVal val="#ppt_h"/>
                                          </p:val>
                                        </p:tav>
                                      </p:tavLst>
                                    </p:anim>
                                    <p:anim calcmode="lin" valueType="num">
                                      <p:cBhvr>
                                        <p:cTn id="40" dur="500" fill="hold"/>
                                        <p:tgtEl>
                                          <p:spTgt spid="55"/>
                                        </p:tgtEl>
                                        <p:attrNameLst>
                                          <p:attrName>style.rotation</p:attrName>
                                        </p:attrNameLst>
                                      </p:cBhvr>
                                      <p:tavLst>
                                        <p:tav tm="0">
                                          <p:val>
                                            <p:fltVal val="360"/>
                                          </p:val>
                                        </p:tav>
                                        <p:tav tm="100000">
                                          <p:val>
                                            <p:fltVal val="0"/>
                                          </p:val>
                                        </p:tav>
                                      </p:tavLst>
                                    </p:anim>
                                    <p:animEffect transition="in" filter="fade">
                                      <p:cBhvr>
                                        <p:cTn id="41" dur="500"/>
                                        <p:tgtEl>
                                          <p:spTgt spid="55"/>
                                        </p:tgtEl>
                                      </p:cBhvr>
                                    </p:animEffect>
                                  </p:childTnLst>
                                </p:cTn>
                              </p:par>
                            </p:childTnLst>
                          </p:cTn>
                        </p:par>
                        <p:par>
                          <p:cTn id="42" fill="hold" nodeType="afterGroup">
                            <p:stCondLst>
                              <p:cond delay="3000"/>
                            </p:stCondLst>
                            <p:childTnLst>
                              <p:par>
                                <p:cTn id="43" presetID="53" presetClass="entr" presetSubtype="16"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37" presetClass="entr" presetSubtype="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1000"/>
                                        <p:tgtEl>
                                          <p:spTgt spid="10"/>
                                        </p:tgtEl>
                                      </p:cBhvr>
                                    </p:animEffect>
                                    <p:anim calcmode="lin" valueType="num">
                                      <p:cBhvr>
                                        <p:cTn id="51" dur="1000" fill="hold"/>
                                        <p:tgtEl>
                                          <p:spTgt spid="10"/>
                                        </p:tgtEl>
                                        <p:attrNameLst>
                                          <p:attrName>ppt_x</p:attrName>
                                        </p:attrNameLst>
                                      </p:cBhvr>
                                      <p:tavLst>
                                        <p:tav tm="0">
                                          <p:val>
                                            <p:strVal val="#ppt_x"/>
                                          </p:val>
                                        </p:tav>
                                        <p:tav tm="100000">
                                          <p:val>
                                            <p:strVal val="#ppt_x"/>
                                          </p:val>
                                        </p:tav>
                                      </p:tavLst>
                                    </p:anim>
                                    <p:anim calcmode="lin" valueType="num">
                                      <p:cBhvr>
                                        <p:cTn id="52" dur="900" decel="100000" fill="hold"/>
                                        <p:tgtEl>
                                          <p:spTgt spid="10"/>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54" fill="hold" nodeType="afterGroup">
                            <p:stCondLst>
                              <p:cond delay="4000"/>
                            </p:stCondLst>
                            <p:childTnLst>
                              <p:par>
                                <p:cTn id="55" presetID="49" presetClass="entr" presetSubtype="0" decel="100000" fill="hold" grpId="0" nodeType="afterEffect">
                                  <p:stCondLst>
                                    <p:cond delay="0"/>
                                  </p:stCondLst>
                                  <p:childTnLst>
                                    <p:set>
                                      <p:cBhvr>
                                        <p:cTn id="56" dur="1" fill="hold">
                                          <p:stCondLst>
                                            <p:cond delay="0"/>
                                          </p:stCondLst>
                                        </p:cTn>
                                        <p:tgtEl>
                                          <p:spTgt spid="57"/>
                                        </p:tgtEl>
                                        <p:attrNameLst>
                                          <p:attrName>style.visibility</p:attrName>
                                        </p:attrNameLst>
                                      </p:cBhvr>
                                      <p:to>
                                        <p:strVal val="visible"/>
                                      </p:to>
                                    </p:set>
                                    <p:anim calcmode="lin" valueType="num">
                                      <p:cBhvr>
                                        <p:cTn id="57" dur="500" fill="hold"/>
                                        <p:tgtEl>
                                          <p:spTgt spid="57"/>
                                        </p:tgtEl>
                                        <p:attrNameLst>
                                          <p:attrName>ppt_w</p:attrName>
                                        </p:attrNameLst>
                                      </p:cBhvr>
                                      <p:tavLst>
                                        <p:tav tm="0">
                                          <p:val>
                                            <p:fltVal val="0"/>
                                          </p:val>
                                        </p:tav>
                                        <p:tav tm="100000">
                                          <p:val>
                                            <p:strVal val="#ppt_w"/>
                                          </p:val>
                                        </p:tav>
                                      </p:tavLst>
                                    </p:anim>
                                    <p:anim calcmode="lin" valueType="num">
                                      <p:cBhvr>
                                        <p:cTn id="58" dur="500" fill="hold"/>
                                        <p:tgtEl>
                                          <p:spTgt spid="57"/>
                                        </p:tgtEl>
                                        <p:attrNameLst>
                                          <p:attrName>ppt_h</p:attrName>
                                        </p:attrNameLst>
                                      </p:cBhvr>
                                      <p:tavLst>
                                        <p:tav tm="0">
                                          <p:val>
                                            <p:fltVal val="0"/>
                                          </p:val>
                                        </p:tav>
                                        <p:tav tm="100000">
                                          <p:val>
                                            <p:strVal val="#ppt_h"/>
                                          </p:val>
                                        </p:tav>
                                      </p:tavLst>
                                    </p:anim>
                                    <p:anim calcmode="lin" valueType="num">
                                      <p:cBhvr>
                                        <p:cTn id="59" dur="500" fill="hold"/>
                                        <p:tgtEl>
                                          <p:spTgt spid="57"/>
                                        </p:tgtEl>
                                        <p:attrNameLst>
                                          <p:attrName>style.rotation</p:attrName>
                                        </p:attrNameLst>
                                      </p:cBhvr>
                                      <p:tavLst>
                                        <p:tav tm="0">
                                          <p:val>
                                            <p:fltVal val="360"/>
                                          </p:val>
                                        </p:tav>
                                        <p:tav tm="100000">
                                          <p:val>
                                            <p:fltVal val="0"/>
                                          </p:val>
                                        </p:tav>
                                      </p:tavLst>
                                    </p:anim>
                                    <p:animEffect transition="in" filter="fade">
                                      <p:cBhvr>
                                        <p:cTn id="60" dur="500"/>
                                        <p:tgtEl>
                                          <p:spTgt spid="57"/>
                                        </p:tgtEl>
                                      </p:cBhvr>
                                    </p:animEffect>
                                  </p:childTnLst>
                                </p:cTn>
                              </p:par>
                            </p:childTnLst>
                          </p:cTn>
                        </p:par>
                        <p:par>
                          <p:cTn id="61" fill="hold" nodeType="afterGroup">
                            <p:stCondLst>
                              <p:cond delay="4500"/>
                            </p:stCondLst>
                            <p:childTnLst>
                              <p:par>
                                <p:cTn id="62" presetID="53" presetClass="entr" presetSubtype="16" fill="hold"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p:cTn id="64" dur="500" fill="hold"/>
                                        <p:tgtEl>
                                          <p:spTgt spid="20"/>
                                        </p:tgtEl>
                                        <p:attrNameLst>
                                          <p:attrName>ppt_w</p:attrName>
                                        </p:attrNameLst>
                                      </p:cBhvr>
                                      <p:tavLst>
                                        <p:tav tm="0">
                                          <p:val>
                                            <p:fltVal val="0"/>
                                          </p:val>
                                        </p:tav>
                                        <p:tav tm="100000">
                                          <p:val>
                                            <p:strVal val="#ppt_w"/>
                                          </p:val>
                                        </p:tav>
                                      </p:tavLst>
                                    </p:anim>
                                    <p:anim calcmode="lin" valueType="num">
                                      <p:cBhvr>
                                        <p:cTn id="65" dur="500" fill="hold"/>
                                        <p:tgtEl>
                                          <p:spTgt spid="20"/>
                                        </p:tgtEl>
                                        <p:attrNameLst>
                                          <p:attrName>ppt_h</p:attrName>
                                        </p:attrNameLst>
                                      </p:cBhvr>
                                      <p:tavLst>
                                        <p:tav tm="0">
                                          <p:val>
                                            <p:fltVal val="0"/>
                                          </p:val>
                                        </p:tav>
                                        <p:tav tm="100000">
                                          <p:val>
                                            <p:strVal val="#ppt_h"/>
                                          </p:val>
                                        </p:tav>
                                      </p:tavLst>
                                    </p:anim>
                                    <p:animEffect transition="in" filter="fade">
                                      <p:cBhvr>
                                        <p:cTn id="66" dur="500"/>
                                        <p:tgtEl>
                                          <p:spTgt spid="20"/>
                                        </p:tgtEl>
                                      </p:cBhvr>
                                    </p:animEffect>
                                  </p:childTnLst>
                                </p:cTn>
                              </p:par>
                              <p:par>
                                <p:cTn id="67" presetID="37" presetClass="entr" presetSubtype="0" fill="hold" nodeType="with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fade">
                                      <p:cBhvr>
                                        <p:cTn id="69" dur="1000"/>
                                        <p:tgtEl>
                                          <p:spTgt spid="9"/>
                                        </p:tgtEl>
                                      </p:cBhvr>
                                    </p:animEffect>
                                    <p:anim calcmode="lin" valueType="num">
                                      <p:cBhvr>
                                        <p:cTn id="70" dur="1000" fill="hold"/>
                                        <p:tgtEl>
                                          <p:spTgt spid="9"/>
                                        </p:tgtEl>
                                        <p:attrNameLst>
                                          <p:attrName>ppt_x</p:attrName>
                                        </p:attrNameLst>
                                      </p:cBhvr>
                                      <p:tavLst>
                                        <p:tav tm="0">
                                          <p:val>
                                            <p:strVal val="#ppt_x"/>
                                          </p:val>
                                        </p:tav>
                                        <p:tav tm="100000">
                                          <p:val>
                                            <p:strVal val="#ppt_x"/>
                                          </p:val>
                                        </p:tav>
                                      </p:tavLst>
                                    </p:anim>
                                    <p:anim calcmode="lin" valueType="num">
                                      <p:cBhvr>
                                        <p:cTn id="71" dur="900" decel="100000" fill="hold"/>
                                        <p:tgtEl>
                                          <p:spTgt spid="9"/>
                                        </p:tgtEl>
                                        <p:attrNameLst>
                                          <p:attrName>ppt_y</p:attrName>
                                        </p:attrNameLst>
                                      </p:cBhvr>
                                      <p:tavLst>
                                        <p:tav tm="0">
                                          <p:val>
                                            <p:strVal val="#ppt_y+1"/>
                                          </p:val>
                                        </p:tav>
                                        <p:tav tm="100000">
                                          <p:val>
                                            <p:strVal val="#ppt_y-.03"/>
                                          </p:val>
                                        </p:tav>
                                      </p:tavLst>
                                    </p:anim>
                                    <p:anim calcmode="lin" valueType="num">
                                      <p:cBhvr>
                                        <p:cTn id="72"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73" fill="hold" nodeType="afterGroup">
                            <p:stCondLst>
                              <p:cond delay="5500"/>
                            </p:stCondLst>
                            <p:childTnLst>
                              <p:par>
                                <p:cTn id="74" presetID="49" presetClass="entr" presetSubtype="0" decel="100000" fill="hold" grpId="0" nodeType="afterEffect">
                                  <p:stCondLst>
                                    <p:cond delay="0"/>
                                  </p:stCondLst>
                                  <p:childTnLst>
                                    <p:set>
                                      <p:cBhvr>
                                        <p:cTn id="75" dur="1" fill="hold">
                                          <p:stCondLst>
                                            <p:cond delay="0"/>
                                          </p:stCondLst>
                                        </p:cTn>
                                        <p:tgtEl>
                                          <p:spTgt spid="50"/>
                                        </p:tgtEl>
                                        <p:attrNameLst>
                                          <p:attrName>style.visibility</p:attrName>
                                        </p:attrNameLst>
                                      </p:cBhvr>
                                      <p:to>
                                        <p:strVal val="visible"/>
                                      </p:to>
                                    </p:set>
                                    <p:anim calcmode="lin" valueType="num">
                                      <p:cBhvr>
                                        <p:cTn id="76" dur="500" fill="hold"/>
                                        <p:tgtEl>
                                          <p:spTgt spid="50"/>
                                        </p:tgtEl>
                                        <p:attrNameLst>
                                          <p:attrName>ppt_w</p:attrName>
                                        </p:attrNameLst>
                                      </p:cBhvr>
                                      <p:tavLst>
                                        <p:tav tm="0">
                                          <p:val>
                                            <p:fltVal val="0"/>
                                          </p:val>
                                        </p:tav>
                                        <p:tav tm="100000">
                                          <p:val>
                                            <p:strVal val="#ppt_w"/>
                                          </p:val>
                                        </p:tav>
                                      </p:tavLst>
                                    </p:anim>
                                    <p:anim calcmode="lin" valueType="num">
                                      <p:cBhvr>
                                        <p:cTn id="77" dur="500" fill="hold"/>
                                        <p:tgtEl>
                                          <p:spTgt spid="50"/>
                                        </p:tgtEl>
                                        <p:attrNameLst>
                                          <p:attrName>ppt_h</p:attrName>
                                        </p:attrNameLst>
                                      </p:cBhvr>
                                      <p:tavLst>
                                        <p:tav tm="0">
                                          <p:val>
                                            <p:fltVal val="0"/>
                                          </p:val>
                                        </p:tav>
                                        <p:tav tm="100000">
                                          <p:val>
                                            <p:strVal val="#ppt_h"/>
                                          </p:val>
                                        </p:tav>
                                      </p:tavLst>
                                    </p:anim>
                                    <p:anim calcmode="lin" valueType="num">
                                      <p:cBhvr>
                                        <p:cTn id="78" dur="500" fill="hold"/>
                                        <p:tgtEl>
                                          <p:spTgt spid="50"/>
                                        </p:tgtEl>
                                        <p:attrNameLst>
                                          <p:attrName>style.rotation</p:attrName>
                                        </p:attrNameLst>
                                      </p:cBhvr>
                                      <p:tavLst>
                                        <p:tav tm="0">
                                          <p:val>
                                            <p:fltVal val="360"/>
                                          </p:val>
                                        </p:tav>
                                        <p:tav tm="100000">
                                          <p:val>
                                            <p:fltVal val="0"/>
                                          </p:val>
                                        </p:tav>
                                      </p:tavLst>
                                    </p:anim>
                                    <p:animEffect transition="in" filter="fade">
                                      <p:cBhvr>
                                        <p:cTn id="79" dur="500"/>
                                        <p:tgtEl>
                                          <p:spTgt spid="50"/>
                                        </p:tgtEl>
                                      </p:cBhvr>
                                    </p:animEffect>
                                  </p:childTnLst>
                                </p:cTn>
                              </p:par>
                            </p:childTnLst>
                          </p:cTn>
                        </p:par>
                        <p:par>
                          <p:cTn id="80" fill="hold" nodeType="afterGroup">
                            <p:stCondLst>
                              <p:cond delay="6000"/>
                            </p:stCondLst>
                            <p:childTnLst>
                              <p:par>
                                <p:cTn id="81" presetID="53" presetClass="entr" presetSubtype="16" fill="hold" nodeType="afterEffect">
                                  <p:stCondLst>
                                    <p:cond delay="0"/>
                                  </p:stCondLst>
                                  <p:childTnLst>
                                    <p:set>
                                      <p:cBhvr>
                                        <p:cTn id="82" dur="1" fill="hold">
                                          <p:stCondLst>
                                            <p:cond delay="0"/>
                                          </p:stCondLst>
                                        </p:cTn>
                                        <p:tgtEl>
                                          <p:spTgt spid="5"/>
                                        </p:tgtEl>
                                        <p:attrNameLst>
                                          <p:attrName>style.visibility</p:attrName>
                                        </p:attrNameLst>
                                      </p:cBhvr>
                                      <p:to>
                                        <p:strVal val="visible"/>
                                      </p:to>
                                    </p:set>
                                    <p:anim calcmode="lin" valueType="num">
                                      <p:cBhvr>
                                        <p:cTn id="83" dur="500" fill="hold"/>
                                        <p:tgtEl>
                                          <p:spTgt spid="5"/>
                                        </p:tgtEl>
                                        <p:attrNameLst>
                                          <p:attrName>ppt_w</p:attrName>
                                        </p:attrNameLst>
                                      </p:cBhvr>
                                      <p:tavLst>
                                        <p:tav tm="0">
                                          <p:val>
                                            <p:fltVal val="0"/>
                                          </p:val>
                                        </p:tav>
                                        <p:tav tm="100000">
                                          <p:val>
                                            <p:strVal val="#ppt_w"/>
                                          </p:val>
                                        </p:tav>
                                      </p:tavLst>
                                    </p:anim>
                                    <p:anim calcmode="lin" valueType="num">
                                      <p:cBhvr>
                                        <p:cTn id="84" dur="500" fill="hold"/>
                                        <p:tgtEl>
                                          <p:spTgt spid="5"/>
                                        </p:tgtEl>
                                        <p:attrNameLst>
                                          <p:attrName>ppt_h</p:attrName>
                                        </p:attrNameLst>
                                      </p:cBhvr>
                                      <p:tavLst>
                                        <p:tav tm="0">
                                          <p:val>
                                            <p:fltVal val="0"/>
                                          </p:val>
                                        </p:tav>
                                        <p:tav tm="100000">
                                          <p:val>
                                            <p:strVal val="#ppt_h"/>
                                          </p:val>
                                        </p:tav>
                                      </p:tavLst>
                                    </p:anim>
                                    <p:animEffect transition="in" filter="fade">
                                      <p:cBhvr>
                                        <p:cTn id="85" dur="500"/>
                                        <p:tgtEl>
                                          <p:spTgt spid="5"/>
                                        </p:tgtEl>
                                      </p:cBhvr>
                                    </p:animEffect>
                                  </p:childTnLst>
                                </p:cTn>
                              </p:par>
                              <p:par>
                                <p:cTn id="86" presetID="37" presetClass="entr" presetSubtype="0" fill="hold" nodeType="with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fade">
                                      <p:cBhvr>
                                        <p:cTn id="88" dur="1000"/>
                                        <p:tgtEl>
                                          <p:spTgt spid="8"/>
                                        </p:tgtEl>
                                      </p:cBhvr>
                                    </p:animEffect>
                                    <p:anim calcmode="lin" valueType="num">
                                      <p:cBhvr>
                                        <p:cTn id="89" dur="1000" fill="hold"/>
                                        <p:tgtEl>
                                          <p:spTgt spid="8"/>
                                        </p:tgtEl>
                                        <p:attrNameLst>
                                          <p:attrName>ppt_x</p:attrName>
                                        </p:attrNameLst>
                                      </p:cBhvr>
                                      <p:tavLst>
                                        <p:tav tm="0">
                                          <p:val>
                                            <p:strVal val="#ppt_x"/>
                                          </p:val>
                                        </p:tav>
                                        <p:tav tm="100000">
                                          <p:val>
                                            <p:strVal val="#ppt_x"/>
                                          </p:val>
                                        </p:tav>
                                      </p:tavLst>
                                    </p:anim>
                                    <p:anim calcmode="lin" valueType="num">
                                      <p:cBhvr>
                                        <p:cTn id="90" dur="900" decel="100000" fill="hold"/>
                                        <p:tgtEl>
                                          <p:spTgt spid="8"/>
                                        </p:tgtEl>
                                        <p:attrNameLst>
                                          <p:attrName>ppt_y</p:attrName>
                                        </p:attrNameLst>
                                      </p:cBhvr>
                                      <p:tavLst>
                                        <p:tav tm="0">
                                          <p:val>
                                            <p:strVal val="#ppt_y+1"/>
                                          </p:val>
                                        </p:tav>
                                        <p:tav tm="100000">
                                          <p:val>
                                            <p:strVal val="#ppt_y-.03"/>
                                          </p:val>
                                        </p:tav>
                                      </p:tavLst>
                                    </p:anim>
                                    <p:anim calcmode="lin" valueType="num">
                                      <p:cBhvr>
                                        <p:cTn id="91"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92" fill="hold" nodeType="afterGroup">
                            <p:stCondLst>
                              <p:cond delay="7000"/>
                            </p:stCondLst>
                            <p:childTnLst>
                              <p:par>
                                <p:cTn id="93" presetID="49" presetClass="entr" presetSubtype="0" decel="100000" fill="hold" grpId="0" nodeType="afterEffect">
                                  <p:stCondLst>
                                    <p:cond delay="0"/>
                                  </p:stCondLst>
                                  <p:childTnLst>
                                    <p:set>
                                      <p:cBhvr>
                                        <p:cTn id="94" dur="1" fill="hold">
                                          <p:stCondLst>
                                            <p:cond delay="0"/>
                                          </p:stCondLst>
                                        </p:cTn>
                                        <p:tgtEl>
                                          <p:spTgt spid="58"/>
                                        </p:tgtEl>
                                        <p:attrNameLst>
                                          <p:attrName>style.visibility</p:attrName>
                                        </p:attrNameLst>
                                      </p:cBhvr>
                                      <p:to>
                                        <p:strVal val="visible"/>
                                      </p:to>
                                    </p:set>
                                    <p:anim calcmode="lin" valueType="num">
                                      <p:cBhvr>
                                        <p:cTn id="95" dur="500" fill="hold"/>
                                        <p:tgtEl>
                                          <p:spTgt spid="58"/>
                                        </p:tgtEl>
                                        <p:attrNameLst>
                                          <p:attrName>ppt_w</p:attrName>
                                        </p:attrNameLst>
                                      </p:cBhvr>
                                      <p:tavLst>
                                        <p:tav tm="0">
                                          <p:val>
                                            <p:fltVal val="0"/>
                                          </p:val>
                                        </p:tav>
                                        <p:tav tm="100000">
                                          <p:val>
                                            <p:strVal val="#ppt_w"/>
                                          </p:val>
                                        </p:tav>
                                      </p:tavLst>
                                    </p:anim>
                                    <p:anim calcmode="lin" valueType="num">
                                      <p:cBhvr>
                                        <p:cTn id="96" dur="500" fill="hold"/>
                                        <p:tgtEl>
                                          <p:spTgt spid="58"/>
                                        </p:tgtEl>
                                        <p:attrNameLst>
                                          <p:attrName>ppt_h</p:attrName>
                                        </p:attrNameLst>
                                      </p:cBhvr>
                                      <p:tavLst>
                                        <p:tav tm="0">
                                          <p:val>
                                            <p:fltVal val="0"/>
                                          </p:val>
                                        </p:tav>
                                        <p:tav tm="100000">
                                          <p:val>
                                            <p:strVal val="#ppt_h"/>
                                          </p:val>
                                        </p:tav>
                                      </p:tavLst>
                                    </p:anim>
                                    <p:anim calcmode="lin" valueType="num">
                                      <p:cBhvr>
                                        <p:cTn id="97" dur="500" fill="hold"/>
                                        <p:tgtEl>
                                          <p:spTgt spid="58"/>
                                        </p:tgtEl>
                                        <p:attrNameLst>
                                          <p:attrName>style.rotation</p:attrName>
                                        </p:attrNameLst>
                                      </p:cBhvr>
                                      <p:tavLst>
                                        <p:tav tm="0">
                                          <p:val>
                                            <p:fltVal val="360"/>
                                          </p:val>
                                        </p:tav>
                                        <p:tav tm="100000">
                                          <p:val>
                                            <p:fltVal val="0"/>
                                          </p:val>
                                        </p:tav>
                                      </p:tavLst>
                                    </p:anim>
                                    <p:animEffect transition="in" filter="fade">
                                      <p:cBhvr>
                                        <p:cTn id="98" dur="500"/>
                                        <p:tgtEl>
                                          <p:spTgt spid="58"/>
                                        </p:tgtEl>
                                      </p:cBhvr>
                                    </p:animEffect>
                                  </p:childTnLst>
                                </p:cTn>
                              </p:par>
                            </p:childTnLst>
                          </p:cTn>
                        </p:par>
                        <p:par>
                          <p:cTn id="99" fill="hold" nodeType="afterGroup">
                            <p:stCondLst>
                              <p:cond delay="7500"/>
                            </p:stCondLst>
                            <p:childTnLst>
                              <p:par>
                                <p:cTn id="100" presetID="53" presetClass="entr" presetSubtype="16" fill="hold" nodeType="afterEffect">
                                  <p:stCondLst>
                                    <p:cond delay="0"/>
                                  </p:stCondLst>
                                  <p:childTnLst>
                                    <p:set>
                                      <p:cBhvr>
                                        <p:cTn id="101" dur="1" fill="hold">
                                          <p:stCondLst>
                                            <p:cond delay="0"/>
                                          </p:stCondLst>
                                        </p:cTn>
                                        <p:tgtEl>
                                          <p:spTgt spid="25"/>
                                        </p:tgtEl>
                                        <p:attrNameLst>
                                          <p:attrName>style.visibility</p:attrName>
                                        </p:attrNameLst>
                                      </p:cBhvr>
                                      <p:to>
                                        <p:strVal val="visible"/>
                                      </p:to>
                                    </p:set>
                                    <p:anim calcmode="lin" valueType="num">
                                      <p:cBhvr>
                                        <p:cTn id="102" dur="500" fill="hold"/>
                                        <p:tgtEl>
                                          <p:spTgt spid="25"/>
                                        </p:tgtEl>
                                        <p:attrNameLst>
                                          <p:attrName>ppt_w</p:attrName>
                                        </p:attrNameLst>
                                      </p:cBhvr>
                                      <p:tavLst>
                                        <p:tav tm="0">
                                          <p:val>
                                            <p:fltVal val="0"/>
                                          </p:val>
                                        </p:tav>
                                        <p:tav tm="100000">
                                          <p:val>
                                            <p:strVal val="#ppt_w"/>
                                          </p:val>
                                        </p:tav>
                                      </p:tavLst>
                                    </p:anim>
                                    <p:anim calcmode="lin" valueType="num">
                                      <p:cBhvr>
                                        <p:cTn id="103" dur="500" fill="hold"/>
                                        <p:tgtEl>
                                          <p:spTgt spid="25"/>
                                        </p:tgtEl>
                                        <p:attrNameLst>
                                          <p:attrName>ppt_h</p:attrName>
                                        </p:attrNameLst>
                                      </p:cBhvr>
                                      <p:tavLst>
                                        <p:tav tm="0">
                                          <p:val>
                                            <p:fltVal val="0"/>
                                          </p:val>
                                        </p:tav>
                                        <p:tav tm="100000">
                                          <p:val>
                                            <p:strVal val="#ppt_h"/>
                                          </p:val>
                                        </p:tav>
                                      </p:tavLst>
                                    </p:anim>
                                    <p:animEffect transition="in" filter="fade">
                                      <p:cBhvr>
                                        <p:cTn id="104" dur="500"/>
                                        <p:tgtEl>
                                          <p:spTgt spid="25"/>
                                        </p:tgtEl>
                                      </p:cBhvr>
                                    </p:animEffect>
                                  </p:childTnLst>
                                </p:cTn>
                              </p:par>
                              <p:par>
                                <p:cTn id="105" presetID="37" presetClass="entr" presetSubtype="0" fill="hold" nodeType="withEffect">
                                  <p:stCondLst>
                                    <p:cond delay="0"/>
                                  </p:stCondLst>
                                  <p:childTnLst>
                                    <p:set>
                                      <p:cBhvr>
                                        <p:cTn id="106" dur="1" fill="hold">
                                          <p:stCondLst>
                                            <p:cond delay="0"/>
                                          </p:stCondLst>
                                        </p:cTn>
                                        <p:tgtEl>
                                          <p:spTgt spid="7"/>
                                        </p:tgtEl>
                                        <p:attrNameLst>
                                          <p:attrName>style.visibility</p:attrName>
                                        </p:attrNameLst>
                                      </p:cBhvr>
                                      <p:to>
                                        <p:strVal val="visible"/>
                                      </p:to>
                                    </p:set>
                                    <p:animEffect transition="in" filter="fade">
                                      <p:cBhvr>
                                        <p:cTn id="107" dur="1000"/>
                                        <p:tgtEl>
                                          <p:spTgt spid="7"/>
                                        </p:tgtEl>
                                      </p:cBhvr>
                                    </p:animEffect>
                                    <p:anim calcmode="lin" valueType="num">
                                      <p:cBhvr>
                                        <p:cTn id="108" dur="1000" fill="hold"/>
                                        <p:tgtEl>
                                          <p:spTgt spid="7"/>
                                        </p:tgtEl>
                                        <p:attrNameLst>
                                          <p:attrName>ppt_x</p:attrName>
                                        </p:attrNameLst>
                                      </p:cBhvr>
                                      <p:tavLst>
                                        <p:tav tm="0">
                                          <p:val>
                                            <p:strVal val="#ppt_x"/>
                                          </p:val>
                                        </p:tav>
                                        <p:tav tm="100000">
                                          <p:val>
                                            <p:strVal val="#ppt_x"/>
                                          </p:val>
                                        </p:tav>
                                      </p:tavLst>
                                    </p:anim>
                                    <p:anim calcmode="lin" valueType="num">
                                      <p:cBhvr>
                                        <p:cTn id="109" dur="900" decel="100000" fill="hold"/>
                                        <p:tgtEl>
                                          <p:spTgt spid="7"/>
                                        </p:tgtEl>
                                        <p:attrNameLst>
                                          <p:attrName>ppt_y</p:attrName>
                                        </p:attrNameLst>
                                      </p:cBhvr>
                                      <p:tavLst>
                                        <p:tav tm="0">
                                          <p:val>
                                            <p:strVal val="#ppt_y+1"/>
                                          </p:val>
                                        </p:tav>
                                        <p:tav tm="100000">
                                          <p:val>
                                            <p:strVal val="#ppt_y-.03"/>
                                          </p:val>
                                        </p:tav>
                                      </p:tavLst>
                                    </p:anim>
                                    <p:anim calcmode="lin" valueType="num">
                                      <p:cBhvr>
                                        <p:cTn id="1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11" fill="hold" nodeType="afterGroup">
                            <p:stCondLst>
                              <p:cond delay="8500"/>
                            </p:stCondLst>
                            <p:childTnLst>
                              <p:par>
                                <p:cTn id="112" presetID="49" presetClass="entr" presetSubtype="0" decel="100000" fill="hold" nodeType="afterEffect">
                                  <p:stCondLst>
                                    <p:cond delay="0"/>
                                  </p:stCondLst>
                                  <p:childTnLst>
                                    <p:set>
                                      <p:cBhvr>
                                        <p:cTn id="113" dur="1" fill="hold">
                                          <p:stCondLst>
                                            <p:cond delay="0"/>
                                          </p:stCondLst>
                                        </p:cTn>
                                        <p:tgtEl>
                                          <p:spTgt spid="27"/>
                                        </p:tgtEl>
                                        <p:attrNameLst>
                                          <p:attrName>style.visibility</p:attrName>
                                        </p:attrNameLst>
                                      </p:cBhvr>
                                      <p:to>
                                        <p:strVal val="visible"/>
                                      </p:to>
                                    </p:set>
                                    <p:anim calcmode="lin" valueType="num">
                                      <p:cBhvr>
                                        <p:cTn id="114" dur="500" fill="hold"/>
                                        <p:tgtEl>
                                          <p:spTgt spid="27"/>
                                        </p:tgtEl>
                                        <p:attrNameLst>
                                          <p:attrName>ppt_w</p:attrName>
                                        </p:attrNameLst>
                                      </p:cBhvr>
                                      <p:tavLst>
                                        <p:tav tm="0">
                                          <p:val>
                                            <p:fltVal val="0"/>
                                          </p:val>
                                        </p:tav>
                                        <p:tav tm="100000">
                                          <p:val>
                                            <p:strVal val="#ppt_w"/>
                                          </p:val>
                                        </p:tav>
                                      </p:tavLst>
                                    </p:anim>
                                    <p:anim calcmode="lin" valueType="num">
                                      <p:cBhvr>
                                        <p:cTn id="115" dur="500" fill="hold"/>
                                        <p:tgtEl>
                                          <p:spTgt spid="27"/>
                                        </p:tgtEl>
                                        <p:attrNameLst>
                                          <p:attrName>ppt_h</p:attrName>
                                        </p:attrNameLst>
                                      </p:cBhvr>
                                      <p:tavLst>
                                        <p:tav tm="0">
                                          <p:val>
                                            <p:fltVal val="0"/>
                                          </p:val>
                                        </p:tav>
                                        <p:tav tm="100000">
                                          <p:val>
                                            <p:strVal val="#ppt_h"/>
                                          </p:val>
                                        </p:tav>
                                      </p:tavLst>
                                    </p:anim>
                                    <p:anim calcmode="lin" valueType="num">
                                      <p:cBhvr>
                                        <p:cTn id="116" dur="500" fill="hold"/>
                                        <p:tgtEl>
                                          <p:spTgt spid="27"/>
                                        </p:tgtEl>
                                        <p:attrNameLst>
                                          <p:attrName>style.rotation</p:attrName>
                                        </p:attrNameLst>
                                      </p:cBhvr>
                                      <p:tavLst>
                                        <p:tav tm="0">
                                          <p:val>
                                            <p:fltVal val="360"/>
                                          </p:val>
                                        </p:tav>
                                        <p:tav tm="100000">
                                          <p:val>
                                            <p:fltVal val="0"/>
                                          </p:val>
                                        </p:tav>
                                      </p:tavLst>
                                    </p:anim>
                                    <p:animEffect transition="in" filter="fade">
                                      <p:cBhvr>
                                        <p:cTn id="117" dur="500"/>
                                        <p:tgtEl>
                                          <p:spTgt spid="27"/>
                                        </p:tgtEl>
                                      </p:cBhvr>
                                    </p:animEffect>
                                  </p:childTnLst>
                                </p:cTn>
                              </p:par>
                            </p:childTnLst>
                          </p:cTn>
                        </p:par>
                        <p:par>
                          <p:cTn id="118" fill="hold" nodeType="afterGroup">
                            <p:stCondLst>
                              <p:cond delay="9000"/>
                            </p:stCondLst>
                            <p:childTnLst>
                              <p:par>
                                <p:cTn id="119" presetID="53" presetClass="entr" presetSubtype="16" fill="hold" nodeType="afterEffect">
                                  <p:stCondLst>
                                    <p:cond delay="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500" fill="hold"/>
                                        <p:tgtEl>
                                          <p:spTgt spid="22"/>
                                        </p:tgtEl>
                                        <p:attrNameLst>
                                          <p:attrName>ppt_w</p:attrName>
                                        </p:attrNameLst>
                                      </p:cBhvr>
                                      <p:tavLst>
                                        <p:tav tm="0">
                                          <p:val>
                                            <p:fltVal val="0"/>
                                          </p:val>
                                        </p:tav>
                                        <p:tav tm="100000">
                                          <p:val>
                                            <p:strVal val="#ppt_w"/>
                                          </p:val>
                                        </p:tav>
                                      </p:tavLst>
                                    </p:anim>
                                    <p:anim calcmode="lin" valueType="num">
                                      <p:cBhvr>
                                        <p:cTn id="122" dur="500" fill="hold"/>
                                        <p:tgtEl>
                                          <p:spTgt spid="22"/>
                                        </p:tgtEl>
                                        <p:attrNameLst>
                                          <p:attrName>ppt_h</p:attrName>
                                        </p:attrNameLst>
                                      </p:cBhvr>
                                      <p:tavLst>
                                        <p:tav tm="0">
                                          <p:val>
                                            <p:fltVal val="0"/>
                                          </p:val>
                                        </p:tav>
                                        <p:tav tm="100000">
                                          <p:val>
                                            <p:strVal val="#ppt_h"/>
                                          </p:val>
                                        </p:tav>
                                      </p:tavLst>
                                    </p:anim>
                                    <p:animEffect transition="in" filter="fade">
                                      <p:cBhvr>
                                        <p:cTn id="123" dur="500"/>
                                        <p:tgtEl>
                                          <p:spTgt spid="22"/>
                                        </p:tgtEl>
                                      </p:cBhvr>
                                    </p:animEffect>
                                  </p:childTnLst>
                                </p:cTn>
                              </p:par>
                              <p:par>
                                <p:cTn id="124" presetID="37" presetClass="entr" presetSubtype="0" fill="hold" nodeType="withEffect">
                                  <p:stCondLst>
                                    <p:cond delay="0"/>
                                  </p:stCondLst>
                                  <p:childTnLst>
                                    <p:set>
                                      <p:cBhvr>
                                        <p:cTn id="125" dur="1" fill="hold">
                                          <p:stCondLst>
                                            <p:cond delay="0"/>
                                          </p:stCondLst>
                                        </p:cTn>
                                        <p:tgtEl>
                                          <p:spTgt spid="6"/>
                                        </p:tgtEl>
                                        <p:attrNameLst>
                                          <p:attrName>style.visibility</p:attrName>
                                        </p:attrNameLst>
                                      </p:cBhvr>
                                      <p:to>
                                        <p:strVal val="visible"/>
                                      </p:to>
                                    </p:set>
                                    <p:animEffect transition="in" filter="fade">
                                      <p:cBhvr>
                                        <p:cTn id="126" dur="1000"/>
                                        <p:tgtEl>
                                          <p:spTgt spid="6"/>
                                        </p:tgtEl>
                                      </p:cBhvr>
                                    </p:animEffect>
                                    <p:anim calcmode="lin" valueType="num">
                                      <p:cBhvr>
                                        <p:cTn id="127" dur="1000" fill="hold"/>
                                        <p:tgtEl>
                                          <p:spTgt spid="6"/>
                                        </p:tgtEl>
                                        <p:attrNameLst>
                                          <p:attrName>ppt_x</p:attrName>
                                        </p:attrNameLst>
                                      </p:cBhvr>
                                      <p:tavLst>
                                        <p:tav tm="0">
                                          <p:val>
                                            <p:strVal val="#ppt_x"/>
                                          </p:val>
                                        </p:tav>
                                        <p:tav tm="100000">
                                          <p:val>
                                            <p:strVal val="#ppt_x"/>
                                          </p:val>
                                        </p:tav>
                                      </p:tavLst>
                                    </p:anim>
                                    <p:anim calcmode="lin" valueType="num">
                                      <p:cBhvr>
                                        <p:cTn id="128" dur="900" decel="100000" fill="hold"/>
                                        <p:tgtEl>
                                          <p:spTgt spid="6"/>
                                        </p:tgtEl>
                                        <p:attrNameLst>
                                          <p:attrName>ppt_y</p:attrName>
                                        </p:attrNameLst>
                                      </p:cBhvr>
                                      <p:tavLst>
                                        <p:tav tm="0">
                                          <p:val>
                                            <p:strVal val="#ppt_y+1"/>
                                          </p:val>
                                        </p:tav>
                                        <p:tav tm="100000">
                                          <p:val>
                                            <p:strVal val="#ppt_y-.03"/>
                                          </p:val>
                                        </p:tav>
                                      </p:tavLst>
                                    </p:anim>
                                    <p:anim calcmode="lin" valueType="num">
                                      <p:cBhvr>
                                        <p:cTn id="129"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130" fill="hold" nodeType="afterGroup">
                            <p:stCondLst>
                              <p:cond delay="10000"/>
                            </p:stCondLst>
                            <p:childTnLst>
                              <p:par>
                                <p:cTn id="131" presetID="49" presetClass="entr" presetSubtype="0" decel="100000" fill="hold" nodeType="afterEffect">
                                  <p:stCondLst>
                                    <p:cond delay="0"/>
                                  </p:stCondLst>
                                  <p:childTnLst>
                                    <p:set>
                                      <p:cBhvr>
                                        <p:cTn id="132" dur="1" fill="hold">
                                          <p:stCondLst>
                                            <p:cond delay="0"/>
                                          </p:stCondLst>
                                        </p:cTn>
                                        <p:tgtEl>
                                          <p:spTgt spid="28"/>
                                        </p:tgtEl>
                                        <p:attrNameLst>
                                          <p:attrName>style.visibility</p:attrName>
                                        </p:attrNameLst>
                                      </p:cBhvr>
                                      <p:to>
                                        <p:strVal val="visible"/>
                                      </p:to>
                                    </p:set>
                                    <p:anim calcmode="lin" valueType="num">
                                      <p:cBhvr>
                                        <p:cTn id="133" dur="500" fill="hold"/>
                                        <p:tgtEl>
                                          <p:spTgt spid="28"/>
                                        </p:tgtEl>
                                        <p:attrNameLst>
                                          <p:attrName>ppt_w</p:attrName>
                                        </p:attrNameLst>
                                      </p:cBhvr>
                                      <p:tavLst>
                                        <p:tav tm="0">
                                          <p:val>
                                            <p:fltVal val="0"/>
                                          </p:val>
                                        </p:tav>
                                        <p:tav tm="100000">
                                          <p:val>
                                            <p:strVal val="#ppt_w"/>
                                          </p:val>
                                        </p:tav>
                                      </p:tavLst>
                                    </p:anim>
                                    <p:anim calcmode="lin" valueType="num">
                                      <p:cBhvr>
                                        <p:cTn id="134" dur="500" fill="hold"/>
                                        <p:tgtEl>
                                          <p:spTgt spid="28"/>
                                        </p:tgtEl>
                                        <p:attrNameLst>
                                          <p:attrName>ppt_h</p:attrName>
                                        </p:attrNameLst>
                                      </p:cBhvr>
                                      <p:tavLst>
                                        <p:tav tm="0">
                                          <p:val>
                                            <p:fltVal val="0"/>
                                          </p:val>
                                        </p:tav>
                                        <p:tav tm="100000">
                                          <p:val>
                                            <p:strVal val="#ppt_h"/>
                                          </p:val>
                                        </p:tav>
                                      </p:tavLst>
                                    </p:anim>
                                    <p:anim calcmode="lin" valueType="num">
                                      <p:cBhvr>
                                        <p:cTn id="135" dur="500" fill="hold"/>
                                        <p:tgtEl>
                                          <p:spTgt spid="28"/>
                                        </p:tgtEl>
                                        <p:attrNameLst>
                                          <p:attrName>style.rotation</p:attrName>
                                        </p:attrNameLst>
                                      </p:cBhvr>
                                      <p:tavLst>
                                        <p:tav tm="0">
                                          <p:val>
                                            <p:fltVal val="360"/>
                                          </p:val>
                                        </p:tav>
                                        <p:tav tm="100000">
                                          <p:val>
                                            <p:fltVal val="0"/>
                                          </p:val>
                                        </p:tav>
                                      </p:tavLst>
                                    </p:anim>
                                    <p:animEffect transition="in" filter="fade">
                                      <p:cBhvr>
                                        <p:cTn id="13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50" grpId="0" animBg="1"/>
      <p:bldP spid="54" grpId="0" animBg="1"/>
      <p:bldP spid="55" grpId="0" animBg="1"/>
      <p:bldP spid="57" grpId="0" animBg="1"/>
      <p:bldP spid="5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992843" y="2155217"/>
            <a:ext cx="4686300" cy="1943700"/>
            <a:chOff x="3962400" y="3409950"/>
            <a:chExt cx="3124200" cy="1295400"/>
          </a:xfrm>
          <a:solidFill>
            <a:schemeClr val="tx1">
              <a:lumMod val="85000"/>
              <a:lumOff val="15000"/>
            </a:schemeClr>
          </a:solidFill>
          <a:effectLst>
            <a:outerShdw blurRad="431800" dir="18900000" sy="23000" kx="-1200000" algn="bl" rotWithShape="0">
              <a:prstClr val="black">
                <a:alpha val="20000"/>
              </a:prstClr>
            </a:outerShdw>
          </a:effectLst>
        </p:grpSpPr>
        <p:sp>
          <p:nvSpPr>
            <p:cNvPr id="3" name="Freeform 208"/>
            <p:cNvSpPr>
              <a:spLocks/>
            </p:cNvSpPr>
            <p:nvPr/>
          </p:nvSpPr>
          <p:spPr bwMode="auto">
            <a:xfrm>
              <a:off x="3981382" y="3824784"/>
              <a:ext cx="3082442" cy="880566"/>
            </a:xfrm>
            <a:custGeom>
              <a:avLst/>
              <a:gdLst/>
              <a:ahLst/>
              <a:cxnLst>
                <a:cxn ang="0">
                  <a:pos x="817" y="22"/>
                </a:cxn>
                <a:cxn ang="0">
                  <a:pos x="817" y="25"/>
                </a:cxn>
                <a:cxn ang="0">
                  <a:pos x="816" y="28"/>
                </a:cxn>
                <a:cxn ang="0">
                  <a:pos x="815" y="31"/>
                </a:cxn>
                <a:cxn ang="0">
                  <a:pos x="813" y="34"/>
                </a:cxn>
                <a:cxn ang="0">
                  <a:pos x="811" y="36"/>
                </a:cxn>
                <a:cxn ang="0">
                  <a:pos x="807" y="40"/>
                </a:cxn>
                <a:cxn ang="0">
                  <a:pos x="803" y="43"/>
                </a:cxn>
                <a:cxn ang="0">
                  <a:pos x="317" y="326"/>
                </a:cxn>
                <a:cxn ang="0">
                  <a:pos x="298" y="336"/>
                </a:cxn>
                <a:cxn ang="0">
                  <a:pos x="292" y="338"/>
                </a:cxn>
                <a:cxn ang="0">
                  <a:pos x="284" y="340"/>
                </a:cxn>
                <a:cxn ang="0">
                  <a:pos x="276" y="341"/>
                </a:cxn>
                <a:cxn ang="0">
                  <a:pos x="271" y="342"/>
                </a:cxn>
                <a:cxn ang="0">
                  <a:pos x="269" y="342"/>
                </a:cxn>
                <a:cxn ang="0">
                  <a:pos x="266" y="342"/>
                </a:cxn>
                <a:cxn ang="0">
                  <a:pos x="265" y="342"/>
                </a:cxn>
                <a:cxn ang="0">
                  <a:pos x="263" y="342"/>
                </a:cxn>
                <a:cxn ang="0">
                  <a:pos x="258" y="341"/>
                </a:cxn>
                <a:cxn ang="0">
                  <a:pos x="253" y="341"/>
                </a:cxn>
                <a:cxn ang="0">
                  <a:pos x="248" y="340"/>
                </a:cxn>
                <a:cxn ang="0">
                  <a:pos x="243" y="339"/>
                </a:cxn>
                <a:cxn ang="0">
                  <a:pos x="234" y="336"/>
                </a:cxn>
                <a:cxn ang="0">
                  <a:pos x="16" y="210"/>
                </a:cxn>
                <a:cxn ang="0">
                  <a:pos x="16" y="217"/>
                </a:cxn>
                <a:cxn ang="0">
                  <a:pos x="234" y="343"/>
                </a:cxn>
                <a:cxn ang="0">
                  <a:pos x="243" y="346"/>
                </a:cxn>
                <a:cxn ang="0">
                  <a:pos x="248" y="347"/>
                </a:cxn>
                <a:cxn ang="0">
                  <a:pos x="253" y="348"/>
                </a:cxn>
                <a:cxn ang="0">
                  <a:pos x="258" y="349"/>
                </a:cxn>
                <a:cxn ang="0">
                  <a:pos x="263" y="349"/>
                </a:cxn>
                <a:cxn ang="0">
                  <a:pos x="265" y="349"/>
                </a:cxn>
                <a:cxn ang="0">
                  <a:pos x="266" y="349"/>
                </a:cxn>
                <a:cxn ang="0">
                  <a:pos x="269" y="349"/>
                </a:cxn>
                <a:cxn ang="0">
                  <a:pos x="271" y="349"/>
                </a:cxn>
                <a:cxn ang="0">
                  <a:pos x="276" y="349"/>
                </a:cxn>
                <a:cxn ang="0">
                  <a:pos x="284" y="347"/>
                </a:cxn>
                <a:cxn ang="0">
                  <a:pos x="292" y="345"/>
                </a:cxn>
                <a:cxn ang="0">
                  <a:pos x="298" y="343"/>
                </a:cxn>
                <a:cxn ang="0">
                  <a:pos x="317" y="333"/>
                </a:cxn>
                <a:cxn ang="0">
                  <a:pos x="803" y="50"/>
                </a:cxn>
                <a:cxn ang="0">
                  <a:pos x="807" y="47"/>
                </a:cxn>
                <a:cxn ang="0">
                  <a:pos x="811" y="43"/>
                </a:cxn>
                <a:cxn ang="0">
                  <a:pos x="813" y="41"/>
                </a:cxn>
                <a:cxn ang="0">
                  <a:pos x="815" y="38"/>
                </a:cxn>
                <a:cxn ang="0">
                  <a:pos x="816" y="35"/>
                </a:cxn>
                <a:cxn ang="0">
                  <a:pos x="817" y="32"/>
                </a:cxn>
                <a:cxn ang="0">
                  <a:pos x="817" y="29"/>
                </a:cxn>
              </a:cxnLst>
              <a:rect l="0" t="0" r="r" b="b"/>
              <a:pathLst>
                <a:path w="817" h="349">
                  <a:moveTo>
                    <a:pt x="817" y="0"/>
                  </a:moveTo>
                  <a:cubicBezTo>
                    <a:pt x="817" y="0"/>
                    <a:pt x="817" y="1"/>
                    <a:pt x="817" y="1"/>
                  </a:cubicBezTo>
                  <a:cubicBezTo>
                    <a:pt x="817" y="8"/>
                    <a:pt x="817" y="15"/>
                    <a:pt x="817" y="22"/>
                  </a:cubicBezTo>
                  <a:cubicBezTo>
                    <a:pt x="817" y="22"/>
                    <a:pt x="817" y="22"/>
                    <a:pt x="817" y="22"/>
                  </a:cubicBezTo>
                  <a:cubicBezTo>
                    <a:pt x="817" y="23"/>
                    <a:pt x="817" y="23"/>
                    <a:pt x="817" y="24"/>
                  </a:cubicBezTo>
                  <a:cubicBezTo>
                    <a:pt x="817" y="24"/>
                    <a:pt x="817" y="25"/>
                    <a:pt x="817" y="25"/>
                  </a:cubicBezTo>
                  <a:cubicBezTo>
                    <a:pt x="817" y="26"/>
                    <a:pt x="817" y="26"/>
                    <a:pt x="817" y="26"/>
                  </a:cubicBezTo>
                  <a:cubicBezTo>
                    <a:pt x="817" y="27"/>
                    <a:pt x="817" y="27"/>
                    <a:pt x="817" y="27"/>
                  </a:cubicBezTo>
                  <a:cubicBezTo>
                    <a:pt x="817" y="27"/>
                    <a:pt x="816" y="28"/>
                    <a:pt x="816" y="28"/>
                  </a:cubicBezTo>
                  <a:cubicBezTo>
                    <a:pt x="816" y="29"/>
                    <a:pt x="816" y="29"/>
                    <a:pt x="816" y="29"/>
                  </a:cubicBezTo>
                  <a:cubicBezTo>
                    <a:pt x="816" y="30"/>
                    <a:pt x="816" y="30"/>
                    <a:pt x="816" y="30"/>
                  </a:cubicBezTo>
                  <a:cubicBezTo>
                    <a:pt x="816" y="30"/>
                    <a:pt x="815" y="31"/>
                    <a:pt x="815" y="31"/>
                  </a:cubicBezTo>
                  <a:cubicBezTo>
                    <a:pt x="815" y="32"/>
                    <a:pt x="815" y="32"/>
                    <a:pt x="815" y="32"/>
                  </a:cubicBezTo>
                  <a:cubicBezTo>
                    <a:pt x="814" y="32"/>
                    <a:pt x="814" y="32"/>
                    <a:pt x="814" y="32"/>
                  </a:cubicBezTo>
                  <a:cubicBezTo>
                    <a:pt x="814" y="33"/>
                    <a:pt x="813" y="34"/>
                    <a:pt x="813" y="34"/>
                  </a:cubicBezTo>
                  <a:cubicBezTo>
                    <a:pt x="813" y="35"/>
                    <a:pt x="813" y="35"/>
                    <a:pt x="813" y="35"/>
                  </a:cubicBezTo>
                  <a:cubicBezTo>
                    <a:pt x="812" y="35"/>
                    <a:pt x="812" y="36"/>
                    <a:pt x="812" y="36"/>
                  </a:cubicBezTo>
                  <a:cubicBezTo>
                    <a:pt x="811" y="36"/>
                    <a:pt x="811" y="36"/>
                    <a:pt x="811" y="36"/>
                  </a:cubicBezTo>
                  <a:cubicBezTo>
                    <a:pt x="811" y="37"/>
                    <a:pt x="810" y="38"/>
                    <a:pt x="809" y="38"/>
                  </a:cubicBezTo>
                  <a:cubicBezTo>
                    <a:pt x="809" y="39"/>
                    <a:pt x="809" y="39"/>
                    <a:pt x="809" y="39"/>
                  </a:cubicBezTo>
                  <a:cubicBezTo>
                    <a:pt x="809" y="39"/>
                    <a:pt x="808" y="39"/>
                    <a:pt x="807" y="40"/>
                  </a:cubicBezTo>
                  <a:cubicBezTo>
                    <a:pt x="807" y="40"/>
                    <a:pt x="806" y="41"/>
                    <a:pt x="806" y="41"/>
                  </a:cubicBezTo>
                  <a:cubicBezTo>
                    <a:pt x="805" y="41"/>
                    <a:pt x="805" y="42"/>
                    <a:pt x="804" y="42"/>
                  </a:cubicBezTo>
                  <a:cubicBezTo>
                    <a:pt x="804" y="43"/>
                    <a:pt x="803" y="43"/>
                    <a:pt x="803" y="43"/>
                  </a:cubicBezTo>
                  <a:cubicBezTo>
                    <a:pt x="802" y="44"/>
                    <a:pt x="802" y="44"/>
                    <a:pt x="802" y="44"/>
                  </a:cubicBezTo>
                  <a:cubicBezTo>
                    <a:pt x="777" y="58"/>
                    <a:pt x="777" y="58"/>
                    <a:pt x="777" y="58"/>
                  </a:cubicBezTo>
                  <a:cubicBezTo>
                    <a:pt x="317" y="326"/>
                    <a:pt x="317" y="326"/>
                    <a:pt x="317" y="326"/>
                  </a:cubicBezTo>
                  <a:cubicBezTo>
                    <a:pt x="304" y="333"/>
                    <a:pt x="304" y="333"/>
                    <a:pt x="304" y="333"/>
                  </a:cubicBezTo>
                  <a:cubicBezTo>
                    <a:pt x="303" y="334"/>
                    <a:pt x="301" y="335"/>
                    <a:pt x="299" y="335"/>
                  </a:cubicBezTo>
                  <a:cubicBezTo>
                    <a:pt x="299" y="336"/>
                    <a:pt x="298" y="336"/>
                    <a:pt x="298" y="336"/>
                  </a:cubicBezTo>
                  <a:cubicBezTo>
                    <a:pt x="296" y="337"/>
                    <a:pt x="295" y="337"/>
                    <a:pt x="293" y="338"/>
                  </a:cubicBezTo>
                  <a:cubicBezTo>
                    <a:pt x="293" y="338"/>
                    <a:pt x="293" y="338"/>
                    <a:pt x="293" y="338"/>
                  </a:cubicBezTo>
                  <a:cubicBezTo>
                    <a:pt x="292" y="338"/>
                    <a:pt x="292" y="338"/>
                    <a:pt x="292" y="338"/>
                  </a:cubicBezTo>
                  <a:cubicBezTo>
                    <a:pt x="291" y="339"/>
                    <a:pt x="290" y="339"/>
                    <a:pt x="289" y="339"/>
                  </a:cubicBezTo>
                  <a:cubicBezTo>
                    <a:pt x="289" y="339"/>
                    <a:pt x="288" y="339"/>
                    <a:pt x="287" y="340"/>
                  </a:cubicBezTo>
                  <a:cubicBezTo>
                    <a:pt x="286" y="340"/>
                    <a:pt x="285" y="340"/>
                    <a:pt x="284" y="340"/>
                  </a:cubicBezTo>
                  <a:cubicBezTo>
                    <a:pt x="284" y="340"/>
                    <a:pt x="283" y="340"/>
                    <a:pt x="283" y="341"/>
                  </a:cubicBezTo>
                  <a:cubicBezTo>
                    <a:pt x="282" y="341"/>
                    <a:pt x="282" y="341"/>
                    <a:pt x="282" y="341"/>
                  </a:cubicBezTo>
                  <a:cubicBezTo>
                    <a:pt x="280" y="341"/>
                    <a:pt x="278" y="341"/>
                    <a:pt x="276" y="341"/>
                  </a:cubicBezTo>
                  <a:cubicBezTo>
                    <a:pt x="276" y="341"/>
                    <a:pt x="276" y="341"/>
                    <a:pt x="276" y="341"/>
                  </a:cubicBezTo>
                  <a:cubicBezTo>
                    <a:pt x="275" y="342"/>
                    <a:pt x="275" y="342"/>
                    <a:pt x="274" y="342"/>
                  </a:cubicBezTo>
                  <a:cubicBezTo>
                    <a:pt x="273" y="342"/>
                    <a:pt x="272" y="342"/>
                    <a:pt x="271" y="342"/>
                  </a:cubicBezTo>
                  <a:cubicBezTo>
                    <a:pt x="270" y="342"/>
                    <a:pt x="270" y="342"/>
                    <a:pt x="270" y="342"/>
                  </a:cubicBezTo>
                  <a:cubicBezTo>
                    <a:pt x="270" y="342"/>
                    <a:pt x="269" y="342"/>
                    <a:pt x="269" y="342"/>
                  </a:cubicBezTo>
                  <a:cubicBezTo>
                    <a:pt x="269" y="342"/>
                    <a:pt x="269" y="342"/>
                    <a:pt x="269" y="342"/>
                  </a:cubicBezTo>
                  <a:cubicBezTo>
                    <a:pt x="269" y="342"/>
                    <a:pt x="269" y="342"/>
                    <a:pt x="269" y="342"/>
                  </a:cubicBezTo>
                  <a:cubicBezTo>
                    <a:pt x="269" y="342"/>
                    <a:pt x="268" y="342"/>
                    <a:pt x="268" y="342"/>
                  </a:cubicBezTo>
                  <a:cubicBezTo>
                    <a:pt x="268" y="342"/>
                    <a:pt x="267" y="342"/>
                    <a:pt x="266" y="342"/>
                  </a:cubicBezTo>
                  <a:cubicBezTo>
                    <a:pt x="266" y="342"/>
                    <a:pt x="266" y="342"/>
                    <a:pt x="265" y="342"/>
                  </a:cubicBezTo>
                  <a:cubicBezTo>
                    <a:pt x="265" y="342"/>
                    <a:pt x="265" y="342"/>
                    <a:pt x="265" y="342"/>
                  </a:cubicBezTo>
                  <a:cubicBezTo>
                    <a:pt x="265" y="342"/>
                    <a:pt x="265" y="342"/>
                    <a:pt x="265" y="342"/>
                  </a:cubicBezTo>
                  <a:cubicBezTo>
                    <a:pt x="265" y="342"/>
                    <a:pt x="265" y="342"/>
                    <a:pt x="264" y="342"/>
                  </a:cubicBezTo>
                  <a:cubicBezTo>
                    <a:pt x="264" y="342"/>
                    <a:pt x="264" y="342"/>
                    <a:pt x="264" y="342"/>
                  </a:cubicBezTo>
                  <a:cubicBezTo>
                    <a:pt x="264" y="342"/>
                    <a:pt x="263" y="342"/>
                    <a:pt x="263" y="342"/>
                  </a:cubicBezTo>
                  <a:cubicBezTo>
                    <a:pt x="262" y="342"/>
                    <a:pt x="261" y="342"/>
                    <a:pt x="260" y="342"/>
                  </a:cubicBezTo>
                  <a:cubicBezTo>
                    <a:pt x="260" y="342"/>
                    <a:pt x="259" y="342"/>
                    <a:pt x="259" y="342"/>
                  </a:cubicBezTo>
                  <a:cubicBezTo>
                    <a:pt x="259" y="342"/>
                    <a:pt x="258" y="342"/>
                    <a:pt x="258" y="341"/>
                  </a:cubicBezTo>
                  <a:cubicBezTo>
                    <a:pt x="257" y="341"/>
                    <a:pt x="256" y="341"/>
                    <a:pt x="255" y="341"/>
                  </a:cubicBezTo>
                  <a:cubicBezTo>
                    <a:pt x="255" y="341"/>
                    <a:pt x="254" y="341"/>
                    <a:pt x="254" y="341"/>
                  </a:cubicBezTo>
                  <a:cubicBezTo>
                    <a:pt x="254" y="341"/>
                    <a:pt x="253" y="341"/>
                    <a:pt x="253" y="341"/>
                  </a:cubicBezTo>
                  <a:cubicBezTo>
                    <a:pt x="252" y="341"/>
                    <a:pt x="251" y="341"/>
                    <a:pt x="250" y="340"/>
                  </a:cubicBezTo>
                  <a:cubicBezTo>
                    <a:pt x="250" y="340"/>
                    <a:pt x="249" y="340"/>
                    <a:pt x="249" y="340"/>
                  </a:cubicBezTo>
                  <a:cubicBezTo>
                    <a:pt x="248" y="340"/>
                    <a:pt x="248" y="340"/>
                    <a:pt x="248" y="340"/>
                  </a:cubicBezTo>
                  <a:cubicBezTo>
                    <a:pt x="247" y="340"/>
                    <a:pt x="246" y="339"/>
                    <a:pt x="244" y="339"/>
                  </a:cubicBezTo>
                  <a:cubicBezTo>
                    <a:pt x="244" y="339"/>
                    <a:pt x="244" y="339"/>
                    <a:pt x="243" y="339"/>
                  </a:cubicBezTo>
                  <a:cubicBezTo>
                    <a:pt x="243" y="339"/>
                    <a:pt x="243" y="339"/>
                    <a:pt x="243" y="339"/>
                  </a:cubicBezTo>
                  <a:cubicBezTo>
                    <a:pt x="241" y="338"/>
                    <a:pt x="239" y="337"/>
                    <a:pt x="237" y="337"/>
                  </a:cubicBezTo>
                  <a:cubicBezTo>
                    <a:pt x="237" y="337"/>
                    <a:pt x="237" y="337"/>
                    <a:pt x="237" y="337"/>
                  </a:cubicBezTo>
                  <a:cubicBezTo>
                    <a:pt x="236" y="336"/>
                    <a:pt x="235" y="336"/>
                    <a:pt x="234" y="336"/>
                  </a:cubicBezTo>
                  <a:cubicBezTo>
                    <a:pt x="234" y="335"/>
                    <a:pt x="233" y="335"/>
                    <a:pt x="233" y="335"/>
                  </a:cubicBezTo>
                  <a:cubicBezTo>
                    <a:pt x="232" y="334"/>
                    <a:pt x="230" y="334"/>
                    <a:pt x="229" y="333"/>
                  </a:cubicBezTo>
                  <a:cubicBezTo>
                    <a:pt x="16" y="210"/>
                    <a:pt x="16" y="210"/>
                    <a:pt x="16" y="210"/>
                  </a:cubicBezTo>
                  <a:cubicBezTo>
                    <a:pt x="6" y="204"/>
                    <a:pt x="1" y="197"/>
                    <a:pt x="1" y="189"/>
                  </a:cubicBezTo>
                  <a:cubicBezTo>
                    <a:pt x="1" y="195"/>
                    <a:pt x="1" y="195"/>
                    <a:pt x="1" y="195"/>
                  </a:cubicBezTo>
                  <a:cubicBezTo>
                    <a:pt x="0" y="203"/>
                    <a:pt x="6" y="211"/>
                    <a:pt x="16" y="217"/>
                  </a:cubicBezTo>
                  <a:cubicBezTo>
                    <a:pt x="229" y="340"/>
                    <a:pt x="229" y="340"/>
                    <a:pt x="229" y="340"/>
                  </a:cubicBezTo>
                  <a:cubicBezTo>
                    <a:pt x="230" y="341"/>
                    <a:pt x="232" y="341"/>
                    <a:pt x="233" y="342"/>
                  </a:cubicBezTo>
                  <a:cubicBezTo>
                    <a:pt x="233" y="342"/>
                    <a:pt x="234" y="342"/>
                    <a:pt x="234" y="343"/>
                  </a:cubicBezTo>
                  <a:cubicBezTo>
                    <a:pt x="235" y="343"/>
                    <a:pt x="236" y="343"/>
                    <a:pt x="237" y="344"/>
                  </a:cubicBezTo>
                  <a:cubicBezTo>
                    <a:pt x="237" y="344"/>
                    <a:pt x="237" y="344"/>
                    <a:pt x="237" y="344"/>
                  </a:cubicBezTo>
                  <a:cubicBezTo>
                    <a:pt x="239" y="345"/>
                    <a:pt x="241" y="345"/>
                    <a:pt x="243" y="346"/>
                  </a:cubicBezTo>
                  <a:cubicBezTo>
                    <a:pt x="243" y="346"/>
                    <a:pt x="243" y="346"/>
                    <a:pt x="243" y="346"/>
                  </a:cubicBezTo>
                  <a:cubicBezTo>
                    <a:pt x="244" y="346"/>
                    <a:pt x="244" y="346"/>
                    <a:pt x="244" y="346"/>
                  </a:cubicBezTo>
                  <a:cubicBezTo>
                    <a:pt x="246" y="346"/>
                    <a:pt x="247" y="347"/>
                    <a:pt x="248" y="347"/>
                  </a:cubicBezTo>
                  <a:cubicBezTo>
                    <a:pt x="249" y="347"/>
                    <a:pt x="249" y="347"/>
                    <a:pt x="249" y="347"/>
                  </a:cubicBezTo>
                  <a:cubicBezTo>
                    <a:pt x="249" y="347"/>
                    <a:pt x="250" y="347"/>
                    <a:pt x="250" y="347"/>
                  </a:cubicBezTo>
                  <a:cubicBezTo>
                    <a:pt x="251" y="348"/>
                    <a:pt x="252" y="348"/>
                    <a:pt x="253" y="348"/>
                  </a:cubicBezTo>
                  <a:cubicBezTo>
                    <a:pt x="253" y="348"/>
                    <a:pt x="254" y="348"/>
                    <a:pt x="254" y="348"/>
                  </a:cubicBezTo>
                  <a:cubicBezTo>
                    <a:pt x="254" y="348"/>
                    <a:pt x="255" y="348"/>
                    <a:pt x="255" y="348"/>
                  </a:cubicBezTo>
                  <a:cubicBezTo>
                    <a:pt x="256" y="348"/>
                    <a:pt x="257" y="348"/>
                    <a:pt x="258" y="349"/>
                  </a:cubicBezTo>
                  <a:cubicBezTo>
                    <a:pt x="258" y="349"/>
                    <a:pt x="259" y="349"/>
                    <a:pt x="259" y="349"/>
                  </a:cubicBezTo>
                  <a:cubicBezTo>
                    <a:pt x="259" y="349"/>
                    <a:pt x="260" y="349"/>
                    <a:pt x="260" y="349"/>
                  </a:cubicBezTo>
                  <a:cubicBezTo>
                    <a:pt x="261" y="349"/>
                    <a:pt x="262" y="349"/>
                    <a:pt x="263" y="349"/>
                  </a:cubicBezTo>
                  <a:cubicBezTo>
                    <a:pt x="263" y="349"/>
                    <a:pt x="264" y="349"/>
                    <a:pt x="264" y="349"/>
                  </a:cubicBezTo>
                  <a:cubicBezTo>
                    <a:pt x="264" y="349"/>
                    <a:pt x="264" y="349"/>
                    <a:pt x="265" y="349"/>
                  </a:cubicBezTo>
                  <a:cubicBezTo>
                    <a:pt x="265" y="349"/>
                    <a:pt x="265" y="349"/>
                    <a:pt x="265" y="349"/>
                  </a:cubicBezTo>
                  <a:cubicBezTo>
                    <a:pt x="265" y="349"/>
                    <a:pt x="265" y="349"/>
                    <a:pt x="265" y="349"/>
                  </a:cubicBezTo>
                  <a:cubicBezTo>
                    <a:pt x="265" y="349"/>
                    <a:pt x="265" y="349"/>
                    <a:pt x="265" y="349"/>
                  </a:cubicBezTo>
                  <a:cubicBezTo>
                    <a:pt x="266" y="349"/>
                    <a:pt x="266" y="349"/>
                    <a:pt x="266" y="349"/>
                  </a:cubicBezTo>
                  <a:cubicBezTo>
                    <a:pt x="267" y="349"/>
                    <a:pt x="268" y="349"/>
                    <a:pt x="268" y="349"/>
                  </a:cubicBezTo>
                  <a:cubicBezTo>
                    <a:pt x="268" y="349"/>
                    <a:pt x="269" y="349"/>
                    <a:pt x="269" y="349"/>
                  </a:cubicBezTo>
                  <a:cubicBezTo>
                    <a:pt x="269" y="349"/>
                    <a:pt x="269" y="349"/>
                    <a:pt x="269" y="349"/>
                  </a:cubicBezTo>
                  <a:cubicBezTo>
                    <a:pt x="269" y="349"/>
                    <a:pt x="269" y="349"/>
                    <a:pt x="269" y="349"/>
                  </a:cubicBezTo>
                  <a:cubicBezTo>
                    <a:pt x="269" y="349"/>
                    <a:pt x="270" y="349"/>
                    <a:pt x="270" y="349"/>
                  </a:cubicBezTo>
                  <a:cubicBezTo>
                    <a:pt x="271" y="349"/>
                    <a:pt x="271" y="349"/>
                    <a:pt x="271" y="349"/>
                  </a:cubicBezTo>
                  <a:cubicBezTo>
                    <a:pt x="272" y="349"/>
                    <a:pt x="273" y="349"/>
                    <a:pt x="274" y="349"/>
                  </a:cubicBezTo>
                  <a:cubicBezTo>
                    <a:pt x="275" y="349"/>
                    <a:pt x="275" y="349"/>
                    <a:pt x="276" y="349"/>
                  </a:cubicBezTo>
                  <a:cubicBezTo>
                    <a:pt x="276" y="349"/>
                    <a:pt x="276" y="349"/>
                    <a:pt x="276" y="349"/>
                  </a:cubicBezTo>
                  <a:cubicBezTo>
                    <a:pt x="278" y="348"/>
                    <a:pt x="280" y="348"/>
                    <a:pt x="282" y="348"/>
                  </a:cubicBezTo>
                  <a:cubicBezTo>
                    <a:pt x="283" y="348"/>
                    <a:pt x="283" y="348"/>
                    <a:pt x="283" y="348"/>
                  </a:cubicBezTo>
                  <a:cubicBezTo>
                    <a:pt x="283" y="348"/>
                    <a:pt x="284" y="347"/>
                    <a:pt x="284" y="347"/>
                  </a:cubicBezTo>
                  <a:cubicBezTo>
                    <a:pt x="285" y="347"/>
                    <a:pt x="286" y="347"/>
                    <a:pt x="287" y="347"/>
                  </a:cubicBezTo>
                  <a:cubicBezTo>
                    <a:pt x="288" y="346"/>
                    <a:pt x="289" y="346"/>
                    <a:pt x="289" y="346"/>
                  </a:cubicBezTo>
                  <a:cubicBezTo>
                    <a:pt x="290" y="346"/>
                    <a:pt x="291" y="346"/>
                    <a:pt x="292" y="345"/>
                  </a:cubicBezTo>
                  <a:cubicBezTo>
                    <a:pt x="293" y="345"/>
                    <a:pt x="293" y="345"/>
                    <a:pt x="293" y="345"/>
                  </a:cubicBezTo>
                  <a:cubicBezTo>
                    <a:pt x="293" y="345"/>
                    <a:pt x="293" y="345"/>
                    <a:pt x="293" y="345"/>
                  </a:cubicBezTo>
                  <a:cubicBezTo>
                    <a:pt x="295" y="344"/>
                    <a:pt x="296" y="344"/>
                    <a:pt x="298" y="343"/>
                  </a:cubicBezTo>
                  <a:cubicBezTo>
                    <a:pt x="298" y="343"/>
                    <a:pt x="299" y="343"/>
                    <a:pt x="299" y="343"/>
                  </a:cubicBezTo>
                  <a:cubicBezTo>
                    <a:pt x="301" y="342"/>
                    <a:pt x="303" y="341"/>
                    <a:pt x="304" y="340"/>
                  </a:cubicBezTo>
                  <a:cubicBezTo>
                    <a:pt x="317" y="333"/>
                    <a:pt x="317" y="333"/>
                    <a:pt x="317" y="333"/>
                  </a:cubicBezTo>
                  <a:cubicBezTo>
                    <a:pt x="777" y="65"/>
                    <a:pt x="777" y="65"/>
                    <a:pt x="777" y="65"/>
                  </a:cubicBezTo>
                  <a:cubicBezTo>
                    <a:pt x="802" y="51"/>
                    <a:pt x="802" y="51"/>
                    <a:pt x="802" y="51"/>
                  </a:cubicBezTo>
                  <a:cubicBezTo>
                    <a:pt x="803" y="50"/>
                    <a:pt x="803" y="50"/>
                    <a:pt x="803" y="50"/>
                  </a:cubicBezTo>
                  <a:cubicBezTo>
                    <a:pt x="803" y="50"/>
                    <a:pt x="804" y="50"/>
                    <a:pt x="804" y="49"/>
                  </a:cubicBezTo>
                  <a:cubicBezTo>
                    <a:pt x="805" y="49"/>
                    <a:pt x="805" y="49"/>
                    <a:pt x="806" y="48"/>
                  </a:cubicBezTo>
                  <a:cubicBezTo>
                    <a:pt x="806" y="48"/>
                    <a:pt x="807" y="47"/>
                    <a:pt x="807" y="47"/>
                  </a:cubicBezTo>
                  <a:cubicBezTo>
                    <a:pt x="808" y="46"/>
                    <a:pt x="809" y="46"/>
                    <a:pt x="809" y="46"/>
                  </a:cubicBezTo>
                  <a:cubicBezTo>
                    <a:pt x="809" y="45"/>
                    <a:pt x="809" y="45"/>
                    <a:pt x="809" y="45"/>
                  </a:cubicBezTo>
                  <a:cubicBezTo>
                    <a:pt x="810" y="45"/>
                    <a:pt x="811" y="44"/>
                    <a:pt x="811" y="43"/>
                  </a:cubicBezTo>
                  <a:cubicBezTo>
                    <a:pt x="812" y="43"/>
                    <a:pt x="812" y="43"/>
                    <a:pt x="812" y="43"/>
                  </a:cubicBezTo>
                  <a:cubicBezTo>
                    <a:pt x="812" y="43"/>
                    <a:pt x="812" y="42"/>
                    <a:pt x="813" y="42"/>
                  </a:cubicBezTo>
                  <a:cubicBezTo>
                    <a:pt x="813" y="41"/>
                    <a:pt x="813" y="41"/>
                    <a:pt x="813" y="41"/>
                  </a:cubicBezTo>
                  <a:cubicBezTo>
                    <a:pt x="813" y="41"/>
                    <a:pt x="814" y="40"/>
                    <a:pt x="814" y="39"/>
                  </a:cubicBezTo>
                  <a:cubicBezTo>
                    <a:pt x="815" y="39"/>
                    <a:pt x="815" y="39"/>
                    <a:pt x="815" y="39"/>
                  </a:cubicBezTo>
                  <a:cubicBezTo>
                    <a:pt x="815" y="38"/>
                    <a:pt x="815" y="38"/>
                    <a:pt x="815" y="38"/>
                  </a:cubicBezTo>
                  <a:cubicBezTo>
                    <a:pt x="815" y="38"/>
                    <a:pt x="816" y="37"/>
                    <a:pt x="816" y="37"/>
                  </a:cubicBezTo>
                  <a:cubicBezTo>
                    <a:pt x="816" y="36"/>
                    <a:pt x="816" y="36"/>
                    <a:pt x="816" y="36"/>
                  </a:cubicBezTo>
                  <a:cubicBezTo>
                    <a:pt x="816" y="35"/>
                    <a:pt x="816" y="35"/>
                    <a:pt x="816" y="35"/>
                  </a:cubicBezTo>
                  <a:cubicBezTo>
                    <a:pt x="816" y="35"/>
                    <a:pt x="817" y="34"/>
                    <a:pt x="817" y="34"/>
                  </a:cubicBezTo>
                  <a:cubicBezTo>
                    <a:pt x="817" y="33"/>
                    <a:pt x="817" y="33"/>
                    <a:pt x="817" y="33"/>
                  </a:cubicBezTo>
                  <a:cubicBezTo>
                    <a:pt x="817" y="32"/>
                    <a:pt x="817" y="32"/>
                    <a:pt x="817" y="32"/>
                  </a:cubicBezTo>
                  <a:cubicBezTo>
                    <a:pt x="817" y="32"/>
                    <a:pt x="817" y="31"/>
                    <a:pt x="817" y="31"/>
                  </a:cubicBezTo>
                  <a:cubicBezTo>
                    <a:pt x="817" y="30"/>
                    <a:pt x="817" y="30"/>
                    <a:pt x="817" y="30"/>
                  </a:cubicBezTo>
                  <a:cubicBezTo>
                    <a:pt x="817" y="29"/>
                    <a:pt x="817" y="29"/>
                    <a:pt x="817" y="29"/>
                  </a:cubicBezTo>
                  <a:cubicBezTo>
                    <a:pt x="817" y="19"/>
                    <a:pt x="817" y="10"/>
                    <a:pt x="817" y="0"/>
                  </a:cubicBezTo>
                </a:path>
              </a:pathLst>
            </a:custGeom>
            <a:grpFill/>
            <a:ln w="9525">
              <a:noFill/>
              <a:round/>
              <a:headEnd/>
              <a:tailEnd/>
            </a:ln>
          </p:spPr>
          <p:txBody>
            <a:bodyPr/>
            <a:lstStyle/>
            <a:p>
              <a:pPr defTabSz="685754" eaLnBrk="1" fontAlgn="auto" hangingPunct="1">
                <a:spcBef>
                  <a:spcPts val="0"/>
                </a:spcBef>
                <a:spcAft>
                  <a:spcPts val="0"/>
                </a:spcAft>
                <a:defRPr/>
              </a:pPr>
              <a:endParaRPr lang="en-US" sz="2400">
                <a:latin typeface="+mn-lt"/>
                <a:ea typeface="+mn-ea"/>
              </a:endParaRPr>
            </a:p>
          </p:txBody>
        </p:sp>
        <p:sp>
          <p:nvSpPr>
            <p:cNvPr id="4" name="Freeform 209"/>
            <p:cNvSpPr>
              <a:spLocks/>
            </p:cNvSpPr>
            <p:nvPr/>
          </p:nvSpPr>
          <p:spPr bwMode="auto">
            <a:xfrm>
              <a:off x="4127156" y="3492328"/>
              <a:ext cx="2729405" cy="1063805"/>
            </a:xfrm>
            <a:custGeom>
              <a:avLst/>
              <a:gdLst/>
              <a:ahLst/>
              <a:cxnLst>
                <a:cxn ang="0">
                  <a:pos x="458" y="0"/>
                </a:cxn>
                <a:cxn ang="0">
                  <a:pos x="0" y="267"/>
                </a:cxn>
                <a:cxn ang="0">
                  <a:pos x="261" y="418"/>
                </a:cxn>
                <a:cxn ang="0">
                  <a:pos x="719" y="151"/>
                </a:cxn>
                <a:cxn ang="0">
                  <a:pos x="458" y="0"/>
                </a:cxn>
              </a:cxnLst>
              <a:rect l="0" t="0" r="r" b="b"/>
              <a:pathLst>
                <a:path w="719" h="418">
                  <a:moveTo>
                    <a:pt x="458" y="0"/>
                  </a:moveTo>
                  <a:lnTo>
                    <a:pt x="0" y="267"/>
                  </a:lnTo>
                  <a:lnTo>
                    <a:pt x="261" y="418"/>
                  </a:lnTo>
                  <a:lnTo>
                    <a:pt x="719" y="151"/>
                  </a:lnTo>
                  <a:lnTo>
                    <a:pt x="458" y="0"/>
                  </a:lnTo>
                  <a:close/>
                </a:path>
              </a:pathLst>
            </a:custGeom>
            <a:grpFill/>
            <a:ln w="9525">
              <a:noFill/>
              <a:round/>
              <a:headEnd/>
              <a:tailEnd/>
            </a:ln>
          </p:spPr>
          <p:txBody>
            <a:bodyPr/>
            <a:lstStyle/>
            <a:p>
              <a:pPr defTabSz="685754" eaLnBrk="1" fontAlgn="auto" hangingPunct="1">
                <a:spcBef>
                  <a:spcPts val="0"/>
                </a:spcBef>
                <a:spcAft>
                  <a:spcPts val="0"/>
                </a:spcAft>
                <a:defRPr/>
              </a:pPr>
              <a:endParaRPr lang="en-US" sz="2400">
                <a:latin typeface="+mn-lt"/>
                <a:ea typeface="+mn-ea"/>
              </a:endParaRPr>
            </a:p>
          </p:txBody>
        </p:sp>
        <p:sp>
          <p:nvSpPr>
            <p:cNvPr id="5" name="Freeform 210"/>
            <p:cNvSpPr>
              <a:spLocks/>
            </p:cNvSpPr>
            <p:nvPr/>
          </p:nvSpPr>
          <p:spPr bwMode="auto">
            <a:xfrm>
              <a:off x="4178273" y="3473758"/>
              <a:ext cx="2729405" cy="1063805"/>
            </a:xfrm>
            <a:custGeom>
              <a:avLst/>
              <a:gdLst/>
              <a:ahLst/>
              <a:cxnLst>
                <a:cxn ang="0">
                  <a:pos x="458" y="0"/>
                </a:cxn>
                <a:cxn ang="0">
                  <a:pos x="0" y="267"/>
                </a:cxn>
                <a:cxn ang="0">
                  <a:pos x="261" y="418"/>
                </a:cxn>
                <a:cxn ang="0">
                  <a:pos x="719" y="151"/>
                </a:cxn>
                <a:cxn ang="0">
                  <a:pos x="458" y="0"/>
                </a:cxn>
              </a:cxnLst>
              <a:rect l="0" t="0" r="r" b="b"/>
              <a:pathLst>
                <a:path w="719" h="418">
                  <a:moveTo>
                    <a:pt x="458" y="0"/>
                  </a:moveTo>
                  <a:lnTo>
                    <a:pt x="0" y="267"/>
                  </a:lnTo>
                  <a:lnTo>
                    <a:pt x="261" y="418"/>
                  </a:lnTo>
                  <a:lnTo>
                    <a:pt x="719" y="151"/>
                  </a:lnTo>
                  <a:lnTo>
                    <a:pt x="458" y="0"/>
                  </a:lnTo>
                </a:path>
              </a:pathLst>
            </a:custGeom>
            <a:blipFill>
              <a:blip r:embed="rId3"/>
              <a:stretch>
                <a:fillRect/>
              </a:stretch>
            </a:blipFill>
            <a:ln w="9525">
              <a:noFill/>
              <a:round/>
              <a:headEnd/>
              <a:tailEnd/>
            </a:ln>
          </p:spPr>
          <p:txBody>
            <a:bodyPr/>
            <a:lstStyle/>
            <a:p>
              <a:pPr defTabSz="685754" eaLnBrk="1" fontAlgn="auto" hangingPunct="1">
                <a:spcBef>
                  <a:spcPts val="0"/>
                </a:spcBef>
                <a:spcAft>
                  <a:spcPts val="0"/>
                </a:spcAft>
                <a:defRPr/>
              </a:pPr>
              <a:endParaRPr lang="en-US" sz="2400">
                <a:latin typeface="+mn-lt"/>
                <a:ea typeface="+mn-ea"/>
              </a:endParaRPr>
            </a:p>
          </p:txBody>
        </p:sp>
        <p:sp>
          <p:nvSpPr>
            <p:cNvPr id="6" name="Freeform 211"/>
            <p:cNvSpPr>
              <a:spLocks/>
            </p:cNvSpPr>
            <p:nvPr/>
          </p:nvSpPr>
          <p:spPr bwMode="auto">
            <a:xfrm>
              <a:off x="4121837" y="3488845"/>
              <a:ext cx="2759773" cy="1073985"/>
            </a:xfrm>
            <a:custGeom>
              <a:avLst/>
              <a:gdLst/>
              <a:ahLst/>
              <a:cxnLst>
                <a:cxn ang="0">
                  <a:pos x="462" y="2"/>
                </a:cxn>
                <a:cxn ang="0">
                  <a:pos x="461" y="0"/>
                </a:cxn>
                <a:cxn ang="0">
                  <a:pos x="0" y="269"/>
                </a:cxn>
                <a:cxn ang="0">
                  <a:pos x="265" y="422"/>
                </a:cxn>
                <a:cxn ang="0">
                  <a:pos x="727" y="153"/>
                </a:cxn>
                <a:cxn ang="0">
                  <a:pos x="462" y="0"/>
                </a:cxn>
                <a:cxn ang="0">
                  <a:pos x="461" y="0"/>
                </a:cxn>
                <a:cxn ang="0">
                  <a:pos x="462" y="2"/>
                </a:cxn>
                <a:cxn ang="0">
                  <a:pos x="461" y="4"/>
                </a:cxn>
                <a:cxn ang="0">
                  <a:pos x="719" y="153"/>
                </a:cxn>
                <a:cxn ang="0">
                  <a:pos x="265" y="417"/>
                </a:cxn>
                <a:cxn ang="0">
                  <a:pos x="8" y="269"/>
                </a:cxn>
                <a:cxn ang="0">
                  <a:pos x="463" y="4"/>
                </a:cxn>
                <a:cxn ang="0">
                  <a:pos x="462" y="2"/>
                </a:cxn>
                <a:cxn ang="0">
                  <a:pos x="461" y="4"/>
                </a:cxn>
                <a:cxn ang="0">
                  <a:pos x="462" y="2"/>
                </a:cxn>
              </a:cxnLst>
              <a:rect l="0" t="0" r="r" b="b"/>
              <a:pathLst>
                <a:path w="727" h="422">
                  <a:moveTo>
                    <a:pt x="462" y="2"/>
                  </a:moveTo>
                  <a:lnTo>
                    <a:pt x="461" y="0"/>
                  </a:lnTo>
                  <a:lnTo>
                    <a:pt x="0" y="269"/>
                  </a:lnTo>
                  <a:lnTo>
                    <a:pt x="265" y="422"/>
                  </a:lnTo>
                  <a:lnTo>
                    <a:pt x="727" y="153"/>
                  </a:lnTo>
                  <a:lnTo>
                    <a:pt x="462" y="0"/>
                  </a:lnTo>
                  <a:lnTo>
                    <a:pt x="461" y="0"/>
                  </a:lnTo>
                  <a:lnTo>
                    <a:pt x="462" y="2"/>
                  </a:lnTo>
                  <a:lnTo>
                    <a:pt x="461" y="4"/>
                  </a:lnTo>
                  <a:lnTo>
                    <a:pt x="719" y="153"/>
                  </a:lnTo>
                  <a:lnTo>
                    <a:pt x="265" y="417"/>
                  </a:lnTo>
                  <a:lnTo>
                    <a:pt x="8" y="269"/>
                  </a:lnTo>
                  <a:lnTo>
                    <a:pt x="463" y="4"/>
                  </a:lnTo>
                  <a:lnTo>
                    <a:pt x="462" y="2"/>
                  </a:lnTo>
                  <a:lnTo>
                    <a:pt x="461" y="4"/>
                  </a:lnTo>
                  <a:lnTo>
                    <a:pt x="462" y="2"/>
                  </a:lnTo>
                  <a:close/>
                </a:path>
              </a:pathLst>
            </a:custGeom>
            <a:grpFill/>
            <a:ln w="9525">
              <a:noFill/>
              <a:round/>
              <a:headEnd/>
              <a:tailEnd/>
            </a:ln>
          </p:spPr>
          <p:txBody>
            <a:bodyPr/>
            <a:lstStyle/>
            <a:p>
              <a:pPr defTabSz="685754" eaLnBrk="1" fontAlgn="auto" hangingPunct="1">
                <a:spcBef>
                  <a:spcPts val="0"/>
                </a:spcBef>
                <a:spcAft>
                  <a:spcPts val="0"/>
                </a:spcAft>
                <a:defRPr/>
              </a:pPr>
              <a:endParaRPr lang="en-US" sz="2400">
                <a:latin typeface="+mn-lt"/>
                <a:ea typeface="+mn-ea"/>
              </a:endParaRPr>
            </a:p>
          </p:txBody>
        </p:sp>
        <p:sp>
          <p:nvSpPr>
            <p:cNvPr id="7" name="Freeform 212"/>
            <p:cNvSpPr>
              <a:spLocks/>
            </p:cNvSpPr>
            <p:nvPr/>
          </p:nvSpPr>
          <p:spPr bwMode="auto">
            <a:xfrm>
              <a:off x="4121837" y="3488845"/>
              <a:ext cx="2759773" cy="1073985"/>
            </a:xfrm>
            <a:custGeom>
              <a:avLst/>
              <a:gdLst/>
              <a:ahLst/>
              <a:cxnLst>
                <a:cxn ang="0">
                  <a:pos x="462" y="2"/>
                </a:cxn>
                <a:cxn ang="0">
                  <a:pos x="461" y="0"/>
                </a:cxn>
                <a:cxn ang="0">
                  <a:pos x="0" y="269"/>
                </a:cxn>
                <a:cxn ang="0">
                  <a:pos x="265" y="422"/>
                </a:cxn>
                <a:cxn ang="0">
                  <a:pos x="727" y="153"/>
                </a:cxn>
                <a:cxn ang="0">
                  <a:pos x="462" y="0"/>
                </a:cxn>
                <a:cxn ang="0">
                  <a:pos x="461" y="0"/>
                </a:cxn>
                <a:cxn ang="0">
                  <a:pos x="462" y="2"/>
                </a:cxn>
                <a:cxn ang="0">
                  <a:pos x="461" y="4"/>
                </a:cxn>
                <a:cxn ang="0">
                  <a:pos x="719" y="153"/>
                </a:cxn>
                <a:cxn ang="0">
                  <a:pos x="265" y="417"/>
                </a:cxn>
                <a:cxn ang="0">
                  <a:pos x="8" y="269"/>
                </a:cxn>
                <a:cxn ang="0">
                  <a:pos x="463" y="4"/>
                </a:cxn>
                <a:cxn ang="0">
                  <a:pos x="462" y="2"/>
                </a:cxn>
                <a:cxn ang="0">
                  <a:pos x="461" y="4"/>
                </a:cxn>
                <a:cxn ang="0">
                  <a:pos x="462" y="2"/>
                </a:cxn>
              </a:cxnLst>
              <a:rect l="0" t="0" r="r" b="b"/>
              <a:pathLst>
                <a:path w="727" h="422">
                  <a:moveTo>
                    <a:pt x="462" y="2"/>
                  </a:moveTo>
                  <a:lnTo>
                    <a:pt x="461" y="0"/>
                  </a:lnTo>
                  <a:lnTo>
                    <a:pt x="0" y="269"/>
                  </a:lnTo>
                  <a:lnTo>
                    <a:pt x="265" y="422"/>
                  </a:lnTo>
                  <a:lnTo>
                    <a:pt x="727" y="153"/>
                  </a:lnTo>
                  <a:lnTo>
                    <a:pt x="462" y="0"/>
                  </a:lnTo>
                  <a:lnTo>
                    <a:pt x="461" y="0"/>
                  </a:lnTo>
                  <a:lnTo>
                    <a:pt x="462" y="2"/>
                  </a:lnTo>
                  <a:lnTo>
                    <a:pt x="461" y="4"/>
                  </a:lnTo>
                  <a:lnTo>
                    <a:pt x="719" y="153"/>
                  </a:lnTo>
                  <a:lnTo>
                    <a:pt x="265" y="417"/>
                  </a:lnTo>
                  <a:lnTo>
                    <a:pt x="8" y="269"/>
                  </a:lnTo>
                  <a:lnTo>
                    <a:pt x="463" y="4"/>
                  </a:lnTo>
                  <a:lnTo>
                    <a:pt x="462" y="2"/>
                  </a:lnTo>
                  <a:lnTo>
                    <a:pt x="461" y="4"/>
                  </a:lnTo>
                  <a:lnTo>
                    <a:pt x="462" y="2"/>
                  </a:lnTo>
                </a:path>
              </a:pathLst>
            </a:custGeom>
            <a:grpFill/>
            <a:ln w="9525">
              <a:noFill/>
              <a:round/>
              <a:headEnd/>
              <a:tailEnd/>
            </a:ln>
          </p:spPr>
          <p:txBody>
            <a:bodyPr/>
            <a:lstStyle/>
            <a:p>
              <a:pPr defTabSz="685754" eaLnBrk="1" fontAlgn="auto" hangingPunct="1">
                <a:spcBef>
                  <a:spcPts val="0"/>
                </a:spcBef>
                <a:spcAft>
                  <a:spcPts val="0"/>
                </a:spcAft>
                <a:defRPr/>
              </a:pPr>
              <a:endParaRPr lang="en-US" sz="2400">
                <a:latin typeface="+mn-lt"/>
                <a:ea typeface="+mn-ea"/>
              </a:endParaRPr>
            </a:p>
          </p:txBody>
        </p:sp>
        <p:sp>
          <p:nvSpPr>
            <p:cNvPr id="8" name="Freeform 213"/>
            <p:cNvSpPr>
              <a:spLocks/>
            </p:cNvSpPr>
            <p:nvPr/>
          </p:nvSpPr>
          <p:spPr bwMode="auto">
            <a:xfrm>
              <a:off x="6259048" y="3552469"/>
              <a:ext cx="455533" cy="178149"/>
            </a:xfrm>
            <a:custGeom>
              <a:avLst/>
              <a:gdLst/>
              <a:ahLst/>
              <a:cxnLst>
                <a:cxn ang="0">
                  <a:pos x="118" y="61"/>
                </a:cxn>
                <a:cxn ang="0">
                  <a:pos x="118" y="67"/>
                </a:cxn>
                <a:cxn ang="0">
                  <a:pos x="115" y="68"/>
                </a:cxn>
                <a:cxn ang="0">
                  <a:pos x="105" y="68"/>
                </a:cxn>
                <a:cxn ang="0">
                  <a:pos x="3" y="9"/>
                </a:cxn>
                <a:cxn ang="0">
                  <a:pos x="3" y="3"/>
                </a:cxn>
                <a:cxn ang="0">
                  <a:pos x="5" y="2"/>
                </a:cxn>
                <a:cxn ang="0">
                  <a:pos x="15" y="2"/>
                </a:cxn>
                <a:cxn ang="0">
                  <a:pos x="118" y="61"/>
                </a:cxn>
              </a:cxnLst>
              <a:rect l="0" t="0" r="r" b="b"/>
              <a:pathLst>
                <a:path w="121" h="70">
                  <a:moveTo>
                    <a:pt x="118" y="61"/>
                  </a:moveTo>
                  <a:cubicBezTo>
                    <a:pt x="121" y="63"/>
                    <a:pt x="121" y="65"/>
                    <a:pt x="118" y="67"/>
                  </a:cubicBezTo>
                  <a:cubicBezTo>
                    <a:pt x="115" y="68"/>
                    <a:pt x="115" y="68"/>
                    <a:pt x="115" y="68"/>
                  </a:cubicBezTo>
                  <a:cubicBezTo>
                    <a:pt x="113" y="70"/>
                    <a:pt x="108" y="70"/>
                    <a:pt x="105" y="68"/>
                  </a:cubicBezTo>
                  <a:cubicBezTo>
                    <a:pt x="3" y="9"/>
                    <a:pt x="3" y="9"/>
                    <a:pt x="3" y="9"/>
                  </a:cubicBezTo>
                  <a:cubicBezTo>
                    <a:pt x="0" y="7"/>
                    <a:pt x="0" y="5"/>
                    <a:pt x="3" y="3"/>
                  </a:cubicBezTo>
                  <a:cubicBezTo>
                    <a:pt x="5" y="2"/>
                    <a:pt x="5" y="2"/>
                    <a:pt x="5" y="2"/>
                  </a:cubicBezTo>
                  <a:cubicBezTo>
                    <a:pt x="8" y="0"/>
                    <a:pt x="12" y="0"/>
                    <a:pt x="15" y="2"/>
                  </a:cubicBezTo>
                  <a:cubicBezTo>
                    <a:pt x="118" y="61"/>
                    <a:pt x="118" y="61"/>
                    <a:pt x="118" y="61"/>
                  </a:cubicBezTo>
                </a:path>
              </a:pathLst>
            </a:custGeom>
            <a:grpFill/>
            <a:ln w="9525">
              <a:noFill/>
              <a:round/>
              <a:headEnd/>
              <a:tailEnd/>
            </a:ln>
          </p:spPr>
          <p:txBody>
            <a:bodyPr/>
            <a:lstStyle/>
            <a:p>
              <a:pPr defTabSz="685754" eaLnBrk="1" fontAlgn="auto" hangingPunct="1">
                <a:spcBef>
                  <a:spcPts val="0"/>
                </a:spcBef>
                <a:spcAft>
                  <a:spcPts val="0"/>
                </a:spcAft>
                <a:defRPr/>
              </a:pPr>
              <a:endParaRPr lang="en-US" sz="2400">
                <a:latin typeface="+mn-lt"/>
                <a:ea typeface="+mn-ea"/>
              </a:endParaRPr>
            </a:p>
          </p:txBody>
        </p:sp>
        <p:sp>
          <p:nvSpPr>
            <p:cNvPr id="9" name="Freeform 214"/>
            <p:cNvSpPr>
              <a:spLocks/>
            </p:cNvSpPr>
            <p:nvPr/>
          </p:nvSpPr>
          <p:spPr bwMode="auto">
            <a:xfrm>
              <a:off x="6733561" y="3738254"/>
              <a:ext cx="72127" cy="27996"/>
            </a:xfrm>
            <a:custGeom>
              <a:avLst/>
              <a:gdLst/>
              <a:ahLst/>
              <a:cxnLst>
                <a:cxn ang="0">
                  <a:pos x="16" y="2"/>
                </a:cxn>
                <a:cxn ang="0">
                  <a:pos x="16" y="9"/>
                </a:cxn>
                <a:cxn ang="0">
                  <a:pos x="3" y="9"/>
                </a:cxn>
                <a:cxn ang="0">
                  <a:pos x="3" y="2"/>
                </a:cxn>
                <a:cxn ang="0">
                  <a:pos x="16" y="2"/>
                </a:cxn>
              </a:cxnLst>
              <a:rect l="0" t="0" r="r" b="b"/>
              <a:pathLst>
                <a:path w="19" h="11">
                  <a:moveTo>
                    <a:pt x="16" y="2"/>
                  </a:moveTo>
                  <a:cubicBezTo>
                    <a:pt x="19" y="4"/>
                    <a:pt x="19" y="7"/>
                    <a:pt x="16" y="9"/>
                  </a:cubicBezTo>
                  <a:cubicBezTo>
                    <a:pt x="12" y="11"/>
                    <a:pt x="7" y="11"/>
                    <a:pt x="3" y="9"/>
                  </a:cubicBezTo>
                  <a:cubicBezTo>
                    <a:pt x="0" y="7"/>
                    <a:pt x="0" y="4"/>
                    <a:pt x="3" y="2"/>
                  </a:cubicBezTo>
                  <a:cubicBezTo>
                    <a:pt x="7" y="0"/>
                    <a:pt x="12" y="0"/>
                    <a:pt x="16" y="2"/>
                  </a:cubicBezTo>
                </a:path>
              </a:pathLst>
            </a:custGeom>
            <a:grpFill/>
            <a:ln w="9525">
              <a:noFill/>
              <a:round/>
              <a:headEnd/>
              <a:tailEnd/>
            </a:ln>
          </p:spPr>
          <p:txBody>
            <a:bodyPr/>
            <a:lstStyle/>
            <a:p>
              <a:pPr defTabSz="685754" eaLnBrk="1" fontAlgn="auto" hangingPunct="1">
                <a:spcBef>
                  <a:spcPts val="0"/>
                </a:spcBef>
                <a:spcAft>
                  <a:spcPts val="0"/>
                </a:spcAft>
                <a:defRPr/>
              </a:pPr>
              <a:endParaRPr lang="en-US" sz="2400">
                <a:latin typeface="+mn-lt"/>
                <a:ea typeface="+mn-ea"/>
              </a:endParaRPr>
            </a:p>
          </p:txBody>
        </p:sp>
        <p:sp>
          <p:nvSpPr>
            <p:cNvPr id="10" name="Freeform 215"/>
            <p:cNvSpPr>
              <a:spLocks noEditPoints="1"/>
            </p:cNvSpPr>
            <p:nvPr/>
          </p:nvSpPr>
          <p:spPr bwMode="auto">
            <a:xfrm>
              <a:off x="3962400" y="3409950"/>
              <a:ext cx="3124200" cy="1213960"/>
            </a:xfrm>
            <a:custGeom>
              <a:avLst/>
              <a:gdLst/>
              <a:ahLst/>
              <a:cxnLst>
                <a:cxn ang="0">
                  <a:pos x="807" y="135"/>
                </a:cxn>
                <a:cxn ang="0">
                  <a:pos x="594" y="12"/>
                </a:cxn>
                <a:cxn ang="0">
                  <a:pos x="519" y="12"/>
                </a:cxn>
                <a:cxn ang="0">
                  <a:pos x="494" y="27"/>
                </a:cxn>
                <a:cxn ang="0">
                  <a:pos x="33" y="295"/>
                </a:cxn>
                <a:cxn ang="0">
                  <a:pos x="21" y="302"/>
                </a:cxn>
                <a:cxn ang="0">
                  <a:pos x="21" y="345"/>
                </a:cxn>
                <a:cxn ang="0">
                  <a:pos x="234" y="468"/>
                </a:cxn>
                <a:cxn ang="0">
                  <a:pos x="309" y="468"/>
                </a:cxn>
                <a:cxn ang="0">
                  <a:pos x="322" y="461"/>
                </a:cxn>
                <a:cxn ang="0">
                  <a:pos x="782" y="193"/>
                </a:cxn>
                <a:cxn ang="0">
                  <a:pos x="807" y="179"/>
                </a:cxn>
                <a:cxn ang="0">
                  <a:pos x="807" y="135"/>
                </a:cxn>
                <a:cxn ang="0">
                  <a:pos x="738" y="132"/>
                </a:cxn>
                <a:cxn ang="0">
                  <a:pos x="751" y="132"/>
                </a:cxn>
                <a:cxn ang="0">
                  <a:pos x="751" y="139"/>
                </a:cxn>
                <a:cxn ang="0">
                  <a:pos x="738" y="139"/>
                </a:cxn>
                <a:cxn ang="0">
                  <a:pos x="738" y="132"/>
                </a:cxn>
                <a:cxn ang="0">
                  <a:pos x="612" y="60"/>
                </a:cxn>
                <a:cxn ang="0">
                  <a:pos x="614" y="59"/>
                </a:cxn>
                <a:cxn ang="0">
                  <a:pos x="624" y="59"/>
                </a:cxn>
                <a:cxn ang="0">
                  <a:pos x="727" y="118"/>
                </a:cxn>
                <a:cxn ang="0">
                  <a:pos x="727" y="124"/>
                </a:cxn>
                <a:cxn ang="0">
                  <a:pos x="724" y="125"/>
                </a:cxn>
                <a:cxn ang="0">
                  <a:pos x="714" y="125"/>
                </a:cxn>
                <a:cxn ang="0">
                  <a:pos x="612" y="66"/>
                </a:cxn>
                <a:cxn ang="0">
                  <a:pos x="612" y="60"/>
                </a:cxn>
                <a:cxn ang="0">
                  <a:pos x="309" y="454"/>
                </a:cxn>
                <a:cxn ang="0">
                  <a:pos x="114" y="341"/>
                </a:cxn>
                <a:cxn ang="0">
                  <a:pos x="46" y="302"/>
                </a:cxn>
                <a:cxn ang="0">
                  <a:pos x="507" y="34"/>
                </a:cxn>
                <a:cxn ang="0">
                  <a:pos x="770" y="186"/>
                </a:cxn>
                <a:cxn ang="0">
                  <a:pos x="309" y="454"/>
                </a:cxn>
              </a:cxnLst>
              <a:rect l="0" t="0" r="r" b="b"/>
              <a:pathLst>
                <a:path w="828" h="480">
                  <a:moveTo>
                    <a:pt x="807" y="135"/>
                  </a:moveTo>
                  <a:cubicBezTo>
                    <a:pt x="594" y="12"/>
                    <a:pt x="594" y="12"/>
                    <a:pt x="594" y="12"/>
                  </a:cubicBezTo>
                  <a:cubicBezTo>
                    <a:pt x="573" y="0"/>
                    <a:pt x="539" y="0"/>
                    <a:pt x="519" y="12"/>
                  </a:cubicBezTo>
                  <a:cubicBezTo>
                    <a:pt x="494" y="27"/>
                    <a:pt x="494" y="27"/>
                    <a:pt x="494" y="27"/>
                  </a:cubicBezTo>
                  <a:cubicBezTo>
                    <a:pt x="33" y="295"/>
                    <a:pt x="33" y="295"/>
                    <a:pt x="33" y="295"/>
                  </a:cubicBezTo>
                  <a:cubicBezTo>
                    <a:pt x="21" y="302"/>
                    <a:pt x="21" y="302"/>
                    <a:pt x="21" y="302"/>
                  </a:cubicBezTo>
                  <a:cubicBezTo>
                    <a:pt x="0" y="314"/>
                    <a:pt x="0" y="333"/>
                    <a:pt x="21" y="345"/>
                  </a:cubicBezTo>
                  <a:cubicBezTo>
                    <a:pt x="234" y="468"/>
                    <a:pt x="234" y="468"/>
                    <a:pt x="234" y="468"/>
                  </a:cubicBezTo>
                  <a:cubicBezTo>
                    <a:pt x="255" y="480"/>
                    <a:pt x="289" y="480"/>
                    <a:pt x="309" y="468"/>
                  </a:cubicBezTo>
                  <a:cubicBezTo>
                    <a:pt x="322" y="461"/>
                    <a:pt x="322" y="461"/>
                    <a:pt x="322" y="461"/>
                  </a:cubicBezTo>
                  <a:cubicBezTo>
                    <a:pt x="782" y="193"/>
                    <a:pt x="782" y="193"/>
                    <a:pt x="782" y="193"/>
                  </a:cubicBezTo>
                  <a:cubicBezTo>
                    <a:pt x="807" y="179"/>
                    <a:pt x="807" y="179"/>
                    <a:pt x="807" y="179"/>
                  </a:cubicBezTo>
                  <a:cubicBezTo>
                    <a:pt x="828" y="167"/>
                    <a:pt x="828" y="147"/>
                    <a:pt x="807" y="135"/>
                  </a:cubicBezTo>
                  <a:moveTo>
                    <a:pt x="738" y="132"/>
                  </a:moveTo>
                  <a:cubicBezTo>
                    <a:pt x="742" y="130"/>
                    <a:pt x="747" y="130"/>
                    <a:pt x="751" y="132"/>
                  </a:cubicBezTo>
                  <a:cubicBezTo>
                    <a:pt x="754" y="134"/>
                    <a:pt x="754" y="137"/>
                    <a:pt x="751" y="139"/>
                  </a:cubicBezTo>
                  <a:cubicBezTo>
                    <a:pt x="747" y="141"/>
                    <a:pt x="742" y="141"/>
                    <a:pt x="738" y="139"/>
                  </a:cubicBezTo>
                  <a:cubicBezTo>
                    <a:pt x="735" y="137"/>
                    <a:pt x="735" y="134"/>
                    <a:pt x="738" y="132"/>
                  </a:cubicBezTo>
                  <a:moveTo>
                    <a:pt x="612" y="60"/>
                  </a:moveTo>
                  <a:cubicBezTo>
                    <a:pt x="614" y="59"/>
                    <a:pt x="614" y="59"/>
                    <a:pt x="614" y="59"/>
                  </a:cubicBezTo>
                  <a:cubicBezTo>
                    <a:pt x="617" y="57"/>
                    <a:pt x="621" y="57"/>
                    <a:pt x="624" y="59"/>
                  </a:cubicBezTo>
                  <a:cubicBezTo>
                    <a:pt x="727" y="118"/>
                    <a:pt x="727" y="118"/>
                    <a:pt x="727" y="118"/>
                  </a:cubicBezTo>
                  <a:cubicBezTo>
                    <a:pt x="730" y="120"/>
                    <a:pt x="730" y="122"/>
                    <a:pt x="727" y="124"/>
                  </a:cubicBezTo>
                  <a:cubicBezTo>
                    <a:pt x="724" y="125"/>
                    <a:pt x="724" y="125"/>
                    <a:pt x="724" y="125"/>
                  </a:cubicBezTo>
                  <a:cubicBezTo>
                    <a:pt x="722" y="127"/>
                    <a:pt x="717" y="127"/>
                    <a:pt x="714" y="125"/>
                  </a:cubicBezTo>
                  <a:cubicBezTo>
                    <a:pt x="612" y="66"/>
                    <a:pt x="612" y="66"/>
                    <a:pt x="612" y="66"/>
                  </a:cubicBezTo>
                  <a:cubicBezTo>
                    <a:pt x="609" y="64"/>
                    <a:pt x="609" y="62"/>
                    <a:pt x="612" y="60"/>
                  </a:cubicBezTo>
                  <a:moveTo>
                    <a:pt x="309" y="454"/>
                  </a:moveTo>
                  <a:cubicBezTo>
                    <a:pt x="114" y="341"/>
                    <a:pt x="114" y="341"/>
                    <a:pt x="114" y="341"/>
                  </a:cubicBezTo>
                  <a:cubicBezTo>
                    <a:pt x="46" y="302"/>
                    <a:pt x="46" y="302"/>
                    <a:pt x="46" y="302"/>
                  </a:cubicBezTo>
                  <a:cubicBezTo>
                    <a:pt x="507" y="34"/>
                    <a:pt x="507" y="34"/>
                    <a:pt x="507" y="34"/>
                  </a:cubicBezTo>
                  <a:cubicBezTo>
                    <a:pt x="770" y="186"/>
                    <a:pt x="770" y="186"/>
                    <a:pt x="770" y="186"/>
                  </a:cubicBezTo>
                  <a:cubicBezTo>
                    <a:pt x="309" y="454"/>
                    <a:pt x="309" y="454"/>
                    <a:pt x="309" y="454"/>
                  </a:cubicBezTo>
                </a:path>
              </a:pathLst>
            </a:custGeom>
            <a:grpFill/>
            <a:ln w="9525">
              <a:noFill/>
              <a:round/>
              <a:headEnd/>
              <a:tailEnd/>
            </a:ln>
          </p:spPr>
          <p:txBody>
            <a:bodyPr/>
            <a:lstStyle/>
            <a:p>
              <a:pPr defTabSz="685754" eaLnBrk="1" fontAlgn="auto" hangingPunct="1">
                <a:spcBef>
                  <a:spcPts val="0"/>
                </a:spcBef>
                <a:spcAft>
                  <a:spcPts val="0"/>
                </a:spcAft>
                <a:defRPr/>
              </a:pPr>
              <a:endParaRPr lang="en-US" sz="2400">
                <a:latin typeface="+mn-lt"/>
                <a:ea typeface="+mn-ea"/>
              </a:endParaRPr>
            </a:p>
          </p:txBody>
        </p:sp>
      </p:grpSp>
      <p:sp>
        <p:nvSpPr>
          <p:cNvPr id="11" name="Freeform 210"/>
          <p:cNvSpPr>
            <a:spLocks/>
          </p:cNvSpPr>
          <p:nvPr/>
        </p:nvSpPr>
        <p:spPr bwMode="auto">
          <a:xfrm>
            <a:off x="2382838" y="2019637"/>
            <a:ext cx="4094162" cy="1595930"/>
          </a:xfrm>
          <a:custGeom>
            <a:avLst/>
            <a:gdLst>
              <a:gd name="T0" fmla="*/ 458 w 719"/>
              <a:gd name="T1" fmla="*/ 0 h 418"/>
              <a:gd name="T2" fmla="*/ 0 w 719"/>
              <a:gd name="T3" fmla="*/ 267 h 418"/>
              <a:gd name="T4" fmla="*/ 261 w 719"/>
              <a:gd name="T5" fmla="*/ 418 h 418"/>
              <a:gd name="T6" fmla="*/ 719 w 719"/>
              <a:gd name="T7" fmla="*/ 151 h 418"/>
              <a:gd name="T8" fmla="*/ 458 w 719"/>
              <a:gd name="T9" fmla="*/ 0 h 4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9" h="418">
                <a:moveTo>
                  <a:pt x="458" y="0"/>
                </a:moveTo>
                <a:lnTo>
                  <a:pt x="0" y="267"/>
                </a:lnTo>
                <a:lnTo>
                  <a:pt x="261" y="418"/>
                </a:lnTo>
                <a:lnTo>
                  <a:pt x="719" y="151"/>
                </a:lnTo>
                <a:lnTo>
                  <a:pt x="458" y="0"/>
                </a:lnTo>
              </a:path>
            </a:pathLst>
          </a:custGeom>
          <a:blipFill dpi="0" rotWithShape="1">
            <a:blip r:embed="rId4"/>
            <a:srcRect/>
            <a:stretch>
              <a:fillRect/>
            </a:stretch>
          </a:blipFill>
          <a:ln w="9525">
            <a:noFill/>
            <a:round/>
            <a:headEnd/>
            <a:tailEnd/>
          </a:ln>
        </p:spPr>
        <p:txBody>
          <a:bodyPr/>
          <a:lstStyle/>
          <a:p>
            <a:endParaRPr lang="zh-CN" altLang="en-US"/>
          </a:p>
        </p:txBody>
      </p:sp>
      <p:sp>
        <p:nvSpPr>
          <p:cNvPr id="12" name="Freeform 210"/>
          <p:cNvSpPr>
            <a:spLocks/>
          </p:cNvSpPr>
          <p:nvPr/>
        </p:nvSpPr>
        <p:spPr bwMode="auto">
          <a:xfrm>
            <a:off x="2454276" y="1735386"/>
            <a:ext cx="4094163" cy="1597518"/>
          </a:xfrm>
          <a:custGeom>
            <a:avLst/>
            <a:gdLst>
              <a:gd name="T0" fmla="*/ 458 w 719"/>
              <a:gd name="T1" fmla="*/ 0 h 418"/>
              <a:gd name="T2" fmla="*/ 0 w 719"/>
              <a:gd name="T3" fmla="*/ 267 h 418"/>
              <a:gd name="T4" fmla="*/ 261 w 719"/>
              <a:gd name="T5" fmla="*/ 418 h 418"/>
              <a:gd name="T6" fmla="*/ 719 w 719"/>
              <a:gd name="T7" fmla="*/ 151 h 418"/>
              <a:gd name="T8" fmla="*/ 458 w 719"/>
              <a:gd name="T9" fmla="*/ 0 h 4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9" h="418">
                <a:moveTo>
                  <a:pt x="458" y="0"/>
                </a:moveTo>
                <a:lnTo>
                  <a:pt x="0" y="267"/>
                </a:lnTo>
                <a:lnTo>
                  <a:pt x="261" y="418"/>
                </a:lnTo>
                <a:lnTo>
                  <a:pt x="719" y="151"/>
                </a:lnTo>
                <a:lnTo>
                  <a:pt x="458" y="0"/>
                </a:lnTo>
              </a:path>
            </a:pathLst>
          </a:custGeom>
          <a:blipFill dpi="0" rotWithShape="1">
            <a:blip r:embed="rId5"/>
            <a:srcRect/>
            <a:stretch>
              <a:fillRect/>
            </a:stretch>
          </a:blipFill>
          <a:ln w="9525">
            <a:noFill/>
            <a:round/>
            <a:headEnd/>
            <a:tailEnd/>
          </a:ln>
        </p:spPr>
        <p:txBody>
          <a:bodyPr/>
          <a:lstStyle/>
          <a:p>
            <a:endParaRPr lang="zh-CN" altLang="en-US"/>
          </a:p>
        </p:txBody>
      </p:sp>
      <p:grpSp>
        <p:nvGrpSpPr>
          <p:cNvPr id="13" name="组合 12"/>
          <p:cNvGrpSpPr>
            <a:grpSpLocks/>
          </p:cNvGrpSpPr>
          <p:nvPr/>
        </p:nvGrpSpPr>
        <p:grpSpPr bwMode="auto">
          <a:xfrm flipV="1">
            <a:off x="5310188" y="1632167"/>
            <a:ext cx="1435100" cy="554208"/>
            <a:chOff x="6184232" y="3601453"/>
            <a:chExt cx="747341" cy="184484"/>
          </a:xfrm>
        </p:grpSpPr>
        <p:cxnSp>
          <p:nvCxnSpPr>
            <p:cNvPr id="14" name="直接连接符 13"/>
            <p:cNvCxnSpPr/>
            <p:nvPr/>
          </p:nvCxnSpPr>
          <p:spPr>
            <a:xfrm>
              <a:off x="6184232" y="3601453"/>
              <a:ext cx="176088" cy="184484"/>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360320" y="3785937"/>
              <a:ext cx="571253"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18" name="组合 38"/>
          <p:cNvGrpSpPr>
            <a:grpSpLocks/>
          </p:cNvGrpSpPr>
          <p:nvPr/>
        </p:nvGrpSpPr>
        <p:grpSpPr bwMode="auto">
          <a:xfrm>
            <a:off x="6792913" y="1492424"/>
            <a:ext cx="1955551" cy="1095713"/>
            <a:chOff x="6793192" y="1919985"/>
            <a:chExt cx="2303790" cy="1094769"/>
          </a:xfrm>
        </p:grpSpPr>
        <p:sp>
          <p:nvSpPr>
            <p:cNvPr id="16" name="Content Placeholder 2"/>
            <p:cNvSpPr txBox="1">
              <a:spLocks/>
            </p:cNvSpPr>
            <p:nvPr/>
          </p:nvSpPr>
          <p:spPr>
            <a:xfrm>
              <a:off x="6793192" y="2181777"/>
              <a:ext cx="2303790" cy="832977"/>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fontAlgn="auto">
                <a:lnSpc>
                  <a:spcPct val="120000"/>
                </a:lnSpc>
                <a:spcAft>
                  <a:spcPts val="0"/>
                </a:spcAft>
                <a:buFont typeface="Arial" pitchFamily="34" charset="0"/>
                <a:buNone/>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a:t>
              </a:r>
              <a:r>
                <a:rPr lang="zh-CN" altLang="en-US" sz="900" dirty="0" smtClean="0">
                  <a:solidFill>
                    <a:schemeClr val="tx1">
                      <a:lumMod val="50000"/>
                      <a:lumOff val="50000"/>
                    </a:schemeClr>
                  </a:solidFill>
                  <a:latin typeface="微软雅黑" pitchFamily="34" charset="-122"/>
                  <a:ea typeface="微软雅黑" pitchFamily="34" charset="-122"/>
                </a:rPr>
                <a:t>贴</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17" name="文本框 16"/>
            <p:cNvSpPr txBox="1"/>
            <p:nvPr/>
          </p:nvSpPr>
          <p:spPr>
            <a:xfrm>
              <a:off x="6793192" y="1919985"/>
              <a:ext cx="1525804" cy="276760"/>
            </a:xfrm>
            <a:prstGeom prst="rect">
              <a:avLst/>
            </a:prstGeom>
            <a:noFill/>
          </p:spPr>
          <p:txBody>
            <a:bodyPr>
              <a:spAutoFit/>
            </a:bodyPr>
            <a:lstStyle/>
            <a:p>
              <a:pPr defTabSz="685754" eaLnBrk="1" fontAlgn="auto" hangingPunct="1">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rPr>
                <a:t>添加您的标题一</a:t>
              </a:r>
            </a:p>
          </p:txBody>
        </p:sp>
      </p:grpSp>
      <p:grpSp>
        <p:nvGrpSpPr>
          <p:cNvPr id="23" name="组合 17"/>
          <p:cNvGrpSpPr>
            <a:grpSpLocks/>
          </p:cNvGrpSpPr>
          <p:nvPr/>
        </p:nvGrpSpPr>
        <p:grpSpPr bwMode="auto">
          <a:xfrm>
            <a:off x="4746626" y="3116937"/>
            <a:ext cx="1374775" cy="458930"/>
            <a:chOff x="6184232" y="3601453"/>
            <a:chExt cx="747341" cy="184484"/>
          </a:xfrm>
        </p:grpSpPr>
        <p:cxnSp>
          <p:nvCxnSpPr>
            <p:cNvPr id="19" name="直接连接符 18"/>
            <p:cNvCxnSpPr/>
            <p:nvPr/>
          </p:nvCxnSpPr>
          <p:spPr>
            <a:xfrm>
              <a:off x="6184232" y="3601453"/>
              <a:ext cx="176048" cy="184484"/>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360280" y="3785937"/>
              <a:ext cx="571293"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28" name="组合 39"/>
          <p:cNvGrpSpPr>
            <a:grpSpLocks/>
          </p:cNvGrpSpPr>
          <p:nvPr/>
        </p:nvGrpSpPr>
        <p:grpSpPr bwMode="auto">
          <a:xfrm>
            <a:off x="6267511" y="3405227"/>
            <a:ext cx="1940892" cy="1095713"/>
            <a:chOff x="6158850" y="3848404"/>
            <a:chExt cx="2938131" cy="1094769"/>
          </a:xfrm>
        </p:grpSpPr>
        <p:sp>
          <p:nvSpPr>
            <p:cNvPr id="21" name="Content Placeholder 2"/>
            <p:cNvSpPr txBox="1">
              <a:spLocks/>
            </p:cNvSpPr>
            <p:nvPr/>
          </p:nvSpPr>
          <p:spPr>
            <a:xfrm>
              <a:off x="6158852" y="4110197"/>
              <a:ext cx="2938129" cy="832976"/>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fontAlgn="auto">
                <a:lnSpc>
                  <a:spcPct val="120000"/>
                </a:lnSpc>
                <a:spcAft>
                  <a:spcPts val="0"/>
                </a:spcAft>
                <a:buFont typeface="Arial" pitchFamily="34" charset="0"/>
                <a:buNone/>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a:t>
              </a:r>
              <a:r>
                <a:rPr lang="zh-CN" altLang="en-US" sz="900" dirty="0" smtClean="0">
                  <a:solidFill>
                    <a:schemeClr val="tx1">
                      <a:lumMod val="50000"/>
                      <a:lumOff val="50000"/>
                    </a:schemeClr>
                  </a:solidFill>
                  <a:latin typeface="微软雅黑" pitchFamily="34" charset="-122"/>
                  <a:ea typeface="微软雅黑" pitchFamily="34" charset="-122"/>
                </a:rPr>
                <a:t>贴</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22" name="文本框 21"/>
            <p:cNvSpPr txBox="1"/>
            <p:nvPr/>
          </p:nvSpPr>
          <p:spPr>
            <a:xfrm>
              <a:off x="6158850" y="3848404"/>
              <a:ext cx="2229590" cy="276760"/>
            </a:xfrm>
            <a:prstGeom prst="rect">
              <a:avLst/>
            </a:prstGeom>
            <a:noFill/>
          </p:spPr>
          <p:txBody>
            <a:bodyPr wrap="square">
              <a:spAutoFit/>
            </a:bodyPr>
            <a:lstStyle/>
            <a:p>
              <a:pPr defTabSz="685754" eaLnBrk="1" fontAlgn="auto" hangingPunct="1">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rPr>
                <a:t>添加您的标题二</a:t>
              </a:r>
            </a:p>
          </p:txBody>
        </p:sp>
      </p:grpSp>
      <p:grpSp>
        <p:nvGrpSpPr>
          <p:cNvPr id="33" name="组合 22"/>
          <p:cNvGrpSpPr>
            <a:grpSpLocks/>
          </p:cNvGrpSpPr>
          <p:nvPr/>
        </p:nvGrpSpPr>
        <p:grpSpPr bwMode="auto">
          <a:xfrm flipH="1">
            <a:off x="1692275" y="3396424"/>
            <a:ext cx="1093788" cy="506569"/>
            <a:chOff x="6184232" y="3601453"/>
            <a:chExt cx="747341" cy="184484"/>
          </a:xfrm>
        </p:grpSpPr>
        <p:cxnSp>
          <p:nvCxnSpPr>
            <p:cNvPr id="24" name="直接连接符 23"/>
            <p:cNvCxnSpPr/>
            <p:nvPr/>
          </p:nvCxnSpPr>
          <p:spPr>
            <a:xfrm>
              <a:off x="6184232" y="3601453"/>
              <a:ext cx="176802" cy="184484"/>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361034" y="3785937"/>
              <a:ext cx="570539"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40"/>
          <p:cNvGrpSpPr>
            <a:grpSpLocks/>
          </p:cNvGrpSpPr>
          <p:nvPr/>
        </p:nvGrpSpPr>
        <p:grpSpPr bwMode="auto">
          <a:xfrm>
            <a:off x="288925" y="3758486"/>
            <a:ext cx="1978819" cy="724094"/>
            <a:chOff x="288536" y="4184070"/>
            <a:chExt cx="1979504" cy="724326"/>
          </a:xfrm>
        </p:grpSpPr>
        <p:sp>
          <p:nvSpPr>
            <p:cNvPr id="26" name="Content Placeholder 2"/>
            <p:cNvSpPr txBox="1">
              <a:spLocks/>
            </p:cNvSpPr>
            <p:nvPr/>
          </p:nvSpPr>
          <p:spPr>
            <a:xfrm>
              <a:off x="294888" y="4442965"/>
              <a:ext cx="1973152" cy="46543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fontAlgn="auto">
                <a:lnSpc>
                  <a:spcPct val="120000"/>
                </a:lnSpc>
                <a:spcAft>
                  <a:spcPts val="0"/>
                </a:spcAft>
                <a:buFont typeface="Arial" pitchFamily="34" charset="0"/>
                <a:buNone/>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a:t>
              </a:r>
              <a:r>
                <a:rPr lang="zh-CN" altLang="en-US" sz="900" dirty="0" smtClean="0">
                  <a:solidFill>
                    <a:schemeClr val="tx1">
                      <a:lumMod val="50000"/>
                      <a:lumOff val="50000"/>
                    </a:schemeClr>
                  </a:solidFill>
                  <a:latin typeface="微软雅黑" pitchFamily="34" charset="-122"/>
                  <a:ea typeface="微软雅黑" pitchFamily="34" charset="-122"/>
                </a:rPr>
                <a:t>粘贴</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27" name="文本框 26"/>
            <p:cNvSpPr txBox="1"/>
            <p:nvPr/>
          </p:nvSpPr>
          <p:spPr>
            <a:xfrm>
              <a:off x="288536" y="4184070"/>
              <a:ext cx="1726210" cy="277088"/>
            </a:xfrm>
            <a:prstGeom prst="rect">
              <a:avLst/>
            </a:prstGeom>
            <a:noFill/>
          </p:spPr>
          <p:txBody>
            <a:bodyPr>
              <a:spAutoFit/>
            </a:bodyPr>
            <a:lstStyle/>
            <a:p>
              <a:pPr defTabSz="685754" eaLnBrk="1" fontAlgn="auto" hangingPunct="1">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rPr>
                <a:t>添加您的标题四</a:t>
              </a:r>
            </a:p>
          </p:txBody>
        </p:sp>
      </p:grpSp>
      <p:grpSp>
        <p:nvGrpSpPr>
          <p:cNvPr id="35" name="组合 27"/>
          <p:cNvGrpSpPr>
            <a:grpSpLocks/>
          </p:cNvGrpSpPr>
          <p:nvPr/>
        </p:nvGrpSpPr>
        <p:grpSpPr bwMode="auto">
          <a:xfrm flipH="1" flipV="1">
            <a:off x="1927225" y="1673455"/>
            <a:ext cx="1593850" cy="708244"/>
            <a:chOff x="6184232" y="3601453"/>
            <a:chExt cx="747341" cy="184484"/>
          </a:xfrm>
        </p:grpSpPr>
        <p:cxnSp>
          <p:nvCxnSpPr>
            <p:cNvPr id="29" name="直接连接符 28"/>
            <p:cNvCxnSpPr/>
            <p:nvPr/>
          </p:nvCxnSpPr>
          <p:spPr>
            <a:xfrm>
              <a:off x="6184232" y="3601453"/>
              <a:ext cx="176414" cy="184484"/>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6360646" y="3785937"/>
              <a:ext cx="570927"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36" name="组合 41"/>
          <p:cNvGrpSpPr>
            <a:grpSpLocks/>
          </p:cNvGrpSpPr>
          <p:nvPr/>
        </p:nvGrpSpPr>
        <p:grpSpPr bwMode="auto">
          <a:xfrm>
            <a:off x="461964" y="1522595"/>
            <a:ext cx="1956717" cy="757472"/>
            <a:chOff x="462333" y="1949614"/>
            <a:chExt cx="1956995" cy="757789"/>
          </a:xfrm>
        </p:grpSpPr>
        <p:sp>
          <p:nvSpPr>
            <p:cNvPr id="31" name="Content Placeholder 2"/>
            <p:cNvSpPr txBox="1">
              <a:spLocks/>
            </p:cNvSpPr>
            <p:nvPr/>
          </p:nvSpPr>
          <p:spPr>
            <a:xfrm>
              <a:off x="467914" y="2241927"/>
              <a:ext cx="1951414" cy="465476"/>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fontAlgn="auto">
                <a:lnSpc>
                  <a:spcPct val="120000"/>
                </a:lnSpc>
                <a:spcAft>
                  <a:spcPts val="0"/>
                </a:spcAft>
                <a:buFont typeface="Arial" pitchFamily="34" charset="0"/>
                <a:buNone/>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a:t>
              </a:r>
              <a:r>
                <a:rPr lang="zh-CN" altLang="en-US" sz="900" dirty="0" smtClean="0">
                  <a:solidFill>
                    <a:schemeClr val="tx1">
                      <a:lumMod val="50000"/>
                      <a:lumOff val="50000"/>
                    </a:schemeClr>
                  </a:solidFill>
                  <a:latin typeface="微软雅黑" pitchFamily="34" charset="-122"/>
                  <a:ea typeface="微软雅黑" pitchFamily="34" charset="-122"/>
                </a:rPr>
                <a:t>贴</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32" name="文本框 31"/>
            <p:cNvSpPr txBox="1"/>
            <p:nvPr/>
          </p:nvSpPr>
          <p:spPr>
            <a:xfrm>
              <a:off x="462333" y="1949614"/>
              <a:ext cx="1525803" cy="277115"/>
            </a:xfrm>
            <a:prstGeom prst="rect">
              <a:avLst/>
            </a:prstGeom>
            <a:noFill/>
          </p:spPr>
          <p:txBody>
            <a:bodyPr>
              <a:spAutoFit/>
            </a:bodyPr>
            <a:lstStyle/>
            <a:p>
              <a:pPr defTabSz="685754" eaLnBrk="1" fontAlgn="auto" hangingPunct="1">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rPr>
                <a:t>添加您的标题三</a:t>
              </a:r>
            </a:p>
          </p:txBody>
        </p:sp>
      </p:grpSp>
    </p:spTree>
    <p:extLst>
      <p:ext uri="{BB962C8B-B14F-4D97-AF65-F5344CB8AC3E}">
        <p14:creationId xmlns:p14="http://schemas.microsoft.com/office/powerpoint/2010/main" val="502222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par>
                          <p:cTn id="22" fill="hold">
                            <p:stCondLst>
                              <p:cond delay="500"/>
                            </p:stCondLst>
                            <p:childTnLst>
                              <p:par>
                                <p:cTn id="23" presetID="2" presetClass="entr" presetSubtype="2" decel="10000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1+#ppt_w/2"/>
                                          </p:val>
                                        </p:tav>
                                        <p:tav tm="100000">
                                          <p:val>
                                            <p:strVal val="#ppt_x"/>
                                          </p:val>
                                        </p:tav>
                                      </p:tavLst>
                                    </p:anim>
                                    <p:anim calcmode="lin" valueType="num">
                                      <p:cBhvr additive="base">
                                        <p:cTn id="26"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500"/>
                            </p:stCondLst>
                            <p:childTnLst>
                              <p:par>
                                <p:cTn id="33" presetID="2" presetClass="entr" presetSubtype="2" decel="10000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1+#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nodeType="click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right)">
                                      <p:cBhvr>
                                        <p:cTn id="41" dur="500"/>
                                        <p:tgtEl>
                                          <p:spTgt spid="35"/>
                                        </p:tgtEl>
                                      </p:cBhvr>
                                    </p:animEffect>
                                  </p:childTnLst>
                                </p:cTn>
                              </p:par>
                            </p:childTnLst>
                          </p:cTn>
                        </p:par>
                        <p:par>
                          <p:cTn id="42" fill="hold">
                            <p:stCondLst>
                              <p:cond delay="500"/>
                            </p:stCondLst>
                            <p:childTnLst>
                              <p:par>
                                <p:cTn id="43" presetID="2" presetClass="entr" presetSubtype="8" decel="100000" fill="hold" nodeType="after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fill="hold"/>
                                        <p:tgtEl>
                                          <p:spTgt spid="36"/>
                                        </p:tgtEl>
                                        <p:attrNameLst>
                                          <p:attrName>ppt_x</p:attrName>
                                        </p:attrNameLst>
                                      </p:cBhvr>
                                      <p:tavLst>
                                        <p:tav tm="0">
                                          <p:val>
                                            <p:strVal val="0-#ppt_w/2"/>
                                          </p:val>
                                        </p:tav>
                                        <p:tav tm="100000">
                                          <p:val>
                                            <p:strVal val="#ppt_x"/>
                                          </p:val>
                                        </p:tav>
                                      </p:tavLst>
                                    </p:anim>
                                    <p:anim calcmode="lin" valueType="num">
                                      <p:cBhvr additive="base">
                                        <p:cTn id="46"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2" fill="hold" nodeType="click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right)">
                                      <p:cBhvr>
                                        <p:cTn id="51" dur="500"/>
                                        <p:tgtEl>
                                          <p:spTgt spid="33"/>
                                        </p:tgtEl>
                                      </p:cBhvr>
                                    </p:animEffect>
                                  </p:childTnLst>
                                </p:cTn>
                              </p:par>
                            </p:childTnLst>
                          </p:cTn>
                        </p:par>
                        <p:par>
                          <p:cTn id="52" fill="hold">
                            <p:stCondLst>
                              <p:cond delay="500"/>
                            </p:stCondLst>
                            <p:childTnLst>
                              <p:par>
                                <p:cTn id="53" presetID="2" presetClass="entr" presetSubtype="8" decel="100000" fill="hold" nodeType="after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500" fill="hold"/>
                                        <p:tgtEl>
                                          <p:spTgt spid="34"/>
                                        </p:tgtEl>
                                        <p:attrNameLst>
                                          <p:attrName>ppt_x</p:attrName>
                                        </p:attrNameLst>
                                      </p:cBhvr>
                                      <p:tavLst>
                                        <p:tav tm="0">
                                          <p:val>
                                            <p:strVal val="0-#ppt_w/2"/>
                                          </p:val>
                                        </p:tav>
                                        <p:tav tm="100000">
                                          <p:val>
                                            <p:strVal val="#ppt_x"/>
                                          </p:val>
                                        </p:tav>
                                      </p:tavLst>
                                    </p:anim>
                                    <p:anim calcmode="lin" valueType="num">
                                      <p:cBhvr additive="base">
                                        <p:cTn id="56"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0"/>
          <p:cNvGrpSpPr>
            <a:grpSpLocks/>
          </p:cNvGrpSpPr>
          <p:nvPr/>
        </p:nvGrpSpPr>
        <p:grpSpPr bwMode="auto">
          <a:xfrm>
            <a:off x="3059376" y="2404276"/>
            <a:ext cx="1479293" cy="882617"/>
            <a:chOff x="3202599" y="2497708"/>
            <a:chExt cx="1480330" cy="881794"/>
          </a:xfrm>
        </p:grpSpPr>
        <p:sp>
          <p:nvSpPr>
            <p:cNvPr id="12" name="Freeform 89"/>
            <p:cNvSpPr/>
            <p:nvPr/>
          </p:nvSpPr>
          <p:spPr bwMode="auto">
            <a:xfrm>
              <a:off x="3202599" y="2497708"/>
              <a:ext cx="879939" cy="881794"/>
            </a:xfrm>
            <a:custGeom>
              <a:avLst/>
              <a:gdLst>
                <a:gd name="T0" fmla="*/ 715 w 715"/>
                <a:gd name="T1" fmla="*/ 357 h 716"/>
                <a:gd name="T2" fmla="*/ 357 w 715"/>
                <a:gd name="T3" fmla="*/ 716 h 716"/>
                <a:gd name="T4" fmla="*/ 0 w 715"/>
                <a:gd name="T5" fmla="*/ 357 h 716"/>
                <a:gd name="T6" fmla="*/ 357 w 715"/>
                <a:gd name="T7" fmla="*/ 0 h 716"/>
                <a:gd name="T8" fmla="*/ 715 w 715"/>
                <a:gd name="T9" fmla="*/ 357 h 716"/>
              </a:gdLst>
              <a:ahLst/>
              <a:cxnLst>
                <a:cxn ang="0">
                  <a:pos x="T0" y="T1"/>
                </a:cxn>
                <a:cxn ang="0">
                  <a:pos x="T2" y="T3"/>
                </a:cxn>
                <a:cxn ang="0">
                  <a:pos x="T4" y="T5"/>
                </a:cxn>
                <a:cxn ang="0">
                  <a:pos x="T6" y="T7"/>
                </a:cxn>
                <a:cxn ang="0">
                  <a:pos x="T8" y="T9"/>
                </a:cxn>
              </a:cxnLst>
              <a:rect l="0" t="0" r="r" b="b"/>
              <a:pathLst>
                <a:path w="715" h="716">
                  <a:moveTo>
                    <a:pt x="715" y="357"/>
                  </a:moveTo>
                  <a:lnTo>
                    <a:pt x="357" y="716"/>
                  </a:lnTo>
                  <a:lnTo>
                    <a:pt x="0" y="357"/>
                  </a:lnTo>
                  <a:lnTo>
                    <a:pt x="357" y="0"/>
                  </a:lnTo>
                  <a:lnTo>
                    <a:pt x="715" y="357"/>
                  </a:lnTo>
                  <a:close/>
                </a:path>
              </a:pathLst>
            </a:custGeom>
            <a:solidFill>
              <a:schemeClr val="accent2"/>
            </a:solidFill>
            <a:ln>
              <a:noFill/>
            </a:ln>
          </p:spPr>
          <p:txBody>
            <a:bodyPr/>
            <a:lstStyle/>
            <a:p>
              <a:pPr>
                <a:defRPr/>
              </a:pPr>
              <a:endParaRPr lang="zh-CN" altLang="en-US" kern="0" dirty="0">
                <a:solidFill>
                  <a:sysClr val="windowText" lastClr="000000"/>
                </a:solidFill>
              </a:endParaRPr>
            </a:p>
          </p:txBody>
        </p:sp>
        <p:sp>
          <p:nvSpPr>
            <p:cNvPr id="13" name="Freeform 90"/>
            <p:cNvSpPr/>
            <p:nvPr/>
          </p:nvSpPr>
          <p:spPr bwMode="auto">
            <a:xfrm>
              <a:off x="3642568" y="2497708"/>
              <a:ext cx="1040361" cy="439312"/>
            </a:xfrm>
            <a:custGeom>
              <a:avLst/>
              <a:gdLst>
                <a:gd name="T0" fmla="*/ 482 w 845"/>
                <a:gd name="T1" fmla="*/ 0 h 357"/>
                <a:gd name="T2" fmla="*/ 845 w 845"/>
                <a:gd name="T3" fmla="*/ 357 h 357"/>
                <a:gd name="T4" fmla="*/ 358 w 845"/>
                <a:gd name="T5" fmla="*/ 357 h 357"/>
                <a:gd name="T6" fmla="*/ 0 w 845"/>
                <a:gd name="T7" fmla="*/ 0 h 357"/>
                <a:gd name="T8" fmla="*/ 482 w 845"/>
                <a:gd name="T9" fmla="*/ 0 h 357"/>
              </a:gdLst>
              <a:ahLst/>
              <a:cxnLst>
                <a:cxn ang="0">
                  <a:pos x="T0" y="T1"/>
                </a:cxn>
                <a:cxn ang="0">
                  <a:pos x="T2" y="T3"/>
                </a:cxn>
                <a:cxn ang="0">
                  <a:pos x="T4" y="T5"/>
                </a:cxn>
                <a:cxn ang="0">
                  <a:pos x="T6" y="T7"/>
                </a:cxn>
                <a:cxn ang="0">
                  <a:pos x="T8" y="T9"/>
                </a:cxn>
              </a:cxnLst>
              <a:rect l="0" t="0" r="r" b="b"/>
              <a:pathLst>
                <a:path w="845" h="357">
                  <a:moveTo>
                    <a:pt x="482" y="0"/>
                  </a:moveTo>
                  <a:lnTo>
                    <a:pt x="845" y="357"/>
                  </a:lnTo>
                  <a:lnTo>
                    <a:pt x="358" y="357"/>
                  </a:lnTo>
                  <a:lnTo>
                    <a:pt x="0" y="0"/>
                  </a:lnTo>
                  <a:lnTo>
                    <a:pt x="482" y="0"/>
                  </a:lnTo>
                  <a:close/>
                </a:path>
              </a:pathLst>
            </a:custGeom>
            <a:solidFill>
              <a:schemeClr val="bg1">
                <a:lumMod val="95000"/>
              </a:schemeClr>
            </a:solidFill>
            <a:ln w="6350" cap="flat" cmpd="sng" algn="ctr">
              <a:noFill/>
              <a:prstDash val="solid"/>
            </a:ln>
            <a:effectLst/>
          </p:spPr>
          <p:txBody>
            <a:bodyPr anchor="ctr"/>
            <a:lstStyle/>
            <a:p>
              <a:pPr algn="ctr">
                <a:defRPr/>
              </a:pPr>
              <a:endParaRPr lang="zh-CN" altLang="en-US" kern="0" dirty="0">
                <a:solidFill>
                  <a:prstClr val="white"/>
                </a:solidFill>
              </a:endParaRPr>
            </a:p>
          </p:txBody>
        </p:sp>
        <p:sp>
          <p:nvSpPr>
            <p:cNvPr id="14" name="Freeform 91"/>
            <p:cNvSpPr/>
            <p:nvPr/>
          </p:nvSpPr>
          <p:spPr bwMode="auto">
            <a:xfrm>
              <a:off x="3642568" y="2937020"/>
              <a:ext cx="1040361" cy="442482"/>
            </a:xfrm>
            <a:custGeom>
              <a:avLst/>
              <a:gdLst>
                <a:gd name="T0" fmla="*/ 0 w 845"/>
                <a:gd name="T1" fmla="*/ 359 h 359"/>
                <a:gd name="T2" fmla="*/ 358 w 845"/>
                <a:gd name="T3" fmla="*/ 0 h 359"/>
                <a:gd name="T4" fmla="*/ 845 w 845"/>
                <a:gd name="T5" fmla="*/ 0 h 359"/>
                <a:gd name="T6" fmla="*/ 496 w 845"/>
                <a:gd name="T7" fmla="*/ 359 h 359"/>
                <a:gd name="T8" fmla="*/ 0 w 845"/>
                <a:gd name="T9" fmla="*/ 359 h 359"/>
              </a:gdLst>
              <a:ahLst/>
              <a:cxnLst>
                <a:cxn ang="0">
                  <a:pos x="T0" y="T1"/>
                </a:cxn>
                <a:cxn ang="0">
                  <a:pos x="T2" y="T3"/>
                </a:cxn>
                <a:cxn ang="0">
                  <a:pos x="T4" y="T5"/>
                </a:cxn>
                <a:cxn ang="0">
                  <a:pos x="T6" y="T7"/>
                </a:cxn>
                <a:cxn ang="0">
                  <a:pos x="T8" y="T9"/>
                </a:cxn>
              </a:cxnLst>
              <a:rect l="0" t="0" r="r" b="b"/>
              <a:pathLst>
                <a:path w="845" h="359">
                  <a:moveTo>
                    <a:pt x="0" y="359"/>
                  </a:moveTo>
                  <a:lnTo>
                    <a:pt x="358" y="0"/>
                  </a:lnTo>
                  <a:lnTo>
                    <a:pt x="845" y="0"/>
                  </a:lnTo>
                  <a:lnTo>
                    <a:pt x="496" y="359"/>
                  </a:lnTo>
                  <a:lnTo>
                    <a:pt x="0" y="359"/>
                  </a:lnTo>
                  <a:close/>
                </a:path>
              </a:pathLst>
            </a:custGeom>
            <a:solidFill>
              <a:schemeClr val="bg1">
                <a:lumMod val="85000"/>
              </a:schemeClr>
            </a:solidFill>
            <a:ln w="6350" cap="flat" cmpd="sng" algn="ctr">
              <a:noFill/>
              <a:prstDash val="solid"/>
            </a:ln>
            <a:effectLst/>
          </p:spPr>
          <p:txBody>
            <a:bodyPr anchor="ctr"/>
            <a:lstStyle/>
            <a:p>
              <a:pPr algn="ctr">
                <a:defRPr/>
              </a:pPr>
              <a:endParaRPr lang="zh-CN" altLang="en-US" kern="0" dirty="0">
                <a:solidFill>
                  <a:prstClr val="white"/>
                </a:solidFill>
              </a:endParaRPr>
            </a:p>
          </p:txBody>
        </p:sp>
        <p:sp>
          <p:nvSpPr>
            <p:cNvPr id="15" name="Freeform 6"/>
            <p:cNvSpPr>
              <a:spLocks noEditPoints="1"/>
            </p:cNvSpPr>
            <p:nvPr/>
          </p:nvSpPr>
          <p:spPr bwMode="auto">
            <a:xfrm>
              <a:off x="3397964" y="2770493"/>
              <a:ext cx="487620" cy="375873"/>
            </a:xfrm>
            <a:custGeom>
              <a:avLst/>
              <a:gdLst>
                <a:gd name="T0" fmla="*/ 68 w 102"/>
                <a:gd name="T1" fmla="*/ 36 h 79"/>
                <a:gd name="T2" fmla="*/ 79 w 102"/>
                <a:gd name="T3" fmla="*/ 5 h 79"/>
                <a:gd name="T4" fmla="*/ 49 w 102"/>
                <a:gd name="T5" fmla="*/ 23 h 79"/>
                <a:gd name="T6" fmla="*/ 36 w 102"/>
                <a:gd name="T7" fmla="*/ 23 h 79"/>
                <a:gd name="T8" fmla="*/ 33 w 102"/>
                <a:gd name="T9" fmla="*/ 28 h 79"/>
                <a:gd name="T10" fmla="*/ 36 w 102"/>
                <a:gd name="T11" fmla="*/ 33 h 79"/>
                <a:gd name="T12" fmla="*/ 45 w 102"/>
                <a:gd name="T13" fmla="*/ 34 h 79"/>
                <a:gd name="T14" fmla="*/ 15 w 102"/>
                <a:gd name="T15" fmla="*/ 36 h 79"/>
                <a:gd name="T16" fmla="*/ 18 w 102"/>
                <a:gd name="T17" fmla="*/ 37 h 79"/>
                <a:gd name="T18" fmla="*/ 7 w 102"/>
                <a:gd name="T19" fmla="*/ 39 h 79"/>
                <a:gd name="T20" fmla="*/ 15 w 102"/>
                <a:gd name="T21" fmla="*/ 54 h 79"/>
                <a:gd name="T22" fmla="*/ 96 w 102"/>
                <a:gd name="T23" fmla="*/ 42 h 79"/>
                <a:gd name="T24" fmla="*/ 102 w 102"/>
                <a:gd name="T25" fmla="*/ 26 h 79"/>
                <a:gd name="T26" fmla="*/ 91 w 102"/>
                <a:gd name="T27" fmla="*/ 33 h 79"/>
                <a:gd name="T28" fmla="*/ 94 w 102"/>
                <a:gd name="T29" fmla="*/ 26 h 79"/>
                <a:gd name="T30" fmla="*/ 84 w 102"/>
                <a:gd name="T31" fmla="*/ 19 h 79"/>
                <a:gd name="T32" fmla="*/ 91 w 102"/>
                <a:gd name="T33" fmla="*/ 65 h 79"/>
                <a:gd name="T34" fmla="*/ 84 w 102"/>
                <a:gd name="T35" fmla="*/ 61 h 79"/>
                <a:gd name="T36" fmla="*/ 78 w 102"/>
                <a:gd name="T37" fmla="*/ 67 h 79"/>
                <a:gd name="T38" fmla="*/ 76 w 102"/>
                <a:gd name="T39" fmla="*/ 68 h 79"/>
                <a:gd name="T40" fmla="*/ 68 w 102"/>
                <a:gd name="T41" fmla="*/ 69 h 79"/>
                <a:gd name="T42" fmla="*/ 93 w 102"/>
                <a:gd name="T43" fmla="*/ 71 h 79"/>
                <a:gd name="T44" fmla="*/ 91 w 102"/>
                <a:gd name="T45" fmla="*/ 65 h 79"/>
                <a:gd name="T46" fmla="*/ 15 w 102"/>
                <a:gd name="T47" fmla="*/ 5 h 79"/>
                <a:gd name="T48" fmla="*/ 30 w 102"/>
                <a:gd name="T49" fmla="*/ 8 h 79"/>
                <a:gd name="T50" fmla="*/ 30 w 102"/>
                <a:gd name="T51" fmla="*/ 8 h 79"/>
                <a:gd name="T52" fmla="*/ 37 w 102"/>
                <a:gd name="T53" fmla="*/ 5 h 79"/>
                <a:gd name="T54" fmla="*/ 42 w 102"/>
                <a:gd name="T55" fmla="*/ 13 h 79"/>
                <a:gd name="T56" fmla="*/ 8 w 102"/>
                <a:gd name="T57" fmla="*/ 10 h 79"/>
                <a:gd name="T58" fmla="*/ 27 w 102"/>
                <a:gd name="T59" fmla="*/ 37 h 79"/>
                <a:gd name="T60" fmla="*/ 27 w 102"/>
                <a:gd name="T61" fmla="*/ 40 h 79"/>
                <a:gd name="T62" fmla="*/ 27 w 102"/>
                <a:gd name="T63" fmla="*/ 37 h 79"/>
                <a:gd name="T64" fmla="*/ 37 w 102"/>
                <a:gd name="T65" fmla="*/ 39 h 79"/>
                <a:gd name="T66" fmla="*/ 35 w 102"/>
                <a:gd name="T67" fmla="*/ 39 h 79"/>
                <a:gd name="T68" fmla="*/ 73 w 102"/>
                <a:gd name="T69" fmla="*/ 37 h 79"/>
                <a:gd name="T70" fmla="*/ 73 w 102"/>
                <a:gd name="T71" fmla="*/ 40 h 79"/>
                <a:gd name="T72" fmla="*/ 73 w 102"/>
                <a:gd name="T73" fmla="*/ 37 h 79"/>
                <a:gd name="T74" fmla="*/ 34 w 102"/>
                <a:gd name="T75" fmla="*/ 59 h 79"/>
                <a:gd name="T76" fmla="*/ 32 w 102"/>
                <a:gd name="T77" fmla="*/ 60 h 79"/>
                <a:gd name="T78" fmla="*/ 32 w 102"/>
                <a:gd name="T79" fmla="*/ 66 h 79"/>
                <a:gd name="T80" fmla="*/ 34 w 102"/>
                <a:gd name="T81" fmla="*/ 67 h 79"/>
                <a:gd name="T82" fmla="*/ 47 w 102"/>
                <a:gd name="T83" fmla="*/ 67 h 79"/>
                <a:gd name="T84" fmla="*/ 63 w 102"/>
                <a:gd name="T85" fmla="*/ 78 h 79"/>
                <a:gd name="T86" fmla="*/ 39 w 102"/>
                <a:gd name="T87" fmla="*/ 57 h 79"/>
                <a:gd name="T88" fmla="*/ 33 w 102"/>
                <a:gd name="T89" fmla="*/ 61 h 79"/>
                <a:gd name="T90" fmla="*/ 34 w 102"/>
                <a:gd name="T91" fmla="*/ 61 h 79"/>
                <a:gd name="T92" fmla="*/ 34 w 102"/>
                <a:gd name="T93" fmla="*/ 65 h 79"/>
                <a:gd name="T94" fmla="*/ 33 w 102"/>
                <a:gd name="T95" fmla="*/ 65 h 79"/>
                <a:gd name="T96" fmla="*/ 33 w 102"/>
                <a:gd name="T97" fmla="*/ 61 h 79"/>
                <a:gd name="T98" fmla="*/ 36 w 102"/>
                <a:gd name="T99" fmla="*/ 25 h 79"/>
                <a:gd name="T100" fmla="*/ 37 w 102"/>
                <a:gd name="T101" fmla="*/ 25 h 79"/>
                <a:gd name="T102" fmla="*/ 37 w 102"/>
                <a:gd name="T103" fmla="*/ 31 h 79"/>
                <a:gd name="T104" fmla="*/ 36 w 102"/>
                <a:gd name="T105" fmla="*/ 31 h 79"/>
                <a:gd name="T106" fmla="*/ 36 w 102"/>
                <a:gd name="T107" fmla="*/ 25 h 79"/>
                <a:gd name="T108" fmla="*/ 36 w 102"/>
                <a:gd name="T109" fmla="*/ 2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 h="79">
                  <a:moveTo>
                    <a:pt x="78" y="36"/>
                  </a:moveTo>
                  <a:cubicBezTo>
                    <a:pt x="68" y="36"/>
                    <a:pt x="68" y="36"/>
                    <a:pt x="68" y="36"/>
                  </a:cubicBezTo>
                  <a:cubicBezTo>
                    <a:pt x="84" y="5"/>
                    <a:pt x="84" y="5"/>
                    <a:pt x="84" y="5"/>
                  </a:cubicBezTo>
                  <a:cubicBezTo>
                    <a:pt x="79" y="5"/>
                    <a:pt x="79" y="5"/>
                    <a:pt x="79" y="5"/>
                  </a:cubicBezTo>
                  <a:cubicBezTo>
                    <a:pt x="56" y="24"/>
                    <a:pt x="56" y="24"/>
                    <a:pt x="56" y="24"/>
                  </a:cubicBezTo>
                  <a:cubicBezTo>
                    <a:pt x="54" y="24"/>
                    <a:pt x="52" y="24"/>
                    <a:pt x="49" y="23"/>
                  </a:cubicBezTo>
                  <a:cubicBezTo>
                    <a:pt x="45" y="23"/>
                    <a:pt x="41" y="23"/>
                    <a:pt x="37" y="23"/>
                  </a:cubicBezTo>
                  <a:cubicBezTo>
                    <a:pt x="37" y="23"/>
                    <a:pt x="37" y="23"/>
                    <a:pt x="36" y="23"/>
                  </a:cubicBezTo>
                  <a:cubicBezTo>
                    <a:pt x="35" y="23"/>
                    <a:pt x="34" y="23"/>
                    <a:pt x="34" y="25"/>
                  </a:cubicBezTo>
                  <a:cubicBezTo>
                    <a:pt x="34" y="25"/>
                    <a:pt x="33" y="27"/>
                    <a:pt x="33" y="28"/>
                  </a:cubicBezTo>
                  <a:cubicBezTo>
                    <a:pt x="33" y="29"/>
                    <a:pt x="34" y="31"/>
                    <a:pt x="34" y="31"/>
                  </a:cubicBezTo>
                  <a:cubicBezTo>
                    <a:pt x="34" y="33"/>
                    <a:pt x="35" y="33"/>
                    <a:pt x="36" y="33"/>
                  </a:cubicBezTo>
                  <a:cubicBezTo>
                    <a:pt x="36" y="33"/>
                    <a:pt x="37" y="33"/>
                    <a:pt x="37" y="33"/>
                  </a:cubicBezTo>
                  <a:cubicBezTo>
                    <a:pt x="39" y="34"/>
                    <a:pt x="42" y="34"/>
                    <a:pt x="45" y="34"/>
                  </a:cubicBezTo>
                  <a:cubicBezTo>
                    <a:pt x="42" y="36"/>
                    <a:pt x="42" y="36"/>
                    <a:pt x="42" y="36"/>
                  </a:cubicBezTo>
                  <a:cubicBezTo>
                    <a:pt x="15" y="36"/>
                    <a:pt x="15" y="36"/>
                    <a:pt x="15" y="36"/>
                  </a:cubicBezTo>
                  <a:cubicBezTo>
                    <a:pt x="14" y="36"/>
                    <a:pt x="13" y="37"/>
                    <a:pt x="12" y="37"/>
                  </a:cubicBezTo>
                  <a:cubicBezTo>
                    <a:pt x="18" y="37"/>
                    <a:pt x="18" y="37"/>
                    <a:pt x="18" y="37"/>
                  </a:cubicBezTo>
                  <a:cubicBezTo>
                    <a:pt x="16" y="39"/>
                    <a:pt x="16" y="39"/>
                    <a:pt x="16" y="39"/>
                  </a:cubicBezTo>
                  <a:cubicBezTo>
                    <a:pt x="7" y="39"/>
                    <a:pt x="7" y="39"/>
                    <a:pt x="7" y="39"/>
                  </a:cubicBezTo>
                  <a:cubicBezTo>
                    <a:pt x="4" y="41"/>
                    <a:pt x="2" y="44"/>
                    <a:pt x="0" y="47"/>
                  </a:cubicBezTo>
                  <a:cubicBezTo>
                    <a:pt x="0" y="52"/>
                    <a:pt x="7" y="53"/>
                    <a:pt x="15" y="54"/>
                  </a:cubicBezTo>
                  <a:cubicBezTo>
                    <a:pt x="63" y="54"/>
                    <a:pt x="63" y="54"/>
                    <a:pt x="63" y="54"/>
                  </a:cubicBezTo>
                  <a:cubicBezTo>
                    <a:pt x="96" y="42"/>
                    <a:pt x="96" y="42"/>
                    <a:pt x="96" y="42"/>
                  </a:cubicBezTo>
                  <a:cubicBezTo>
                    <a:pt x="96" y="36"/>
                    <a:pt x="96" y="36"/>
                    <a:pt x="96" y="36"/>
                  </a:cubicBezTo>
                  <a:cubicBezTo>
                    <a:pt x="102" y="26"/>
                    <a:pt x="102" y="26"/>
                    <a:pt x="102" y="26"/>
                  </a:cubicBezTo>
                  <a:cubicBezTo>
                    <a:pt x="98" y="26"/>
                    <a:pt x="98" y="26"/>
                    <a:pt x="98" y="26"/>
                  </a:cubicBezTo>
                  <a:cubicBezTo>
                    <a:pt x="91" y="33"/>
                    <a:pt x="91" y="33"/>
                    <a:pt x="91" y="33"/>
                  </a:cubicBezTo>
                  <a:cubicBezTo>
                    <a:pt x="91" y="33"/>
                    <a:pt x="91" y="33"/>
                    <a:pt x="91" y="33"/>
                  </a:cubicBezTo>
                  <a:cubicBezTo>
                    <a:pt x="94" y="26"/>
                    <a:pt x="94" y="26"/>
                    <a:pt x="94" y="26"/>
                  </a:cubicBezTo>
                  <a:cubicBezTo>
                    <a:pt x="93" y="19"/>
                    <a:pt x="93" y="19"/>
                    <a:pt x="93" y="19"/>
                  </a:cubicBezTo>
                  <a:cubicBezTo>
                    <a:pt x="84" y="19"/>
                    <a:pt x="84" y="19"/>
                    <a:pt x="84" y="19"/>
                  </a:cubicBezTo>
                  <a:cubicBezTo>
                    <a:pt x="78" y="36"/>
                    <a:pt x="78" y="36"/>
                    <a:pt x="78" y="36"/>
                  </a:cubicBezTo>
                  <a:close/>
                  <a:moveTo>
                    <a:pt x="91" y="65"/>
                  </a:moveTo>
                  <a:cubicBezTo>
                    <a:pt x="90" y="65"/>
                    <a:pt x="89" y="65"/>
                    <a:pt x="89" y="65"/>
                  </a:cubicBezTo>
                  <a:cubicBezTo>
                    <a:pt x="88" y="63"/>
                    <a:pt x="86" y="61"/>
                    <a:pt x="84" y="61"/>
                  </a:cubicBezTo>
                  <a:cubicBezTo>
                    <a:pt x="80" y="61"/>
                    <a:pt x="78" y="64"/>
                    <a:pt x="78" y="67"/>
                  </a:cubicBezTo>
                  <a:cubicBezTo>
                    <a:pt x="78" y="67"/>
                    <a:pt x="78" y="67"/>
                    <a:pt x="78" y="67"/>
                  </a:cubicBezTo>
                  <a:cubicBezTo>
                    <a:pt x="78" y="67"/>
                    <a:pt x="78" y="67"/>
                    <a:pt x="78" y="67"/>
                  </a:cubicBezTo>
                  <a:cubicBezTo>
                    <a:pt x="77" y="67"/>
                    <a:pt x="76" y="67"/>
                    <a:pt x="76" y="68"/>
                  </a:cubicBezTo>
                  <a:cubicBezTo>
                    <a:pt x="75" y="66"/>
                    <a:pt x="74" y="65"/>
                    <a:pt x="72" y="65"/>
                  </a:cubicBezTo>
                  <a:cubicBezTo>
                    <a:pt x="70" y="65"/>
                    <a:pt x="68" y="67"/>
                    <a:pt x="68" y="69"/>
                  </a:cubicBezTo>
                  <a:cubicBezTo>
                    <a:pt x="68" y="70"/>
                    <a:pt x="69" y="70"/>
                    <a:pt x="69" y="71"/>
                  </a:cubicBezTo>
                  <a:cubicBezTo>
                    <a:pt x="93" y="71"/>
                    <a:pt x="93" y="71"/>
                    <a:pt x="93" y="71"/>
                  </a:cubicBezTo>
                  <a:cubicBezTo>
                    <a:pt x="94" y="70"/>
                    <a:pt x="94" y="69"/>
                    <a:pt x="94" y="68"/>
                  </a:cubicBezTo>
                  <a:cubicBezTo>
                    <a:pt x="94" y="66"/>
                    <a:pt x="93" y="65"/>
                    <a:pt x="91" y="65"/>
                  </a:cubicBezTo>
                  <a:close/>
                  <a:moveTo>
                    <a:pt x="13" y="5"/>
                  </a:moveTo>
                  <a:cubicBezTo>
                    <a:pt x="13" y="5"/>
                    <a:pt x="14" y="5"/>
                    <a:pt x="15" y="5"/>
                  </a:cubicBezTo>
                  <a:cubicBezTo>
                    <a:pt x="16" y="2"/>
                    <a:pt x="19" y="0"/>
                    <a:pt x="22" y="0"/>
                  </a:cubicBezTo>
                  <a:cubicBezTo>
                    <a:pt x="26" y="0"/>
                    <a:pt x="30" y="4"/>
                    <a:pt x="30" y="8"/>
                  </a:cubicBezTo>
                  <a:cubicBezTo>
                    <a:pt x="30" y="8"/>
                    <a:pt x="30" y="8"/>
                    <a:pt x="30" y="8"/>
                  </a:cubicBezTo>
                  <a:cubicBezTo>
                    <a:pt x="30" y="8"/>
                    <a:pt x="30" y="8"/>
                    <a:pt x="30" y="8"/>
                  </a:cubicBezTo>
                  <a:cubicBezTo>
                    <a:pt x="31" y="8"/>
                    <a:pt x="31" y="8"/>
                    <a:pt x="32" y="9"/>
                  </a:cubicBezTo>
                  <a:cubicBezTo>
                    <a:pt x="33" y="7"/>
                    <a:pt x="35" y="5"/>
                    <a:pt x="37" y="5"/>
                  </a:cubicBezTo>
                  <a:cubicBezTo>
                    <a:pt x="40" y="5"/>
                    <a:pt x="42" y="8"/>
                    <a:pt x="42" y="10"/>
                  </a:cubicBezTo>
                  <a:cubicBezTo>
                    <a:pt x="42" y="11"/>
                    <a:pt x="42" y="12"/>
                    <a:pt x="42" y="13"/>
                  </a:cubicBezTo>
                  <a:cubicBezTo>
                    <a:pt x="9" y="13"/>
                    <a:pt x="9" y="13"/>
                    <a:pt x="9" y="13"/>
                  </a:cubicBezTo>
                  <a:cubicBezTo>
                    <a:pt x="8" y="12"/>
                    <a:pt x="8" y="11"/>
                    <a:pt x="8" y="10"/>
                  </a:cubicBezTo>
                  <a:cubicBezTo>
                    <a:pt x="8" y="7"/>
                    <a:pt x="10" y="5"/>
                    <a:pt x="13" y="5"/>
                  </a:cubicBezTo>
                  <a:close/>
                  <a:moveTo>
                    <a:pt x="27" y="37"/>
                  </a:moveTo>
                  <a:cubicBezTo>
                    <a:pt x="28" y="37"/>
                    <a:pt x="28" y="38"/>
                    <a:pt x="28" y="39"/>
                  </a:cubicBezTo>
                  <a:cubicBezTo>
                    <a:pt x="28" y="39"/>
                    <a:pt x="28" y="40"/>
                    <a:pt x="27" y="40"/>
                  </a:cubicBezTo>
                  <a:cubicBezTo>
                    <a:pt x="26" y="40"/>
                    <a:pt x="26" y="39"/>
                    <a:pt x="26" y="39"/>
                  </a:cubicBezTo>
                  <a:cubicBezTo>
                    <a:pt x="26" y="38"/>
                    <a:pt x="26" y="37"/>
                    <a:pt x="27" y="37"/>
                  </a:cubicBezTo>
                  <a:close/>
                  <a:moveTo>
                    <a:pt x="36" y="37"/>
                  </a:moveTo>
                  <a:cubicBezTo>
                    <a:pt x="36" y="37"/>
                    <a:pt x="37" y="38"/>
                    <a:pt x="37" y="39"/>
                  </a:cubicBezTo>
                  <a:cubicBezTo>
                    <a:pt x="37" y="39"/>
                    <a:pt x="36" y="40"/>
                    <a:pt x="36" y="40"/>
                  </a:cubicBezTo>
                  <a:cubicBezTo>
                    <a:pt x="35" y="40"/>
                    <a:pt x="35" y="39"/>
                    <a:pt x="35" y="39"/>
                  </a:cubicBezTo>
                  <a:cubicBezTo>
                    <a:pt x="35" y="38"/>
                    <a:pt x="35" y="37"/>
                    <a:pt x="36" y="37"/>
                  </a:cubicBezTo>
                  <a:close/>
                  <a:moveTo>
                    <a:pt x="73" y="37"/>
                  </a:moveTo>
                  <a:cubicBezTo>
                    <a:pt x="74" y="37"/>
                    <a:pt x="74" y="38"/>
                    <a:pt x="74" y="39"/>
                  </a:cubicBezTo>
                  <a:cubicBezTo>
                    <a:pt x="74" y="39"/>
                    <a:pt x="74" y="40"/>
                    <a:pt x="73" y="40"/>
                  </a:cubicBezTo>
                  <a:cubicBezTo>
                    <a:pt x="72" y="40"/>
                    <a:pt x="72" y="39"/>
                    <a:pt x="72" y="39"/>
                  </a:cubicBezTo>
                  <a:cubicBezTo>
                    <a:pt x="72" y="38"/>
                    <a:pt x="72" y="37"/>
                    <a:pt x="73" y="37"/>
                  </a:cubicBezTo>
                  <a:close/>
                  <a:moveTo>
                    <a:pt x="41" y="59"/>
                  </a:moveTo>
                  <a:cubicBezTo>
                    <a:pt x="38" y="59"/>
                    <a:pt x="36" y="59"/>
                    <a:pt x="34" y="59"/>
                  </a:cubicBezTo>
                  <a:cubicBezTo>
                    <a:pt x="34" y="59"/>
                    <a:pt x="34" y="59"/>
                    <a:pt x="34" y="59"/>
                  </a:cubicBezTo>
                  <a:cubicBezTo>
                    <a:pt x="33" y="59"/>
                    <a:pt x="32" y="60"/>
                    <a:pt x="32" y="60"/>
                  </a:cubicBezTo>
                  <a:cubicBezTo>
                    <a:pt x="31" y="61"/>
                    <a:pt x="31" y="62"/>
                    <a:pt x="31" y="63"/>
                  </a:cubicBezTo>
                  <a:cubicBezTo>
                    <a:pt x="31" y="64"/>
                    <a:pt x="31" y="65"/>
                    <a:pt x="32" y="66"/>
                  </a:cubicBezTo>
                  <a:cubicBezTo>
                    <a:pt x="32" y="67"/>
                    <a:pt x="33" y="67"/>
                    <a:pt x="34" y="67"/>
                  </a:cubicBezTo>
                  <a:cubicBezTo>
                    <a:pt x="34" y="67"/>
                    <a:pt x="34" y="67"/>
                    <a:pt x="34" y="67"/>
                  </a:cubicBezTo>
                  <a:cubicBezTo>
                    <a:pt x="37" y="68"/>
                    <a:pt x="40" y="68"/>
                    <a:pt x="44" y="67"/>
                  </a:cubicBezTo>
                  <a:cubicBezTo>
                    <a:pt x="45" y="67"/>
                    <a:pt x="46" y="67"/>
                    <a:pt x="47" y="67"/>
                  </a:cubicBezTo>
                  <a:cubicBezTo>
                    <a:pt x="57" y="79"/>
                    <a:pt x="57" y="79"/>
                    <a:pt x="57" y="79"/>
                  </a:cubicBezTo>
                  <a:cubicBezTo>
                    <a:pt x="63" y="78"/>
                    <a:pt x="63" y="78"/>
                    <a:pt x="63" y="78"/>
                  </a:cubicBezTo>
                  <a:cubicBezTo>
                    <a:pt x="62" y="57"/>
                    <a:pt x="62" y="57"/>
                    <a:pt x="62" y="57"/>
                  </a:cubicBezTo>
                  <a:cubicBezTo>
                    <a:pt x="39" y="57"/>
                    <a:pt x="39" y="57"/>
                    <a:pt x="39" y="57"/>
                  </a:cubicBezTo>
                  <a:cubicBezTo>
                    <a:pt x="41" y="59"/>
                    <a:pt x="41" y="59"/>
                    <a:pt x="41" y="59"/>
                  </a:cubicBezTo>
                  <a:close/>
                  <a:moveTo>
                    <a:pt x="33" y="61"/>
                  </a:moveTo>
                  <a:cubicBezTo>
                    <a:pt x="33" y="61"/>
                    <a:pt x="34" y="61"/>
                    <a:pt x="34" y="61"/>
                  </a:cubicBezTo>
                  <a:cubicBezTo>
                    <a:pt x="34" y="61"/>
                    <a:pt x="34" y="61"/>
                    <a:pt x="34" y="61"/>
                  </a:cubicBezTo>
                  <a:cubicBezTo>
                    <a:pt x="34" y="62"/>
                    <a:pt x="34" y="62"/>
                    <a:pt x="34" y="63"/>
                  </a:cubicBezTo>
                  <a:cubicBezTo>
                    <a:pt x="34" y="64"/>
                    <a:pt x="34" y="64"/>
                    <a:pt x="34" y="65"/>
                  </a:cubicBezTo>
                  <a:cubicBezTo>
                    <a:pt x="34" y="65"/>
                    <a:pt x="34" y="65"/>
                    <a:pt x="34" y="65"/>
                  </a:cubicBezTo>
                  <a:cubicBezTo>
                    <a:pt x="34" y="65"/>
                    <a:pt x="33" y="65"/>
                    <a:pt x="33" y="65"/>
                  </a:cubicBezTo>
                  <a:cubicBezTo>
                    <a:pt x="33" y="64"/>
                    <a:pt x="33" y="64"/>
                    <a:pt x="33" y="63"/>
                  </a:cubicBezTo>
                  <a:cubicBezTo>
                    <a:pt x="33" y="62"/>
                    <a:pt x="33" y="62"/>
                    <a:pt x="33" y="61"/>
                  </a:cubicBezTo>
                  <a:close/>
                  <a:moveTo>
                    <a:pt x="36" y="25"/>
                  </a:moveTo>
                  <a:cubicBezTo>
                    <a:pt x="36" y="25"/>
                    <a:pt x="36" y="25"/>
                    <a:pt x="36" y="25"/>
                  </a:cubicBezTo>
                  <a:cubicBezTo>
                    <a:pt x="36" y="25"/>
                    <a:pt x="36" y="25"/>
                    <a:pt x="36" y="25"/>
                  </a:cubicBezTo>
                  <a:cubicBezTo>
                    <a:pt x="37" y="25"/>
                    <a:pt x="37" y="25"/>
                    <a:pt x="37" y="25"/>
                  </a:cubicBezTo>
                  <a:cubicBezTo>
                    <a:pt x="37" y="26"/>
                    <a:pt x="37" y="27"/>
                    <a:pt x="37" y="28"/>
                  </a:cubicBezTo>
                  <a:cubicBezTo>
                    <a:pt x="37" y="29"/>
                    <a:pt x="37" y="30"/>
                    <a:pt x="37" y="31"/>
                  </a:cubicBezTo>
                  <a:cubicBezTo>
                    <a:pt x="37" y="31"/>
                    <a:pt x="36" y="31"/>
                    <a:pt x="36" y="31"/>
                  </a:cubicBezTo>
                  <a:cubicBezTo>
                    <a:pt x="36" y="31"/>
                    <a:pt x="36" y="31"/>
                    <a:pt x="36" y="31"/>
                  </a:cubicBezTo>
                  <a:cubicBezTo>
                    <a:pt x="35" y="30"/>
                    <a:pt x="35" y="29"/>
                    <a:pt x="35" y="28"/>
                  </a:cubicBezTo>
                  <a:cubicBezTo>
                    <a:pt x="35" y="27"/>
                    <a:pt x="35" y="26"/>
                    <a:pt x="36" y="25"/>
                  </a:cubicBezTo>
                  <a:cubicBezTo>
                    <a:pt x="36" y="25"/>
                    <a:pt x="36" y="25"/>
                    <a:pt x="36" y="25"/>
                  </a:cubicBezTo>
                  <a:cubicBezTo>
                    <a:pt x="36" y="25"/>
                    <a:pt x="36" y="25"/>
                    <a:pt x="36" y="25"/>
                  </a:cubicBezTo>
                  <a:close/>
                </a:path>
              </a:pathLst>
            </a:custGeom>
            <a:solidFill>
              <a:sysClr val="window" lastClr="FFFFFF"/>
            </a:solidFill>
            <a:ln>
              <a:noFill/>
            </a:ln>
          </p:spPr>
          <p:txBody>
            <a:bodyPr/>
            <a:lstStyle/>
            <a:p>
              <a:pPr>
                <a:defRPr/>
              </a:pPr>
              <a:endParaRPr lang="zh-CN" altLang="en-US" kern="0" dirty="0">
                <a:solidFill>
                  <a:sysClr val="windowText" lastClr="000000"/>
                </a:solidFill>
              </a:endParaRPr>
            </a:p>
          </p:txBody>
        </p:sp>
      </p:grpSp>
      <p:grpSp>
        <p:nvGrpSpPr>
          <p:cNvPr id="4" name="组合 15"/>
          <p:cNvGrpSpPr>
            <a:grpSpLocks/>
          </p:cNvGrpSpPr>
          <p:nvPr/>
        </p:nvGrpSpPr>
        <p:grpSpPr bwMode="auto">
          <a:xfrm>
            <a:off x="4538671" y="2402690"/>
            <a:ext cx="1480880" cy="884202"/>
            <a:chOff x="4682928" y="2495340"/>
            <a:chExt cx="1480329" cy="884162"/>
          </a:xfrm>
        </p:grpSpPr>
        <p:sp>
          <p:nvSpPr>
            <p:cNvPr id="17" name="Freeform 86"/>
            <p:cNvSpPr/>
            <p:nvPr/>
          </p:nvSpPr>
          <p:spPr bwMode="auto">
            <a:xfrm>
              <a:off x="5277915" y="2495340"/>
              <a:ext cx="885342" cy="884162"/>
            </a:xfrm>
            <a:custGeom>
              <a:avLst/>
              <a:gdLst>
                <a:gd name="T0" fmla="*/ 0 w 715"/>
                <a:gd name="T1" fmla="*/ 357 h 716"/>
                <a:gd name="T2" fmla="*/ 358 w 715"/>
                <a:gd name="T3" fmla="*/ 0 h 716"/>
                <a:gd name="T4" fmla="*/ 715 w 715"/>
                <a:gd name="T5" fmla="*/ 357 h 716"/>
                <a:gd name="T6" fmla="*/ 358 w 715"/>
                <a:gd name="T7" fmla="*/ 716 h 716"/>
                <a:gd name="T8" fmla="*/ 0 w 715"/>
                <a:gd name="T9" fmla="*/ 357 h 716"/>
                <a:gd name="connsiteX0" fmla="*/ 0 w 10000"/>
                <a:gd name="connsiteY0" fmla="*/ 4959 h 9973"/>
                <a:gd name="connsiteX1" fmla="*/ 4980 w 10000"/>
                <a:gd name="connsiteY1" fmla="*/ 0 h 9973"/>
                <a:gd name="connsiteX2" fmla="*/ 10000 w 10000"/>
                <a:gd name="connsiteY2" fmla="*/ 4959 h 9973"/>
                <a:gd name="connsiteX3" fmla="*/ 5007 w 10000"/>
                <a:gd name="connsiteY3" fmla="*/ 9973 h 9973"/>
                <a:gd name="connsiteX4" fmla="*/ 0 w 10000"/>
                <a:gd name="connsiteY4" fmla="*/ 4959 h 9973"/>
                <a:gd name="connsiteX0-1" fmla="*/ 0 w 10054"/>
                <a:gd name="connsiteY0-2" fmla="*/ 4972 h 10000"/>
                <a:gd name="connsiteX1-3" fmla="*/ 5034 w 10054"/>
                <a:gd name="connsiteY1-4" fmla="*/ 0 h 10000"/>
                <a:gd name="connsiteX2-5" fmla="*/ 10054 w 10054"/>
                <a:gd name="connsiteY2-6" fmla="*/ 4972 h 10000"/>
                <a:gd name="connsiteX3-7" fmla="*/ 5061 w 10054"/>
                <a:gd name="connsiteY3-8" fmla="*/ 10000 h 10000"/>
                <a:gd name="connsiteX4-9" fmla="*/ 0 w 10054"/>
                <a:gd name="connsiteY4-10" fmla="*/ 4972 h 10000"/>
                <a:gd name="connsiteX0-11" fmla="*/ 0 w 10054"/>
                <a:gd name="connsiteY0-12" fmla="*/ 4972 h 10000"/>
                <a:gd name="connsiteX1-13" fmla="*/ 5007 w 10054"/>
                <a:gd name="connsiteY1-14" fmla="*/ 0 h 10000"/>
                <a:gd name="connsiteX2-15" fmla="*/ 10054 w 10054"/>
                <a:gd name="connsiteY2-16" fmla="*/ 4972 h 10000"/>
                <a:gd name="connsiteX3-17" fmla="*/ 5061 w 10054"/>
                <a:gd name="connsiteY3-18" fmla="*/ 10000 h 10000"/>
                <a:gd name="connsiteX4-19" fmla="*/ 0 w 10054"/>
                <a:gd name="connsiteY4-20" fmla="*/ 4972 h 10000"/>
                <a:gd name="connsiteX0-21" fmla="*/ 0 w 10054"/>
                <a:gd name="connsiteY0-22" fmla="*/ 4972 h 10000"/>
                <a:gd name="connsiteX1-23" fmla="*/ 5007 w 10054"/>
                <a:gd name="connsiteY1-24" fmla="*/ 0 h 10000"/>
                <a:gd name="connsiteX2-25" fmla="*/ 10054 w 10054"/>
                <a:gd name="connsiteY2-26" fmla="*/ 4972 h 10000"/>
                <a:gd name="connsiteX3-27" fmla="*/ 5061 w 10054"/>
                <a:gd name="connsiteY3-28" fmla="*/ 10000 h 10000"/>
                <a:gd name="connsiteX4-29" fmla="*/ 0 w 10054"/>
                <a:gd name="connsiteY4-30" fmla="*/ 4972 h 10000"/>
                <a:gd name="connsiteX0-31" fmla="*/ 0 w 10054"/>
                <a:gd name="connsiteY0-32" fmla="*/ 5026 h 10054"/>
                <a:gd name="connsiteX1-33" fmla="*/ 5007 w 10054"/>
                <a:gd name="connsiteY1-34" fmla="*/ 0 h 10054"/>
                <a:gd name="connsiteX2-35" fmla="*/ 10054 w 10054"/>
                <a:gd name="connsiteY2-36" fmla="*/ 5026 h 10054"/>
                <a:gd name="connsiteX3-37" fmla="*/ 5061 w 10054"/>
                <a:gd name="connsiteY3-38" fmla="*/ 10054 h 10054"/>
                <a:gd name="connsiteX4-39" fmla="*/ 0 w 10054"/>
                <a:gd name="connsiteY4-40" fmla="*/ 5026 h 10054"/>
              </a:gdLst>
              <a:ahLst/>
              <a:cxnLst>
                <a:cxn ang="0">
                  <a:pos x="connsiteX0-31" y="connsiteY0-32"/>
                </a:cxn>
                <a:cxn ang="0">
                  <a:pos x="connsiteX1-33" y="connsiteY1-34"/>
                </a:cxn>
                <a:cxn ang="0">
                  <a:pos x="connsiteX2-35" y="connsiteY2-36"/>
                </a:cxn>
                <a:cxn ang="0">
                  <a:pos x="connsiteX3-37" y="connsiteY3-38"/>
                </a:cxn>
                <a:cxn ang="0">
                  <a:pos x="connsiteX4-39" y="connsiteY4-40"/>
                </a:cxn>
              </a:cxnLst>
              <a:rect l="l" t="t" r="r" b="b"/>
              <a:pathLst>
                <a:path w="10054" h="10054">
                  <a:moveTo>
                    <a:pt x="0" y="5026"/>
                  </a:moveTo>
                  <a:lnTo>
                    <a:pt x="5007" y="0"/>
                  </a:lnTo>
                  <a:lnTo>
                    <a:pt x="10054" y="5026"/>
                  </a:lnTo>
                  <a:lnTo>
                    <a:pt x="5061" y="10054"/>
                  </a:lnTo>
                  <a:lnTo>
                    <a:pt x="0" y="5026"/>
                  </a:lnTo>
                  <a:close/>
                </a:path>
              </a:pathLst>
            </a:custGeom>
            <a:solidFill>
              <a:schemeClr val="accent4"/>
            </a:solidFill>
            <a:ln>
              <a:noFill/>
            </a:ln>
          </p:spPr>
          <p:txBody>
            <a:bodyPr/>
            <a:lstStyle/>
            <a:p>
              <a:pPr>
                <a:defRPr/>
              </a:pPr>
              <a:endParaRPr lang="zh-CN" altLang="en-US" kern="0" dirty="0">
                <a:solidFill>
                  <a:sysClr val="windowText" lastClr="000000"/>
                </a:solidFill>
              </a:endParaRPr>
            </a:p>
          </p:txBody>
        </p:sp>
        <p:sp>
          <p:nvSpPr>
            <p:cNvPr id="18" name="Freeform 87"/>
            <p:cNvSpPr/>
            <p:nvPr/>
          </p:nvSpPr>
          <p:spPr bwMode="auto">
            <a:xfrm>
              <a:off x="4682928" y="2936628"/>
              <a:ext cx="1040832" cy="442874"/>
            </a:xfrm>
            <a:custGeom>
              <a:avLst/>
              <a:gdLst>
                <a:gd name="T0" fmla="*/ 363 w 845"/>
                <a:gd name="T1" fmla="*/ 359 h 359"/>
                <a:gd name="T2" fmla="*/ 0 w 845"/>
                <a:gd name="T3" fmla="*/ 0 h 359"/>
                <a:gd name="T4" fmla="*/ 487 w 845"/>
                <a:gd name="T5" fmla="*/ 0 h 359"/>
                <a:gd name="T6" fmla="*/ 845 w 845"/>
                <a:gd name="T7" fmla="*/ 359 h 359"/>
                <a:gd name="T8" fmla="*/ 363 w 845"/>
                <a:gd name="T9" fmla="*/ 359 h 359"/>
              </a:gdLst>
              <a:ahLst/>
              <a:cxnLst>
                <a:cxn ang="0">
                  <a:pos x="T0" y="T1"/>
                </a:cxn>
                <a:cxn ang="0">
                  <a:pos x="T2" y="T3"/>
                </a:cxn>
                <a:cxn ang="0">
                  <a:pos x="T4" y="T5"/>
                </a:cxn>
                <a:cxn ang="0">
                  <a:pos x="T6" y="T7"/>
                </a:cxn>
                <a:cxn ang="0">
                  <a:pos x="T8" y="T9"/>
                </a:cxn>
              </a:cxnLst>
              <a:rect l="0" t="0" r="r" b="b"/>
              <a:pathLst>
                <a:path w="845" h="359">
                  <a:moveTo>
                    <a:pt x="363" y="359"/>
                  </a:moveTo>
                  <a:lnTo>
                    <a:pt x="0" y="0"/>
                  </a:lnTo>
                  <a:lnTo>
                    <a:pt x="487" y="0"/>
                  </a:lnTo>
                  <a:lnTo>
                    <a:pt x="845" y="359"/>
                  </a:lnTo>
                  <a:lnTo>
                    <a:pt x="363" y="359"/>
                  </a:lnTo>
                  <a:close/>
                </a:path>
              </a:pathLst>
            </a:custGeom>
            <a:solidFill>
              <a:schemeClr val="bg1">
                <a:lumMod val="85000"/>
              </a:schemeClr>
            </a:solidFill>
            <a:ln w="6350" cap="flat" cmpd="sng" algn="ctr">
              <a:noFill/>
              <a:prstDash val="solid"/>
            </a:ln>
            <a:effectLst/>
          </p:spPr>
          <p:txBody>
            <a:bodyPr anchor="ctr"/>
            <a:lstStyle/>
            <a:p>
              <a:pPr algn="ctr">
                <a:defRPr/>
              </a:pPr>
              <a:endParaRPr lang="zh-CN" altLang="en-US" kern="0" dirty="0">
                <a:solidFill>
                  <a:prstClr val="white"/>
                </a:solidFill>
              </a:endParaRPr>
            </a:p>
          </p:txBody>
        </p:sp>
        <p:sp>
          <p:nvSpPr>
            <p:cNvPr id="19" name="Freeform 88"/>
            <p:cNvSpPr/>
            <p:nvPr/>
          </p:nvSpPr>
          <p:spPr bwMode="auto">
            <a:xfrm>
              <a:off x="4682928" y="2496927"/>
              <a:ext cx="1040832" cy="439701"/>
            </a:xfrm>
            <a:custGeom>
              <a:avLst/>
              <a:gdLst>
                <a:gd name="T0" fmla="*/ 845 w 845"/>
                <a:gd name="T1" fmla="*/ 0 h 357"/>
                <a:gd name="T2" fmla="*/ 487 w 845"/>
                <a:gd name="T3" fmla="*/ 357 h 357"/>
                <a:gd name="T4" fmla="*/ 0 w 845"/>
                <a:gd name="T5" fmla="*/ 357 h 357"/>
                <a:gd name="T6" fmla="*/ 349 w 845"/>
                <a:gd name="T7" fmla="*/ 0 h 357"/>
                <a:gd name="T8" fmla="*/ 845 w 845"/>
                <a:gd name="T9" fmla="*/ 0 h 357"/>
              </a:gdLst>
              <a:ahLst/>
              <a:cxnLst>
                <a:cxn ang="0">
                  <a:pos x="T0" y="T1"/>
                </a:cxn>
                <a:cxn ang="0">
                  <a:pos x="T2" y="T3"/>
                </a:cxn>
                <a:cxn ang="0">
                  <a:pos x="T4" y="T5"/>
                </a:cxn>
                <a:cxn ang="0">
                  <a:pos x="T6" y="T7"/>
                </a:cxn>
                <a:cxn ang="0">
                  <a:pos x="T8" y="T9"/>
                </a:cxn>
              </a:cxnLst>
              <a:rect l="0" t="0" r="r" b="b"/>
              <a:pathLst>
                <a:path w="845" h="357">
                  <a:moveTo>
                    <a:pt x="845" y="0"/>
                  </a:moveTo>
                  <a:lnTo>
                    <a:pt x="487" y="357"/>
                  </a:lnTo>
                  <a:lnTo>
                    <a:pt x="0" y="357"/>
                  </a:lnTo>
                  <a:lnTo>
                    <a:pt x="349" y="0"/>
                  </a:lnTo>
                  <a:lnTo>
                    <a:pt x="845" y="0"/>
                  </a:lnTo>
                  <a:close/>
                </a:path>
              </a:pathLst>
            </a:custGeom>
            <a:solidFill>
              <a:schemeClr val="bg1">
                <a:lumMod val="95000"/>
              </a:schemeClr>
            </a:solidFill>
            <a:ln w="6350" cap="flat" cmpd="sng" algn="ctr">
              <a:noFill/>
              <a:prstDash val="solid"/>
            </a:ln>
            <a:effectLst/>
          </p:spPr>
          <p:txBody>
            <a:bodyPr anchor="ctr"/>
            <a:lstStyle/>
            <a:p>
              <a:pPr algn="ctr">
                <a:defRPr/>
              </a:pPr>
              <a:endParaRPr lang="zh-CN" altLang="en-US" kern="0" dirty="0">
                <a:solidFill>
                  <a:prstClr val="white"/>
                </a:solidFill>
              </a:endParaRPr>
            </a:p>
          </p:txBody>
        </p:sp>
        <p:sp>
          <p:nvSpPr>
            <p:cNvPr id="20" name="Freeform 11"/>
            <p:cNvSpPr>
              <a:spLocks noEditPoints="1"/>
            </p:cNvSpPr>
            <p:nvPr/>
          </p:nvSpPr>
          <p:spPr bwMode="auto">
            <a:xfrm>
              <a:off x="5507978" y="2769954"/>
              <a:ext cx="542629" cy="315886"/>
            </a:xfrm>
            <a:custGeom>
              <a:avLst/>
              <a:gdLst>
                <a:gd name="T0" fmla="*/ 31 w 105"/>
                <a:gd name="T1" fmla="*/ 60 h 61"/>
                <a:gd name="T2" fmla="*/ 10 w 105"/>
                <a:gd name="T3" fmla="*/ 61 h 61"/>
                <a:gd name="T4" fmla="*/ 0 w 105"/>
                <a:gd name="T5" fmla="*/ 59 h 61"/>
                <a:gd name="T6" fmla="*/ 19 w 105"/>
                <a:gd name="T7" fmla="*/ 49 h 61"/>
                <a:gd name="T8" fmla="*/ 36 w 105"/>
                <a:gd name="T9" fmla="*/ 51 h 61"/>
                <a:gd name="T10" fmla="*/ 45 w 105"/>
                <a:gd name="T11" fmla="*/ 49 h 61"/>
                <a:gd name="T12" fmla="*/ 105 w 105"/>
                <a:gd name="T13" fmla="*/ 50 h 61"/>
                <a:gd name="T14" fmla="*/ 41 w 105"/>
                <a:gd name="T15" fmla="*/ 61 h 61"/>
                <a:gd name="T16" fmla="*/ 33 w 105"/>
                <a:gd name="T17" fmla="*/ 57 h 61"/>
                <a:gd name="T18" fmla="*/ 15 w 105"/>
                <a:gd name="T19" fmla="*/ 54 h 61"/>
                <a:gd name="T20" fmla="*/ 33 w 105"/>
                <a:gd name="T21" fmla="*/ 57 h 61"/>
                <a:gd name="T22" fmla="*/ 59 w 105"/>
                <a:gd name="T23" fmla="*/ 9 h 61"/>
                <a:gd name="T24" fmla="*/ 62 w 105"/>
                <a:gd name="T25" fmla="*/ 46 h 61"/>
                <a:gd name="T26" fmla="*/ 6 w 105"/>
                <a:gd name="T27" fmla="*/ 46 h 61"/>
                <a:gd name="T28" fmla="*/ 3 w 105"/>
                <a:gd name="T29" fmla="*/ 43 h 61"/>
                <a:gd name="T30" fmla="*/ 3 w 105"/>
                <a:gd name="T31" fmla="*/ 9 h 61"/>
                <a:gd name="T32" fmla="*/ 9 w 105"/>
                <a:gd name="T33" fmla="*/ 1 h 61"/>
                <a:gd name="T34" fmla="*/ 11 w 105"/>
                <a:gd name="T35" fmla="*/ 0 h 61"/>
                <a:gd name="T36" fmla="*/ 43 w 105"/>
                <a:gd name="T37" fmla="*/ 0 h 61"/>
                <a:gd name="T38" fmla="*/ 8 w 105"/>
                <a:gd name="T39" fmla="*/ 35 h 61"/>
                <a:gd name="T40" fmla="*/ 15 w 105"/>
                <a:gd name="T41" fmla="*/ 35 h 61"/>
                <a:gd name="T42" fmla="*/ 40 w 105"/>
                <a:gd name="T43" fmla="*/ 31 h 61"/>
                <a:gd name="T44" fmla="*/ 40 w 105"/>
                <a:gd name="T45" fmla="*/ 38 h 61"/>
                <a:gd name="T46" fmla="*/ 40 w 105"/>
                <a:gd name="T47" fmla="*/ 31 h 61"/>
                <a:gd name="T48" fmla="*/ 44 w 105"/>
                <a:gd name="T49" fmla="*/ 26 h 61"/>
                <a:gd name="T50" fmla="*/ 40 w 105"/>
                <a:gd name="T51" fmla="*/ 6 h 61"/>
                <a:gd name="T52" fmla="*/ 9 w 105"/>
                <a:gd name="T53" fmla="*/ 11 h 61"/>
                <a:gd name="T54" fmla="*/ 64 w 105"/>
                <a:gd name="T55" fmla="*/ 12 h 61"/>
                <a:gd name="T56" fmla="*/ 81 w 105"/>
                <a:gd name="T57" fmla="*/ 46 h 61"/>
                <a:gd name="T58" fmla="*/ 65 w 105"/>
                <a:gd name="T59" fmla="*/ 14 h 61"/>
                <a:gd name="T60" fmla="*/ 65 w 105"/>
                <a:gd name="T61" fmla="*/ 13 h 61"/>
                <a:gd name="T62" fmla="*/ 84 w 105"/>
                <a:gd name="T63" fmla="*/ 23 h 61"/>
                <a:gd name="T64" fmla="*/ 95 w 105"/>
                <a:gd name="T65" fmla="*/ 46 h 61"/>
                <a:gd name="T66" fmla="*/ 84 w 105"/>
                <a:gd name="T67" fmla="*/ 23 h 61"/>
                <a:gd name="T68" fmla="*/ 102 w 105"/>
                <a:gd name="T69" fmla="*/ 33 h 61"/>
                <a:gd name="T70" fmla="*/ 98 w 105"/>
                <a:gd name="T7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61">
                  <a:moveTo>
                    <a:pt x="30" y="61"/>
                  </a:moveTo>
                  <a:cubicBezTo>
                    <a:pt x="31" y="60"/>
                    <a:pt x="31" y="60"/>
                    <a:pt x="31" y="60"/>
                  </a:cubicBezTo>
                  <a:cubicBezTo>
                    <a:pt x="11" y="60"/>
                    <a:pt x="11" y="60"/>
                    <a:pt x="11" y="60"/>
                  </a:cubicBezTo>
                  <a:cubicBezTo>
                    <a:pt x="10" y="61"/>
                    <a:pt x="10" y="61"/>
                    <a:pt x="10" y="61"/>
                  </a:cubicBezTo>
                  <a:cubicBezTo>
                    <a:pt x="0" y="61"/>
                    <a:pt x="0" y="61"/>
                    <a:pt x="0" y="61"/>
                  </a:cubicBezTo>
                  <a:cubicBezTo>
                    <a:pt x="0" y="59"/>
                    <a:pt x="0" y="59"/>
                    <a:pt x="0" y="59"/>
                  </a:cubicBezTo>
                  <a:cubicBezTo>
                    <a:pt x="11" y="49"/>
                    <a:pt x="11" y="49"/>
                    <a:pt x="11" y="49"/>
                  </a:cubicBezTo>
                  <a:cubicBezTo>
                    <a:pt x="19" y="49"/>
                    <a:pt x="19" y="49"/>
                    <a:pt x="19" y="49"/>
                  </a:cubicBezTo>
                  <a:cubicBezTo>
                    <a:pt x="17" y="51"/>
                    <a:pt x="17" y="51"/>
                    <a:pt x="17" y="51"/>
                  </a:cubicBezTo>
                  <a:cubicBezTo>
                    <a:pt x="36" y="51"/>
                    <a:pt x="36" y="51"/>
                    <a:pt x="36" y="51"/>
                  </a:cubicBezTo>
                  <a:cubicBezTo>
                    <a:pt x="37" y="49"/>
                    <a:pt x="37" y="49"/>
                    <a:pt x="37" y="49"/>
                  </a:cubicBezTo>
                  <a:cubicBezTo>
                    <a:pt x="45" y="49"/>
                    <a:pt x="45" y="49"/>
                    <a:pt x="45" y="49"/>
                  </a:cubicBezTo>
                  <a:cubicBezTo>
                    <a:pt x="105" y="49"/>
                    <a:pt x="105" y="49"/>
                    <a:pt x="105" y="49"/>
                  </a:cubicBezTo>
                  <a:cubicBezTo>
                    <a:pt x="105" y="50"/>
                    <a:pt x="105" y="50"/>
                    <a:pt x="105" y="50"/>
                  </a:cubicBezTo>
                  <a:cubicBezTo>
                    <a:pt x="43" y="53"/>
                    <a:pt x="43" y="53"/>
                    <a:pt x="43" y="53"/>
                  </a:cubicBezTo>
                  <a:cubicBezTo>
                    <a:pt x="41" y="61"/>
                    <a:pt x="41" y="61"/>
                    <a:pt x="41" y="61"/>
                  </a:cubicBezTo>
                  <a:cubicBezTo>
                    <a:pt x="30" y="61"/>
                    <a:pt x="30" y="61"/>
                    <a:pt x="30" y="61"/>
                  </a:cubicBezTo>
                  <a:close/>
                  <a:moveTo>
                    <a:pt x="33" y="57"/>
                  </a:moveTo>
                  <a:cubicBezTo>
                    <a:pt x="34" y="54"/>
                    <a:pt x="34" y="54"/>
                    <a:pt x="34" y="54"/>
                  </a:cubicBezTo>
                  <a:cubicBezTo>
                    <a:pt x="15" y="54"/>
                    <a:pt x="15" y="54"/>
                    <a:pt x="15" y="54"/>
                  </a:cubicBezTo>
                  <a:cubicBezTo>
                    <a:pt x="13" y="57"/>
                    <a:pt x="13" y="57"/>
                    <a:pt x="13" y="57"/>
                  </a:cubicBezTo>
                  <a:cubicBezTo>
                    <a:pt x="33" y="57"/>
                    <a:pt x="33" y="57"/>
                    <a:pt x="33" y="57"/>
                  </a:cubicBezTo>
                  <a:close/>
                  <a:moveTo>
                    <a:pt x="43" y="0"/>
                  </a:moveTo>
                  <a:cubicBezTo>
                    <a:pt x="59" y="9"/>
                    <a:pt x="59" y="9"/>
                    <a:pt x="59" y="9"/>
                  </a:cubicBezTo>
                  <a:cubicBezTo>
                    <a:pt x="62" y="14"/>
                    <a:pt x="62" y="14"/>
                    <a:pt x="62" y="14"/>
                  </a:cubicBezTo>
                  <a:cubicBezTo>
                    <a:pt x="62" y="46"/>
                    <a:pt x="62" y="46"/>
                    <a:pt x="62" y="46"/>
                  </a:cubicBezTo>
                  <a:cubicBezTo>
                    <a:pt x="49" y="46"/>
                    <a:pt x="49" y="46"/>
                    <a:pt x="49" y="46"/>
                  </a:cubicBezTo>
                  <a:cubicBezTo>
                    <a:pt x="41" y="46"/>
                    <a:pt x="12" y="46"/>
                    <a:pt x="6" y="46"/>
                  </a:cubicBezTo>
                  <a:cubicBezTo>
                    <a:pt x="3" y="46"/>
                    <a:pt x="3" y="46"/>
                    <a:pt x="3" y="46"/>
                  </a:cubicBezTo>
                  <a:cubicBezTo>
                    <a:pt x="3" y="43"/>
                    <a:pt x="3" y="43"/>
                    <a:pt x="3" y="43"/>
                  </a:cubicBezTo>
                  <a:cubicBezTo>
                    <a:pt x="3" y="30"/>
                    <a:pt x="3" y="35"/>
                    <a:pt x="3" y="10"/>
                  </a:cubicBezTo>
                  <a:cubicBezTo>
                    <a:pt x="3" y="9"/>
                    <a:pt x="3" y="9"/>
                    <a:pt x="3" y="9"/>
                  </a:cubicBezTo>
                  <a:cubicBezTo>
                    <a:pt x="4" y="8"/>
                    <a:pt x="4" y="8"/>
                    <a:pt x="4" y="8"/>
                  </a:cubicBezTo>
                  <a:cubicBezTo>
                    <a:pt x="9" y="1"/>
                    <a:pt x="9" y="1"/>
                    <a:pt x="9" y="1"/>
                  </a:cubicBezTo>
                  <a:cubicBezTo>
                    <a:pt x="10" y="0"/>
                    <a:pt x="10" y="0"/>
                    <a:pt x="10" y="0"/>
                  </a:cubicBezTo>
                  <a:cubicBezTo>
                    <a:pt x="11" y="0"/>
                    <a:pt x="11" y="0"/>
                    <a:pt x="11" y="0"/>
                  </a:cubicBezTo>
                  <a:cubicBezTo>
                    <a:pt x="42" y="0"/>
                    <a:pt x="42" y="0"/>
                    <a:pt x="42" y="0"/>
                  </a:cubicBezTo>
                  <a:cubicBezTo>
                    <a:pt x="43" y="0"/>
                    <a:pt x="43" y="0"/>
                    <a:pt x="43" y="0"/>
                  </a:cubicBezTo>
                  <a:close/>
                  <a:moveTo>
                    <a:pt x="12" y="31"/>
                  </a:moveTo>
                  <a:cubicBezTo>
                    <a:pt x="10" y="31"/>
                    <a:pt x="8" y="33"/>
                    <a:pt x="8" y="35"/>
                  </a:cubicBezTo>
                  <a:cubicBezTo>
                    <a:pt x="8" y="37"/>
                    <a:pt x="10" y="38"/>
                    <a:pt x="12" y="38"/>
                  </a:cubicBezTo>
                  <a:cubicBezTo>
                    <a:pt x="14" y="38"/>
                    <a:pt x="15" y="37"/>
                    <a:pt x="15" y="35"/>
                  </a:cubicBezTo>
                  <a:cubicBezTo>
                    <a:pt x="15" y="33"/>
                    <a:pt x="14" y="31"/>
                    <a:pt x="12" y="31"/>
                  </a:cubicBezTo>
                  <a:close/>
                  <a:moveTo>
                    <a:pt x="40" y="31"/>
                  </a:moveTo>
                  <a:cubicBezTo>
                    <a:pt x="38" y="31"/>
                    <a:pt x="37" y="33"/>
                    <a:pt x="37" y="35"/>
                  </a:cubicBezTo>
                  <a:cubicBezTo>
                    <a:pt x="37" y="37"/>
                    <a:pt x="38" y="38"/>
                    <a:pt x="40" y="38"/>
                  </a:cubicBezTo>
                  <a:cubicBezTo>
                    <a:pt x="42" y="38"/>
                    <a:pt x="44" y="37"/>
                    <a:pt x="44" y="35"/>
                  </a:cubicBezTo>
                  <a:cubicBezTo>
                    <a:pt x="44" y="33"/>
                    <a:pt x="42" y="31"/>
                    <a:pt x="40" y="31"/>
                  </a:cubicBezTo>
                  <a:close/>
                  <a:moveTo>
                    <a:pt x="9" y="26"/>
                  </a:moveTo>
                  <a:cubicBezTo>
                    <a:pt x="44" y="26"/>
                    <a:pt x="44" y="26"/>
                    <a:pt x="44" y="26"/>
                  </a:cubicBezTo>
                  <a:cubicBezTo>
                    <a:pt x="44" y="10"/>
                    <a:pt x="44" y="10"/>
                    <a:pt x="44" y="10"/>
                  </a:cubicBezTo>
                  <a:cubicBezTo>
                    <a:pt x="40" y="6"/>
                    <a:pt x="40" y="6"/>
                    <a:pt x="40" y="6"/>
                  </a:cubicBezTo>
                  <a:cubicBezTo>
                    <a:pt x="13" y="6"/>
                    <a:pt x="13" y="6"/>
                    <a:pt x="13" y="6"/>
                  </a:cubicBezTo>
                  <a:cubicBezTo>
                    <a:pt x="9" y="11"/>
                    <a:pt x="9" y="11"/>
                    <a:pt x="9" y="11"/>
                  </a:cubicBezTo>
                  <a:cubicBezTo>
                    <a:pt x="9" y="26"/>
                    <a:pt x="9" y="26"/>
                    <a:pt x="9" y="26"/>
                  </a:cubicBezTo>
                  <a:close/>
                  <a:moveTo>
                    <a:pt x="64" y="12"/>
                  </a:moveTo>
                  <a:cubicBezTo>
                    <a:pt x="81" y="21"/>
                    <a:pt x="81" y="21"/>
                    <a:pt x="81" y="21"/>
                  </a:cubicBezTo>
                  <a:cubicBezTo>
                    <a:pt x="81" y="46"/>
                    <a:pt x="81" y="46"/>
                    <a:pt x="81" y="46"/>
                  </a:cubicBezTo>
                  <a:cubicBezTo>
                    <a:pt x="65" y="46"/>
                    <a:pt x="65" y="46"/>
                    <a:pt x="65" y="46"/>
                  </a:cubicBezTo>
                  <a:cubicBezTo>
                    <a:pt x="65" y="14"/>
                    <a:pt x="65" y="14"/>
                    <a:pt x="65" y="14"/>
                  </a:cubicBezTo>
                  <a:cubicBezTo>
                    <a:pt x="65" y="14"/>
                    <a:pt x="65" y="14"/>
                    <a:pt x="65" y="14"/>
                  </a:cubicBezTo>
                  <a:cubicBezTo>
                    <a:pt x="65" y="13"/>
                    <a:pt x="65" y="13"/>
                    <a:pt x="65" y="13"/>
                  </a:cubicBezTo>
                  <a:cubicBezTo>
                    <a:pt x="64" y="12"/>
                    <a:pt x="64" y="12"/>
                    <a:pt x="64" y="12"/>
                  </a:cubicBezTo>
                  <a:close/>
                  <a:moveTo>
                    <a:pt x="84" y="23"/>
                  </a:moveTo>
                  <a:cubicBezTo>
                    <a:pt x="95" y="29"/>
                    <a:pt x="95" y="29"/>
                    <a:pt x="95" y="29"/>
                  </a:cubicBezTo>
                  <a:cubicBezTo>
                    <a:pt x="95" y="46"/>
                    <a:pt x="95" y="46"/>
                    <a:pt x="95" y="46"/>
                  </a:cubicBezTo>
                  <a:cubicBezTo>
                    <a:pt x="84" y="46"/>
                    <a:pt x="84" y="46"/>
                    <a:pt x="84" y="46"/>
                  </a:cubicBezTo>
                  <a:cubicBezTo>
                    <a:pt x="84" y="23"/>
                    <a:pt x="84" y="23"/>
                    <a:pt x="84" y="23"/>
                  </a:cubicBezTo>
                  <a:close/>
                  <a:moveTo>
                    <a:pt x="98" y="31"/>
                  </a:moveTo>
                  <a:cubicBezTo>
                    <a:pt x="102" y="33"/>
                    <a:pt x="102" y="33"/>
                    <a:pt x="102" y="33"/>
                  </a:cubicBezTo>
                  <a:cubicBezTo>
                    <a:pt x="102" y="46"/>
                    <a:pt x="102" y="46"/>
                    <a:pt x="102" y="46"/>
                  </a:cubicBezTo>
                  <a:cubicBezTo>
                    <a:pt x="98" y="46"/>
                    <a:pt x="98" y="46"/>
                    <a:pt x="98" y="46"/>
                  </a:cubicBezTo>
                  <a:lnTo>
                    <a:pt x="98" y="31"/>
                  </a:lnTo>
                  <a:close/>
                </a:path>
              </a:pathLst>
            </a:custGeom>
            <a:solidFill>
              <a:sysClr val="window" lastClr="FFFFFF"/>
            </a:solidFill>
            <a:ln>
              <a:noFill/>
            </a:ln>
          </p:spPr>
          <p:txBody>
            <a:bodyPr/>
            <a:lstStyle/>
            <a:p>
              <a:pPr>
                <a:defRPr/>
              </a:pPr>
              <a:endParaRPr lang="zh-CN" altLang="en-US" kern="0" dirty="0">
                <a:solidFill>
                  <a:sysClr val="windowText" lastClr="000000"/>
                </a:solidFill>
              </a:endParaRPr>
            </a:p>
          </p:txBody>
        </p:sp>
      </p:grpSp>
      <p:grpSp>
        <p:nvGrpSpPr>
          <p:cNvPr id="5" name="组合 20"/>
          <p:cNvGrpSpPr>
            <a:grpSpLocks/>
          </p:cNvGrpSpPr>
          <p:nvPr/>
        </p:nvGrpSpPr>
        <p:grpSpPr bwMode="auto">
          <a:xfrm>
            <a:off x="4097423" y="1362916"/>
            <a:ext cx="884084" cy="1481081"/>
            <a:chOff x="4240800" y="1455812"/>
            <a:chExt cx="884257" cy="1481561"/>
          </a:xfrm>
        </p:grpSpPr>
        <p:sp>
          <p:nvSpPr>
            <p:cNvPr id="22" name="Freeform 80"/>
            <p:cNvSpPr/>
            <p:nvPr/>
          </p:nvSpPr>
          <p:spPr bwMode="auto">
            <a:xfrm>
              <a:off x="4240800" y="1455812"/>
              <a:ext cx="884257" cy="886078"/>
            </a:xfrm>
            <a:custGeom>
              <a:avLst/>
              <a:gdLst>
                <a:gd name="T0" fmla="*/ 359 w 718"/>
                <a:gd name="T1" fmla="*/ 716 h 716"/>
                <a:gd name="T2" fmla="*/ 0 w 718"/>
                <a:gd name="T3" fmla="*/ 359 h 716"/>
                <a:gd name="T4" fmla="*/ 359 w 718"/>
                <a:gd name="T5" fmla="*/ 0 h 716"/>
                <a:gd name="T6" fmla="*/ 718 w 718"/>
                <a:gd name="T7" fmla="*/ 359 h 716"/>
                <a:gd name="T8" fmla="*/ 359 w 718"/>
                <a:gd name="T9" fmla="*/ 716 h 716"/>
                <a:gd name="connsiteX0" fmla="*/ 5000 w 10000"/>
                <a:gd name="connsiteY0" fmla="*/ 10044 h 10044"/>
                <a:gd name="connsiteX1" fmla="*/ 0 w 10000"/>
                <a:gd name="connsiteY1" fmla="*/ 5014 h 10044"/>
                <a:gd name="connsiteX2" fmla="*/ 5000 w 10000"/>
                <a:gd name="connsiteY2" fmla="*/ 0 h 10044"/>
                <a:gd name="connsiteX3" fmla="*/ 10000 w 10000"/>
                <a:gd name="connsiteY3" fmla="*/ 5014 h 10044"/>
                <a:gd name="connsiteX4" fmla="*/ 5000 w 10000"/>
                <a:gd name="connsiteY4" fmla="*/ 10044 h 10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44">
                  <a:moveTo>
                    <a:pt x="5000" y="10044"/>
                  </a:moveTo>
                  <a:lnTo>
                    <a:pt x="0" y="5014"/>
                  </a:lnTo>
                  <a:lnTo>
                    <a:pt x="5000" y="0"/>
                  </a:lnTo>
                  <a:lnTo>
                    <a:pt x="10000" y="5014"/>
                  </a:lnTo>
                  <a:lnTo>
                    <a:pt x="5000" y="10044"/>
                  </a:lnTo>
                  <a:close/>
                </a:path>
              </a:pathLst>
            </a:custGeom>
            <a:solidFill>
              <a:schemeClr val="accent1"/>
            </a:solidFill>
            <a:ln>
              <a:noFill/>
            </a:ln>
          </p:spPr>
          <p:txBody>
            <a:bodyPr/>
            <a:lstStyle/>
            <a:p>
              <a:pPr>
                <a:defRPr/>
              </a:pPr>
              <a:endParaRPr lang="zh-CN" altLang="en-US" kern="0" dirty="0">
                <a:solidFill>
                  <a:sysClr val="windowText" lastClr="000000"/>
                </a:solidFill>
              </a:endParaRPr>
            </a:p>
          </p:txBody>
        </p:sp>
        <p:sp>
          <p:nvSpPr>
            <p:cNvPr id="23" name="Freeform 81"/>
            <p:cNvSpPr/>
            <p:nvPr/>
          </p:nvSpPr>
          <p:spPr bwMode="auto">
            <a:xfrm>
              <a:off x="4682135" y="1897263"/>
              <a:ext cx="442922" cy="1040110"/>
            </a:xfrm>
            <a:custGeom>
              <a:avLst/>
              <a:gdLst>
                <a:gd name="T0" fmla="*/ 359 w 359"/>
                <a:gd name="T1" fmla="*/ 482 h 844"/>
                <a:gd name="T2" fmla="*/ 0 w 359"/>
                <a:gd name="T3" fmla="*/ 844 h 844"/>
                <a:gd name="T4" fmla="*/ 0 w 359"/>
                <a:gd name="T5" fmla="*/ 357 h 844"/>
                <a:gd name="T6" fmla="*/ 359 w 359"/>
                <a:gd name="T7" fmla="*/ 0 h 844"/>
                <a:gd name="T8" fmla="*/ 359 w 359"/>
                <a:gd name="T9" fmla="*/ 482 h 844"/>
              </a:gdLst>
              <a:ahLst/>
              <a:cxnLst>
                <a:cxn ang="0">
                  <a:pos x="T0" y="T1"/>
                </a:cxn>
                <a:cxn ang="0">
                  <a:pos x="T2" y="T3"/>
                </a:cxn>
                <a:cxn ang="0">
                  <a:pos x="T4" y="T5"/>
                </a:cxn>
                <a:cxn ang="0">
                  <a:pos x="T6" y="T7"/>
                </a:cxn>
                <a:cxn ang="0">
                  <a:pos x="T8" y="T9"/>
                </a:cxn>
              </a:cxnLst>
              <a:rect l="0" t="0" r="r" b="b"/>
              <a:pathLst>
                <a:path w="359" h="844">
                  <a:moveTo>
                    <a:pt x="359" y="482"/>
                  </a:moveTo>
                  <a:lnTo>
                    <a:pt x="0" y="844"/>
                  </a:lnTo>
                  <a:lnTo>
                    <a:pt x="0" y="357"/>
                  </a:lnTo>
                  <a:lnTo>
                    <a:pt x="359" y="0"/>
                  </a:lnTo>
                  <a:lnTo>
                    <a:pt x="359" y="482"/>
                  </a:lnTo>
                  <a:close/>
                </a:path>
              </a:pathLst>
            </a:custGeom>
            <a:solidFill>
              <a:schemeClr val="bg1">
                <a:lumMod val="85000"/>
              </a:schemeClr>
            </a:solidFill>
            <a:ln w="1270" cap="flat" cmpd="sng" algn="ctr">
              <a:noFill/>
              <a:prstDash val="sysDot"/>
            </a:ln>
            <a:effectLst/>
          </p:spPr>
          <p:txBody>
            <a:bodyPr anchor="ctr"/>
            <a:lstStyle/>
            <a:p>
              <a:pPr algn="ctr">
                <a:defRPr/>
              </a:pPr>
              <a:endParaRPr lang="zh-CN" altLang="en-US" sz="1400" kern="0" dirty="0">
                <a:solidFill>
                  <a:prstClr val="white"/>
                </a:solidFill>
              </a:endParaRPr>
            </a:p>
          </p:txBody>
        </p:sp>
        <p:sp>
          <p:nvSpPr>
            <p:cNvPr id="24" name="Freeform 82"/>
            <p:cNvSpPr/>
            <p:nvPr/>
          </p:nvSpPr>
          <p:spPr bwMode="auto">
            <a:xfrm>
              <a:off x="4240800" y="1897263"/>
              <a:ext cx="442922" cy="1040110"/>
            </a:xfrm>
            <a:custGeom>
              <a:avLst/>
              <a:gdLst>
                <a:gd name="T0" fmla="*/ 0 w 359"/>
                <a:gd name="T1" fmla="*/ 0 h 844"/>
                <a:gd name="T2" fmla="*/ 359 w 359"/>
                <a:gd name="T3" fmla="*/ 357 h 844"/>
                <a:gd name="T4" fmla="*/ 359 w 359"/>
                <a:gd name="T5" fmla="*/ 844 h 844"/>
                <a:gd name="T6" fmla="*/ 0 w 359"/>
                <a:gd name="T7" fmla="*/ 496 h 844"/>
                <a:gd name="T8" fmla="*/ 0 w 359"/>
                <a:gd name="T9" fmla="*/ 0 h 844"/>
              </a:gdLst>
              <a:ahLst/>
              <a:cxnLst>
                <a:cxn ang="0">
                  <a:pos x="T0" y="T1"/>
                </a:cxn>
                <a:cxn ang="0">
                  <a:pos x="T2" y="T3"/>
                </a:cxn>
                <a:cxn ang="0">
                  <a:pos x="T4" y="T5"/>
                </a:cxn>
                <a:cxn ang="0">
                  <a:pos x="T6" y="T7"/>
                </a:cxn>
                <a:cxn ang="0">
                  <a:pos x="T8" y="T9"/>
                </a:cxn>
              </a:cxnLst>
              <a:rect l="0" t="0" r="r" b="b"/>
              <a:pathLst>
                <a:path w="359" h="844">
                  <a:moveTo>
                    <a:pt x="0" y="0"/>
                  </a:moveTo>
                  <a:lnTo>
                    <a:pt x="359" y="357"/>
                  </a:lnTo>
                  <a:lnTo>
                    <a:pt x="359" y="844"/>
                  </a:lnTo>
                  <a:lnTo>
                    <a:pt x="0" y="496"/>
                  </a:lnTo>
                  <a:lnTo>
                    <a:pt x="0" y="0"/>
                  </a:lnTo>
                  <a:close/>
                </a:path>
              </a:pathLst>
            </a:custGeom>
            <a:solidFill>
              <a:schemeClr val="bg1">
                <a:lumMod val="95000"/>
              </a:schemeClr>
            </a:solidFill>
            <a:ln w="1270" cap="flat" cmpd="sng" algn="ctr">
              <a:noFill/>
              <a:prstDash val="sysDot"/>
            </a:ln>
            <a:effectLst/>
          </p:spPr>
          <p:txBody>
            <a:bodyPr anchor="ctr"/>
            <a:lstStyle/>
            <a:p>
              <a:pPr algn="ctr">
                <a:defRPr/>
              </a:pPr>
              <a:endParaRPr lang="zh-CN" altLang="en-US" sz="1400" kern="0" dirty="0">
                <a:solidFill>
                  <a:prstClr val="white"/>
                </a:solidFill>
              </a:endParaRPr>
            </a:p>
          </p:txBody>
        </p:sp>
        <p:sp>
          <p:nvSpPr>
            <p:cNvPr id="25" name="Freeform 16"/>
            <p:cNvSpPr>
              <a:spLocks noEditPoints="1"/>
            </p:cNvSpPr>
            <p:nvPr/>
          </p:nvSpPr>
          <p:spPr bwMode="auto">
            <a:xfrm>
              <a:off x="4444005" y="1757523"/>
              <a:ext cx="473086" cy="281068"/>
            </a:xfrm>
            <a:custGeom>
              <a:avLst/>
              <a:gdLst>
                <a:gd name="T0" fmla="*/ 41 w 95"/>
                <a:gd name="T1" fmla="*/ 40 h 58"/>
                <a:gd name="T2" fmla="*/ 95 w 95"/>
                <a:gd name="T3" fmla="*/ 36 h 58"/>
                <a:gd name="T4" fmla="*/ 7 w 95"/>
                <a:gd name="T5" fmla="*/ 58 h 58"/>
                <a:gd name="T6" fmla="*/ 0 w 95"/>
                <a:gd name="T7" fmla="*/ 34 h 58"/>
                <a:gd name="T8" fmla="*/ 18 w 95"/>
                <a:gd name="T9" fmla="*/ 10 h 58"/>
                <a:gd name="T10" fmla="*/ 6 w 95"/>
                <a:gd name="T11" fmla="*/ 11 h 58"/>
                <a:gd name="T12" fmla="*/ 6 w 95"/>
                <a:gd name="T13" fmla="*/ 21 h 58"/>
                <a:gd name="T14" fmla="*/ 64 w 95"/>
                <a:gd name="T15" fmla="*/ 38 h 58"/>
                <a:gd name="T16" fmla="*/ 86 w 95"/>
                <a:gd name="T17" fmla="*/ 32 h 58"/>
                <a:gd name="T18" fmla="*/ 90 w 95"/>
                <a:gd name="T19" fmla="*/ 13 h 58"/>
                <a:gd name="T20" fmla="*/ 81 w 95"/>
                <a:gd name="T21" fmla="*/ 11 h 58"/>
                <a:gd name="T22" fmla="*/ 71 w 95"/>
                <a:gd name="T23" fmla="*/ 15 h 58"/>
                <a:gd name="T24" fmla="*/ 71 w 95"/>
                <a:gd name="T25" fmla="*/ 17 h 58"/>
                <a:gd name="T26" fmla="*/ 71 w 95"/>
                <a:gd name="T27" fmla="*/ 31 h 58"/>
                <a:gd name="T28" fmla="*/ 41 w 95"/>
                <a:gd name="T29" fmla="*/ 38 h 58"/>
                <a:gd name="T30" fmla="*/ 41 w 95"/>
                <a:gd name="T31" fmla="*/ 31 h 58"/>
                <a:gd name="T32" fmla="*/ 18 w 95"/>
                <a:gd name="T33" fmla="*/ 32 h 58"/>
                <a:gd name="T34" fmla="*/ 21 w 95"/>
                <a:gd name="T35" fmla="*/ 22 h 58"/>
                <a:gd name="T36" fmla="*/ 34 w 95"/>
                <a:gd name="T37" fmla="*/ 22 h 58"/>
                <a:gd name="T38" fmla="*/ 53 w 95"/>
                <a:gd name="T39" fmla="*/ 24 h 58"/>
                <a:gd name="T40" fmla="*/ 55 w 95"/>
                <a:gd name="T41" fmla="*/ 38 h 58"/>
                <a:gd name="T42" fmla="*/ 65 w 95"/>
                <a:gd name="T43" fmla="*/ 28 h 58"/>
                <a:gd name="T44" fmla="*/ 28 w 95"/>
                <a:gd name="T45" fmla="*/ 1 h 58"/>
                <a:gd name="T46" fmla="*/ 25 w 95"/>
                <a:gd name="T47" fmla="*/ 5 h 58"/>
                <a:gd name="T48" fmla="*/ 26 w 95"/>
                <a:gd name="T49" fmla="*/ 7 h 58"/>
                <a:gd name="T50" fmla="*/ 41 w 95"/>
                <a:gd name="T51" fmla="*/ 10 h 58"/>
                <a:gd name="T52" fmla="*/ 38 w 95"/>
                <a:gd name="T53" fmla="*/ 9 h 58"/>
                <a:gd name="T54" fmla="*/ 44 w 95"/>
                <a:gd name="T55" fmla="*/ 15 h 58"/>
                <a:gd name="T56" fmla="*/ 52 w 95"/>
                <a:gd name="T57" fmla="*/ 15 h 58"/>
                <a:gd name="T58" fmla="*/ 52 w 95"/>
                <a:gd name="T59" fmla="*/ 15 h 58"/>
                <a:gd name="T60" fmla="*/ 53 w 95"/>
                <a:gd name="T61" fmla="*/ 21 h 58"/>
                <a:gd name="T62" fmla="*/ 48 w 95"/>
                <a:gd name="T63" fmla="*/ 14 h 58"/>
                <a:gd name="T64" fmla="*/ 40 w 95"/>
                <a:gd name="T65" fmla="*/ 13 h 58"/>
                <a:gd name="T66" fmla="*/ 40 w 95"/>
                <a:gd name="T67" fmla="*/ 13 h 58"/>
                <a:gd name="T68" fmla="*/ 36 w 95"/>
                <a:gd name="T69" fmla="*/ 10 h 58"/>
                <a:gd name="T70" fmla="*/ 32 w 95"/>
                <a:gd name="T71" fmla="*/ 6 h 58"/>
                <a:gd name="T72" fmla="*/ 32 w 95"/>
                <a:gd name="T73" fmla="*/ 7 h 58"/>
                <a:gd name="T74" fmla="*/ 28 w 95"/>
                <a:gd name="T75" fmla="*/ 5 h 58"/>
                <a:gd name="T76" fmla="*/ 85 w 95"/>
                <a:gd name="T77" fmla="*/ 15 h 58"/>
                <a:gd name="T78" fmla="*/ 85 w 95"/>
                <a:gd name="T79" fmla="*/ 17 h 58"/>
                <a:gd name="T80" fmla="*/ 84 w 95"/>
                <a:gd name="T81" fmla="*/ 15 h 58"/>
                <a:gd name="T82" fmla="*/ 80 w 95"/>
                <a:gd name="T83" fmla="*/ 15 h 58"/>
                <a:gd name="T84" fmla="*/ 79 w 95"/>
                <a:gd name="T85" fmla="*/ 17 h 58"/>
                <a:gd name="T86" fmla="*/ 42 w 95"/>
                <a:gd name="T87" fmla="*/ 45 h 58"/>
                <a:gd name="T88" fmla="*/ 45 w 95"/>
                <a:gd name="T89" fmla="*/ 45 h 58"/>
                <a:gd name="T90" fmla="*/ 64 w 95"/>
                <a:gd name="T91" fmla="*/ 47 h 58"/>
                <a:gd name="T92" fmla="*/ 64 w 95"/>
                <a:gd name="T93" fmla="*/ 45 h 58"/>
                <a:gd name="T94" fmla="*/ 73 w 95"/>
                <a:gd name="T95" fmla="*/ 47 h 58"/>
                <a:gd name="T96" fmla="*/ 59 w 95"/>
                <a:gd name="T97" fmla="*/ 45 h 58"/>
                <a:gd name="T98" fmla="*/ 62 w 95"/>
                <a:gd name="T99" fmla="*/ 45 h 58"/>
                <a:gd name="T100" fmla="*/ 53 w 95"/>
                <a:gd name="T101" fmla="*/ 47 h 58"/>
                <a:gd name="T102" fmla="*/ 53 w 95"/>
                <a:gd name="T103" fmla="*/ 45 h 58"/>
                <a:gd name="T104" fmla="*/ 51 w 95"/>
                <a:gd name="T105" fmla="*/ 4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 h="58">
                  <a:moveTo>
                    <a:pt x="0" y="34"/>
                  </a:moveTo>
                  <a:cubicBezTo>
                    <a:pt x="34" y="34"/>
                    <a:pt x="34" y="34"/>
                    <a:pt x="34" y="34"/>
                  </a:cubicBezTo>
                  <a:cubicBezTo>
                    <a:pt x="41" y="40"/>
                    <a:pt x="41" y="40"/>
                    <a:pt x="41" y="40"/>
                  </a:cubicBezTo>
                  <a:cubicBezTo>
                    <a:pt x="76" y="40"/>
                    <a:pt x="76" y="40"/>
                    <a:pt x="76" y="40"/>
                  </a:cubicBezTo>
                  <a:cubicBezTo>
                    <a:pt x="82" y="36"/>
                    <a:pt x="82" y="36"/>
                    <a:pt x="82" y="36"/>
                  </a:cubicBezTo>
                  <a:cubicBezTo>
                    <a:pt x="95" y="36"/>
                    <a:pt x="95" y="36"/>
                    <a:pt x="95" y="36"/>
                  </a:cubicBezTo>
                  <a:cubicBezTo>
                    <a:pt x="90" y="52"/>
                    <a:pt x="90" y="52"/>
                    <a:pt x="90" y="52"/>
                  </a:cubicBezTo>
                  <a:cubicBezTo>
                    <a:pt x="90" y="58"/>
                    <a:pt x="90" y="58"/>
                    <a:pt x="90" y="58"/>
                  </a:cubicBezTo>
                  <a:cubicBezTo>
                    <a:pt x="7" y="58"/>
                    <a:pt x="7" y="58"/>
                    <a:pt x="7" y="58"/>
                  </a:cubicBezTo>
                  <a:cubicBezTo>
                    <a:pt x="7" y="55"/>
                    <a:pt x="7" y="55"/>
                    <a:pt x="7" y="55"/>
                  </a:cubicBezTo>
                  <a:cubicBezTo>
                    <a:pt x="12" y="52"/>
                    <a:pt x="12" y="52"/>
                    <a:pt x="12" y="52"/>
                  </a:cubicBezTo>
                  <a:cubicBezTo>
                    <a:pt x="0" y="34"/>
                    <a:pt x="0" y="34"/>
                    <a:pt x="0" y="34"/>
                  </a:cubicBezTo>
                  <a:close/>
                  <a:moveTo>
                    <a:pt x="6" y="1"/>
                  </a:moveTo>
                  <a:cubicBezTo>
                    <a:pt x="18" y="1"/>
                    <a:pt x="18" y="1"/>
                    <a:pt x="18" y="1"/>
                  </a:cubicBezTo>
                  <a:cubicBezTo>
                    <a:pt x="18" y="10"/>
                    <a:pt x="18" y="10"/>
                    <a:pt x="18" y="10"/>
                  </a:cubicBezTo>
                  <a:cubicBezTo>
                    <a:pt x="6" y="10"/>
                    <a:pt x="6" y="10"/>
                    <a:pt x="6" y="10"/>
                  </a:cubicBezTo>
                  <a:cubicBezTo>
                    <a:pt x="6" y="1"/>
                    <a:pt x="6" y="1"/>
                    <a:pt x="6" y="1"/>
                  </a:cubicBezTo>
                  <a:close/>
                  <a:moveTo>
                    <a:pt x="6" y="11"/>
                  </a:moveTo>
                  <a:cubicBezTo>
                    <a:pt x="18" y="11"/>
                    <a:pt x="18" y="11"/>
                    <a:pt x="18" y="11"/>
                  </a:cubicBezTo>
                  <a:cubicBezTo>
                    <a:pt x="18" y="21"/>
                    <a:pt x="18" y="21"/>
                    <a:pt x="18" y="21"/>
                  </a:cubicBezTo>
                  <a:cubicBezTo>
                    <a:pt x="6" y="21"/>
                    <a:pt x="6" y="21"/>
                    <a:pt x="6" y="21"/>
                  </a:cubicBezTo>
                  <a:cubicBezTo>
                    <a:pt x="6" y="11"/>
                    <a:pt x="6" y="11"/>
                    <a:pt x="6" y="11"/>
                  </a:cubicBezTo>
                  <a:close/>
                  <a:moveTo>
                    <a:pt x="64" y="31"/>
                  </a:moveTo>
                  <a:cubicBezTo>
                    <a:pt x="64" y="38"/>
                    <a:pt x="64" y="38"/>
                    <a:pt x="64" y="38"/>
                  </a:cubicBezTo>
                  <a:cubicBezTo>
                    <a:pt x="75" y="38"/>
                    <a:pt x="75" y="38"/>
                    <a:pt x="75" y="38"/>
                  </a:cubicBezTo>
                  <a:cubicBezTo>
                    <a:pt x="81" y="32"/>
                    <a:pt x="81" y="32"/>
                    <a:pt x="81" y="32"/>
                  </a:cubicBezTo>
                  <a:cubicBezTo>
                    <a:pt x="86" y="32"/>
                    <a:pt x="86" y="32"/>
                    <a:pt x="86" y="32"/>
                  </a:cubicBezTo>
                  <a:cubicBezTo>
                    <a:pt x="86" y="22"/>
                    <a:pt x="86" y="22"/>
                    <a:pt x="86" y="22"/>
                  </a:cubicBezTo>
                  <a:cubicBezTo>
                    <a:pt x="90" y="22"/>
                    <a:pt x="90" y="22"/>
                    <a:pt x="90" y="22"/>
                  </a:cubicBezTo>
                  <a:cubicBezTo>
                    <a:pt x="90" y="13"/>
                    <a:pt x="90" y="13"/>
                    <a:pt x="90" y="13"/>
                  </a:cubicBezTo>
                  <a:cubicBezTo>
                    <a:pt x="86" y="13"/>
                    <a:pt x="86" y="13"/>
                    <a:pt x="86" y="13"/>
                  </a:cubicBezTo>
                  <a:cubicBezTo>
                    <a:pt x="81" y="13"/>
                    <a:pt x="81" y="13"/>
                    <a:pt x="81" y="13"/>
                  </a:cubicBezTo>
                  <a:cubicBezTo>
                    <a:pt x="81" y="11"/>
                    <a:pt x="81" y="11"/>
                    <a:pt x="81" y="11"/>
                  </a:cubicBezTo>
                  <a:cubicBezTo>
                    <a:pt x="71" y="7"/>
                    <a:pt x="71" y="7"/>
                    <a:pt x="71" y="7"/>
                  </a:cubicBezTo>
                  <a:cubicBezTo>
                    <a:pt x="71" y="13"/>
                    <a:pt x="71" y="13"/>
                    <a:pt x="71" y="13"/>
                  </a:cubicBezTo>
                  <a:cubicBezTo>
                    <a:pt x="71" y="15"/>
                    <a:pt x="71" y="15"/>
                    <a:pt x="71" y="15"/>
                  </a:cubicBezTo>
                  <a:cubicBezTo>
                    <a:pt x="74" y="15"/>
                    <a:pt x="74" y="15"/>
                    <a:pt x="74" y="15"/>
                  </a:cubicBezTo>
                  <a:cubicBezTo>
                    <a:pt x="74" y="17"/>
                    <a:pt x="74" y="17"/>
                    <a:pt x="74" y="17"/>
                  </a:cubicBezTo>
                  <a:cubicBezTo>
                    <a:pt x="71" y="17"/>
                    <a:pt x="71" y="17"/>
                    <a:pt x="71" y="17"/>
                  </a:cubicBezTo>
                  <a:cubicBezTo>
                    <a:pt x="71" y="18"/>
                    <a:pt x="71" y="18"/>
                    <a:pt x="71" y="18"/>
                  </a:cubicBezTo>
                  <a:cubicBezTo>
                    <a:pt x="71" y="22"/>
                    <a:pt x="71" y="22"/>
                    <a:pt x="71" y="22"/>
                  </a:cubicBezTo>
                  <a:cubicBezTo>
                    <a:pt x="71" y="31"/>
                    <a:pt x="71" y="31"/>
                    <a:pt x="71" y="31"/>
                  </a:cubicBezTo>
                  <a:cubicBezTo>
                    <a:pt x="64" y="31"/>
                    <a:pt x="64" y="31"/>
                    <a:pt x="64" y="31"/>
                  </a:cubicBezTo>
                  <a:close/>
                  <a:moveTo>
                    <a:pt x="41" y="31"/>
                  </a:moveTo>
                  <a:cubicBezTo>
                    <a:pt x="41" y="38"/>
                    <a:pt x="41" y="38"/>
                    <a:pt x="41" y="38"/>
                  </a:cubicBezTo>
                  <a:cubicBezTo>
                    <a:pt x="51" y="38"/>
                    <a:pt x="51" y="38"/>
                    <a:pt x="51" y="38"/>
                  </a:cubicBezTo>
                  <a:cubicBezTo>
                    <a:pt x="51" y="31"/>
                    <a:pt x="51" y="31"/>
                    <a:pt x="51" y="31"/>
                  </a:cubicBezTo>
                  <a:cubicBezTo>
                    <a:pt x="41" y="31"/>
                    <a:pt x="41" y="31"/>
                    <a:pt x="41" y="31"/>
                  </a:cubicBezTo>
                  <a:close/>
                  <a:moveTo>
                    <a:pt x="6" y="22"/>
                  </a:moveTo>
                  <a:cubicBezTo>
                    <a:pt x="18" y="22"/>
                    <a:pt x="18" y="22"/>
                    <a:pt x="18" y="22"/>
                  </a:cubicBezTo>
                  <a:cubicBezTo>
                    <a:pt x="18" y="32"/>
                    <a:pt x="18" y="32"/>
                    <a:pt x="18" y="32"/>
                  </a:cubicBezTo>
                  <a:cubicBezTo>
                    <a:pt x="6" y="32"/>
                    <a:pt x="6" y="32"/>
                    <a:pt x="6" y="32"/>
                  </a:cubicBezTo>
                  <a:cubicBezTo>
                    <a:pt x="6" y="22"/>
                    <a:pt x="6" y="22"/>
                    <a:pt x="6" y="22"/>
                  </a:cubicBezTo>
                  <a:close/>
                  <a:moveTo>
                    <a:pt x="21" y="22"/>
                  </a:moveTo>
                  <a:cubicBezTo>
                    <a:pt x="21" y="32"/>
                    <a:pt x="21" y="32"/>
                    <a:pt x="21" y="32"/>
                  </a:cubicBezTo>
                  <a:cubicBezTo>
                    <a:pt x="34" y="32"/>
                    <a:pt x="34" y="32"/>
                    <a:pt x="34" y="32"/>
                  </a:cubicBezTo>
                  <a:cubicBezTo>
                    <a:pt x="34" y="22"/>
                    <a:pt x="34" y="22"/>
                    <a:pt x="34" y="22"/>
                  </a:cubicBezTo>
                  <a:cubicBezTo>
                    <a:pt x="28" y="22"/>
                    <a:pt x="28" y="22"/>
                    <a:pt x="28" y="22"/>
                  </a:cubicBezTo>
                  <a:cubicBezTo>
                    <a:pt x="28" y="8"/>
                    <a:pt x="28" y="8"/>
                    <a:pt x="28" y="8"/>
                  </a:cubicBezTo>
                  <a:cubicBezTo>
                    <a:pt x="53" y="24"/>
                    <a:pt x="53" y="24"/>
                    <a:pt x="53" y="24"/>
                  </a:cubicBezTo>
                  <a:cubicBezTo>
                    <a:pt x="53" y="28"/>
                    <a:pt x="53" y="28"/>
                    <a:pt x="53" y="28"/>
                  </a:cubicBezTo>
                  <a:cubicBezTo>
                    <a:pt x="55" y="28"/>
                    <a:pt x="55" y="28"/>
                    <a:pt x="55" y="28"/>
                  </a:cubicBezTo>
                  <a:cubicBezTo>
                    <a:pt x="55" y="38"/>
                    <a:pt x="55" y="38"/>
                    <a:pt x="55" y="38"/>
                  </a:cubicBezTo>
                  <a:cubicBezTo>
                    <a:pt x="61" y="38"/>
                    <a:pt x="61" y="38"/>
                    <a:pt x="61" y="38"/>
                  </a:cubicBezTo>
                  <a:cubicBezTo>
                    <a:pt x="61" y="28"/>
                    <a:pt x="61" y="28"/>
                    <a:pt x="61" y="28"/>
                  </a:cubicBezTo>
                  <a:cubicBezTo>
                    <a:pt x="65" y="28"/>
                    <a:pt x="65" y="28"/>
                    <a:pt x="65" y="28"/>
                  </a:cubicBezTo>
                  <a:cubicBezTo>
                    <a:pt x="65" y="16"/>
                    <a:pt x="65" y="16"/>
                    <a:pt x="65" y="16"/>
                  </a:cubicBezTo>
                  <a:cubicBezTo>
                    <a:pt x="61" y="16"/>
                    <a:pt x="61" y="16"/>
                    <a:pt x="61" y="16"/>
                  </a:cubicBezTo>
                  <a:cubicBezTo>
                    <a:pt x="28" y="1"/>
                    <a:pt x="28" y="1"/>
                    <a:pt x="28" y="1"/>
                  </a:cubicBezTo>
                  <a:cubicBezTo>
                    <a:pt x="27" y="0"/>
                    <a:pt x="27" y="0"/>
                    <a:pt x="27" y="0"/>
                  </a:cubicBezTo>
                  <a:cubicBezTo>
                    <a:pt x="26" y="2"/>
                    <a:pt x="26" y="2"/>
                    <a:pt x="26" y="2"/>
                  </a:cubicBezTo>
                  <a:cubicBezTo>
                    <a:pt x="25" y="5"/>
                    <a:pt x="25" y="5"/>
                    <a:pt x="25" y="5"/>
                  </a:cubicBezTo>
                  <a:cubicBezTo>
                    <a:pt x="24" y="6"/>
                    <a:pt x="24" y="6"/>
                    <a:pt x="24" y="6"/>
                  </a:cubicBezTo>
                  <a:cubicBezTo>
                    <a:pt x="25" y="7"/>
                    <a:pt x="25" y="7"/>
                    <a:pt x="25" y="7"/>
                  </a:cubicBezTo>
                  <a:cubicBezTo>
                    <a:pt x="26" y="7"/>
                    <a:pt x="26" y="7"/>
                    <a:pt x="26" y="7"/>
                  </a:cubicBezTo>
                  <a:cubicBezTo>
                    <a:pt x="26" y="22"/>
                    <a:pt x="26" y="22"/>
                    <a:pt x="26" y="22"/>
                  </a:cubicBezTo>
                  <a:cubicBezTo>
                    <a:pt x="21" y="22"/>
                    <a:pt x="21" y="22"/>
                    <a:pt x="21" y="22"/>
                  </a:cubicBezTo>
                  <a:close/>
                  <a:moveTo>
                    <a:pt x="41" y="10"/>
                  </a:moveTo>
                  <a:cubicBezTo>
                    <a:pt x="39" y="12"/>
                    <a:pt x="39" y="12"/>
                    <a:pt x="39" y="12"/>
                  </a:cubicBezTo>
                  <a:cubicBezTo>
                    <a:pt x="38" y="11"/>
                    <a:pt x="38" y="11"/>
                    <a:pt x="38" y="11"/>
                  </a:cubicBezTo>
                  <a:cubicBezTo>
                    <a:pt x="38" y="9"/>
                    <a:pt x="38" y="9"/>
                    <a:pt x="38" y="9"/>
                  </a:cubicBezTo>
                  <a:cubicBezTo>
                    <a:pt x="41" y="10"/>
                    <a:pt x="41" y="10"/>
                    <a:pt x="41" y="10"/>
                  </a:cubicBezTo>
                  <a:close/>
                  <a:moveTo>
                    <a:pt x="47" y="13"/>
                  </a:moveTo>
                  <a:cubicBezTo>
                    <a:pt x="44" y="15"/>
                    <a:pt x="44" y="15"/>
                    <a:pt x="44" y="15"/>
                  </a:cubicBezTo>
                  <a:cubicBezTo>
                    <a:pt x="44" y="12"/>
                    <a:pt x="44" y="12"/>
                    <a:pt x="44" y="12"/>
                  </a:cubicBezTo>
                  <a:cubicBezTo>
                    <a:pt x="47" y="13"/>
                    <a:pt x="47" y="13"/>
                    <a:pt x="47" y="13"/>
                  </a:cubicBezTo>
                  <a:close/>
                  <a:moveTo>
                    <a:pt x="52" y="15"/>
                  </a:moveTo>
                  <a:cubicBezTo>
                    <a:pt x="50" y="17"/>
                    <a:pt x="50" y="17"/>
                    <a:pt x="50" y="17"/>
                  </a:cubicBezTo>
                  <a:cubicBezTo>
                    <a:pt x="50" y="14"/>
                    <a:pt x="50" y="14"/>
                    <a:pt x="50" y="14"/>
                  </a:cubicBezTo>
                  <a:cubicBezTo>
                    <a:pt x="52" y="15"/>
                    <a:pt x="52" y="15"/>
                    <a:pt x="52" y="15"/>
                  </a:cubicBezTo>
                  <a:close/>
                  <a:moveTo>
                    <a:pt x="50" y="19"/>
                  </a:moveTo>
                  <a:cubicBezTo>
                    <a:pt x="53" y="16"/>
                    <a:pt x="53" y="16"/>
                    <a:pt x="53" y="16"/>
                  </a:cubicBezTo>
                  <a:cubicBezTo>
                    <a:pt x="53" y="21"/>
                    <a:pt x="53" y="21"/>
                    <a:pt x="53" y="21"/>
                  </a:cubicBezTo>
                  <a:cubicBezTo>
                    <a:pt x="50" y="19"/>
                    <a:pt x="50" y="19"/>
                    <a:pt x="50" y="19"/>
                  </a:cubicBezTo>
                  <a:close/>
                  <a:moveTo>
                    <a:pt x="46" y="16"/>
                  </a:moveTo>
                  <a:cubicBezTo>
                    <a:pt x="48" y="14"/>
                    <a:pt x="48" y="14"/>
                    <a:pt x="48" y="14"/>
                  </a:cubicBezTo>
                  <a:cubicBezTo>
                    <a:pt x="48" y="18"/>
                    <a:pt x="48" y="18"/>
                    <a:pt x="48" y="18"/>
                  </a:cubicBezTo>
                  <a:cubicBezTo>
                    <a:pt x="46" y="16"/>
                    <a:pt x="46" y="16"/>
                    <a:pt x="46" y="16"/>
                  </a:cubicBezTo>
                  <a:close/>
                  <a:moveTo>
                    <a:pt x="40" y="13"/>
                  </a:moveTo>
                  <a:cubicBezTo>
                    <a:pt x="43" y="11"/>
                    <a:pt x="43" y="11"/>
                    <a:pt x="43" y="11"/>
                  </a:cubicBezTo>
                  <a:cubicBezTo>
                    <a:pt x="43" y="14"/>
                    <a:pt x="43" y="14"/>
                    <a:pt x="43" y="14"/>
                  </a:cubicBezTo>
                  <a:cubicBezTo>
                    <a:pt x="40" y="13"/>
                    <a:pt x="40" y="13"/>
                    <a:pt x="40" y="13"/>
                  </a:cubicBezTo>
                  <a:close/>
                  <a:moveTo>
                    <a:pt x="35" y="9"/>
                  </a:moveTo>
                  <a:cubicBezTo>
                    <a:pt x="36" y="9"/>
                    <a:pt x="36" y="9"/>
                    <a:pt x="36" y="9"/>
                  </a:cubicBezTo>
                  <a:cubicBezTo>
                    <a:pt x="36" y="10"/>
                    <a:pt x="36" y="10"/>
                    <a:pt x="36" y="10"/>
                  </a:cubicBezTo>
                  <a:cubicBezTo>
                    <a:pt x="35" y="9"/>
                    <a:pt x="35" y="9"/>
                    <a:pt x="35" y="9"/>
                  </a:cubicBezTo>
                  <a:close/>
                  <a:moveTo>
                    <a:pt x="32" y="7"/>
                  </a:moveTo>
                  <a:cubicBezTo>
                    <a:pt x="32" y="7"/>
                    <a:pt x="32" y="7"/>
                    <a:pt x="32" y="6"/>
                  </a:cubicBezTo>
                  <a:cubicBezTo>
                    <a:pt x="35" y="7"/>
                    <a:pt x="35" y="7"/>
                    <a:pt x="35" y="7"/>
                  </a:cubicBezTo>
                  <a:cubicBezTo>
                    <a:pt x="34" y="8"/>
                    <a:pt x="34" y="8"/>
                    <a:pt x="34" y="8"/>
                  </a:cubicBezTo>
                  <a:cubicBezTo>
                    <a:pt x="32" y="7"/>
                    <a:pt x="32" y="7"/>
                    <a:pt x="32" y="7"/>
                  </a:cubicBezTo>
                  <a:close/>
                  <a:moveTo>
                    <a:pt x="31" y="6"/>
                  </a:moveTo>
                  <a:cubicBezTo>
                    <a:pt x="31" y="6"/>
                    <a:pt x="31" y="6"/>
                    <a:pt x="31" y="6"/>
                  </a:cubicBezTo>
                  <a:cubicBezTo>
                    <a:pt x="28" y="5"/>
                    <a:pt x="28" y="5"/>
                    <a:pt x="28" y="5"/>
                  </a:cubicBezTo>
                  <a:cubicBezTo>
                    <a:pt x="28" y="5"/>
                    <a:pt x="28" y="5"/>
                    <a:pt x="28" y="5"/>
                  </a:cubicBezTo>
                  <a:cubicBezTo>
                    <a:pt x="31" y="6"/>
                    <a:pt x="31" y="6"/>
                    <a:pt x="31" y="6"/>
                  </a:cubicBezTo>
                  <a:close/>
                  <a:moveTo>
                    <a:pt x="85" y="15"/>
                  </a:moveTo>
                  <a:cubicBezTo>
                    <a:pt x="88" y="15"/>
                    <a:pt x="88" y="15"/>
                    <a:pt x="88" y="15"/>
                  </a:cubicBezTo>
                  <a:cubicBezTo>
                    <a:pt x="88" y="17"/>
                    <a:pt x="88" y="17"/>
                    <a:pt x="88" y="17"/>
                  </a:cubicBezTo>
                  <a:cubicBezTo>
                    <a:pt x="85" y="17"/>
                    <a:pt x="85" y="17"/>
                    <a:pt x="85" y="17"/>
                  </a:cubicBezTo>
                  <a:cubicBezTo>
                    <a:pt x="85" y="15"/>
                    <a:pt x="85" y="15"/>
                    <a:pt x="85" y="15"/>
                  </a:cubicBezTo>
                  <a:close/>
                  <a:moveTo>
                    <a:pt x="80" y="15"/>
                  </a:moveTo>
                  <a:cubicBezTo>
                    <a:pt x="84" y="15"/>
                    <a:pt x="84" y="15"/>
                    <a:pt x="84" y="15"/>
                  </a:cubicBezTo>
                  <a:cubicBezTo>
                    <a:pt x="84" y="17"/>
                    <a:pt x="84" y="17"/>
                    <a:pt x="84" y="17"/>
                  </a:cubicBezTo>
                  <a:cubicBezTo>
                    <a:pt x="80" y="17"/>
                    <a:pt x="80" y="17"/>
                    <a:pt x="80" y="17"/>
                  </a:cubicBezTo>
                  <a:cubicBezTo>
                    <a:pt x="80" y="15"/>
                    <a:pt x="80" y="15"/>
                    <a:pt x="80" y="15"/>
                  </a:cubicBezTo>
                  <a:close/>
                  <a:moveTo>
                    <a:pt x="75" y="15"/>
                  </a:moveTo>
                  <a:cubicBezTo>
                    <a:pt x="79" y="15"/>
                    <a:pt x="79" y="15"/>
                    <a:pt x="79" y="15"/>
                  </a:cubicBezTo>
                  <a:cubicBezTo>
                    <a:pt x="79" y="17"/>
                    <a:pt x="79" y="17"/>
                    <a:pt x="79" y="17"/>
                  </a:cubicBezTo>
                  <a:cubicBezTo>
                    <a:pt x="75" y="17"/>
                    <a:pt x="75" y="17"/>
                    <a:pt x="75" y="17"/>
                  </a:cubicBezTo>
                  <a:cubicBezTo>
                    <a:pt x="75" y="15"/>
                    <a:pt x="75" y="15"/>
                    <a:pt x="75" y="15"/>
                  </a:cubicBezTo>
                  <a:close/>
                  <a:moveTo>
                    <a:pt x="42" y="45"/>
                  </a:moveTo>
                  <a:cubicBezTo>
                    <a:pt x="42" y="47"/>
                    <a:pt x="42" y="47"/>
                    <a:pt x="42" y="47"/>
                  </a:cubicBezTo>
                  <a:cubicBezTo>
                    <a:pt x="45" y="47"/>
                    <a:pt x="45" y="47"/>
                    <a:pt x="45" y="47"/>
                  </a:cubicBezTo>
                  <a:cubicBezTo>
                    <a:pt x="45" y="45"/>
                    <a:pt x="45" y="45"/>
                    <a:pt x="45" y="45"/>
                  </a:cubicBezTo>
                  <a:cubicBezTo>
                    <a:pt x="42" y="45"/>
                    <a:pt x="42" y="45"/>
                    <a:pt x="42" y="45"/>
                  </a:cubicBezTo>
                  <a:close/>
                  <a:moveTo>
                    <a:pt x="64" y="45"/>
                  </a:moveTo>
                  <a:cubicBezTo>
                    <a:pt x="64" y="47"/>
                    <a:pt x="64" y="47"/>
                    <a:pt x="64" y="47"/>
                  </a:cubicBezTo>
                  <a:cubicBezTo>
                    <a:pt x="67" y="47"/>
                    <a:pt x="67" y="47"/>
                    <a:pt x="67" y="47"/>
                  </a:cubicBezTo>
                  <a:cubicBezTo>
                    <a:pt x="67" y="45"/>
                    <a:pt x="67" y="45"/>
                    <a:pt x="67" y="45"/>
                  </a:cubicBezTo>
                  <a:cubicBezTo>
                    <a:pt x="64" y="45"/>
                    <a:pt x="64" y="45"/>
                    <a:pt x="64" y="45"/>
                  </a:cubicBezTo>
                  <a:close/>
                  <a:moveTo>
                    <a:pt x="70" y="45"/>
                  </a:moveTo>
                  <a:cubicBezTo>
                    <a:pt x="70" y="47"/>
                    <a:pt x="70" y="47"/>
                    <a:pt x="70" y="47"/>
                  </a:cubicBezTo>
                  <a:cubicBezTo>
                    <a:pt x="73" y="47"/>
                    <a:pt x="73" y="47"/>
                    <a:pt x="73" y="47"/>
                  </a:cubicBezTo>
                  <a:cubicBezTo>
                    <a:pt x="73" y="45"/>
                    <a:pt x="73" y="45"/>
                    <a:pt x="73" y="45"/>
                  </a:cubicBezTo>
                  <a:cubicBezTo>
                    <a:pt x="70" y="45"/>
                    <a:pt x="70" y="45"/>
                    <a:pt x="70" y="45"/>
                  </a:cubicBezTo>
                  <a:close/>
                  <a:moveTo>
                    <a:pt x="59" y="45"/>
                  </a:moveTo>
                  <a:cubicBezTo>
                    <a:pt x="59" y="47"/>
                    <a:pt x="59" y="47"/>
                    <a:pt x="59" y="47"/>
                  </a:cubicBezTo>
                  <a:cubicBezTo>
                    <a:pt x="62" y="47"/>
                    <a:pt x="62" y="47"/>
                    <a:pt x="62" y="47"/>
                  </a:cubicBezTo>
                  <a:cubicBezTo>
                    <a:pt x="62" y="45"/>
                    <a:pt x="62" y="45"/>
                    <a:pt x="62" y="45"/>
                  </a:cubicBezTo>
                  <a:cubicBezTo>
                    <a:pt x="59" y="45"/>
                    <a:pt x="59" y="45"/>
                    <a:pt x="59" y="45"/>
                  </a:cubicBezTo>
                  <a:close/>
                  <a:moveTo>
                    <a:pt x="53" y="45"/>
                  </a:moveTo>
                  <a:cubicBezTo>
                    <a:pt x="53" y="47"/>
                    <a:pt x="53" y="47"/>
                    <a:pt x="53" y="47"/>
                  </a:cubicBezTo>
                  <a:cubicBezTo>
                    <a:pt x="56" y="47"/>
                    <a:pt x="56" y="47"/>
                    <a:pt x="56" y="47"/>
                  </a:cubicBezTo>
                  <a:cubicBezTo>
                    <a:pt x="56" y="45"/>
                    <a:pt x="56" y="45"/>
                    <a:pt x="56" y="45"/>
                  </a:cubicBezTo>
                  <a:cubicBezTo>
                    <a:pt x="53" y="45"/>
                    <a:pt x="53" y="45"/>
                    <a:pt x="53" y="45"/>
                  </a:cubicBezTo>
                  <a:close/>
                  <a:moveTo>
                    <a:pt x="48" y="45"/>
                  </a:moveTo>
                  <a:cubicBezTo>
                    <a:pt x="48" y="47"/>
                    <a:pt x="48" y="47"/>
                    <a:pt x="48" y="47"/>
                  </a:cubicBezTo>
                  <a:cubicBezTo>
                    <a:pt x="51" y="47"/>
                    <a:pt x="51" y="47"/>
                    <a:pt x="51" y="47"/>
                  </a:cubicBezTo>
                  <a:cubicBezTo>
                    <a:pt x="51" y="45"/>
                    <a:pt x="51" y="45"/>
                    <a:pt x="51" y="45"/>
                  </a:cubicBezTo>
                  <a:lnTo>
                    <a:pt x="48" y="45"/>
                  </a:lnTo>
                  <a:close/>
                </a:path>
              </a:pathLst>
            </a:custGeom>
            <a:solidFill>
              <a:sysClr val="window" lastClr="FFFFFF"/>
            </a:solidFill>
            <a:ln>
              <a:noFill/>
            </a:ln>
          </p:spPr>
          <p:txBody>
            <a:bodyPr/>
            <a:lstStyle/>
            <a:p>
              <a:pPr>
                <a:defRPr/>
              </a:pPr>
              <a:endParaRPr lang="zh-CN" altLang="en-US" kern="0" dirty="0">
                <a:solidFill>
                  <a:sysClr val="windowText" lastClr="000000"/>
                </a:solidFill>
              </a:endParaRPr>
            </a:p>
          </p:txBody>
        </p:sp>
      </p:grpSp>
      <p:grpSp>
        <p:nvGrpSpPr>
          <p:cNvPr id="6" name="组合 25"/>
          <p:cNvGrpSpPr>
            <a:grpSpLocks/>
          </p:cNvGrpSpPr>
          <p:nvPr/>
        </p:nvGrpSpPr>
        <p:grpSpPr bwMode="auto">
          <a:xfrm>
            <a:off x="4097423" y="2843997"/>
            <a:ext cx="884084" cy="1482669"/>
            <a:chOff x="4240800" y="2937373"/>
            <a:chExt cx="884257" cy="1482792"/>
          </a:xfrm>
        </p:grpSpPr>
        <p:sp>
          <p:nvSpPr>
            <p:cNvPr id="27" name="Freeform 83"/>
            <p:cNvSpPr/>
            <p:nvPr/>
          </p:nvSpPr>
          <p:spPr bwMode="auto">
            <a:xfrm>
              <a:off x="4240800" y="3539062"/>
              <a:ext cx="884257" cy="881103"/>
            </a:xfrm>
            <a:custGeom>
              <a:avLst/>
              <a:gdLst>
                <a:gd name="T0" fmla="*/ 359 w 718"/>
                <a:gd name="T1" fmla="*/ 0 h 716"/>
                <a:gd name="T2" fmla="*/ 718 w 718"/>
                <a:gd name="T3" fmla="*/ 358 h 716"/>
                <a:gd name="T4" fmla="*/ 359 w 718"/>
                <a:gd name="T5" fmla="*/ 716 h 716"/>
                <a:gd name="T6" fmla="*/ 0 w 718"/>
                <a:gd name="T7" fmla="*/ 358 h 716"/>
                <a:gd name="T8" fmla="*/ 359 w 718"/>
                <a:gd name="T9" fmla="*/ 0 h 716"/>
              </a:gdLst>
              <a:ahLst/>
              <a:cxnLst>
                <a:cxn ang="0">
                  <a:pos x="T0" y="T1"/>
                </a:cxn>
                <a:cxn ang="0">
                  <a:pos x="T2" y="T3"/>
                </a:cxn>
                <a:cxn ang="0">
                  <a:pos x="T4" y="T5"/>
                </a:cxn>
                <a:cxn ang="0">
                  <a:pos x="T6" y="T7"/>
                </a:cxn>
                <a:cxn ang="0">
                  <a:pos x="T8" y="T9"/>
                </a:cxn>
              </a:cxnLst>
              <a:rect l="0" t="0" r="r" b="b"/>
              <a:pathLst>
                <a:path w="718" h="716">
                  <a:moveTo>
                    <a:pt x="359" y="0"/>
                  </a:moveTo>
                  <a:lnTo>
                    <a:pt x="718" y="358"/>
                  </a:lnTo>
                  <a:lnTo>
                    <a:pt x="359" y="716"/>
                  </a:lnTo>
                  <a:lnTo>
                    <a:pt x="0" y="358"/>
                  </a:lnTo>
                  <a:lnTo>
                    <a:pt x="359" y="0"/>
                  </a:lnTo>
                  <a:close/>
                </a:path>
              </a:pathLst>
            </a:custGeom>
            <a:solidFill>
              <a:schemeClr val="accent3"/>
            </a:solidFill>
            <a:ln>
              <a:noFill/>
            </a:ln>
          </p:spPr>
          <p:txBody>
            <a:bodyPr/>
            <a:lstStyle/>
            <a:p>
              <a:pPr>
                <a:defRPr/>
              </a:pPr>
              <a:endParaRPr lang="zh-CN" altLang="en-US" kern="0" dirty="0">
                <a:solidFill>
                  <a:sysClr val="windowText" lastClr="000000"/>
                </a:solidFill>
              </a:endParaRPr>
            </a:p>
          </p:txBody>
        </p:sp>
        <p:sp>
          <p:nvSpPr>
            <p:cNvPr id="28" name="Freeform 84"/>
            <p:cNvSpPr/>
            <p:nvPr/>
          </p:nvSpPr>
          <p:spPr bwMode="auto">
            <a:xfrm>
              <a:off x="4240800" y="2937373"/>
              <a:ext cx="442922" cy="1041447"/>
            </a:xfrm>
            <a:custGeom>
              <a:avLst/>
              <a:gdLst>
                <a:gd name="T0" fmla="*/ 0 w 359"/>
                <a:gd name="T1" fmla="*/ 363 h 846"/>
                <a:gd name="T2" fmla="*/ 359 w 359"/>
                <a:gd name="T3" fmla="*/ 0 h 846"/>
                <a:gd name="T4" fmla="*/ 359 w 359"/>
                <a:gd name="T5" fmla="*/ 488 h 846"/>
                <a:gd name="T6" fmla="*/ 0 w 359"/>
                <a:gd name="T7" fmla="*/ 846 h 846"/>
                <a:gd name="T8" fmla="*/ 0 w 359"/>
                <a:gd name="T9" fmla="*/ 363 h 846"/>
              </a:gdLst>
              <a:ahLst/>
              <a:cxnLst>
                <a:cxn ang="0">
                  <a:pos x="T0" y="T1"/>
                </a:cxn>
                <a:cxn ang="0">
                  <a:pos x="T2" y="T3"/>
                </a:cxn>
                <a:cxn ang="0">
                  <a:pos x="T4" y="T5"/>
                </a:cxn>
                <a:cxn ang="0">
                  <a:pos x="T6" y="T7"/>
                </a:cxn>
                <a:cxn ang="0">
                  <a:pos x="T8" y="T9"/>
                </a:cxn>
              </a:cxnLst>
              <a:rect l="0" t="0" r="r" b="b"/>
              <a:pathLst>
                <a:path w="359" h="846">
                  <a:moveTo>
                    <a:pt x="0" y="363"/>
                  </a:moveTo>
                  <a:lnTo>
                    <a:pt x="359" y="0"/>
                  </a:lnTo>
                  <a:lnTo>
                    <a:pt x="359" y="488"/>
                  </a:lnTo>
                  <a:lnTo>
                    <a:pt x="0" y="846"/>
                  </a:lnTo>
                  <a:lnTo>
                    <a:pt x="0" y="363"/>
                  </a:lnTo>
                  <a:close/>
                </a:path>
              </a:pathLst>
            </a:custGeom>
            <a:solidFill>
              <a:schemeClr val="bg1">
                <a:lumMod val="95000"/>
              </a:schemeClr>
            </a:solidFill>
            <a:ln w="6350" cap="flat" cmpd="sng" algn="ctr">
              <a:noFill/>
              <a:prstDash val="solid"/>
            </a:ln>
            <a:effectLst/>
          </p:spPr>
          <p:txBody>
            <a:bodyPr anchor="ctr"/>
            <a:lstStyle/>
            <a:p>
              <a:pPr algn="ctr">
                <a:defRPr/>
              </a:pPr>
              <a:endParaRPr lang="zh-CN" altLang="en-US" kern="0" dirty="0">
                <a:solidFill>
                  <a:prstClr val="white"/>
                </a:solidFill>
              </a:endParaRPr>
            </a:p>
          </p:txBody>
        </p:sp>
        <p:sp>
          <p:nvSpPr>
            <p:cNvPr id="29" name="Freeform 85"/>
            <p:cNvSpPr/>
            <p:nvPr/>
          </p:nvSpPr>
          <p:spPr bwMode="auto">
            <a:xfrm>
              <a:off x="4682135" y="2937373"/>
              <a:ext cx="442922" cy="1041447"/>
            </a:xfrm>
            <a:custGeom>
              <a:avLst/>
              <a:gdLst>
                <a:gd name="T0" fmla="*/ 359 w 359"/>
                <a:gd name="T1" fmla="*/ 846 h 846"/>
                <a:gd name="T2" fmla="*/ 0 w 359"/>
                <a:gd name="T3" fmla="*/ 488 h 846"/>
                <a:gd name="T4" fmla="*/ 0 w 359"/>
                <a:gd name="T5" fmla="*/ 0 h 846"/>
                <a:gd name="T6" fmla="*/ 359 w 359"/>
                <a:gd name="T7" fmla="*/ 350 h 846"/>
                <a:gd name="T8" fmla="*/ 359 w 359"/>
                <a:gd name="T9" fmla="*/ 846 h 846"/>
              </a:gdLst>
              <a:ahLst/>
              <a:cxnLst>
                <a:cxn ang="0">
                  <a:pos x="T0" y="T1"/>
                </a:cxn>
                <a:cxn ang="0">
                  <a:pos x="T2" y="T3"/>
                </a:cxn>
                <a:cxn ang="0">
                  <a:pos x="T4" y="T5"/>
                </a:cxn>
                <a:cxn ang="0">
                  <a:pos x="T6" y="T7"/>
                </a:cxn>
                <a:cxn ang="0">
                  <a:pos x="T8" y="T9"/>
                </a:cxn>
              </a:cxnLst>
              <a:rect l="0" t="0" r="r" b="b"/>
              <a:pathLst>
                <a:path w="359" h="846">
                  <a:moveTo>
                    <a:pt x="359" y="846"/>
                  </a:moveTo>
                  <a:lnTo>
                    <a:pt x="0" y="488"/>
                  </a:lnTo>
                  <a:lnTo>
                    <a:pt x="0" y="0"/>
                  </a:lnTo>
                  <a:lnTo>
                    <a:pt x="359" y="350"/>
                  </a:lnTo>
                  <a:lnTo>
                    <a:pt x="359" y="846"/>
                  </a:lnTo>
                  <a:close/>
                </a:path>
              </a:pathLst>
            </a:custGeom>
            <a:solidFill>
              <a:schemeClr val="bg1">
                <a:lumMod val="85000"/>
              </a:schemeClr>
            </a:solidFill>
            <a:ln w="6350" cap="flat" cmpd="sng" algn="ctr">
              <a:noFill/>
              <a:prstDash val="solid"/>
            </a:ln>
            <a:effectLst/>
          </p:spPr>
          <p:txBody>
            <a:bodyPr anchor="ctr"/>
            <a:lstStyle/>
            <a:p>
              <a:pPr algn="ctr">
                <a:defRPr/>
              </a:pPr>
              <a:endParaRPr lang="zh-CN" altLang="en-US" kern="0" dirty="0">
                <a:solidFill>
                  <a:prstClr val="white"/>
                </a:solidFill>
              </a:endParaRPr>
            </a:p>
          </p:txBody>
        </p:sp>
        <p:sp>
          <p:nvSpPr>
            <p:cNvPr id="30" name="Freeform 21"/>
            <p:cNvSpPr>
              <a:spLocks noEditPoints="1"/>
            </p:cNvSpPr>
            <p:nvPr/>
          </p:nvSpPr>
          <p:spPr bwMode="auto">
            <a:xfrm>
              <a:off x="4436066" y="3847051"/>
              <a:ext cx="488961" cy="263537"/>
            </a:xfrm>
            <a:custGeom>
              <a:avLst/>
              <a:gdLst>
                <a:gd name="T0" fmla="*/ 20 w 103"/>
                <a:gd name="T1" fmla="*/ 26 h 55"/>
                <a:gd name="T2" fmla="*/ 27 w 103"/>
                <a:gd name="T3" fmla="*/ 13 h 55"/>
                <a:gd name="T4" fmla="*/ 47 w 103"/>
                <a:gd name="T5" fmla="*/ 13 h 55"/>
                <a:gd name="T6" fmla="*/ 49 w 103"/>
                <a:gd name="T7" fmla="*/ 15 h 55"/>
                <a:gd name="T8" fmla="*/ 49 w 103"/>
                <a:gd name="T9" fmla="*/ 48 h 55"/>
                <a:gd name="T10" fmla="*/ 34 w 103"/>
                <a:gd name="T11" fmla="*/ 48 h 55"/>
                <a:gd name="T12" fmla="*/ 23 w 103"/>
                <a:gd name="T13" fmla="*/ 55 h 55"/>
                <a:gd name="T14" fmla="*/ 12 w 103"/>
                <a:gd name="T15" fmla="*/ 48 h 55"/>
                <a:gd name="T16" fmla="*/ 2 w 103"/>
                <a:gd name="T17" fmla="*/ 48 h 55"/>
                <a:gd name="T18" fmla="*/ 0 w 103"/>
                <a:gd name="T19" fmla="*/ 39 h 55"/>
                <a:gd name="T20" fmla="*/ 2 w 103"/>
                <a:gd name="T21" fmla="*/ 30 h 55"/>
                <a:gd name="T22" fmla="*/ 63 w 103"/>
                <a:gd name="T23" fmla="*/ 0 h 55"/>
                <a:gd name="T24" fmla="*/ 60 w 103"/>
                <a:gd name="T25" fmla="*/ 3 h 55"/>
                <a:gd name="T26" fmla="*/ 60 w 103"/>
                <a:gd name="T27" fmla="*/ 26 h 55"/>
                <a:gd name="T28" fmla="*/ 54 w 103"/>
                <a:gd name="T29" fmla="*/ 48 h 55"/>
                <a:gd name="T30" fmla="*/ 80 w 103"/>
                <a:gd name="T31" fmla="*/ 52 h 55"/>
                <a:gd name="T32" fmla="*/ 97 w 103"/>
                <a:gd name="T33" fmla="*/ 52 h 55"/>
                <a:gd name="T34" fmla="*/ 103 w 103"/>
                <a:gd name="T35" fmla="*/ 48 h 55"/>
                <a:gd name="T36" fmla="*/ 96 w 103"/>
                <a:gd name="T37" fmla="*/ 26 h 55"/>
                <a:gd name="T38" fmla="*/ 96 w 103"/>
                <a:gd name="T39" fmla="*/ 3 h 55"/>
                <a:gd name="T40" fmla="*/ 94 w 103"/>
                <a:gd name="T41" fmla="*/ 0 h 55"/>
                <a:gd name="T42" fmla="*/ 91 w 103"/>
                <a:gd name="T43" fmla="*/ 23 h 55"/>
                <a:gd name="T44" fmla="*/ 88 w 103"/>
                <a:gd name="T45" fmla="*/ 23 h 55"/>
                <a:gd name="T46" fmla="*/ 85 w 103"/>
                <a:gd name="T47" fmla="*/ 6 h 55"/>
                <a:gd name="T48" fmla="*/ 88 w 103"/>
                <a:gd name="T49" fmla="*/ 6 h 55"/>
                <a:gd name="T50" fmla="*/ 91 w 103"/>
                <a:gd name="T51" fmla="*/ 14 h 55"/>
                <a:gd name="T52" fmla="*/ 73 w 103"/>
                <a:gd name="T53" fmla="*/ 23 h 55"/>
                <a:gd name="T54" fmla="*/ 66 w 103"/>
                <a:gd name="T55" fmla="*/ 9 h 55"/>
                <a:gd name="T56" fmla="*/ 68 w 103"/>
                <a:gd name="T57" fmla="*/ 6 h 55"/>
                <a:gd name="T58" fmla="*/ 70 w 103"/>
                <a:gd name="T59" fmla="*/ 6 h 55"/>
                <a:gd name="T60" fmla="*/ 79 w 103"/>
                <a:gd name="T61" fmla="*/ 23 h 55"/>
                <a:gd name="T62" fmla="*/ 82 w 103"/>
                <a:gd name="T63" fmla="*/ 23 h 55"/>
                <a:gd name="T64" fmla="*/ 79 w 103"/>
                <a:gd name="T65" fmla="*/ 6 h 55"/>
                <a:gd name="T66" fmla="*/ 82 w 103"/>
                <a:gd name="T67" fmla="*/ 23 h 55"/>
                <a:gd name="T68" fmla="*/ 68 w 103"/>
                <a:gd name="T69" fmla="*/ 23 h 55"/>
                <a:gd name="T70" fmla="*/ 66 w 103"/>
                <a:gd name="T71" fmla="*/ 17 h 55"/>
                <a:gd name="T72" fmla="*/ 96 w 103"/>
                <a:gd name="T73" fmla="*/ 43 h 55"/>
                <a:gd name="T74" fmla="*/ 89 w 103"/>
                <a:gd name="T75" fmla="*/ 50 h 55"/>
                <a:gd name="T76" fmla="*/ 82 w 103"/>
                <a:gd name="T77" fmla="*/ 43 h 55"/>
                <a:gd name="T78" fmla="*/ 89 w 103"/>
                <a:gd name="T79" fmla="*/ 36 h 55"/>
                <a:gd name="T80" fmla="*/ 30 w 103"/>
                <a:gd name="T81" fmla="*/ 43 h 55"/>
                <a:gd name="T82" fmla="*/ 30 w 103"/>
                <a:gd name="T83" fmla="*/ 43 h 55"/>
                <a:gd name="T84" fmla="*/ 30 w 103"/>
                <a:gd name="T85" fmla="*/ 43 h 55"/>
                <a:gd name="T86" fmla="*/ 30 w 103"/>
                <a:gd name="T87" fmla="*/ 43 h 55"/>
                <a:gd name="T88" fmla="*/ 30 w 103"/>
                <a:gd name="T89" fmla="*/ 43 h 55"/>
                <a:gd name="T90" fmla="*/ 23 w 103"/>
                <a:gd name="T91" fmla="*/ 36 h 55"/>
                <a:gd name="T92" fmla="*/ 23 w 103"/>
                <a:gd name="T93" fmla="*/ 36 h 55"/>
                <a:gd name="T94" fmla="*/ 23 w 103"/>
                <a:gd name="T95" fmla="*/ 36 h 55"/>
                <a:gd name="T96" fmla="*/ 18 w 103"/>
                <a:gd name="T97" fmla="*/ 38 h 55"/>
                <a:gd name="T98" fmla="*/ 18 w 103"/>
                <a:gd name="T99" fmla="*/ 48 h 55"/>
                <a:gd name="T100" fmla="*/ 28 w 103"/>
                <a:gd name="T101" fmla="*/ 48 h 55"/>
                <a:gd name="T102" fmla="*/ 43 w 103"/>
                <a:gd name="T103" fmla="*/ 30 h 55"/>
                <a:gd name="T104" fmla="*/ 38 w 103"/>
                <a:gd name="T105" fmla="*/ 33 h 55"/>
                <a:gd name="T106" fmla="*/ 43 w 103"/>
                <a:gd name="T107" fmla="*/ 30 h 55"/>
                <a:gd name="T108" fmla="*/ 45 w 103"/>
                <a:gd name="T109" fmla="*/ 26 h 55"/>
                <a:gd name="T110" fmla="*/ 30 w 103"/>
                <a:gd name="T111" fmla="*/ 1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3" h="55">
                  <a:moveTo>
                    <a:pt x="2" y="30"/>
                  </a:moveTo>
                  <a:cubicBezTo>
                    <a:pt x="20" y="26"/>
                    <a:pt x="20" y="26"/>
                    <a:pt x="20" y="26"/>
                  </a:cubicBezTo>
                  <a:cubicBezTo>
                    <a:pt x="26" y="14"/>
                    <a:pt x="26" y="14"/>
                    <a:pt x="26" y="14"/>
                  </a:cubicBezTo>
                  <a:cubicBezTo>
                    <a:pt x="27" y="13"/>
                    <a:pt x="27" y="13"/>
                    <a:pt x="27" y="13"/>
                  </a:cubicBezTo>
                  <a:cubicBezTo>
                    <a:pt x="28" y="13"/>
                    <a:pt x="28" y="13"/>
                    <a:pt x="28" y="13"/>
                  </a:cubicBezTo>
                  <a:cubicBezTo>
                    <a:pt x="47" y="13"/>
                    <a:pt x="47" y="13"/>
                    <a:pt x="47" y="13"/>
                  </a:cubicBezTo>
                  <a:cubicBezTo>
                    <a:pt x="49" y="13"/>
                    <a:pt x="49" y="13"/>
                    <a:pt x="49" y="13"/>
                  </a:cubicBezTo>
                  <a:cubicBezTo>
                    <a:pt x="49" y="15"/>
                    <a:pt x="49" y="15"/>
                    <a:pt x="49" y="15"/>
                  </a:cubicBezTo>
                  <a:cubicBezTo>
                    <a:pt x="49" y="45"/>
                    <a:pt x="49" y="45"/>
                    <a:pt x="49" y="45"/>
                  </a:cubicBezTo>
                  <a:cubicBezTo>
                    <a:pt x="49" y="48"/>
                    <a:pt x="49" y="48"/>
                    <a:pt x="49" y="48"/>
                  </a:cubicBezTo>
                  <a:cubicBezTo>
                    <a:pt x="47" y="48"/>
                    <a:pt x="47" y="48"/>
                    <a:pt x="47" y="48"/>
                  </a:cubicBezTo>
                  <a:cubicBezTo>
                    <a:pt x="34" y="48"/>
                    <a:pt x="34" y="48"/>
                    <a:pt x="34" y="48"/>
                  </a:cubicBezTo>
                  <a:cubicBezTo>
                    <a:pt x="34" y="49"/>
                    <a:pt x="33" y="51"/>
                    <a:pt x="32" y="52"/>
                  </a:cubicBezTo>
                  <a:cubicBezTo>
                    <a:pt x="30" y="54"/>
                    <a:pt x="27" y="55"/>
                    <a:pt x="23" y="55"/>
                  </a:cubicBezTo>
                  <a:cubicBezTo>
                    <a:pt x="20" y="55"/>
                    <a:pt x="17" y="54"/>
                    <a:pt x="15" y="52"/>
                  </a:cubicBezTo>
                  <a:cubicBezTo>
                    <a:pt x="13" y="51"/>
                    <a:pt x="13" y="49"/>
                    <a:pt x="12" y="48"/>
                  </a:cubicBezTo>
                  <a:cubicBezTo>
                    <a:pt x="4" y="48"/>
                    <a:pt x="4" y="48"/>
                    <a:pt x="4" y="48"/>
                  </a:cubicBezTo>
                  <a:cubicBezTo>
                    <a:pt x="2" y="48"/>
                    <a:pt x="2" y="48"/>
                    <a:pt x="2" y="48"/>
                  </a:cubicBezTo>
                  <a:cubicBezTo>
                    <a:pt x="0" y="48"/>
                    <a:pt x="0" y="48"/>
                    <a:pt x="0" y="48"/>
                  </a:cubicBezTo>
                  <a:cubicBezTo>
                    <a:pt x="0" y="39"/>
                    <a:pt x="0" y="39"/>
                    <a:pt x="0" y="39"/>
                  </a:cubicBezTo>
                  <a:cubicBezTo>
                    <a:pt x="2" y="39"/>
                    <a:pt x="2" y="39"/>
                    <a:pt x="2" y="39"/>
                  </a:cubicBezTo>
                  <a:cubicBezTo>
                    <a:pt x="2" y="30"/>
                    <a:pt x="2" y="30"/>
                    <a:pt x="2" y="30"/>
                  </a:cubicBezTo>
                  <a:close/>
                  <a:moveTo>
                    <a:pt x="94" y="0"/>
                  </a:moveTo>
                  <a:cubicBezTo>
                    <a:pt x="63" y="0"/>
                    <a:pt x="63" y="0"/>
                    <a:pt x="63" y="0"/>
                  </a:cubicBezTo>
                  <a:cubicBezTo>
                    <a:pt x="60" y="0"/>
                    <a:pt x="60" y="0"/>
                    <a:pt x="60" y="0"/>
                  </a:cubicBezTo>
                  <a:cubicBezTo>
                    <a:pt x="60" y="3"/>
                    <a:pt x="60" y="3"/>
                    <a:pt x="60" y="3"/>
                  </a:cubicBezTo>
                  <a:cubicBezTo>
                    <a:pt x="60" y="26"/>
                    <a:pt x="60" y="26"/>
                    <a:pt x="60" y="26"/>
                  </a:cubicBezTo>
                  <a:cubicBezTo>
                    <a:pt x="60" y="26"/>
                    <a:pt x="60" y="26"/>
                    <a:pt x="60" y="26"/>
                  </a:cubicBezTo>
                  <a:cubicBezTo>
                    <a:pt x="54" y="26"/>
                    <a:pt x="54" y="26"/>
                    <a:pt x="54" y="26"/>
                  </a:cubicBezTo>
                  <a:cubicBezTo>
                    <a:pt x="54" y="48"/>
                    <a:pt x="54" y="48"/>
                    <a:pt x="54" y="48"/>
                  </a:cubicBezTo>
                  <a:cubicBezTo>
                    <a:pt x="78" y="48"/>
                    <a:pt x="78" y="48"/>
                    <a:pt x="78" y="48"/>
                  </a:cubicBezTo>
                  <a:cubicBezTo>
                    <a:pt x="78" y="49"/>
                    <a:pt x="79" y="51"/>
                    <a:pt x="80" y="52"/>
                  </a:cubicBezTo>
                  <a:cubicBezTo>
                    <a:pt x="82" y="54"/>
                    <a:pt x="86" y="55"/>
                    <a:pt x="89" y="55"/>
                  </a:cubicBezTo>
                  <a:cubicBezTo>
                    <a:pt x="92" y="55"/>
                    <a:pt x="95" y="54"/>
                    <a:pt x="97" y="52"/>
                  </a:cubicBezTo>
                  <a:cubicBezTo>
                    <a:pt x="99" y="51"/>
                    <a:pt x="99" y="49"/>
                    <a:pt x="100" y="48"/>
                  </a:cubicBezTo>
                  <a:cubicBezTo>
                    <a:pt x="103" y="48"/>
                    <a:pt x="103" y="48"/>
                    <a:pt x="103" y="48"/>
                  </a:cubicBezTo>
                  <a:cubicBezTo>
                    <a:pt x="103" y="26"/>
                    <a:pt x="103" y="26"/>
                    <a:pt x="103" y="26"/>
                  </a:cubicBezTo>
                  <a:cubicBezTo>
                    <a:pt x="96" y="26"/>
                    <a:pt x="96" y="26"/>
                    <a:pt x="96" y="26"/>
                  </a:cubicBezTo>
                  <a:cubicBezTo>
                    <a:pt x="96" y="26"/>
                    <a:pt x="96" y="26"/>
                    <a:pt x="96" y="26"/>
                  </a:cubicBezTo>
                  <a:cubicBezTo>
                    <a:pt x="96" y="3"/>
                    <a:pt x="96" y="3"/>
                    <a:pt x="96" y="3"/>
                  </a:cubicBezTo>
                  <a:cubicBezTo>
                    <a:pt x="96" y="0"/>
                    <a:pt x="96" y="0"/>
                    <a:pt x="96" y="0"/>
                  </a:cubicBezTo>
                  <a:cubicBezTo>
                    <a:pt x="94" y="0"/>
                    <a:pt x="94" y="0"/>
                    <a:pt x="94" y="0"/>
                  </a:cubicBezTo>
                  <a:close/>
                  <a:moveTo>
                    <a:pt x="85" y="6"/>
                  </a:moveTo>
                  <a:cubicBezTo>
                    <a:pt x="91" y="23"/>
                    <a:pt x="91" y="23"/>
                    <a:pt x="91" y="23"/>
                  </a:cubicBezTo>
                  <a:cubicBezTo>
                    <a:pt x="91" y="23"/>
                    <a:pt x="91" y="23"/>
                    <a:pt x="91" y="23"/>
                  </a:cubicBezTo>
                  <a:cubicBezTo>
                    <a:pt x="88" y="23"/>
                    <a:pt x="88" y="23"/>
                    <a:pt x="88" y="23"/>
                  </a:cubicBezTo>
                  <a:cubicBezTo>
                    <a:pt x="82" y="6"/>
                    <a:pt x="82" y="6"/>
                    <a:pt x="82" y="6"/>
                  </a:cubicBezTo>
                  <a:cubicBezTo>
                    <a:pt x="85" y="6"/>
                    <a:pt x="85" y="6"/>
                    <a:pt x="85" y="6"/>
                  </a:cubicBezTo>
                  <a:close/>
                  <a:moveTo>
                    <a:pt x="91" y="14"/>
                  </a:moveTo>
                  <a:cubicBezTo>
                    <a:pt x="88" y="6"/>
                    <a:pt x="88" y="6"/>
                    <a:pt x="88" y="6"/>
                  </a:cubicBezTo>
                  <a:cubicBezTo>
                    <a:pt x="91" y="6"/>
                    <a:pt x="91" y="6"/>
                    <a:pt x="91" y="6"/>
                  </a:cubicBezTo>
                  <a:cubicBezTo>
                    <a:pt x="91" y="14"/>
                    <a:pt x="91" y="14"/>
                    <a:pt x="91" y="14"/>
                  </a:cubicBezTo>
                  <a:close/>
                  <a:moveTo>
                    <a:pt x="68" y="6"/>
                  </a:moveTo>
                  <a:cubicBezTo>
                    <a:pt x="73" y="23"/>
                    <a:pt x="73" y="23"/>
                    <a:pt x="73" y="23"/>
                  </a:cubicBezTo>
                  <a:cubicBezTo>
                    <a:pt x="70" y="23"/>
                    <a:pt x="70" y="23"/>
                    <a:pt x="70" y="23"/>
                  </a:cubicBezTo>
                  <a:cubicBezTo>
                    <a:pt x="66" y="9"/>
                    <a:pt x="66" y="9"/>
                    <a:pt x="66" y="9"/>
                  </a:cubicBezTo>
                  <a:cubicBezTo>
                    <a:pt x="66" y="6"/>
                    <a:pt x="66" y="6"/>
                    <a:pt x="66" y="6"/>
                  </a:cubicBezTo>
                  <a:cubicBezTo>
                    <a:pt x="68" y="6"/>
                    <a:pt x="68" y="6"/>
                    <a:pt x="68" y="6"/>
                  </a:cubicBezTo>
                  <a:close/>
                  <a:moveTo>
                    <a:pt x="76" y="23"/>
                  </a:moveTo>
                  <a:cubicBezTo>
                    <a:pt x="70" y="6"/>
                    <a:pt x="70" y="6"/>
                    <a:pt x="70" y="6"/>
                  </a:cubicBezTo>
                  <a:cubicBezTo>
                    <a:pt x="73" y="6"/>
                    <a:pt x="73" y="6"/>
                    <a:pt x="73" y="6"/>
                  </a:cubicBezTo>
                  <a:cubicBezTo>
                    <a:pt x="79" y="23"/>
                    <a:pt x="79" y="23"/>
                    <a:pt x="79" y="23"/>
                  </a:cubicBezTo>
                  <a:cubicBezTo>
                    <a:pt x="76" y="23"/>
                    <a:pt x="76" y="23"/>
                    <a:pt x="76" y="23"/>
                  </a:cubicBezTo>
                  <a:close/>
                  <a:moveTo>
                    <a:pt x="82" y="23"/>
                  </a:moveTo>
                  <a:cubicBezTo>
                    <a:pt x="76" y="6"/>
                    <a:pt x="76" y="6"/>
                    <a:pt x="76" y="6"/>
                  </a:cubicBezTo>
                  <a:cubicBezTo>
                    <a:pt x="79" y="6"/>
                    <a:pt x="79" y="6"/>
                    <a:pt x="79" y="6"/>
                  </a:cubicBezTo>
                  <a:cubicBezTo>
                    <a:pt x="85" y="23"/>
                    <a:pt x="85" y="23"/>
                    <a:pt x="85" y="23"/>
                  </a:cubicBezTo>
                  <a:cubicBezTo>
                    <a:pt x="82" y="23"/>
                    <a:pt x="82" y="23"/>
                    <a:pt x="82" y="23"/>
                  </a:cubicBezTo>
                  <a:close/>
                  <a:moveTo>
                    <a:pt x="66" y="17"/>
                  </a:moveTo>
                  <a:cubicBezTo>
                    <a:pt x="68" y="23"/>
                    <a:pt x="68" y="23"/>
                    <a:pt x="68" y="23"/>
                  </a:cubicBezTo>
                  <a:cubicBezTo>
                    <a:pt x="66" y="23"/>
                    <a:pt x="66" y="23"/>
                    <a:pt x="66" y="23"/>
                  </a:cubicBezTo>
                  <a:cubicBezTo>
                    <a:pt x="66" y="17"/>
                    <a:pt x="66" y="17"/>
                    <a:pt x="66" y="17"/>
                  </a:cubicBezTo>
                  <a:close/>
                  <a:moveTo>
                    <a:pt x="94" y="38"/>
                  </a:moveTo>
                  <a:cubicBezTo>
                    <a:pt x="95" y="39"/>
                    <a:pt x="96" y="41"/>
                    <a:pt x="96" y="43"/>
                  </a:cubicBezTo>
                  <a:cubicBezTo>
                    <a:pt x="96" y="45"/>
                    <a:pt x="95" y="47"/>
                    <a:pt x="94" y="48"/>
                  </a:cubicBezTo>
                  <a:cubicBezTo>
                    <a:pt x="93" y="50"/>
                    <a:pt x="91" y="50"/>
                    <a:pt x="89" y="50"/>
                  </a:cubicBezTo>
                  <a:cubicBezTo>
                    <a:pt x="87" y="50"/>
                    <a:pt x="85" y="50"/>
                    <a:pt x="84" y="48"/>
                  </a:cubicBezTo>
                  <a:cubicBezTo>
                    <a:pt x="82" y="47"/>
                    <a:pt x="82" y="45"/>
                    <a:pt x="82" y="43"/>
                  </a:cubicBezTo>
                  <a:cubicBezTo>
                    <a:pt x="82" y="41"/>
                    <a:pt x="82" y="39"/>
                    <a:pt x="84" y="38"/>
                  </a:cubicBezTo>
                  <a:cubicBezTo>
                    <a:pt x="85" y="37"/>
                    <a:pt x="87" y="36"/>
                    <a:pt x="89" y="36"/>
                  </a:cubicBezTo>
                  <a:cubicBezTo>
                    <a:pt x="91" y="36"/>
                    <a:pt x="93" y="37"/>
                    <a:pt x="94" y="38"/>
                  </a:cubicBezTo>
                  <a:close/>
                  <a:moveTo>
                    <a:pt x="30" y="43"/>
                  </a:moveTo>
                  <a:cubicBezTo>
                    <a:pt x="30" y="43"/>
                    <a:pt x="30" y="43"/>
                    <a:pt x="30" y="43"/>
                  </a:cubicBezTo>
                  <a:cubicBezTo>
                    <a:pt x="30" y="43"/>
                    <a:pt x="30" y="43"/>
                    <a:pt x="30" y="43"/>
                  </a:cubicBezTo>
                  <a:cubicBezTo>
                    <a:pt x="30" y="43"/>
                    <a:pt x="30" y="43"/>
                    <a:pt x="30" y="43"/>
                  </a:cubicBezTo>
                  <a:cubicBezTo>
                    <a:pt x="30" y="43"/>
                    <a:pt x="30" y="43"/>
                    <a:pt x="30" y="43"/>
                  </a:cubicBezTo>
                  <a:cubicBezTo>
                    <a:pt x="30" y="43"/>
                    <a:pt x="30" y="43"/>
                    <a:pt x="30" y="43"/>
                  </a:cubicBezTo>
                  <a:cubicBezTo>
                    <a:pt x="30" y="43"/>
                    <a:pt x="30" y="43"/>
                    <a:pt x="30" y="43"/>
                  </a:cubicBezTo>
                  <a:cubicBezTo>
                    <a:pt x="30" y="43"/>
                    <a:pt x="30" y="43"/>
                    <a:pt x="30" y="43"/>
                  </a:cubicBezTo>
                  <a:cubicBezTo>
                    <a:pt x="30" y="43"/>
                    <a:pt x="30" y="43"/>
                    <a:pt x="30" y="43"/>
                  </a:cubicBezTo>
                  <a:cubicBezTo>
                    <a:pt x="30" y="41"/>
                    <a:pt x="30" y="39"/>
                    <a:pt x="28" y="38"/>
                  </a:cubicBezTo>
                  <a:cubicBezTo>
                    <a:pt x="27" y="37"/>
                    <a:pt x="25" y="36"/>
                    <a:pt x="23" y="36"/>
                  </a:cubicBezTo>
                  <a:cubicBezTo>
                    <a:pt x="23" y="36"/>
                    <a:pt x="23" y="36"/>
                    <a:pt x="23" y="36"/>
                  </a:cubicBezTo>
                  <a:cubicBezTo>
                    <a:pt x="23" y="36"/>
                    <a:pt x="23" y="36"/>
                    <a:pt x="23" y="36"/>
                  </a:cubicBezTo>
                  <a:cubicBezTo>
                    <a:pt x="23" y="36"/>
                    <a:pt x="23" y="36"/>
                    <a:pt x="23" y="36"/>
                  </a:cubicBezTo>
                  <a:cubicBezTo>
                    <a:pt x="23" y="36"/>
                    <a:pt x="23" y="36"/>
                    <a:pt x="23" y="36"/>
                  </a:cubicBezTo>
                  <a:cubicBezTo>
                    <a:pt x="23" y="36"/>
                    <a:pt x="23" y="36"/>
                    <a:pt x="23" y="36"/>
                  </a:cubicBezTo>
                  <a:cubicBezTo>
                    <a:pt x="21" y="36"/>
                    <a:pt x="19" y="37"/>
                    <a:pt x="18" y="38"/>
                  </a:cubicBezTo>
                  <a:cubicBezTo>
                    <a:pt x="17" y="39"/>
                    <a:pt x="16" y="41"/>
                    <a:pt x="16" y="43"/>
                  </a:cubicBezTo>
                  <a:cubicBezTo>
                    <a:pt x="16" y="45"/>
                    <a:pt x="17" y="47"/>
                    <a:pt x="18" y="48"/>
                  </a:cubicBezTo>
                  <a:cubicBezTo>
                    <a:pt x="19" y="50"/>
                    <a:pt x="21" y="50"/>
                    <a:pt x="23" y="50"/>
                  </a:cubicBezTo>
                  <a:cubicBezTo>
                    <a:pt x="25" y="50"/>
                    <a:pt x="27" y="50"/>
                    <a:pt x="28" y="48"/>
                  </a:cubicBezTo>
                  <a:cubicBezTo>
                    <a:pt x="30" y="47"/>
                    <a:pt x="30" y="45"/>
                    <a:pt x="30" y="43"/>
                  </a:cubicBezTo>
                  <a:close/>
                  <a:moveTo>
                    <a:pt x="43" y="30"/>
                  </a:moveTo>
                  <a:cubicBezTo>
                    <a:pt x="38" y="30"/>
                    <a:pt x="38" y="30"/>
                    <a:pt x="38" y="30"/>
                  </a:cubicBezTo>
                  <a:cubicBezTo>
                    <a:pt x="38" y="33"/>
                    <a:pt x="38" y="33"/>
                    <a:pt x="38" y="33"/>
                  </a:cubicBezTo>
                  <a:cubicBezTo>
                    <a:pt x="43" y="33"/>
                    <a:pt x="43" y="33"/>
                    <a:pt x="43" y="33"/>
                  </a:cubicBezTo>
                  <a:cubicBezTo>
                    <a:pt x="43" y="30"/>
                    <a:pt x="43" y="30"/>
                    <a:pt x="43" y="30"/>
                  </a:cubicBezTo>
                  <a:close/>
                  <a:moveTo>
                    <a:pt x="26" y="26"/>
                  </a:moveTo>
                  <a:cubicBezTo>
                    <a:pt x="45" y="26"/>
                    <a:pt x="45" y="26"/>
                    <a:pt x="45" y="26"/>
                  </a:cubicBezTo>
                  <a:cubicBezTo>
                    <a:pt x="45" y="18"/>
                    <a:pt x="45" y="18"/>
                    <a:pt x="45" y="18"/>
                  </a:cubicBezTo>
                  <a:cubicBezTo>
                    <a:pt x="30" y="18"/>
                    <a:pt x="30" y="18"/>
                    <a:pt x="30" y="18"/>
                  </a:cubicBezTo>
                  <a:lnTo>
                    <a:pt x="26" y="26"/>
                  </a:lnTo>
                  <a:close/>
                </a:path>
              </a:pathLst>
            </a:custGeom>
            <a:solidFill>
              <a:sysClr val="window" lastClr="FFFFFF"/>
            </a:solidFill>
            <a:ln>
              <a:noFill/>
            </a:ln>
          </p:spPr>
          <p:txBody>
            <a:bodyPr/>
            <a:lstStyle/>
            <a:p>
              <a:pPr>
                <a:defRPr/>
              </a:pPr>
              <a:endParaRPr lang="zh-CN" altLang="en-US" kern="0" dirty="0">
                <a:solidFill>
                  <a:sysClr val="windowText" lastClr="000000"/>
                </a:solidFill>
              </a:endParaRPr>
            </a:p>
          </p:txBody>
        </p:sp>
      </p:grpSp>
      <p:sp>
        <p:nvSpPr>
          <p:cNvPr id="31" name="椭圆 30"/>
          <p:cNvSpPr/>
          <p:nvPr/>
        </p:nvSpPr>
        <p:spPr>
          <a:xfrm>
            <a:off x="3959333" y="4212369"/>
            <a:ext cx="1158674" cy="353999"/>
          </a:xfrm>
          <a:prstGeom prst="ellipse">
            <a:avLst/>
          </a:prstGeom>
          <a:gradFill flip="none" rotWithShape="1">
            <a:gsLst>
              <a:gs pos="0">
                <a:sysClr val="windowText" lastClr="000000">
                  <a:alpha val="70000"/>
                </a:sysClr>
              </a:gs>
              <a:gs pos="100000">
                <a:srgbClr val="FFFFFF">
                  <a:alpha val="0"/>
                </a:srgbClr>
              </a:gs>
            </a:gsLst>
            <a:path path="shape">
              <a:fillToRect l="50000" t="50000" r="50000" b="50000"/>
            </a:path>
            <a:tileRect/>
          </a:gradFill>
          <a:ln w="25400" cap="flat" cmpd="sng" algn="ctr">
            <a:no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32" name="六边形 31"/>
          <p:cNvSpPr/>
          <p:nvPr/>
        </p:nvSpPr>
        <p:spPr>
          <a:xfrm rot="5400000">
            <a:off x="4318017" y="2655117"/>
            <a:ext cx="428609" cy="368236"/>
          </a:xfrm>
          <a:prstGeom prst="hexagon">
            <a:avLst>
              <a:gd name="adj" fmla="val 26056"/>
              <a:gd name="vf" fmla="val 115470"/>
            </a:avLst>
          </a:prstGeom>
          <a:noFill/>
          <a:ln w="25400" cap="flat" cmpd="sng" algn="ctr">
            <a:solidFill>
              <a:sysClr val="window" lastClr="FFFFFF"/>
            </a:solid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33" name="等腰三角形 32"/>
          <p:cNvSpPr/>
          <p:nvPr/>
        </p:nvSpPr>
        <p:spPr>
          <a:xfrm rot="16200000">
            <a:off x="3841506" y="1395455"/>
            <a:ext cx="199497" cy="171956"/>
          </a:xfrm>
          <a:prstGeom prst="triangle">
            <a:avLst/>
          </a:prstGeom>
          <a:gradFill flip="none" rotWithShape="1">
            <a:gsLst>
              <a:gs pos="100000">
                <a:schemeClr val="tx2"/>
              </a:gs>
              <a:gs pos="17000">
                <a:schemeClr val="bg2"/>
              </a:gs>
            </a:gsLst>
            <a:path path="circle">
              <a:fillToRect l="50000" t="50000" r="50000" b="50000"/>
            </a:path>
            <a:tileRect/>
          </a:gradFill>
          <a:ln w="25400" cap="flat" cmpd="sng" algn="ctr">
            <a:no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34" name="等腰三角形 33"/>
          <p:cNvSpPr/>
          <p:nvPr/>
        </p:nvSpPr>
        <p:spPr>
          <a:xfrm rot="16200000">
            <a:off x="4026297" y="1395455"/>
            <a:ext cx="199496" cy="171956"/>
          </a:xfrm>
          <a:prstGeom prst="triangle">
            <a:avLst/>
          </a:prstGeom>
          <a:gradFill flip="none" rotWithShape="1">
            <a:gsLst>
              <a:gs pos="100000">
                <a:schemeClr val="tx2"/>
              </a:gs>
              <a:gs pos="17000">
                <a:schemeClr val="bg2"/>
              </a:gs>
            </a:gsLst>
            <a:path path="circle">
              <a:fillToRect l="50000" t="50000" r="50000" b="50000"/>
            </a:path>
            <a:tileRect/>
          </a:gradFill>
          <a:ln w="25400" cap="flat" cmpd="sng" algn="ctr">
            <a:no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35" name="矩形 34"/>
          <p:cNvSpPr>
            <a:spLocks noChangeArrowheads="1"/>
          </p:cNvSpPr>
          <p:nvPr/>
        </p:nvSpPr>
        <p:spPr bwMode="auto">
          <a:xfrm>
            <a:off x="1889591" y="1204174"/>
            <a:ext cx="1961809" cy="5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3" rIns="91426" bIns="45713">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随着计算机技术的发展及印刷技术的进步，平面设计在视觉感观领域的表现也越来越丰富。</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36" name="等腰三角形 35"/>
          <p:cNvSpPr/>
          <p:nvPr/>
        </p:nvSpPr>
        <p:spPr>
          <a:xfrm>
            <a:off x="5819379" y="2378501"/>
            <a:ext cx="199469" cy="171978"/>
          </a:xfrm>
          <a:prstGeom prst="triangle">
            <a:avLst/>
          </a:prstGeom>
          <a:gradFill flip="none" rotWithShape="1">
            <a:gsLst>
              <a:gs pos="100000">
                <a:sysClr val="window" lastClr="FFFFFF">
                  <a:lumMod val="65000"/>
                </a:sysClr>
              </a:gs>
              <a:gs pos="17000">
                <a:sysClr val="window" lastClr="FFFFFF">
                  <a:lumMod val="95000"/>
                </a:sysClr>
              </a:gs>
            </a:gsLst>
            <a:path path="circle">
              <a:fillToRect l="50000" t="50000" r="50000" b="50000"/>
            </a:path>
            <a:tileRect/>
          </a:gradFill>
          <a:ln w="25400" cap="flat" cmpd="sng" algn="ctr">
            <a:no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37" name="等腰三角形 36"/>
          <p:cNvSpPr/>
          <p:nvPr/>
        </p:nvSpPr>
        <p:spPr>
          <a:xfrm>
            <a:off x="5816085" y="2176101"/>
            <a:ext cx="199468" cy="171980"/>
          </a:xfrm>
          <a:prstGeom prst="triangle">
            <a:avLst/>
          </a:prstGeom>
          <a:gradFill flip="none" rotWithShape="1">
            <a:gsLst>
              <a:gs pos="100000">
                <a:sysClr val="window" lastClr="FFFFFF">
                  <a:lumMod val="65000"/>
                </a:sysClr>
              </a:gs>
              <a:gs pos="17000">
                <a:sysClr val="window" lastClr="FFFFFF">
                  <a:lumMod val="95000"/>
                </a:sysClr>
              </a:gs>
            </a:gsLst>
            <a:path path="circle">
              <a:fillToRect l="50000" t="50000" r="50000" b="50000"/>
            </a:path>
            <a:tileRect/>
          </a:gradFill>
          <a:ln w="25400" cap="flat" cmpd="sng" algn="ctr">
            <a:no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38" name="矩形 37"/>
          <p:cNvSpPr>
            <a:spLocks noChangeArrowheads="1"/>
          </p:cNvSpPr>
          <p:nvPr/>
        </p:nvSpPr>
        <p:spPr bwMode="auto">
          <a:xfrm>
            <a:off x="5705279" y="1613733"/>
            <a:ext cx="1961809" cy="5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3" rIns="91426" bIns="45713">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随着计算机技术的发展及印刷技术的进步，平面设计在视觉感观领域的表现也越来越丰富。</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39" name="等腰三角形 38"/>
          <p:cNvSpPr/>
          <p:nvPr/>
        </p:nvSpPr>
        <p:spPr>
          <a:xfrm rot="5400000">
            <a:off x="4828830" y="4141091"/>
            <a:ext cx="199497" cy="171956"/>
          </a:xfrm>
          <a:prstGeom prst="triangle">
            <a:avLst/>
          </a:prstGeom>
          <a:gradFill flip="none" rotWithShape="1">
            <a:gsLst>
              <a:gs pos="100000">
                <a:schemeClr val="tx2"/>
              </a:gs>
              <a:gs pos="17000">
                <a:schemeClr val="bg2"/>
              </a:gs>
            </a:gsLst>
            <a:path path="circle">
              <a:fillToRect l="50000" t="50000" r="50000" b="50000"/>
            </a:path>
            <a:tileRect/>
          </a:gradFill>
          <a:ln w="25400" cap="flat" cmpd="sng" algn="ctr">
            <a:no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40" name="等腰三角形 39"/>
          <p:cNvSpPr/>
          <p:nvPr/>
        </p:nvSpPr>
        <p:spPr>
          <a:xfrm rot="5400000">
            <a:off x="5024674" y="4141091"/>
            <a:ext cx="199495" cy="171956"/>
          </a:xfrm>
          <a:prstGeom prst="triangle">
            <a:avLst/>
          </a:prstGeom>
          <a:gradFill flip="none" rotWithShape="1">
            <a:gsLst>
              <a:gs pos="100000">
                <a:schemeClr val="tx2"/>
              </a:gs>
              <a:gs pos="17000">
                <a:schemeClr val="bg2"/>
              </a:gs>
            </a:gsLst>
            <a:path path="circle">
              <a:fillToRect l="50000" t="50000" r="50000" b="50000"/>
            </a:path>
            <a:tileRect/>
          </a:gradFill>
          <a:ln w="25400" cap="flat" cmpd="sng" algn="ctr">
            <a:no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41" name="矩形 40"/>
          <p:cNvSpPr>
            <a:spLocks noChangeArrowheads="1"/>
          </p:cNvSpPr>
          <p:nvPr/>
        </p:nvSpPr>
        <p:spPr bwMode="auto">
          <a:xfrm>
            <a:off x="5219589" y="3950442"/>
            <a:ext cx="1963397" cy="55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3" rIns="91426" bIns="45713">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随着计算机技术的发展及印刷技术的进步，平面设计在视觉感观领域的表现也越来越丰富。</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42" name="等腰三角形 41"/>
          <p:cNvSpPr/>
          <p:nvPr/>
        </p:nvSpPr>
        <p:spPr>
          <a:xfrm rot="10800000">
            <a:off x="3058847" y="3128742"/>
            <a:ext cx="199468" cy="171978"/>
          </a:xfrm>
          <a:prstGeom prst="triangle">
            <a:avLst/>
          </a:prstGeom>
          <a:gradFill flip="none" rotWithShape="1">
            <a:gsLst>
              <a:gs pos="100000">
                <a:sysClr val="window" lastClr="FFFFFF">
                  <a:lumMod val="50000"/>
                </a:sysClr>
              </a:gs>
              <a:gs pos="17000">
                <a:sysClr val="window" lastClr="FFFFFF">
                  <a:lumMod val="85000"/>
                </a:sysClr>
              </a:gs>
            </a:gsLst>
            <a:path path="circle">
              <a:fillToRect l="50000" t="50000" r="50000" b="50000"/>
            </a:path>
            <a:tileRect/>
          </a:gradFill>
          <a:ln w="25400" cap="flat" cmpd="sng" algn="ctr">
            <a:no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43" name="等腰三角形 42"/>
          <p:cNvSpPr/>
          <p:nvPr/>
        </p:nvSpPr>
        <p:spPr>
          <a:xfrm rot="10800000">
            <a:off x="3059179" y="3330445"/>
            <a:ext cx="199470" cy="171980"/>
          </a:xfrm>
          <a:prstGeom prst="triangle">
            <a:avLst/>
          </a:prstGeom>
          <a:gradFill flip="none" rotWithShape="1">
            <a:gsLst>
              <a:gs pos="100000">
                <a:sysClr val="window" lastClr="FFFFFF">
                  <a:lumMod val="50000"/>
                </a:sysClr>
              </a:gs>
              <a:gs pos="17000">
                <a:sysClr val="window" lastClr="FFFFFF">
                  <a:lumMod val="85000"/>
                </a:sysClr>
              </a:gs>
            </a:gsLst>
            <a:path path="circle">
              <a:fillToRect l="50000" t="50000" r="50000" b="50000"/>
            </a:path>
            <a:tileRect/>
          </a:gradFill>
          <a:ln w="25400" cap="flat" cmpd="sng" algn="ctr">
            <a:noFill/>
            <a:prstDash val="solid"/>
          </a:ln>
          <a:effectLst/>
        </p:spPr>
        <p:txBody>
          <a:bodyPr lIns="91426" tIns="45713" rIns="91426" bIns="45713" anchor="ctr"/>
          <a:lstStyle/>
          <a:p>
            <a:pPr algn="ctr">
              <a:defRPr/>
            </a:pPr>
            <a:endParaRPr lang="zh-CN" altLang="en-US" kern="0" dirty="0">
              <a:solidFill>
                <a:sysClr val="window" lastClr="FFFFFF"/>
              </a:solidFill>
            </a:endParaRPr>
          </a:p>
        </p:txBody>
      </p:sp>
      <p:sp>
        <p:nvSpPr>
          <p:cNvPr id="44" name="矩形 43"/>
          <p:cNvSpPr>
            <a:spLocks noChangeArrowheads="1"/>
          </p:cNvSpPr>
          <p:nvPr/>
        </p:nvSpPr>
        <p:spPr bwMode="auto">
          <a:xfrm>
            <a:off x="1388028" y="3612317"/>
            <a:ext cx="1963397" cy="554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3" rIns="91426" bIns="45713">
            <a:spAutoFit/>
          </a:body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随着计算机技术的发展及印刷技术的进步，平面设计在视觉感观领域的表现也越来越丰富。</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462577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300" fill="hold"/>
                                        <p:tgtEl>
                                          <p:spTgt spid="5"/>
                                        </p:tgtEl>
                                        <p:attrNameLst>
                                          <p:attrName>ppt_x</p:attrName>
                                        </p:attrNameLst>
                                      </p:cBhvr>
                                      <p:tavLst>
                                        <p:tav tm="0">
                                          <p:val>
                                            <p:strVal val="#ppt_x"/>
                                          </p:val>
                                        </p:tav>
                                        <p:tav tm="100000">
                                          <p:val>
                                            <p:strVal val="#ppt_x"/>
                                          </p:val>
                                        </p:tav>
                                      </p:tavLst>
                                    </p:anim>
                                    <p:anim calcmode="lin" valueType="num">
                                      <p:cBhvr additive="base">
                                        <p:cTn id="12" dur="3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fill="hold"/>
                                        <p:tgtEl>
                                          <p:spTgt spid="4"/>
                                        </p:tgtEl>
                                        <p:attrNameLst>
                                          <p:attrName>ppt_x</p:attrName>
                                        </p:attrNameLst>
                                      </p:cBhvr>
                                      <p:tavLst>
                                        <p:tav tm="0">
                                          <p:val>
                                            <p:strVal val="1+#ppt_w/2"/>
                                          </p:val>
                                        </p:tav>
                                        <p:tav tm="100000">
                                          <p:val>
                                            <p:strVal val="#ppt_x"/>
                                          </p:val>
                                        </p:tav>
                                      </p:tavLst>
                                    </p:anim>
                                    <p:anim calcmode="lin" valueType="num">
                                      <p:cBhvr additive="base">
                                        <p:cTn id="16" dur="3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300" fill="hold"/>
                                        <p:tgtEl>
                                          <p:spTgt spid="6"/>
                                        </p:tgtEl>
                                        <p:attrNameLst>
                                          <p:attrName>ppt_x</p:attrName>
                                        </p:attrNameLst>
                                      </p:cBhvr>
                                      <p:tavLst>
                                        <p:tav tm="0">
                                          <p:val>
                                            <p:strVal val="#ppt_x"/>
                                          </p:val>
                                        </p:tav>
                                        <p:tav tm="100000">
                                          <p:val>
                                            <p:strVal val="#ppt_x"/>
                                          </p:val>
                                        </p:tav>
                                      </p:tavLst>
                                    </p:anim>
                                    <p:anim calcmode="lin" valueType="num">
                                      <p:cBhvr additive="base">
                                        <p:cTn id="20" dur="300" fill="hold"/>
                                        <p:tgtEl>
                                          <p:spTgt spid="6"/>
                                        </p:tgtEl>
                                        <p:attrNameLst>
                                          <p:attrName>ppt_y</p:attrName>
                                        </p:attrNameLst>
                                      </p:cBhvr>
                                      <p:tavLst>
                                        <p:tav tm="0">
                                          <p:val>
                                            <p:strVal val="1+#ppt_h/2"/>
                                          </p:val>
                                        </p:tav>
                                        <p:tav tm="100000">
                                          <p:val>
                                            <p:strVal val="#ppt_y"/>
                                          </p:val>
                                        </p:tav>
                                      </p:tavLst>
                                    </p:anim>
                                  </p:childTnLst>
                                </p:cTn>
                              </p:par>
                              <p:par>
                                <p:cTn id="21" presetID="6" presetClass="entr" presetSubtype="32"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circle(out)">
                                      <p:cBhvr>
                                        <p:cTn id="23" dur="300"/>
                                        <p:tgtEl>
                                          <p:spTgt spid="31"/>
                                        </p:tgtEl>
                                      </p:cBhvr>
                                    </p:animEffect>
                                  </p:childTnLst>
                                </p:cTn>
                              </p:par>
                            </p:childTnLst>
                          </p:cTn>
                        </p:par>
                        <p:par>
                          <p:cTn id="24" fill="hold" nodeType="afterGroup">
                            <p:stCondLst>
                              <p:cond delay="300"/>
                            </p:stCondLst>
                            <p:childTnLst>
                              <p:par>
                                <p:cTn id="25" presetID="31" presetClass="entr" presetSubtype="0"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1000" fill="hold"/>
                                        <p:tgtEl>
                                          <p:spTgt spid="32"/>
                                        </p:tgtEl>
                                        <p:attrNameLst>
                                          <p:attrName>ppt_w</p:attrName>
                                        </p:attrNameLst>
                                      </p:cBhvr>
                                      <p:tavLst>
                                        <p:tav tm="0">
                                          <p:val>
                                            <p:fltVal val="0"/>
                                          </p:val>
                                        </p:tav>
                                        <p:tav tm="100000">
                                          <p:val>
                                            <p:strVal val="#ppt_w"/>
                                          </p:val>
                                        </p:tav>
                                      </p:tavLst>
                                    </p:anim>
                                    <p:anim calcmode="lin" valueType="num">
                                      <p:cBhvr>
                                        <p:cTn id="28" dur="1000" fill="hold"/>
                                        <p:tgtEl>
                                          <p:spTgt spid="32"/>
                                        </p:tgtEl>
                                        <p:attrNameLst>
                                          <p:attrName>ppt_h</p:attrName>
                                        </p:attrNameLst>
                                      </p:cBhvr>
                                      <p:tavLst>
                                        <p:tav tm="0">
                                          <p:val>
                                            <p:fltVal val="0"/>
                                          </p:val>
                                        </p:tav>
                                        <p:tav tm="100000">
                                          <p:val>
                                            <p:strVal val="#ppt_h"/>
                                          </p:val>
                                        </p:tav>
                                      </p:tavLst>
                                    </p:anim>
                                    <p:anim calcmode="lin" valueType="num">
                                      <p:cBhvr>
                                        <p:cTn id="29" dur="1000" fill="hold"/>
                                        <p:tgtEl>
                                          <p:spTgt spid="32"/>
                                        </p:tgtEl>
                                        <p:attrNameLst>
                                          <p:attrName>style.rotation</p:attrName>
                                        </p:attrNameLst>
                                      </p:cBhvr>
                                      <p:tavLst>
                                        <p:tav tm="0">
                                          <p:val>
                                            <p:fltVal val="90"/>
                                          </p:val>
                                        </p:tav>
                                        <p:tav tm="100000">
                                          <p:val>
                                            <p:fltVal val="0"/>
                                          </p:val>
                                        </p:tav>
                                      </p:tavLst>
                                    </p:anim>
                                    <p:animEffect transition="in" filter="fade">
                                      <p:cBhvr>
                                        <p:cTn id="30" dur="1000"/>
                                        <p:tgtEl>
                                          <p:spTgt spid="32"/>
                                        </p:tgtEl>
                                      </p:cBhvr>
                                    </p:animEffect>
                                  </p:childTnLst>
                                </p:cTn>
                              </p:par>
                            </p:childTnLst>
                          </p:cTn>
                        </p:par>
                        <p:par>
                          <p:cTn id="31" fill="hold" nodeType="afterGroup">
                            <p:stCondLst>
                              <p:cond delay="1300"/>
                            </p:stCondLst>
                            <p:childTnLst>
                              <p:par>
                                <p:cTn id="32" presetID="10" presetClass="entr" presetSubtype="0" repeatCount="3000"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150"/>
                                        <p:tgtEl>
                                          <p:spTgt spid="34"/>
                                        </p:tgtEl>
                                      </p:cBhvr>
                                    </p:animEffect>
                                  </p:childTnLst>
                                </p:cTn>
                              </p:par>
                            </p:childTnLst>
                          </p:cTn>
                        </p:par>
                        <p:par>
                          <p:cTn id="35" fill="hold" nodeType="afterGroup">
                            <p:stCondLst>
                              <p:cond delay="1750"/>
                            </p:stCondLst>
                            <p:childTnLst>
                              <p:par>
                                <p:cTn id="36" presetID="10" presetClass="entr" presetSubtype="0" repeatCount="3000"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150"/>
                                        <p:tgtEl>
                                          <p:spTgt spid="33"/>
                                        </p:tgtEl>
                                      </p:cBhvr>
                                    </p:animEffect>
                                  </p:childTnLst>
                                </p:cTn>
                              </p:par>
                            </p:childTnLst>
                          </p:cTn>
                        </p:par>
                        <p:par>
                          <p:cTn id="39" fill="hold" nodeType="afterGroup">
                            <p:stCondLst>
                              <p:cond delay="2200"/>
                            </p:stCondLst>
                            <p:childTnLst>
                              <p:par>
                                <p:cTn id="40" presetID="2" presetClass="entr" presetSubtype="8"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fill="hold"/>
                                        <p:tgtEl>
                                          <p:spTgt spid="35"/>
                                        </p:tgtEl>
                                        <p:attrNameLst>
                                          <p:attrName>ppt_x</p:attrName>
                                        </p:attrNameLst>
                                      </p:cBhvr>
                                      <p:tavLst>
                                        <p:tav tm="0">
                                          <p:val>
                                            <p:strVal val="0-#ppt_w/2"/>
                                          </p:val>
                                        </p:tav>
                                        <p:tav tm="100000">
                                          <p:val>
                                            <p:strVal val="#ppt_x"/>
                                          </p:val>
                                        </p:tav>
                                      </p:tavLst>
                                    </p:anim>
                                    <p:anim calcmode="lin" valueType="num">
                                      <p:cBhvr additive="base">
                                        <p:cTn id="43" dur="500" fill="hold"/>
                                        <p:tgtEl>
                                          <p:spTgt spid="35"/>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2700"/>
                            </p:stCondLst>
                            <p:childTnLst>
                              <p:par>
                                <p:cTn id="45" presetID="10" presetClass="entr" presetSubtype="0" repeatCount="3000" fill="hold"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50"/>
                                        <p:tgtEl>
                                          <p:spTgt spid="36"/>
                                        </p:tgtEl>
                                      </p:cBhvr>
                                    </p:animEffect>
                                  </p:childTnLst>
                                </p:cTn>
                              </p:par>
                            </p:childTnLst>
                          </p:cTn>
                        </p:par>
                        <p:par>
                          <p:cTn id="48" fill="hold" nodeType="afterGroup">
                            <p:stCondLst>
                              <p:cond delay="3150"/>
                            </p:stCondLst>
                            <p:childTnLst>
                              <p:par>
                                <p:cTn id="49" presetID="10" presetClass="entr" presetSubtype="0" repeatCount="3000"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150"/>
                                        <p:tgtEl>
                                          <p:spTgt spid="37"/>
                                        </p:tgtEl>
                                      </p:cBhvr>
                                    </p:animEffect>
                                  </p:childTnLst>
                                </p:cTn>
                              </p:par>
                            </p:childTnLst>
                          </p:cTn>
                        </p:par>
                        <p:par>
                          <p:cTn id="52" fill="hold" nodeType="afterGroup">
                            <p:stCondLst>
                              <p:cond delay="3600"/>
                            </p:stCondLst>
                            <p:childTnLst>
                              <p:par>
                                <p:cTn id="53" presetID="2" presetClass="entr" presetSubtype="2"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fill="hold"/>
                                        <p:tgtEl>
                                          <p:spTgt spid="38"/>
                                        </p:tgtEl>
                                        <p:attrNameLst>
                                          <p:attrName>ppt_x</p:attrName>
                                        </p:attrNameLst>
                                      </p:cBhvr>
                                      <p:tavLst>
                                        <p:tav tm="0">
                                          <p:val>
                                            <p:strVal val="1+#ppt_w/2"/>
                                          </p:val>
                                        </p:tav>
                                        <p:tav tm="100000">
                                          <p:val>
                                            <p:strVal val="#ppt_x"/>
                                          </p:val>
                                        </p:tav>
                                      </p:tavLst>
                                    </p:anim>
                                    <p:anim calcmode="lin" valueType="num">
                                      <p:cBhvr additive="base">
                                        <p:cTn id="56" dur="500" fill="hold"/>
                                        <p:tgtEl>
                                          <p:spTgt spid="38"/>
                                        </p:tgtEl>
                                        <p:attrNameLst>
                                          <p:attrName>ppt_y</p:attrName>
                                        </p:attrNameLst>
                                      </p:cBhvr>
                                      <p:tavLst>
                                        <p:tav tm="0">
                                          <p:val>
                                            <p:strVal val="#ppt_y"/>
                                          </p:val>
                                        </p:tav>
                                        <p:tav tm="100000">
                                          <p:val>
                                            <p:strVal val="#ppt_y"/>
                                          </p:val>
                                        </p:tav>
                                      </p:tavLst>
                                    </p:anim>
                                  </p:childTnLst>
                                </p:cTn>
                              </p:par>
                            </p:childTnLst>
                          </p:cTn>
                        </p:par>
                        <p:par>
                          <p:cTn id="57" fill="hold" nodeType="afterGroup">
                            <p:stCondLst>
                              <p:cond delay="4100"/>
                            </p:stCondLst>
                            <p:childTnLst>
                              <p:par>
                                <p:cTn id="58" presetID="10" presetClass="entr" presetSubtype="0" repeatCount="3000" fill="hold"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150"/>
                                        <p:tgtEl>
                                          <p:spTgt spid="39"/>
                                        </p:tgtEl>
                                      </p:cBhvr>
                                    </p:animEffect>
                                  </p:childTnLst>
                                </p:cTn>
                              </p:par>
                            </p:childTnLst>
                          </p:cTn>
                        </p:par>
                        <p:par>
                          <p:cTn id="61" fill="hold" nodeType="afterGroup">
                            <p:stCondLst>
                              <p:cond delay="4550"/>
                            </p:stCondLst>
                            <p:childTnLst>
                              <p:par>
                                <p:cTn id="62" presetID="10" presetClass="entr" presetSubtype="0" repeatCount="3000" fill="hold"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150"/>
                                        <p:tgtEl>
                                          <p:spTgt spid="40"/>
                                        </p:tgtEl>
                                      </p:cBhvr>
                                    </p:animEffect>
                                  </p:childTnLst>
                                </p:cTn>
                              </p:par>
                            </p:childTnLst>
                          </p:cTn>
                        </p:par>
                        <p:par>
                          <p:cTn id="65" fill="hold" nodeType="afterGroup">
                            <p:stCondLst>
                              <p:cond delay="5000"/>
                            </p:stCondLst>
                            <p:childTnLst>
                              <p:par>
                                <p:cTn id="66" presetID="2" presetClass="entr" presetSubtype="2" fill="hold" grpId="0" nodeType="afterEffect">
                                  <p:stCondLst>
                                    <p:cond delay="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1+#ppt_w/2"/>
                                          </p:val>
                                        </p:tav>
                                        <p:tav tm="100000">
                                          <p:val>
                                            <p:strVal val="#ppt_x"/>
                                          </p:val>
                                        </p:tav>
                                      </p:tavLst>
                                    </p:anim>
                                    <p:anim calcmode="lin" valueType="num">
                                      <p:cBhvr additive="base">
                                        <p:cTn id="69" dur="500" fill="hold"/>
                                        <p:tgtEl>
                                          <p:spTgt spid="41"/>
                                        </p:tgtEl>
                                        <p:attrNameLst>
                                          <p:attrName>ppt_y</p:attrName>
                                        </p:attrNameLst>
                                      </p:cBhvr>
                                      <p:tavLst>
                                        <p:tav tm="0">
                                          <p:val>
                                            <p:strVal val="#ppt_y"/>
                                          </p:val>
                                        </p:tav>
                                        <p:tav tm="100000">
                                          <p:val>
                                            <p:strVal val="#ppt_y"/>
                                          </p:val>
                                        </p:tav>
                                      </p:tavLst>
                                    </p:anim>
                                  </p:childTnLst>
                                </p:cTn>
                              </p:par>
                            </p:childTnLst>
                          </p:cTn>
                        </p:par>
                        <p:par>
                          <p:cTn id="70" fill="hold" nodeType="afterGroup">
                            <p:stCondLst>
                              <p:cond delay="5500"/>
                            </p:stCondLst>
                            <p:childTnLst>
                              <p:par>
                                <p:cTn id="71" presetID="10" presetClass="entr" presetSubtype="0" repeatCount="3000" fill="hold"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fade">
                                      <p:cBhvr>
                                        <p:cTn id="73" dur="150"/>
                                        <p:tgtEl>
                                          <p:spTgt spid="42"/>
                                        </p:tgtEl>
                                      </p:cBhvr>
                                    </p:animEffect>
                                  </p:childTnLst>
                                </p:cTn>
                              </p:par>
                            </p:childTnLst>
                          </p:cTn>
                        </p:par>
                        <p:par>
                          <p:cTn id="74" fill="hold" nodeType="afterGroup">
                            <p:stCondLst>
                              <p:cond delay="5950"/>
                            </p:stCondLst>
                            <p:childTnLst>
                              <p:par>
                                <p:cTn id="75" presetID="10" presetClass="entr" presetSubtype="0" repeatCount="3000" fill="hold" nodeType="after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150"/>
                                        <p:tgtEl>
                                          <p:spTgt spid="43"/>
                                        </p:tgtEl>
                                      </p:cBhvr>
                                    </p:animEffect>
                                  </p:childTnLst>
                                </p:cTn>
                              </p:par>
                            </p:childTnLst>
                          </p:cTn>
                        </p:par>
                        <p:par>
                          <p:cTn id="78" fill="hold" nodeType="afterGroup">
                            <p:stCondLst>
                              <p:cond delay="6400"/>
                            </p:stCondLst>
                            <p:childTnLst>
                              <p:par>
                                <p:cTn id="79" presetID="2" presetClass="entr" presetSubtype="2" fill="hold" grpId="0" nodeType="afterEffect">
                                  <p:stCondLst>
                                    <p:cond delay="0"/>
                                  </p:stCondLst>
                                  <p:childTnLst>
                                    <p:set>
                                      <p:cBhvr>
                                        <p:cTn id="80" dur="1" fill="hold">
                                          <p:stCondLst>
                                            <p:cond delay="0"/>
                                          </p:stCondLst>
                                        </p:cTn>
                                        <p:tgtEl>
                                          <p:spTgt spid="44"/>
                                        </p:tgtEl>
                                        <p:attrNameLst>
                                          <p:attrName>style.visibility</p:attrName>
                                        </p:attrNameLst>
                                      </p:cBhvr>
                                      <p:to>
                                        <p:strVal val="visible"/>
                                      </p:to>
                                    </p:set>
                                    <p:anim calcmode="lin" valueType="num">
                                      <p:cBhvr additive="base">
                                        <p:cTn id="81" dur="500" fill="hold"/>
                                        <p:tgtEl>
                                          <p:spTgt spid="44"/>
                                        </p:tgtEl>
                                        <p:attrNameLst>
                                          <p:attrName>ppt_x</p:attrName>
                                        </p:attrNameLst>
                                      </p:cBhvr>
                                      <p:tavLst>
                                        <p:tav tm="0">
                                          <p:val>
                                            <p:strVal val="1+#ppt_w/2"/>
                                          </p:val>
                                        </p:tav>
                                        <p:tav tm="100000">
                                          <p:val>
                                            <p:strVal val="#ppt_x"/>
                                          </p:val>
                                        </p:tav>
                                      </p:tavLst>
                                    </p:anim>
                                    <p:anim calcmode="lin" valueType="num">
                                      <p:cBhvr additive="base">
                                        <p:cTn id="82"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5" grpId="0"/>
      <p:bldP spid="38" grpId="0"/>
      <p:bldP spid="41" grpId="0"/>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959357" y="741301"/>
            <a:ext cx="3823040" cy="35805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4" name="TextBox 3"/>
          <p:cNvSpPr txBox="1"/>
          <p:nvPr/>
        </p:nvSpPr>
        <p:spPr>
          <a:xfrm>
            <a:off x="5383303" y="1672009"/>
            <a:ext cx="3300239" cy="1384730"/>
          </a:xfrm>
          <a:prstGeom prst="rect">
            <a:avLst/>
          </a:prstGeom>
          <a:noFill/>
        </p:spPr>
        <p:txBody>
          <a:bodyPr wrap="square" lIns="91401" tIns="45700" rIns="91401" bIns="45700" rtlCol="0">
            <a:spAutoFit/>
          </a:bodyPr>
          <a:lstStyle/>
          <a:p>
            <a:pPr algn="just">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       工作总结就是把一个时间段的工作进行一次全面系统的总检查、总评价、总分析、总研究，并分析成绩的不足，从而得出引以为戒的经验。</a:t>
            </a:r>
            <a:endParaRPr lang="en-US" altLang="zh-CN" sz="8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       总结是应用写作的一种，是对已经做过的工作进行理性的思考。总结与计划是相辅相成的，要以工作计划为依据，订计划总是在总结经验的基础上进行的。</a:t>
            </a:r>
            <a:endParaRPr lang="en-US" altLang="zh-CN" sz="8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800" dirty="0">
                <a:solidFill>
                  <a:schemeClr val="bg1"/>
                </a:solidFill>
                <a:latin typeface="微软雅黑" panose="020B0503020204020204" pitchFamily="34" charset="-122"/>
                <a:ea typeface="微软雅黑" panose="020B0503020204020204" pitchFamily="34" charset="-122"/>
              </a:rPr>
              <a:t>     </a:t>
            </a:r>
            <a:r>
              <a:rPr lang="zh-CN" altLang="en-US" sz="800" dirty="0">
                <a:solidFill>
                  <a:schemeClr val="bg1"/>
                </a:solidFill>
                <a:latin typeface="微软雅黑" panose="020B0503020204020204" pitchFamily="34" charset="-122"/>
                <a:ea typeface="微软雅黑" panose="020B0503020204020204" pitchFamily="34" charset="-122"/>
              </a:rPr>
              <a:t>希望在今后的工作中会有更加美好的收获！</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5" name="标题 1"/>
          <p:cNvSpPr txBox="1">
            <a:spLocks/>
          </p:cNvSpPr>
          <p:nvPr/>
        </p:nvSpPr>
        <p:spPr>
          <a:xfrm>
            <a:off x="5652120" y="1024961"/>
            <a:ext cx="2336540" cy="473425"/>
          </a:xfrm>
          <a:prstGeom prst="rect">
            <a:avLst/>
          </a:prstGeom>
        </p:spPr>
        <p:txBody>
          <a:bodyPr vert="horz" lIns="0" tIns="0" rIns="0" bIns="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zh-CN" altLang="en-US" sz="1800" b="1">
                <a:solidFill>
                  <a:schemeClr val="bg1"/>
                </a:solidFill>
                <a:latin typeface="微软雅黑" panose="020B0503020204020204" pitchFamily="34" charset="-122"/>
                <a:ea typeface="微软雅黑" panose="020B0503020204020204" pitchFamily="34" charset="-122"/>
              </a:rPr>
              <a:t>此处添加标题</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5440313" y="3467074"/>
            <a:ext cx="2441224" cy="338471"/>
          </a:xfrm>
          <a:prstGeom prst="rect">
            <a:avLst/>
          </a:prstGeom>
          <a:noFill/>
        </p:spPr>
        <p:txBody>
          <a:bodyPr wrap="none" lIns="91401" tIns="45700" rIns="91401" bIns="45700" rtlCol="0">
            <a:spAutoFit/>
          </a:bodyPr>
          <a:lstStyle/>
          <a:p>
            <a:r>
              <a:rPr lang="zh-CN" altLang="en-US" sz="1600" b="1" dirty="0">
                <a:solidFill>
                  <a:schemeClr val="tx2">
                    <a:lumMod val="20000"/>
                    <a:lumOff val="80000"/>
                  </a:schemeClr>
                </a:solidFill>
                <a:latin typeface="微软雅黑" panose="020B0503020204020204" pitchFamily="34" charset="-122"/>
                <a:ea typeface="微软雅黑" panose="020B0503020204020204" pitchFamily="34" charset="-122"/>
              </a:rPr>
              <a:t>此处输入企业团队口号！</a:t>
            </a:r>
            <a:endParaRPr lang="en-US" altLang="zh-CN" sz="1600" b="1" dirty="0">
              <a:solidFill>
                <a:schemeClr val="tx2">
                  <a:lumMod val="20000"/>
                  <a:lumOff val="80000"/>
                </a:scheme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650" y="741301"/>
            <a:ext cx="4475707" cy="3580566"/>
          </a:xfrm>
          <a:prstGeom prst="rect">
            <a:avLst/>
          </a:prstGeom>
        </p:spPr>
      </p:pic>
    </p:spTree>
    <p:extLst>
      <p:ext uri="{BB962C8B-B14F-4D97-AF65-F5344CB8AC3E}">
        <p14:creationId xmlns:p14="http://schemas.microsoft.com/office/powerpoint/2010/main" val="30787782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iterate type="wd">
                                    <p:tmPct val="10000"/>
                                  </p:iterate>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8">
            <a:extLst>
              <a:ext uri="{28A0092B-C50C-407E-A947-70E740481C1C}">
                <a14:useLocalDpi xmlns:a14="http://schemas.microsoft.com/office/drawing/2010/main" val="0"/>
              </a:ext>
            </a:extLst>
          </a:blip>
          <a:srcRect l="1" r="48109" b="51400"/>
          <a:stretch/>
        </p:blipFill>
        <p:spPr>
          <a:xfrm>
            <a:off x="2649" y="-1"/>
            <a:ext cx="9180312" cy="5167303"/>
          </a:xfrm>
          <a:prstGeom prst="rect">
            <a:avLst/>
          </a:prstGeom>
        </p:spPr>
      </p:pic>
      <p:sp>
        <p:nvSpPr>
          <p:cNvPr id="12" name="文本框 11"/>
          <p:cNvSpPr txBox="1"/>
          <p:nvPr>
            <p:custDataLst>
              <p:tags r:id="rId2"/>
            </p:custDataLst>
          </p:nvPr>
        </p:nvSpPr>
        <p:spPr>
          <a:xfrm>
            <a:off x="3471686" y="2097355"/>
            <a:ext cx="591509" cy="430887"/>
          </a:xfrm>
          <a:prstGeom prst="rect">
            <a:avLst/>
          </a:prstGeom>
          <a:noFill/>
        </p:spPr>
        <p:txBody>
          <a:bodyPr wrap="none" lIns="0" tIns="0" rIns="0" bIns="0">
            <a:spAutoFit/>
          </a:bodyPr>
          <a:lstStyle/>
          <a:p>
            <a:pPr>
              <a:defRPr/>
            </a:pPr>
            <a:r>
              <a:rPr lang="en-US" altLang="zh-CN"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P</a:t>
            </a:r>
            <a:r>
              <a:rPr lang="en-US" altLang="zh-CN" sz="28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3"/>
            </p:custDataLst>
          </p:nvPr>
        </p:nvSpPr>
        <p:spPr bwMode="auto">
          <a:xfrm>
            <a:off x="3594459" y="1975873"/>
            <a:ext cx="4087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2053" name="文本框 14"/>
          <p:cNvSpPr txBox="1">
            <a:spLocks noChangeArrowheads="1"/>
          </p:cNvSpPr>
          <p:nvPr>
            <p:custDataLst>
              <p:tags r:id="rId4"/>
            </p:custDataLst>
          </p:nvPr>
        </p:nvSpPr>
        <p:spPr bwMode="auto">
          <a:xfrm>
            <a:off x="4247964" y="1636440"/>
            <a:ext cx="94256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6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02</a:t>
            </a:r>
            <a:endParaRPr lang="zh-CN" altLang="en-US" sz="6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5"/>
            </p:custDataLst>
          </p:nvPr>
        </p:nvSpPr>
        <p:spPr>
          <a:xfrm>
            <a:off x="3057839" y="2776810"/>
            <a:ext cx="2621439" cy="4431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32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32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ustDataLst>
      <p:tags r:id="rId1"/>
    </p:custDataLst>
    <p:extLst>
      <p:ext uri="{BB962C8B-B14F-4D97-AF65-F5344CB8AC3E}">
        <p14:creationId xmlns:p14="http://schemas.microsoft.com/office/powerpoint/2010/main" val="2756456471"/>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052"/>
                                        </p:tgtEl>
                                        <p:attrNameLst>
                                          <p:attrName>style.visibility</p:attrName>
                                        </p:attrNameLst>
                                      </p:cBhvr>
                                      <p:to>
                                        <p:strVal val="visible"/>
                                      </p:to>
                                    </p:set>
                                    <p:animEffect transition="in" filter="fade">
                                      <p:cBhvr>
                                        <p:cTn id="13" dur="1000"/>
                                        <p:tgtEl>
                                          <p:spTgt spid="2052"/>
                                        </p:tgtEl>
                                      </p:cBhvr>
                                    </p:animEffect>
                                    <p:anim calcmode="lin" valueType="num">
                                      <p:cBhvr>
                                        <p:cTn id="14" dur="1000" fill="hold"/>
                                        <p:tgtEl>
                                          <p:spTgt spid="2052"/>
                                        </p:tgtEl>
                                        <p:attrNameLst>
                                          <p:attrName>ppt_x</p:attrName>
                                        </p:attrNameLst>
                                      </p:cBhvr>
                                      <p:tavLst>
                                        <p:tav tm="0">
                                          <p:val>
                                            <p:strVal val="#ppt_x"/>
                                          </p:val>
                                        </p:tav>
                                        <p:tav tm="100000">
                                          <p:val>
                                            <p:strVal val="#ppt_x"/>
                                          </p:val>
                                        </p:tav>
                                      </p:tavLst>
                                    </p:anim>
                                    <p:anim calcmode="lin" valueType="num">
                                      <p:cBhvr>
                                        <p:cTn id="15" dur="1000" fill="hold"/>
                                        <p:tgtEl>
                                          <p:spTgt spid="205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2053"/>
                                        </p:tgtEl>
                                        <p:attrNameLst>
                                          <p:attrName>style.visibility</p:attrName>
                                        </p:attrNameLst>
                                      </p:cBhvr>
                                      <p:to>
                                        <p:strVal val="visible"/>
                                      </p:to>
                                    </p:set>
                                    <p:anim calcmode="lin" valueType="num">
                                      <p:cBhvr additive="base">
                                        <p:cTn id="25" dur="500" fill="hold"/>
                                        <p:tgtEl>
                                          <p:spTgt spid="2053"/>
                                        </p:tgtEl>
                                        <p:attrNameLst>
                                          <p:attrName>ppt_x</p:attrName>
                                        </p:attrNameLst>
                                      </p:cBhvr>
                                      <p:tavLst>
                                        <p:tav tm="0">
                                          <p:val>
                                            <p:strVal val="1+#ppt_w/2"/>
                                          </p:val>
                                        </p:tav>
                                        <p:tav tm="100000">
                                          <p:val>
                                            <p:strVal val="#ppt_x"/>
                                          </p:val>
                                        </p:tav>
                                      </p:tavLst>
                                    </p:anim>
                                    <p:anim calcmode="lin" valueType="num">
                                      <p:cBhvr additive="base">
                                        <p:cTn id="26" dur="500" fill="hold"/>
                                        <p:tgtEl>
                                          <p:spTgt spid="2053"/>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2" presetClass="entr" presetSubtype="2"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1+#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1"/>
          <p:cNvGrpSpPr/>
          <p:nvPr/>
        </p:nvGrpSpPr>
        <p:grpSpPr>
          <a:xfrm>
            <a:off x="3252779" y="3088927"/>
            <a:ext cx="1028873" cy="1029012"/>
            <a:chOff x="4337039" y="4117416"/>
            <a:chExt cx="1371831" cy="1371831"/>
          </a:xfrm>
        </p:grpSpPr>
        <p:grpSp>
          <p:nvGrpSpPr>
            <p:cNvPr id="7" name="组合 18"/>
            <p:cNvGrpSpPr/>
            <p:nvPr/>
          </p:nvGrpSpPr>
          <p:grpSpPr>
            <a:xfrm>
              <a:off x="4337039" y="4117416"/>
              <a:ext cx="1371831" cy="1371831"/>
              <a:chOff x="4277955" y="3767258"/>
              <a:chExt cx="1371831" cy="1371831"/>
            </a:xfrm>
          </p:grpSpPr>
          <p:sp>
            <p:nvSpPr>
              <p:cNvPr id="17" name="泪滴形 16"/>
              <p:cNvSpPr/>
              <p:nvPr/>
            </p:nvSpPr>
            <p:spPr>
              <a:xfrm>
                <a:off x="4277955" y="3767258"/>
                <a:ext cx="1371831" cy="137183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a:spLocks noChangeAspect="1"/>
              </p:cNvSpPr>
              <p:nvPr/>
            </p:nvSpPr>
            <p:spPr>
              <a:xfrm>
                <a:off x="4423870" y="3913173"/>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Freeform 99"/>
            <p:cNvSpPr>
              <a:spLocks noEditPoints="1"/>
            </p:cNvSpPr>
            <p:nvPr/>
          </p:nvSpPr>
          <p:spPr bwMode="auto">
            <a:xfrm>
              <a:off x="4761092" y="4542225"/>
              <a:ext cx="523724" cy="522211"/>
            </a:xfrm>
            <a:custGeom>
              <a:avLst/>
              <a:gdLst>
                <a:gd name="T0" fmla="*/ 80 w 146"/>
                <a:gd name="T1" fmla="*/ 44 h 146"/>
                <a:gd name="T2" fmla="*/ 91 w 146"/>
                <a:gd name="T3" fmla="*/ 33 h 146"/>
                <a:gd name="T4" fmla="*/ 80 w 146"/>
                <a:gd name="T5" fmla="*/ 23 h 146"/>
                <a:gd name="T6" fmla="*/ 69 w 146"/>
                <a:gd name="T7" fmla="*/ 33 h 146"/>
                <a:gd name="T8" fmla="*/ 80 w 146"/>
                <a:gd name="T9" fmla="*/ 44 h 146"/>
                <a:gd name="T10" fmla="*/ 80 w 146"/>
                <a:gd name="T11" fmla="*/ 29 h 146"/>
                <a:gd name="T12" fmla="*/ 85 w 146"/>
                <a:gd name="T13" fmla="*/ 33 h 146"/>
                <a:gd name="T14" fmla="*/ 80 w 146"/>
                <a:gd name="T15" fmla="*/ 38 h 146"/>
                <a:gd name="T16" fmla="*/ 75 w 146"/>
                <a:gd name="T17" fmla="*/ 33 h 146"/>
                <a:gd name="T18" fmla="*/ 80 w 146"/>
                <a:gd name="T19" fmla="*/ 29 h 146"/>
                <a:gd name="T20" fmla="*/ 143 w 146"/>
                <a:gd name="T21" fmla="*/ 0 h 146"/>
                <a:gd name="T22" fmla="*/ 3 w 146"/>
                <a:gd name="T23" fmla="*/ 0 h 146"/>
                <a:gd name="T24" fmla="*/ 0 w 146"/>
                <a:gd name="T25" fmla="*/ 3 h 146"/>
                <a:gd name="T26" fmla="*/ 0 w 146"/>
                <a:gd name="T27" fmla="*/ 143 h 146"/>
                <a:gd name="T28" fmla="*/ 3 w 146"/>
                <a:gd name="T29" fmla="*/ 146 h 146"/>
                <a:gd name="T30" fmla="*/ 143 w 146"/>
                <a:gd name="T31" fmla="*/ 146 h 146"/>
                <a:gd name="T32" fmla="*/ 144 w 146"/>
                <a:gd name="T33" fmla="*/ 145 h 146"/>
                <a:gd name="T34" fmla="*/ 144 w 146"/>
                <a:gd name="T35" fmla="*/ 145 h 146"/>
                <a:gd name="T36" fmla="*/ 145 w 146"/>
                <a:gd name="T37" fmla="*/ 145 h 146"/>
                <a:gd name="T38" fmla="*/ 145 w 146"/>
                <a:gd name="T39" fmla="*/ 145 h 146"/>
                <a:gd name="T40" fmla="*/ 145 w 146"/>
                <a:gd name="T41" fmla="*/ 144 h 146"/>
                <a:gd name="T42" fmla="*/ 146 w 146"/>
                <a:gd name="T43" fmla="*/ 143 h 146"/>
                <a:gd name="T44" fmla="*/ 146 w 146"/>
                <a:gd name="T45" fmla="*/ 143 h 146"/>
                <a:gd name="T46" fmla="*/ 146 w 146"/>
                <a:gd name="T47" fmla="*/ 3 h 146"/>
                <a:gd name="T48" fmla="*/ 143 w 146"/>
                <a:gd name="T49" fmla="*/ 0 h 146"/>
                <a:gd name="T50" fmla="*/ 6 w 146"/>
                <a:gd name="T51" fmla="*/ 140 h 146"/>
                <a:gd name="T52" fmla="*/ 6 w 146"/>
                <a:gd name="T53" fmla="*/ 107 h 146"/>
                <a:gd name="T54" fmla="*/ 55 w 146"/>
                <a:gd name="T55" fmla="*/ 58 h 146"/>
                <a:gd name="T56" fmla="*/ 135 w 146"/>
                <a:gd name="T57" fmla="*/ 140 h 146"/>
                <a:gd name="T58" fmla="*/ 6 w 146"/>
                <a:gd name="T59" fmla="*/ 140 h 146"/>
                <a:gd name="T60" fmla="*/ 140 w 146"/>
                <a:gd name="T61" fmla="*/ 135 h 146"/>
                <a:gd name="T62" fmla="*/ 86 w 146"/>
                <a:gd name="T63" fmla="*/ 81 h 146"/>
                <a:gd name="T64" fmla="*/ 107 w 146"/>
                <a:gd name="T65" fmla="*/ 59 h 146"/>
                <a:gd name="T66" fmla="*/ 140 w 146"/>
                <a:gd name="T67" fmla="*/ 92 h 146"/>
                <a:gd name="T68" fmla="*/ 140 w 146"/>
                <a:gd name="T69" fmla="*/ 135 h 146"/>
                <a:gd name="T70" fmla="*/ 140 w 146"/>
                <a:gd name="T71" fmla="*/ 84 h 146"/>
                <a:gd name="T72" fmla="*/ 109 w 146"/>
                <a:gd name="T73" fmla="*/ 53 h 146"/>
                <a:gd name="T74" fmla="*/ 105 w 146"/>
                <a:gd name="T75" fmla="*/ 53 h 146"/>
                <a:gd name="T76" fmla="*/ 82 w 146"/>
                <a:gd name="T77" fmla="*/ 76 h 146"/>
                <a:gd name="T78" fmla="*/ 57 w 146"/>
                <a:gd name="T79" fmla="*/ 52 h 146"/>
                <a:gd name="T80" fmla="*/ 55 w 146"/>
                <a:gd name="T81" fmla="*/ 51 h 146"/>
                <a:gd name="T82" fmla="*/ 55 w 146"/>
                <a:gd name="T83" fmla="*/ 51 h 146"/>
                <a:gd name="T84" fmla="*/ 53 w 146"/>
                <a:gd name="T85" fmla="*/ 52 h 146"/>
                <a:gd name="T86" fmla="*/ 6 w 146"/>
                <a:gd name="T87" fmla="*/ 98 h 146"/>
                <a:gd name="T88" fmla="*/ 6 w 146"/>
                <a:gd name="T89" fmla="*/ 6 h 146"/>
                <a:gd name="T90" fmla="*/ 140 w 146"/>
                <a:gd name="T91" fmla="*/ 6 h 146"/>
                <a:gd name="T92" fmla="*/ 140 w 146"/>
                <a:gd name="T93" fmla="*/ 8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6" h="146">
                  <a:moveTo>
                    <a:pt x="80" y="44"/>
                  </a:moveTo>
                  <a:cubicBezTo>
                    <a:pt x="86" y="44"/>
                    <a:pt x="91" y="39"/>
                    <a:pt x="91" y="33"/>
                  </a:cubicBezTo>
                  <a:cubicBezTo>
                    <a:pt x="91" y="27"/>
                    <a:pt x="86" y="23"/>
                    <a:pt x="80" y="23"/>
                  </a:cubicBezTo>
                  <a:cubicBezTo>
                    <a:pt x="74" y="23"/>
                    <a:pt x="69" y="27"/>
                    <a:pt x="69" y="33"/>
                  </a:cubicBezTo>
                  <a:cubicBezTo>
                    <a:pt x="69" y="39"/>
                    <a:pt x="74" y="44"/>
                    <a:pt x="80" y="44"/>
                  </a:cubicBezTo>
                  <a:close/>
                  <a:moveTo>
                    <a:pt x="80" y="29"/>
                  </a:moveTo>
                  <a:cubicBezTo>
                    <a:pt x="83" y="29"/>
                    <a:pt x="85" y="31"/>
                    <a:pt x="85" y="33"/>
                  </a:cubicBezTo>
                  <a:cubicBezTo>
                    <a:pt x="85" y="36"/>
                    <a:pt x="83" y="38"/>
                    <a:pt x="80" y="38"/>
                  </a:cubicBezTo>
                  <a:cubicBezTo>
                    <a:pt x="78" y="38"/>
                    <a:pt x="75" y="36"/>
                    <a:pt x="75" y="33"/>
                  </a:cubicBezTo>
                  <a:cubicBezTo>
                    <a:pt x="75" y="31"/>
                    <a:pt x="78" y="29"/>
                    <a:pt x="80" y="29"/>
                  </a:cubicBezTo>
                  <a:close/>
                  <a:moveTo>
                    <a:pt x="143" y="0"/>
                  </a:moveTo>
                  <a:cubicBezTo>
                    <a:pt x="3" y="0"/>
                    <a:pt x="3" y="0"/>
                    <a:pt x="3" y="0"/>
                  </a:cubicBezTo>
                  <a:cubicBezTo>
                    <a:pt x="2" y="0"/>
                    <a:pt x="0" y="2"/>
                    <a:pt x="0" y="3"/>
                  </a:cubicBezTo>
                  <a:cubicBezTo>
                    <a:pt x="0" y="143"/>
                    <a:pt x="0" y="143"/>
                    <a:pt x="0" y="143"/>
                  </a:cubicBezTo>
                  <a:cubicBezTo>
                    <a:pt x="0" y="144"/>
                    <a:pt x="2" y="146"/>
                    <a:pt x="3" y="146"/>
                  </a:cubicBezTo>
                  <a:cubicBezTo>
                    <a:pt x="143" y="146"/>
                    <a:pt x="143" y="146"/>
                    <a:pt x="143" y="146"/>
                  </a:cubicBezTo>
                  <a:cubicBezTo>
                    <a:pt x="143" y="146"/>
                    <a:pt x="143" y="146"/>
                    <a:pt x="144" y="145"/>
                  </a:cubicBezTo>
                  <a:cubicBezTo>
                    <a:pt x="144" y="145"/>
                    <a:pt x="144" y="145"/>
                    <a:pt x="144" y="145"/>
                  </a:cubicBezTo>
                  <a:cubicBezTo>
                    <a:pt x="144" y="145"/>
                    <a:pt x="145" y="145"/>
                    <a:pt x="145" y="145"/>
                  </a:cubicBezTo>
                  <a:cubicBezTo>
                    <a:pt x="145" y="145"/>
                    <a:pt x="145" y="145"/>
                    <a:pt x="145" y="145"/>
                  </a:cubicBezTo>
                  <a:cubicBezTo>
                    <a:pt x="145" y="144"/>
                    <a:pt x="145" y="144"/>
                    <a:pt x="145" y="144"/>
                  </a:cubicBezTo>
                  <a:cubicBezTo>
                    <a:pt x="145" y="143"/>
                    <a:pt x="146" y="143"/>
                    <a:pt x="146" y="143"/>
                  </a:cubicBezTo>
                  <a:cubicBezTo>
                    <a:pt x="146" y="143"/>
                    <a:pt x="146" y="143"/>
                    <a:pt x="146" y="143"/>
                  </a:cubicBezTo>
                  <a:cubicBezTo>
                    <a:pt x="146" y="3"/>
                    <a:pt x="146" y="3"/>
                    <a:pt x="146" y="3"/>
                  </a:cubicBezTo>
                  <a:cubicBezTo>
                    <a:pt x="146" y="2"/>
                    <a:pt x="144" y="0"/>
                    <a:pt x="143" y="0"/>
                  </a:cubicBezTo>
                  <a:close/>
                  <a:moveTo>
                    <a:pt x="6" y="140"/>
                  </a:moveTo>
                  <a:cubicBezTo>
                    <a:pt x="6" y="107"/>
                    <a:pt x="6" y="107"/>
                    <a:pt x="6" y="107"/>
                  </a:cubicBezTo>
                  <a:cubicBezTo>
                    <a:pt x="55" y="58"/>
                    <a:pt x="55" y="58"/>
                    <a:pt x="55" y="58"/>
                  </a:cubicBezTo>
                  <a:cubicBezTo>
                    <a:pt x="135" y="140"/>
                    <a:pt x="135" y="140"/>
                    <a:pt x="135" y="140"/>
                  </a:cubicBezTo>
                  <a:lnTo>
                    <a:pt x="6" y="140"/>
                  </a:lnTo>
                  <a:close/>
                  <a:moveTo>
                    <a:pt x="140" y="135"/>
                  </a:moveTo>
                  <a:cubicBezTo>
                    <a:pt x="86" y="81"/>
                    <a:pt x="86" y="81"/>
                    <a:pt x="86" y="81"/>
                  </a:cubicBezTo>
                  <a:cubicBezTo>
                    <a:pt x="107" y="59"/>
                    <a:pt x="107" y="59"/>
                    <a:pt x="107" y="59"/>
                  </a:cubicBezTo>
                  <a:cubicBezTo>
                    <a:pt x="140" y="92"/>
                    <a:pt x="140" y="92"/>
                    <a:pt x="140" y="92"/>
                  </a:cubicBezTo>
                  <a:lnTo>
                    <a:pt x="140" y="135"/>
                  </a:lnTo>
                  <a:close/>
                  <a:moveTo>
                    <a:pt x="140" y="84"/>
                  </a:moveTo>
                  <a:cubicBezTo>
                    <a:pt x="109" y="53"/>
                    <a:pt x="109" y="53"/>
                    <a:pt x="109" y="53"/>
                  </a:cubicBezTo>
                  <a:cubicBezTo>
                    <a:pt x="108" y="52"/>
                    <a:pt x="106" y="52"/>
                    <a:pt x="105" y="53"/>
                  </a:cubicBezTo>
                  <a:cubicBezTo>
                    <a:pt x="82" y="76"/>
                    <a:pt x="82" y="76"/>
                    <a:pt x="82" y="76"/>
                  </a:cubicBezTo>
                  <a:cubicBezTo>
                    <a:pt x="57" y="52"/>
                    <a:pt x="57" y="52"/>
                    <a:pt x="57" y="52"/>
                  </a:cubicBezTo>
                  <a:cubicBezTo>
                    <a:pt x="57" y="51"/>
                    <a:pt x="56" y="51"/>
                    <a:pt x="55" y="51"/>
                  </a:cubicBezTo>
                  <a:cubicBezTo>
                    <a:pt x="55" y="51"/>
                    <a:pt x="55" y="51"/>
                    <a:pt x="55" y="51"/>
                  </a:cubicBezTo>
                  <a:cubicBezTo>
                    <a:pt x="54" y="51"/>
                    <a:pt x="54" y="51"/>
                    <a:pt x="53" y="52"/>
                  </a:cubicBezTo>
                  <a:cubicBezTo>
                    <a:pt x="6" y="98"/>
                    <a:pt x="6" y="98"/>
                    <a:pt x="6" y="98"/>
                  </a:cubicBezTo>
                  <a:cubicBezTo>
                    <a:pt x="6" y="6"/>
                    <a:pt x="6" y="6"/>
                    <a:pt x="6" y="6"/>
                  </a:cubicBezTo>
                  <a:cubicBezTo>
                    <a:pt x="140" y="6"/>
                    <a:pt x="140" y="6"/>
                    <a:pt x="140" y="6"/>
                  </a:cubicBezTo>
                  <a:lnTo>
                    <a:pt x="140" y="84"/>
                  </a:lnTo>
                  <a:close/>
                </a:path>
              </a:pathLst>
            </a:custGeom>
            <a:solidFill>
              <a:schemeClr val="accent1"/>
            </a:solidFill>
            <a:ln>
              <a:noFill/>
            </a:ln>
            <a:extLst/>
          </p:spPr>
          <p:txBody>
            <a:bodyPr vert="horz" wrap="square" lIns="91424" tIns="45712" rIns="91424" bIns="45712" numCol="1" anchor="t" anchorCtr="0" compatLnSpc="1">
              <a:prstTxWarp prst="textNoShape">
                <a:avLst/>
              </a:prstTxWarp>
            </a:bodyPr>
            <a:lstStyle/>
            <a:p>
              <a:endParaRPr lang="zh-CN" altLang="en-US"/>
            </a:p>
          </p:txBody>
        </p:sp>
      </p:grpSp>
      <p:grpSp>
        <p:nvGrpSpPr>
          <p:cNvPr id="10" name="组合 12"/>
          <p:cNvGrpSpPr/>
          <p:nvPr/>
        </p:nvGrpSpPr>
        <p:grpSpPr>
          <a:xfrm>
            <a:off x="4518233" y="3088927"/>
            <a:ext cx="1028873" cy="1029012"/>
            <a:chOff x="6024309" y="4117416"/>
            <a:chExt cx="1371831" cy="1371831"/>
          </a:xfrm>
        </p:grpSpPr>
        <p:grpSp>
          <p:nvGrpSpPr>
            <p:cNvPr id="12" name="组合 60"/>
            <p:cNvGrpSpPr/>
            <p:nvPr/>
          </p:nvGrpSpPr>
          <p:grpSpPr>
            <a:xfrm flipH="1">
              <a:off x="6024309" y="4117416"/>
              <a:ext cx="1371831" cy="1371831"/>
              <a:chOff x="4277955" y="3767258"/>
              <a:chExt cx="1371831" cy="1371831"/>
            </a:xfrm>
          </p:grpSpPr>
          <p:sp>
            <p:nvSpPr>
              <p:cNvPr id="62" name="泪滴形 61"/>
              <p:cNvSpPr/>
              <p:nvPr/>
            </p:nvSpPr>
            <p:spPr>
              <a:xfrm>
                <a:off x="4277955" y="3767258"/>
                <a:ext cx="1371831" cy="137183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3" name="椭圆 62"/>
              <p:cNvSpPr>
                <a:spLocks noChangeAspect="1"/>
              </p:cNvSpPr>
              <p:nvPr/>
            </p:nvSpPr>
            <p:spPr>
              <a:xfrm>
                <a:off x="4423870" y="3913173"/>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Freeform 156"/>
            <p:cNvSpPr>
              <a:spLocks noEditPoints="1"/>
            </p:cNvSpPr>
            <p:nvPr/>
          </p:nvSpPr>
          <p:spPr bwMode="auto">
            <a:xfrm>
              <a:off x="6420019" y="4542225"/>
              <a:ext cx="580408" cy="585922"/>
            </a:xfrm>
            <a:custGeom>
              <a:avLst/>
              <a:gdLst>
                <a:gd name="T0" fmla="*/ 39 w 178"/>
                <a:gd name="T1" fmla="*/ 57 h 180"/>
                <a:gd name="T2" fmla="*/ 53 w 178"/>
                <a:gd name="T3" fmla="*/ 57 h 180"/>
                <a:gd name="T4" fmla="*/ 45 w 178"/>
                <a:gd name="T5" fmla="*/ 57 h 180"/>
                <a:gd name="T6" fmla="*/ 47 w 178"/>
                <a:gd name="T7" fmla="*/ 57 h 180"/>
                <a:gd name="T8" fmla="*/ 105 w 178"/>
                <a:gd name="T9" fmla="*/ 50 h 180"/>
                <a:gd name="T10" fmla="*/ 105 w 178"/>
                <a:gd name="T11" fmla="*/ 63 h 180"/>
                <a:gd name="T12" fmla="*/ 105 w 178"/>
                <a:gd name="T13" fmla="*/ 50 h 180"/>
                <a:gd name="T14" fmla="*/ 105 w 178"/>
                <a:gd name="T15" fmla="*/ 56 h 180"/>
                <a:gd name="T16" fmla="*/ 104 w 178"/>
                <a:gd name="T17" fmla="*/ 57 h 180"/>
                <a:gd name="T18" fmla="*/ 159 w 178"/>
                <a:gd name="T19" fmla="*/ 26 h 180"/>
                <a:gd name="T20" fmla="*/ 159 w 178"/>
                <a:gd name="T21" fmla="*/ 32 h 180"/>
                <a:gd name="T22" fmla="*/ 172 w 178"/>
                <a:gd name="T23" fmla="*/ 37 h 180"/>
                <a:gd name="T24" fmla="*/ 167 w 178"/>
                <a:gd name="T25" fmla="*/ 130 h 180"/>
                <a:gd name="T26" fmla="*/ 145 w 178"/>
                <a:gd name="T27" fmla="*/ 133 h 180"/>
                <a:gd name="T28" fmla="*/ 100 w 178"/>
                <a:gd name="T29" fmla="*/ 131 h 180"/>
                <a:gd name="T30" fmla="*/ 75 w 178"/>
                <a:gd name="T31" fmla="*/ 130 h 180"/>
                <a:gd name="T32" fmla="*/ 72 w 178"/>
                <a:gd name="T33" fmla="*/ 133 h 180"/>
                <a:gd name="T34" fmla="*/ 97 w 178"/>
                <a:gd name="T35" fmla="*/ 136 h 180"/>
                <a:gd name="T36" fmla="*/ 148 w 178"/>
                <a:gd name="T37" fmla="*/ 180 h 180"/>
                <a:gd name="T38" fmla="*/ 151 w 178"/>
                <a:gd name="T39" fmla="*/ 177 h 180"/>
                <a:gd name="T40" fmla="*/ 167 w 178"/>
                <a:gd name="T41" fmla="*/ 136 h 180"/>
                <a:gd name="T42" fmla="*/ 178 w 178"/>
                <a:gd name="T43" fmla="*/ 37 h 180"/>
                <a:gd name="T44" fmla="*/ 75 w 178"/>
                <a:gd name="T45" fmla="*/ 50 h 180"/>
                <a:gd name="T46" fmla="*/ 75 w 178"/>
                <a:gd name="T47" fmla="*/ 63 h 180"/>
                <a:gd name="T48" fmla="*/ 75 w 178"/>
                <a:gd name="T49" fmla="*/ 50 h 180"/>
                <a:gd name="T50" fmla="*/ 75 w 178"/>
                <a:gd name="T51" fmla="*/ 56 h 180"/>
                <a:gd name="T52" fmla="*/ 75 w 178"/>
                <a:gd name="T53" fmla="*/ 57 h 180"/>
                <a:gd name="T54" fmla="*/ 152 w 178"/>
                <a:gd name="T55" fmla="*/ 99 h 180"/>
                <a:gd name="T56" fmla="*/ 140 w 178"/>
                <a:gd name="T57" fmla="*/ 0 h 180"/>
                <a:gd name="T58" fmla="*/ 0 w 178"/>
                <a:gd name="T59" fmla="*/ 11 h 180"/>
                <a:gd name="T60" fmla="*/ 11 w 178"/>
                <a:gd name="T61" fmla="*/ 110 h 180"/>
                <a:gd name="T62" fmla="*/ 27 w 178"/>
                <a:gd name="T63" fmla="*/ 151 h 180"/>
                <a:gd name="T64" fmla="*/ 30 w 178"/>
                <a:gd name="T65" fmla="*/ 154 h 180"/>
                <a:gd name="T66" fmla="*/ 81 w 178"/>
                <a:gd name="T67" fmla="*/ 110 h 180"/>
                <a:gd name="T68" fmla="*/ 78 w 178"/>
                <a:gd name="T69" fmla="*/ 105 h 180"/>
                <a:gd name="T70" fmla="*/ 33 w 178"/>
                <a:gd name="T71" fmla="*/ 107 h 180"/>
                <a:gd name="T72" fmla="*/ 11 w 178"/>
                <a:gd name="T73" fmla="*/ 104 h 180"/>
                <a:gd name="T74" fmla="*/ 6 w 178"/>
                <a:gd name="T75" fmla="*/ 11 h 180"/>
                <a:gd name="T76" fmla="*/ 140 w 178"/>
                <a:gd name="T77" fmla="*/ 6 h 180"/>
                <a:gd name="T78" fmla="*/ 146 w 178"/>
                <a:gd name="T79" fmla="*/ 99 h 180"/>
                <a:gd name="T80" fmla="*/ 80 w 178"/>
                <a:gd name="T81" fmla="*/ 10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80">
                  <a:moveTo>
                    <a:pt x="46" y="50"/>
                  </a:moveTo>
                  <a:cubicBezTo>
                    <a:pt x="42" y="50"/>
                    <a:pt x="39" y="53"/>
                    <a:pt x="39" y="57"/>
                  </a:cubicBezTo>
                  <a:cubicBezTo>
                    <a:pt x="39" y="60"/>
                    <a:pt x="42" y="63"/>
                    <a:pt x="46" y="63"/>
                  </a:cubicBezTo>
                  <a:cubicBezTo>
                    <a:pt x="49" y="63"/>
                    <a:pt x="53" y="60"/>
                    <a:pt x="53" y="57"/>
                  </a:cubicBezTo>
                  <a:cubicBezTo>
                    <a:pt x="53" y="53"/>
                    <a:pt x="49" y="50"/>
                    <a:pt x="46" y="50"/>
                  </a:cubicBezTo>
                  <a:close/>
                  <a:moveTo>
                    <a:pt x="45" y="57"/>
                  </a:moveTo>
                  <a:cubicBezTo>
                    <a:pt x="45" y="56"/>
                    <a:pt x="45" y="56"/>
                    <a:pt x="46" y="56"/>
                  </a:cubicBezTo>
                  <a:cubicBezTo>
                    <a:pt x="46" y="56"/>
                    <a:pt x="47" y="56"/>
                    <a:pt x="47" y="57"/>
                  </a:cubicBezTo>
                  <a:cubicBezTo>
                    <a:pt x="47" y="58"/>
                    <a:pt x="45" y="58"/>
                    <a:pt x="45" y="57"/>
                  </a:cubicBezTo>
                  <a:close/>
                  <a:moveTo>
                    <a:pt x="105" y="50"/>
                  </a:moveTo>
                  <a:cubicBezTo>
                    <a:pt x="102" y="50"/>
                    <a:pt x="98" y="53"/>
                    <a:pt x="98" y="57"/>
                  </a:cubicBezTo>
                  <a:cubicBezTo>
                    <a:pt x="98" y="60"/>
                    <a:pt x="102" y="63"/>
                    <a:pt x="105" y="63"/>
                  </a:cubicBezTo>
                  <a:cubicBezTo>
                    <a:pt x="109" y="63"/>
                    <a:pt x="112" y="60"/>
                    <a:pt x="112" y="57"/>
                  </a:cubicBezTo>
                  <a:cubicBezTo>
                    <a:pt x="112" y="53"/>
                    <a:pt x="109" y="50"/>
                    <a:pt x="105" y="50"/>
                  </a:cubicBezTo>
                  <a:close/>
                  <a:moveTo>
                    <a:pt x="104" y="57"/>
                  </a:moveTo>
                  <a:cubicBezTo>
                    <a:pt x="104" y="56"/>
                    <a:pt x="105" y="56"/>
                    <a:pt x="105" y="56"/>
                  </a:cubicBezTo>
                  <a:cubicBezTo>
                    <a:pt x="106" y="56"/>
                    <a:pt x="106" y="56"/>
                    <a:pt x="106" y="57"/>
                  </a:cubicBezTo>
                  <a:cubicBezTo>
                    <a:pt x="106" y="58"/>
                    <a:pt x="104" y="58"/>
                    <a:pt x="104" y="57"/>
                  </a:cubicBezTo>
                  <a:close/>
                  <a:moveTo>
                    <a:pt x="167" y="26"/>
                  </a:moveTo>
                  <a:cubicBezTo>
                    <a:pt x="159" y="26"/>
                    <a:pt x="159" y="26"/>
                    <a:pt x="159" y="26"/>
                  </a:cubicBezTo>
                  <a:cubicBezTo>
                    <a:pt x="158" y="26"/>
                    <a:pt x="156" y="27"/>
                    <a:pt x="156" y="29"/>
                  </a:cubicBezTo>
                  <a:cubicBezTo>
                    <a:pt x="156" y="31"/>
                    <a:pt x="158" y="32"/>
                    <a:pt x="159" y="32"/>
                  </a:cubicBezTo>
                  <a:cubicBezTo>
                    <a:pt x="167" y="32"/>
                    <a:pt x="167" y="32"/>
                    <a:pt x="167" y="32"/>
                  </a:cubicBezTo>
                  <a:cubicBezTo>
                    <a:pt x="170" y="32"/>
                    <a:pt x="172" y="34"/>
                    <a:pt x="172" y="37"/>
                  </a:cubicBezTo>
                  <a:cubicBezTo>
                    <a:pt x="172" y="125"/>
                    <a:pt x="172" y="125"/>
                    <a:pt x="172" y="125"/>
                  </a:cubicBezTo>
                  <a:cubicBezTo>
                    <a:pt x="172" y="128"/>
                    <a:pt x="170" y="130"/>
                    <a:pt x="167" y="130"/>
                  </a:cubicBezTo>
                  <a:cubicBezTo>
                    <a:pt x="148" y="130"/>
                    <a:pt x="148" y="130"/>
                    <a:pt x="148" y="130"/>
                  </a:cubicBezTo>
                  <a:cubicBezTo>
                    <a:pt x="146" y="130"/>
                    <a:pt x="145" y="131"/>
                    <a:pt x="145" y="133"/>
                  </a:cubicBezTo>
                  <a:cubicBezTo>
                    <a:pt x="145" y="171"/>
                    <a:pt x="145" y="171"/>
                    <a:pt x="145" y="171"/>
                  </a:cubicBezTo>
                  <a:cubicBezTo>
                    <a:pt x="100" y="131"/>
                    <a:pt x="100" y="131"/>
                    <a:pt x="100" y="131"/>
                  </a:cubicBezTo>
                  <a:cubicBezTo>
                    <a:pt x="100" y="130"/>
                    <a:pt x="99" y="130"/>
                    <a:pt x="98" y="130"/>
                  </a:cubicBezTo>
                  <a:cubicBezTo>
                    <a:pt x="75" y="130"/>
                    <a:pt x="75" y="130"/>
                    <a:pt x="75" y="130"/>
                  </a:cubicBezTo>
                  <a:cubicBezTo>
                    <a:pt x="75" y="130"/>
                    <a:pt x="75" y="130"/>
                    <a:pt x="75" y="130"/>
                  </a:cubicBezTo>
                  <a:cubicBezTo>
                    <a:pt x="73" y="130"/>
                    <a:pt x="72" y="131"/>
                    <a:pt x="72" y="133"/>
                  </a:cubicBezTo>
                  <a:cubicBezTo>
                    <a:pt x="72" y="135"/>
                    <a:pt x="73" y="136"/>
                    <a:pt x="75" y="136"/>
                  </a:cubicBezTo>
                  <a:cubicBezTo>
                    <a:pt x="97" y="136"/>
                    <a:pt x="97" y="136"/>
                    <a:pt x="97" y="136"/>
                  </a:cubicBezTo>
                  <a:cubicBezTo>
                    <a:pt x="146" y="179"/>
                    <a:pt x="146" y="179"/>
                    <a:pt x="146" y="179"/>
                  </a:cubicBezTo>
                  <a:cubicBezTo>
                    <a:pt x="146" y="180"/>
                    <a:pt x="147" y="180"/>
                    <a:pt x="148" y="180"/>
                  </a:cubicBezTo>
                  <a:cubicBezTo>
                    <a:pt x="148" y="180"/>
                    <a:pt x="149" y="180"/>
                    <a:pt x="149" y="180"/>
                  </a:cubicBezTo>
                  <a:cubicBezTo>
                    <a:pt x="150" y="179"/>
                    <a:pt x="151" y="178"/>
                    <a:pt x="151" y="177"/>
                  </a:cubicBezTo>
                  <a:cubicBezTo>
                    <a:pt x="151" y="136"/>
                    <a:pt x="151" y="136"/>
                    <a:pt x="151" y="136"/>
                  </a:cubicBezTo>
                  <a:cubicBezTo>
                    <a:pt x="167" y="136"/>
                    <a:pt x="167" y="136"/>
                    <a:pt x="167" y="136"/>
                  </a:cubicBezTo>
                  <a:cubicBezTo>
                    <a:pt x="173" y="136"/>
                    <a:pt x="178" y="131"/>
                    <a:pt x="178" y="125"/>
                  </a:cubicBezTo>
                  <a:cubicBezTo>
                    <a:pt x="178" y="37"/>
                    <a:pt x="178" y="37"/>
                    <a:pt x="178" y="37"/>
                  </a:cubicBezTo>
                  <a:cubicBezTo>
                    <a:pt x="178" y="31"/>
                    <a:pt x="173" y="26"/>
                    <a:pt x="167" y="26"/>
                  </a:cubicBezTo>
                  <a:close/>
                  <a:moveTo>
                    <a:pt x="75" y="50"/>
                  </a:moveTo>
                  <a:cubicBezTo>
                    <a:pt x="72" y="50"/>
                    <a:pt x="69" y="53"/>
                    <a:pt x="69" y="57"/>
                  </a:cubicBezTo>
                  <a:cubicBezTo>
                    <a:pt x="69" y="60"/>
                    <a:pt x="72" y="63"/>
                    <a:pt x="75" y="63"/>
                  </a:cubicBezTo>
                  <a:cubicBezTo>
                    <a:pt x="79" y="63"/>
                    <a:pt x="82" y="60"/>
                    <a:pt x="82" y="57"/>
                  </a:cubicBezTo>
                  <a:cubicBezTo>
                    <a:pt x="82" y="53"/>
                    <a:pt x="79" y="50"/>
                    <a:pt x="75" y="50"/>
                  </a:cubicBezTo>
                  <a:close/>
                  <a:moveTo>
                    <a:pt x="75" y="57"/>
                  </a:moveTo>
                  <a:cubicBezTo>
                    <a:pt x="75" y="56"/>
                    <a:pt x="75" y="56"/>
                    <a:pt x="75" y="56"/>
                  </a:cubicBezTo>
                  <a:cubicBezTo>
                    <a:pt x="76" y="56"/>
                    <a:pt x="76" y="56"/>
                    <a:pt x="76" y="57"/>
                  </a:cubicBezTo>
                  <a:cubicBezTo>
                    <a:pt x="76" y="58"/>
                    <a:pt x="75" y="58"/>
                    <a:pt x="75" y="57"/>
                  </a:cubicBezTo>
                  <a:close/>
                  <a:moveTo>
                    <a:pt x="140" y="110"/>
                  </a:moveTo>
                  <a:cubicBezTo>
                    <a:pt x="147" y="110"/>
                    <a:pt x="152" y="105"/>
                    <a:pt x="152" y="99"/>
                  </a:cubicBezTo>
                  <a:cubicBezTo>
                    <a:pt x="152" y="11"/>
                    <a:pt x="152" y="11"/>
                    <a:pt x="152" y="11"/>
                  </a:cubicBezTo>
                  <a:cubicBezTo>
                    <a:pt x="152" y="5"/>
                    <a:pt x="147" y="0"/>
                    <a:pt x="140" y="0"/>
                  </a:cubicBezTo>
                  <a:cubicBezTo>
                    <a:pt x="11" y="0"/>
                    <a:pt x="11" y="0"/>
                    <a:pt x="11" y="0"/>
                  </a:cubicBezTo>
                  <a:cubicBezTo>
                    <a:pt x="5" y="0"/>
                    <a:pt x="0" y="5"/>
                    <a:pt x="0" y="11"/>
                  </a:cubicBezTo>
                  <a:cubicBezTo>
                    <a:pt x="0" y="99"/>
                    <a:pt x="0" y="99"/>
                    <a:pt x="0" y="99"/>
                  </a:cubicBezTo>
                  <a:cubicBezTo>
                    <a:pt x="0" y="105"/>
                    <a:pt x="5" y="110"/>
                    <a:pt x="11" y="110"/>
                  </a:cubicBezTo>
                  <a:cubicBezTo>
                    <a:pt x="27" y="110"/>
                    <a:pt x="27" y="110"/>
                    <a:pt x="27" y="110"/>
                  </a:cubicBezTo>
                  <a:cubicBezTo>
                    <a:pt x="27" y="151"/>
                    <a:pt x="27" y="151"/>
                    <a:pt x="27" y="151"/>
                  </a:cubicBezTo>
                  <a:cubicBezTo>
                    <a:pt x="27" y="153"/>
                    <a:pt x="28" y="154"/>
                    <a:pt x="29" y="154"/>
                  </a:cubicBezTo>
                  <a:cubicBezTo>
                    <a:pt x="29" y="154"/>
                    <a:pt x="30" y="154"/>
                    <a:pt x="30" y="154"/>
                  </a:cubicBezTo>
                  <a:cubicBezTo>
                    <a:pt x="31" y="154"/>
                    <a:pt x="31" y="154"/>
                    <a:pt x="32" y="154"/>
                  </a:cubicBezTo>
                  <a:cubicBezTo>
                    <a:pt x="81" y="110"/>
                    <a:pt x="81" y="110"/>
                    <a:pt x="81" y="110"/>
                  </a:cubicBezTo>
                  <a:lnTo>
                    <a:pt x="140" y="110"/>
                  </a:lnTo>
                  <a:close/>
                  <a:moveTo>
                    <a:pt x="78" y="105"/>
                  </a:moveTo>
                  <a:cubicBezTo>
                    <a:pt x="33" y="145"/>
                    <a:pt x="33" y="145"/>
                    <a:pt x="33" y="145"/>
                  </a:cubicBezTo>
                  <a:cubicBezTo>
                    <a:pt x="33" y="107"/>
                    <a:pt x="33" y="107"/>
                    <a:pt x="33" y="107"/>
                  </a:cubicBezTo>
                  <a:cubicBezTo>
                    <a:pt x="33" y="105"/>
                    <a:pt x="32" y="104"/>
                    <a:pt x="30" y="104"/>
                  </a:cubicBezTo>
                  <a:cubicBezTo>
                    <a:pt x="11" y="104"/>
                    <a:pt x="11" y="104"/>
                    <a:pt x="11" y="104"/>
                  </a:cubicBezTo>
                  <a:cubicBezTo>
                    <a:pt x="8" y="104"/>
                    <a:pt x="6" y="102"/>
                    <a:pt x="6" y="99"/>
                  </a:cubicBezTo>
                  <a:cubicBezTo>
                    <a:pt x="6" y="11"/>
                    <a:pt x="6" y="11"/>
                    <a:pt x="6" y="11"/>
                  </a:cubicBezTo>
                  <a:cubicBezTo>
                    <a:pt x="6" y="9"/>
                    <a:pt x="8" y="6"/>
                    <a:pt x="11" y="6"/>
                  </a:cubicBezTo>
                  <a:cubicBezTo>
                    <a:pt x="140" y="6"/>
                    <a:pt x="140" y="6"/>
                    <a:pt x="140" y="6"/>
                  </a:cubicBezTo>
                  <a:cubicBezTo>
                    <a:pt x="143" y="6"/>
                    <a:pt x="146" y="9"/>
                    <a:pt x="146" y="11"/>
                  </a:cubicBezTo>
                  <a:cubicBezTo>
                    <a:pt x="146" y="99"/>
                    <a:pt x="146" y="99"/>
                    <a:pt x="146" y="99"/>
                  </a:cubicBezTo>
                  <a:cubicBezTo>
                    <a:pt x="146" y="102"/>
                    <a:pt x="143" y="104"/>
                    <a:pt x="140" y="104"/>
                  </a:cubicBezTo>
                  <a:cubicBezTo>
                    <a:pt x="80" y="104"/>
                    <a:pt x="80" y="104"/>
                    <a:pt x="80" y="104"/>
                  </a:cubicBezTo>
                  <a:cubicBezTo>
                    <a:pt x="79" y="104"/>
                    <a:pt x="78" y="104"/>
                    <a:pt x="78" y="105"/>
                  </a:cubicBezTo>
                  <a:close/>
                </a:path>
              </a:pathLst>
            </a:custGeom>
            <a:solidFill>
              <a:srgbClr val="002060"/>
            </a:solidFill>
            <a:ln>
              <a:solidFill>
                <a:schemeClr val="accent2"/>
              </a:solidFill>
            </a:ln>
            <a:extLst/>
          </p:spPr>
          <p:txBody>
            <a:bodyPr vert="horz" wrap="square" lIns="91424" tIns="45712" rIns="91424" bIns="45712" numCol="1" anchor="t" anchorCtr="0" compatLnSpc="1">
              <a:prstTxWarp prst="textNoShape">
                <a:avLst/>
              </a:prstTxWarp>
            </a:bodyPr>
            <a:lstStyle/>
            <a:p>
              <a:endParaRPr lang="zh-CN" altLang="en-US"/>
            </a:p>
          </p:txBody>
        </p:sp>
      </p:grpSp>
      <p:grpSp>
        <p:nvGrpSpPr>
          <p:cNvPr id="13" name="组合 6"/>
          <p:cNvGrpSpPr/>
          <p:nvPr/>
        </p:nvGrpSpPr>
        <p:grpSpPr>
          <a:xfrm>
            <a:off x="3252779" y="1781354"/>
            <a:ext cx="1028873" cy="1029012"/>
            <a:chOff x="4337039" y="2374221"/>
            <a:chExt cx="1371831" cy="1371831"/>
          </a:xfrm>
        </p:grpSpPr>
        <p:grpSp>
          <p:nvGrpSpPr>
            <p:cNvPr id="14" name="组合 44"/>
            <p:cNvGrpSpPr/>
            <p:nvPr/>
          </p:nvGrpSpPr>
          <p:grpSpPr>
            <a:xfrm flipV="1">
              <a:off x="4337039" y="2374221"/>
              <a:ext cx="1371831" cy="1371831"/>
              <a:chOff x="4277955" y="3767258"/>
              <a:chExt cx="1371831" cy="1371831"/>
            </a:xfrm>
          </p:grpSpPr>
          <p:sp>
            <p:nvSpPr>
              <p:cNvPr id="49" name="泪滴形 48"/>
              <p:cNvSpPr/>
              <p:nvPr/>
            </p:nvSpPr>
            <p:spPr>
              <a:xfrm>
                <a:off x="4277955" y="3767258"/>
                <a:ext cx="1371831" cy="137183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a:spLocks noChangeAspect="1"/>
              </p:cNvSpPr>
              <p:nvPr/>
            </p:nvSpPr>
            <p:spPr>
              <a:xfrm>
                <a:off x="4423870" y="3913173"/>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3" name="Freeform 107"/>
            <p:cNvSpPr>
              <a:spLocks noEditPoints="1"/>
            </p:cNvSpPr>
            <p:nvPr/>
          </p:nvSpPr>
          <p:spPr bwMode="auto">
            <a:xfrm>
              <a:off x="4761092" y="2749543"/>
              <a:ext cx="566164" cy="550524"/>
            </a:xfrm>
            <a:custGeom>
              <a:avLst/>
              <a:gdLst>
                <a:gd name="T0" fmla="*/ 134 w 153"/>
                <a:gd name="T1" fmla="*/ 70 h 149"/>
                <a:gd name="T2" fmla="*/ 131 w 153"/>
                <a:gd name="T3" fmla="*/ 73 h 149"/>
                <a:gd name="T4" fmla="*/ 131 w 153"/>
                <a:gd name="T5" fmla="*/ 143 h 149"/>
                <a:gd name="T6" fmla="*/ 6 w 153"/>
                <a:gd name="T7" fmla="*/ 143 h 149"/>
                <a:gd name="T8" fmla="*/ 6 w 153"/>
                <a:gd name="T9" fmla="*/ 18 h 149"/>
                <a:gd name="T10" fmla="*/ 85 w 153"/>
                <a:gd name="T11" fmla="*/ 18 h 149"/>
                <a:gd name="T12" fmla="*/ 88 w 153"/>
                <a:gd name="T13" fmla="*/ 15 h 149"/>
                <a:gd name="T14" fmla="*/ 85 w 153"/>
                <a:gd name="T15" fmla="*/ 12 h 149"/>
                <a:gd name="T16" fmla="*/ 3 w 153"/>
                <a:gd name="T17" fmla="*/ 12 h 149"/>
                <a:gd name="T18" fmla="*/ 0 w 153"/>
                <a:gd name="T19" fmla="*/ 15 h 149"/>
                <a:gd name="T20" fmla="*/ 0 w 153"/>
                <a:gd name="T21" fmla="*/ 146 h 149"/>
                <a:gd name="T22" fmla="*/ 3 w 153"/>
                <a:gd name="T23" fmla="*/ 149 h 149"/>
                <a:gd name="T24" fmla="*/ 134 w 153"/>
                <a:gd name="T25" fmla="*/ 149 h 149"/>
                <a:gd name="T26" fmla="*/ 137 w 153"/>
                <a:gd name="T27" fmla="*/ 146 h 149"/>
                <a:gd name="T28" fmla="*/ 137 w 153"/>
                <a:gd name="T29" fmla="*/ 73 h 149"/>
                <a:gd name="T30" fmla="*/ 134 w 153"/>
                <a:gd name="T31" fmla="*/ 70 h 149"/>
                <a:gd name="T32" fmla="*/ 134 w 153"/>
                <a:gd name="T33" fmla="*/ 8 h 149"/>
                <a:gd name="T34" fmla="*/ 117 w 153"/>
                <a:gd name="T35" fmla="*/ 0 h 149"/>
                <a:gd name="T36" fmla="*/ 108 w 153"/>
                <a:gd name="T37" fmla="*/ 5 h 149"/>
                <a:gd name="T38" fmla="*/ 108 w 153"/>
                <a:gd name="T39" fmla="*/ 6 h 149"/>
                <a:gd name="T40" fmla="*/ 105 w 153"/>
                <a:gd name="T41" fmla="*/ 10 h 149"/>
                <a:gd name="T42" fmla="*/ 68 w 153"/>
                <a:gd name="T43" fmla="*/ 64 h 149"/>
                <a:gd name="T44" fmla="*/ 67 w 153"/>
                <a:gd name="T45" fmla="*/ 65 h 149"/>
                <a:gd name="T46" fmla="*/ 65 w 153"/>
                <a:gd name="T47" fmla="*/ 100 h 149"/>
                <a:gd name="T48" fmla="*/ 67 w 153"/>
                <a:gd name="T49" fmla="*/ 103 h 149"/>
                <a:gd name="T50" fmla="*/ 68 w 153"/>
                <a:gd name="T51" fmla="*/ 103 h 149"/>
                <a:gd name="T52" fmla="*/ 69 w 153"/>
                <a:gd name="T53" fmla="*/ 103 h 149"/>
                <a:gd name="T54" fmla="*/ 104 w 153"/>
                <a:gd name="T55" fmla="*/ 91 h 149"/>
                <a:gd name="T56" fmla="*/ 105 w 153"/>
                <a:gd name="T57" fmla="*/ 90 h 149"/>
                <a:gd name="T58" fmla="*/ 141 w 153"/>
                <a:gd name="T59" fmla="*/ 39 h 149"/>
                <a:gd name="T60" fmla="*/ 142 w 153"/>
                <a:gd name="T61" fmla="*/ 36 h 149"/>
                <a:gd name="T62" fmla="*/ 146 w 153"/>
                <a:gd name="T63" fmla="*/ 32 h 149"/>
                <a:gd name="T64" fmla="*/ 146 w 153"/>
                <a:gd name="T65" fmla="*/ 31 h 149"/>
                <a:gd name="T66" fmla="*/ 134 w 153"/>
                <a:gd name="T67" fmla="*/ 8 h 149"/>
                <a:gd name="T68" fmla="*/ 72 w 153"/>
                <a:gd name="T69" fmla="*/ 96 h 149"/>
                <a:gd name="T70" fmla="*/ 73 w 153"/>
                <a:gd name="T71" fmla="*/ 69 h 149"/>
                <a:gd name="T72" fmla="*/ 79 w 153"/>
                <a:gd name="T73" fmla="*/ 74 h 149"/>
                <a:gd name="T74" fmla="*/ 81 w 153"/>
                <a:gd name="T75" fmla="*/ 76 h 149"/>
                <a:gd name="T76" fmla="*/ 89 w 153"/>
                <a:gd name="T77" fmla="*/ 82 h 149"/>
                <a:gd name="T78" fmla="*/ 91 w 153"/>
                <a:gd name="T79" fmla="*/ 84 h 149"/>
                <a:gd name="T80" fmla="*/ 97 w 153"/>
                <a:gd name="T81" fmla="*/ 87 h 149"/>
                <a:gd name="T82" fmla="*/ 72 w 153"/>
                <a:gd name="T83" fmla="*/ 96 h 149"/>
                <a:gd name="T84" fmla="*/ 102 w 153"/>
                <a:gd name="T85" fmla="*/ 84 h 149"/>
                <a:gd name="T86" fmla="*/ 94 w 153"/>
                <a:gd name="T87" fmla="*/ 78 h 149"/>
                <a:gd name="T88" fmla="*/ 84 w 153"/>
                <a:gd name="T89" fmla="*/ 71 h 149"/>
                <a:gd name="T90" fmla="*/ 75 w 153"/>
                <a:gd name="T91" fmla="*/ 63 h 149"/>
                <a:gd name="T92" fmla="*/ 108 w 153"/>
                <a:gd name="T93" fmla="*/ 16 h 149"/>
                <a:gd name="T94" fmla="*/ 108 w 153"/>
                <a:gd name="T95" fmla="*/ 15 h 149"/>
                <a:gd name="T96" fmla="*/ 124 w 153"/>
                <a:gd name="T97" fmla="*/ 22 h 149"/>
                <a:gd name="T98" fmla="*/ 136 w 153"/>
                <a:gd name="T99" fmla="*/ 34 h 149"/>
                <a:gd name="T100" fmla="*/ 102 w 153"/>
                <a:gd name="T101" fmla="*/ 84 h 149"/>
                <a:gd name="T102" fmla="*/ 141 w 153"/>
                <a:gd name="T103" fmla="*/ 28 h 149"/>
                <a:gd name="T104" fmla="*/ 141 w 153"/>
                <a:gd name="T105" fmla="*/ 28 h 149"/>
                <a:gd name="T106" fmla="*/ 140 w 153"/>
                <a:gd name="T107" fmla="*/ 29 h 149"/>
                <a:gd name="T108" fmla="*/ 128 w 153"/>
                <a:gd name="T109" fmla="*/ 17 h 149"/>
                <a:gd name="T110" fmla="*/ 112 w 153"/>
                <a:gd name="T111" fmla="*/ 10 h 149"/>
                <a:gd name="T112" fmla="*/ 112 w 153"/>
                <a:gd name="T113" fmla="*/ 10 h 149"/>
                <a:gd name="T114" fmla="*/ 113 w 153"/>
                <a:gd name="T115" fmla="*/ 9 h 149"/>
                <a:gd name="T116" fmla="*/ 117 w 153"/>
                <a:gd name="T117" fmla="*/ 6 h 149"/>
                <a:gd name="T118" fmla="*/ 130 w 153"/>
                <a:gd name="T119" fmla="*/ 13 h 149"/>
                <a:gd name="T120" fmla="*/ 141 w 153"/>
                <a:gd name="T121" fmla="*/ 2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3" h="149">
                  <a:moveTo>
                    <a:pt x="134" y="70"/>
                  </a:moveTo>
                  <a:cubicBezTo>
                    <a:pt x="133" y="70"/>
                    <a:pt x="131" y="72"/>
                    <a:pt x="131" y="73"/>
                  </a:cubicBezTo>
                  <a:cubicBezTo>
                    <a:pt x="131" y="143"/>
                    <a:pt x="131" y="143"/>
                    <a:pt x="131" y="143"/>
                  </a:cubicBezTo>
                  <a:cubicBezTo>
                    <a:pt x="6" y="143"/>
                    <a:pt x="6" y="143"/>
                    <a:pt x="6" y="143"/>
                  </a:cubicBezTo>
                  <a:cubicBezTo>
                    <a:pt x="6" y="18"/>
                    <a:pt x="6" y="18"/>
                    <a:pt x="6" y="18"/>
                  </a:cubicBezTo>
                  <a:cubicBezTo>
                    <a:pt x="85" y="18"/>
                    <a:pt x="85" y="18"/>
                    <a:pt x="85" y="18"/>
                  </a:cubicBezTo>
                  <a:cubicBezTo>
                    <a:pt x="86" y="18"/>
                    <a:pt x="88" y="16"/>
                    <a:pt x="88" y="15"/>
                  </a:cubicBezTo>
                  <a:cubicBezTo>
                    <a:pt x="88" y="13"/>
                    <a:pt x="86" y="12"/>
                    <a:pt x="85" y="12"/>
                  </a:cubicBezTo>
                  <a:cubicBezTo>
                    <a:pt x="3" y="12"/>
                    <a:pt x="3" y="12"/>
                    <a:pt x="3" y="12"/>
                  </a:cubicBezTo>
                  <a:cubicBezTo>
                    <a:pt x="2" y="12"/>
                    <a:pt x="0" y="13"/>
                    <a:pt x="0" y="15"/>
                  </a:cubicBezTo>
                  <a:cubicBezTo>
                    <a:pt x="0" y="146"/>
                    <a:pt x="0" y="146"/>
                    <a:pt x="0" y="146"/>
                  </a:cubicBezTo>
                  <a:cubicBezTo>
                    <a:pt x="0" y="148"/>
                    <a:pt x="2" y="149"/>
                    <a:pt x="3" y="149"/>
                  </a:cubicBezTo>
                  <a:cubicBezTo>
                    <a:pt x="134" y="149"/>
                    <a:pt x="134" y="149"/>
                    <a:pt x="134" y="149"/>
                  </a:cubicBezTo>
                  <a:cubicBezTo>
                    <a:pt x="136" y="149"/>
                    <a:pt x="137" y="148"/>
                    <a:pt x="137" y="146"/>
                  </a:cubicBezTo>
                  <a:cubicBezTo>
                    <a:pt x="137" y="73"/>
                    <a:pt x="137" y="73"/>
                    <a:pt x="137" y="73"/>
                  </a:cubicBezTo>
                  <a:cubicBezTo>
                    <a:pt x="137" y="72"/>
                    <a:pt x="136" y="70"/>
                    <a:pt x="134" y="70"/>
                  </a:cubicBezTo>
                  <a:close/>
                  <a:moveTo>
                    <a:pt x="134" y="8"/>
                  </a:moveTo>
                  <a:cubicBezTo>
                    <a:pt x="127" y="3"/>
                    <a:pt x="121" y="0"/>
                    <a:pt x="117" y="0"/>
                  </a:cubicBezTo>
                  <a:cubicBezTo>
                    <a:pt x="114" y="0"/>
                    <a:pt x="111" y="2"/>
                    <a:pt x="108" y="5"/>
                  </a:cubicBezTo>
                  <a:cubicBezTo>
                    <a:pt x="108" y="6"/>
                    <a:pt x="108" y="6"/>
                    <a:pt x="108" y="6"/>
                  </a:cubicBezTo>
                  <a:cubicBezTo>
                    <a:pt x="107" y="7"/>
                    <a:pt x="106" y="9"/>
                    <a:pt x="105" y="10"/>
                  </a:cubicBezTo>
                  <a:cubicBezTo>
                    <a:pt x="68" y="64"/>
                    <a:pt x="68" y="64"/>
                    <a:pt x="68" y="64"/>
                  </a:cubicBezTo>
                  <a:cubicBezTo>
                    <a:pt x="67" y="64"/>
                    <a:pt x="67" y="65"/>
                    <a:pt x="67" y="65"/>
                  </a:cubicBezTo>
                  <a:cubicBezTo>
                    <a:pt x="65" y="100"/>
                    <a:pt x="65" y="100"/>
                    <a:pt x="65" y="100"/>
                  </a:cubicBezTo>
                  <a:cubicBezTo>
                    <a:pt x="65" y="101"/>
                    <a:pt x="66" y="102"/>
                    <a:pt x="67" y="103"/>
                  </a:cubicBezTo>
                  <a:cubicBezTo>
                    <a:pt x="67" y="103"/>
                    <a:pt x="68" y="103"/>
                    <a:pt x="68" y="103"/>
                  </a:cubicBezTo>
                  <a:cubicBezTo>
                    <a:pt x="69" y="103"/>
                    <a:pt x="69" y="103"/>
                    <a:pt x="69" y="103"/>
                  </a:cubicBezTo>
                  <a:cubicBezTo>
                    <a:pt x="104" y="91"/>
                    <a:pt x="104" y="91"/>
                    <a:pt x="104" y="91"/>
                  </a:cubicBezTo>
                  <a:cubicBezTo>
                    <a:pt x="104" y="91"/>
                    <a:pt x="105" y="91"/>
                    <a:pt x="105" y="90"/>
                  </a:cubicBezTo>
                  <a:cubicBezTo>
                    <a:pt x="141" y="39"/>
                    <a:pt x="141" y="39"/>
                    <a:pt x="141" y="39"/>
                  </a:cubicBezTo>
                  <a:cubicBezTo>
                    <a:pt x="142" y="36"/>
                    <a:pt x="142" y="36"/>
                    <a:pt x="142" y="36"/>
                  </a:cubicBezTo>
                  <a:cubicBezTo>
                    <a:pt x="144" y="34"/>
                    <a:pt x="145" y="33"/>
                    <a:pt x="146" y="32"/>
                  </a:cubicBezTo>
                  <a:cubicBezTo>
                    <a:pt x="146" y="31"/>
                    <a:pt x="146" y="31"/>
                    <a:pt x="146" y="31"/>
                  </a:cubicBezTo>
                  <a:cubicBezTo>
                    <a:pt x="153" y="22"/>
                    <a:pt x="144" y="14"/>
                    <a:pt x="134" y="8"/>
                  </a:cubicBezTo>
                  <a:close/>
                  <a:moveTo>
                    <a:pt x="72" y="96"/>
                  </a:moveTo>
                  <a:cubicBezTo>
                    <a:pt x="73" y="69"/>
                    <a:pt x="73" y="69"/>
                    <a:pt x="73" y="69"/>
                  </a:cubicBezTo>
                  <a:cubicBezTo>
                    <a:pt x="75" y="70"/>
                    <a:pt x="78" y="72"/>
                    <a:pt x="79" y="74"/>
                  </a:cubicBezTo>
                  <a:cubicBezTo>
                    <a:pt x="79" y="75"/>
                    <a:pt x="80" y="76"/>
                    <a:pt x="81" y="76"/>
                  </a:cubicBezTo>
                  <a:cubicBezTo>
                    <a:pt x="81" y="76"/>
                    <a:pt x="87" y="77"/>
                    <a:pt x="89" y="82"/>
                  </a:cubicBezTo>
                  <a:cubicBezTo>
                    <a:pt x="89" y="83"/>
                    <a:pt x="90" y="84"/>
                    <a:pt x="91" y="84"/>
                  </a:cubicBezTo>
                  <a:cubicBezTo>
                    <a:pt x="91" y="84"/>
                    <a:pt x="94" y="84"/>
                    <a:pt x="97" y="87"/>
                  </a:cubicBezTo>
                  <a:lnTo>
                    <a:pt x="72" y="96"/>
                  </a:lnTo>
                  <a:close/>
                  <a:moveTo>
                    <a:pt x="102" y="84"/>
                  </a:moveTo>
                  <a:cubicBezTo>
                    <a:pt x="99" y="80"/>
                    <a:pt x="96" y="79"/>
                    <a:pt x="94" y="78"/>
                  </a:cubicBezTo>
                  <a:cubicBezTo>
                    <a:pt x="91" y="74"/>
                    <a:pt x="86" y="72"/>
                    <a:pt x="84" y="71"/>
                  </a:cubicBezTo>
                  <a:cubicBezTo>
                    <a:pt x="82" y="67"/>
                    <a:pt x="78" y="65"/>
                    <a:pt x="75" y="63"/>
                  </a:cubicBezTo>
                  <a:cubicBezTo>
                    <a:pt x="108" y="16"/>
                    <a:pt x="108" y="16"/>
                    <a:pt x="108" y="16"/>
                  </a:cubicBezTo>
                  <a:cubicBezTo>
                    <a:pt x="108" y="15"/>
                    <a:pt x="108" y="15"/>
                    <a:pt x="108" y="15"/>
                  </a:cubicBezTo>
                  <a:cubicBezTo>
                    <a:pt x="113" y="16"/>
                    <a:pt x="119" y="18"/>
                    <a:pt x="124" y="22"/>
                  </a:cubicBezTo>
                  <a:cubicBezTo>
                    <a:pt x="130" y="26"/>
                    <a:pt x="134" y="31"/>
                    <a:pt x="136" y="34"/>
                  </a:cubicBezTo>
                  <a:lnTo>
                    <a:pt x="102" y="84"/>
                  </a:lnTo>
                  <a:close/>
                  <a:moveTo>
                    <a:pt x="141" y="28"/>
                  </a:moveTo>
                  <a:cubicBezTo>
                    <a:pt x="141" y="28"/>
                    <a:pt x="141" y="28"/>
                    <a:pt x="141" y="28"/>
                  </a:cubicBezTo>
                  <a:cubicBezTo>
                    <a:pt x="140" y="29"/>
                    <a:pt x="140" y="29"/>
                    <a:pt x="140" y="29"/>
                  </a:cubicBezTo>
                  <a:cubicBezTo>
                    <a:pt x="137" y="25"/>
                    <a:pt x="133" y="21"/>
                    <a:pt x="128" y="17"/>
                  </a:cubicBezTo>
                  <a:cubicBezTo>
                    <a:pt x="122" y="14"/>
                    <a:pt x="117" y="11"/>
                    <a:pt x="112" y="10"/>
                  </a:cubicBezTo>
                  <a:cubicBezTo>
                    <a:pt x="112" y="10"/>
                    <a:pt x="112" y="10"/>
                    <a:pt x="112" y="10"/>
                  </a:cubicBezTo>
                  <a:cubicBezTo>
                    <a:pt x="113" y="9"/>
                    <a:pt x="113" y="9"/>
                    <a:pt x="113" y="9"/>
                  </a:cubicBezTo>
                  <a:cubicBezTo>
                    <a:pt x="114" y="7"/>
                    <a:pt x="116" y="6"/>
                    <a:pt x="117" y="6"/>
                  </a:cubicBezTo>
                  <a:cubicBezTo>
                    <a:pt x="120" y="6"/>
                    <a:pt x="124" y="8"/>
                    <a:pt x="130" y="13"/>
                  </a:cubicBezTo>
                  <a:cubicBezTo>
                    <a:pt x="144" y="22"/>
                    <a:pt x="143" y="25"/>
                    <a:pt x="141" y="28"/>
                  </a:cubicBezTo>
                  <a:close/>
                </a:path>
              </a:pathLst>
            </a:custGeom>
            <a:solidFill>
              <a:schemeClr val="accent1"/>
            </a:solidFill>
            <a:ln>
              <a:noFill/>
            </a:ln>
            <a:extLst/>
          </p:spPr>
          <p:txBody>
            <a:bodyPr vert="horz" wrap="square" lIns="91424" tIns="45712" rIns="91424" bIns="45712" numCol="1" anchor="t" anchorCtr="0" compatLnSpc="1">
              <a:prstTxWarp prst="textNoShape">
                <a:avLst/>
              </a:prstTxWarp>
            </a:bodyPr>
            <a:lstStyle/>
            <a:p>
              <a:endParaRPr lang="zh-CN" altLang="en-US"/>
            </a:p>
          </p:txBody>
        </p:sp>
      </p:grpSp>
      <p:grpSp>
        <p:nvGrpSpPr>
          <p:cNvPr id="15" name="组合 9"/>
          <p:cNvGrpSpPr/>
          <p:nvPr/>
        </p:nvGrpSpPr>
        <p:grpSpPr>
          <a:xfrm>
            <a:off x="4518233" y="1781354"/>
            <a:ext cx="1028873" cy="1029012"/>
            <a:chOff x="6024309" y="2374221"/>
            <a:chExt cx="1371831" cy="1371831"/>
          </a:xfrm>
        </p:grpSpPr>
        <p:grpSp>
          <p:nvGrpSpPr>
            <p:cNvPr id="16" name="组合 63"/>
            <p:cNvGrpSpPr/>
            <p:nvPr/>
          </p:nvGrpSpPr>
          <p:grpSpPr>
            <a:xfrm flipH="1" flipV="1">
              <a:off x="6024309" y="2374221"/>
              <a:ext cx="1371831" cy="1371831"/>
              <a:chOff x="4277955" y="3767258"/>
              <a:chExt cx="1371831" cy="1371831"/>
            </a:xfrm>
          </p:grpSpPr>
          <p:sp>
            <p:nvSpPr>
              <p:cNvPr id="65" name="泪滴形 64"/>
              <p:cNvSpPr/>
              <p:nvPr/>
            </p:nvSpPr>
            <p:spPr>
              <a:xfrm>
                <a:off x="4277955" y="3767258"/>
                <a:ext cx="1371831" cy="137183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a:spLocks noChangeAspect="1"/>
              </p:cNvSpPr>
              <p:nvPr/>
            </p:nvSpPr>
            <p:spPr>
              <a:xfrm>
                <a:off x="4423870" y="3913173"/>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4" name="Freeform 155"/>
            <p:cNvSpPr>
              <a:spLocks noEditPoints="1"/>
            </p:cNvSpPr>
            <p:nvPr/>
          </p:nvSpPr>
          <p:spPr bwMode="auto">
            <a:xfrm>
              <a:off x="6441896" y="2844717"/>
              <a:ext cx="536655" cy="511244"/>
            </a:xfrm>
            <a:custGeom>
              <a:avLst/>
              <a:gdLst>
                <a:gd name="T0" fmla="*/ 106 w 152"/>
                <a:gd name="T1" fmla="*/ 49 h 145"/>
                <a:gd name="T2" fmla="*/ 99 w 152"/>
                <a:gd name="T3" fmla="*/ 56 h 145"/>
                <a:gd name="T4" fmla="*/ 106 w 152"/>
                <a:gd name="T5" fmla="*/ 63 h 145"/>
                <a:gd name="T6" fmla="*/ 113 w 152"/>
                <a:gd name="T7" fmla="*/ 56 h 145"/>
                <a:gd name="T8" fmla="*/ 106 w 152"/>
                <a:gd name="T9" fmla="*/ 49 h 145"/>
                <a:gd name="T10" fmla="*/ 105 w 152"/>
                <a:gd name="T11" fmla="*/ 56 h 145"/>
                <a:gd name="T12" fmla="*/ 106 w 152"/>
                <a:gd name="T13" fmla="*/ 55 h 145"/>
                <a:gd name="T14" fmla="*/ 107 w 152"/>
                <a:gd name="T15" fmla="*/ 56 h 145"/>
                <a:gd name="T16" fmla="*/ 105 w 152"/>
                <a:gd name="T17" fmla="*/ 56 h 145"/>
                <a:gd name="T18" fmla="*/ 46 w 152"/>
                <a:gd name="T19" fmla="*/ 49 h 145"/>
                <a:gd name="T20" fmla="*/ 39 w 152"/>
                <a:gd name="T21" fmla="*/ 56 h 145"/>
                <a:gd name="T22" fmla="*/ 46 w 152"/>
                <a:gd name="T23" fmla="*/ 63 h 145"/>
                <a:gd name="T24" fmla="*/ 53 w 152"/>
                <a:gd name="T25" fmla="*/ 56 h 145"/>
                <a:gd name="T26" fmla="*/ 46 w 152"/>
                <a:gd name="T27" fmla="*/ 49 h 145"/>
                <a:gd name="T28" fmla="*/ 45 w 152"/>
                <a:gd name="T29" fmla="*/ 56 h 145"/>
                <a:gd name="T30" fmla="*/ 46 w 152"/>
                <a:gd name="T31" fmla="*/ 55 h 145"/>
                <a:gd name="T32" fmla="*/ 47 w 152"/>
                <a:gd name="T33" fmla="*/ 56 h 145"/>
                <a:gd name="T34" fmla="*/ 45 w 152"/>
                <a:gd name="T35" fmla="*/ 56 h 145"/>
                <a:gd name="T36" fmla="*/ 141 w 152"/>
                <a:gd name="T37" fmla="*/ 0 h 145"/>
                <a:gd name="T38" fmla="*/ 11 w 152"/>
                <a:gd name="T39" fmla="*/ 0 h 145"/>
                <a:gd name="T40" fmla="*/ 0 w 152"/>
                <a:gd name="T41" fmla="*/ 11 h 145"/>
                <a:gd name="T42" fmla="*/ 0 w 152"/>
                <a:gd name="T43" fmla="*/ 99 h 145"/>
                <a:gd name="T44" fmla="*/ 11 w 152"/>
                <a:gd name="T45" fmla="*/ 110 h 145"/>
                <a:gd name="T46" fmla="*/ 53 w 152"/>
                <a:gd name="T47" fmla="*/ 110 h 145"/>
                <a:gd name="T48" fmla="*/ 74 w 152"/>
                <a:gd name="T49" fmla="*/ 143 h 145"/>
                <a:gd name="T50" fmla="*/ 76 w 152"/>
                <a:gd name="T51" fmla="*/ 145 h 145"/>
                <a:gd name="T52" fmla="*/ 79 w 152"/>
                <a:gd name="T53" fmla="*/ 143 h 145"/>
                <a:gd name="T54" fmla="*/ 100 w 152"/>
                <a:gd name="T55" fmla="*/ 110 h 145"/>
                <a:gd name="T56" fmla="*/ 141 w 152"/>
                <a:gd name="T57" fmla="*/ 110 h 145"/>
                <a:gd name="T58" fmla="*/ 152 w 152"/>
                <a:gd name="T59" fmla="*/ 99 h 145"/>
                <a:gd name="T60" fmla="*/ 152 w 152"/>
                <a:gd name="T61" fmla="*/ 11 h 145"/>
                <a:gd name="T62" fmla="*/ 141 w 152"/>
                <a:gd name="T63" fmla="*/ 0 h 145"/>
                <a:gd name="T64" fmla="*/ 146 w 152"/>
                <a:gd name="T65" fmla="*/ 99 h 145"/>
                <a:gd name="T66" fmla="*/ 141 w 152"/>
                <a:gd name="T67" fmla="*/ 104 h 145"/>
                <a:gd name="T68" fmla="*/ 98 w 152"/>
                <a:gd name="T69" fmla="*/ 104 h 145"/>
                <a:gd name="T70" fmla="*/ 97 w 152"/>
                <a:gd name="T71" fmla="*/ 104 h 145"/>
                <a:gd name="T72" fmla="*/ 97 w 152"/>
                <a:gd name="T73" fmla="*/ 104 h 145"/>
                <a:gd name="T74" fmla="*/ 97 w 152"/>
                <a:gd name="T75" fmla="*/ 104 h 145"/>
                <a:gd name="T76" fmla="*/ 95 w 152"/>
                <a:gd name="T77" fmla="*/ 105 h 145"/>
                <a:gd name="T78" fmla="*/ 76 w 152"/>
                <a:gd name="T79" fmla="*/ 136 h 145"/>
                <a:gd name="T80" fmla="*/ 57 w 152"/>
                <a:gd name="T81" fmla="*/ 105 h 145"/>
                <a:gd name="T82" fmla="*/ 55 w 152"/>
                <a:gd name="T83" fmla="*/ 104 h 145"/>
                <a:gd name="T84" fmla="*/ 55 w 152"/>
                <a:gd name="T85" fmla="*/ 104 h 145"/>
                <a:gd name="T86" fmla="*/ 55 w 152"/>
                <a:gd name="T87" fmla="*/ 104 h 145"/>
                <a:gd name="T88" fmla="*/ 54 w 152"/>
                <a:gd name="T89" fmla="*/ 104 h 145"/>
                <a:gd name="T90" fmla="*/ 11 w 152"/>
                <a:gd name="T91" fmla="*/ 104 h 145"/>
                <a:gd name="T92" fmla="*/ 6 w 152"/>
                <a:gd name="T93" fmla="*/ 99 h 145"/>
                <a:gd name="T94" fmla="*/ 6 w 152"/>
                <a:gd name="T95" fmla="*/ 11 h 145"/>
                <a:gd name="T96" fmla="*/ 11 w 152"/>
                <a:gd name="T97" fmla="*/ 6 h 145"/>
                <a:gd name="T98" fmla="*/ 141 w 152"/>
                <a:gd name="T99" fmla="*/ 6 h 145"/>
                <a:gd name="T100" fmla="*/ 146 w 152"/>
                <a:gd name="T101" fmla="*/ 11 h 145"/>
                <a:gd name="T102" fmla="*/ 146 w 152"/>
                <a:gd name="T103" fmla="*/ 99 h 145"/>
                <a:gd name="T104" fmla="*/ 76 w 152"/>
                <a:gd name="T105" fmla="*/ 49 h 145"/>
                <a:gd name="T106" fmla="*/ 69 w 152"/>
                <a:gd name="T107" fmla="*/ 56 h 145"/>
                <a:gd name="T108" fmla="*/ 76 w 152"/>
                <a:gd name="T109" fmla="*/ 63 h 145"/>
                <a:gd name="T110" fmla="*/ 83 w 152"/>
                <a:gd name="T111" fmla="*/ 56 h 145"/>
                <a:gd name="T112" fmla="*/ 76 w 152"/>
                <a:gd name="T113" fmla="*/ 49 h 145"/>
                <a:gd name="T114" fmla="*/ 75 w 152"/>
                <a:gd name="T115" fmla="*/ 56 h 145"/>
                <a:gd name="T116" fmla="*/ 76 w 152"/>
                <a:gd name="T117" fmla="*/ 55 h 145"/>
                <a:gd name="T118" fmla="*/ 77 w 152"/>
                <a:gd name="T119" fmla="*/ 56 h 145"/>
                <a:gd name="T120" fmla="*/ 75 w 152"/>
                <a:gd name="T121" fmla="*/ 56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2" h="145">
                  <a:moveTo>
                    <a:pt x="106" y="49"/>
                  </a:moveTo>
                  <a:cubicBezTo>
                    <a:pt x="102" y="49"/>
                    <a:pt x="99" y="53"/>
                    <a:pt x="99" y="56"/>
                  </a:cubicBezTo>
                  <a:cubicBezTo>
                    <a:pt x="99" y="60"/>
                    <a:pt x="102" y="63"/>
                    <a:pt x="106" y="63"/>
                  </a:cubicBezTo>
                  <a:cubicBezTo>
                    <a:pt x="109" y="63"/>
                    <a:pt x="113" y="60"/>
                    <a:pt x="113" y="56"/>
                  </a:cubicBezTo>
                  <a:cubicBezTo>
                    <a:pt x="113" y="53"/>
                    <a:pt x="109" y="49"/>
                    <a:pt x="106" y="49"/>
                  </a:cubicBezTo>
                  <a:close/>
                  <a:moveTo>
                    <a:pt x="105" y="56"/>
                  </a:moveTo>
                  <a:cubicBezTo>
                    <a:pt x="105" y="56"/>
                    <a:pt x="105" y="55"/>
                    <a:pt x="106" y="55"/>
                  </a:cubicBezTo>
                  <a:cubicBezTo>
                    <a:pt x="106" y="55"/>
                    <a:pt x="107" y="56"/>
                    <a:pt x="107" y="56"/>
                  </a:cubicBezTo>
                  <a:cubicBezTo>
                    <a:pt x="107" y="57"/>
                    <a:pt x="105" y="57"/>
                    <a:pt x="105" y="56"/>
                  </a:cubicBezTo>
                  <a:close/>
                  <a:moveTo>
                    <a:pt x="46" y="49"/>
                  </a:moveTo>
                  <a:cubicBezTo>
                    <a:pt x="42" y="49"/>
                    <a:pt x="39" y="53"/>
                    <a:pt x="39" y="56"/>
                  </a:cubicBezTo>
                  <a:cubicBezTo>
                    <a:pt x="39" y="60"/>
                    <a:pt x="42" y="63"/>
                    <a:pt x="46" y="63"/>
                  </a:cubicBezTo>
                  <a:cubicBezTo>
                    <a:pt x="50" y="63"/>
                    <a:pt x="53" y="60"/>
                    <a:pt x="53" y="56"/>
                  </a:cubicBezTo>
                  <a:cubicBezTo>
                    <a:pt x="53" y="53"/>
                    <a:pt x="50" y="49"/>
                    <a:pt x="46" y="49"/>
                  </a:cubicBezTo>
                  <a:close/>
                  <a:moveTo>
                    <a:pt x="45" y="56"/>
                  </a:moveTo>
                  <a:cubicBezTo>
                    <a:pt x="45" y="56"/>
                    <a:pt x="46" y="55"/>
                    <a:pt x="46" y="55"/>
                  </a:cubicBezTo>
                  <a:cubicBezTo>
                    <a:pt x="47" y="55"/>
                    <a:pt x="47" y="56"/>
                    <a:pt x="47" y="56"/>
                  </a:cubicBezTo>
                  <a:cubicBezTo>
                    <a:pt x="47" y="57"/>
                    <a:pt x="45" y="57"/>
                    <a:pt x="45" y="56"/>
                  </a:cubicBezTo>
                  <a:close/>
                  <a:moveTo>
                    <a:pt x="141" y="0"/>
                  </a:moveTo>
                  <a:cubicBezTo>
                    <a:pt x="11" y="0"/>
                    <a:pt x="11" y="0"/>
                    <a:pt x="11" y="0"/>
                  </a:cubicBezTo>
                  <a:cubicBezTo>
                    <a:pt x="5" y="0"/>
                    <a:pt x="0" y="5"/>
                    <a:pt x="0" y="11"/>
                  </a:cubicBezTo>
                  <a:cubicBezTo>
                    <a:pt x="0" y="99"/>
                    <a:pt x="0" y="99"/>
                    <a:pt x="0" y="99"/>
                  </a:cubicBezTo>
                  <a:cubicBezTo>
                    <a:pt x="0" y="105"/>
                    <a:pt x="5" y="110"/>
                    <a:pt x="11" y="110"/>
                  </a:cubicBezTo>
                  <a:cubicBezTo>
                    <a:pt x="53" y="110"/>
                    <a:pt x="53" y="110"/>
                    <a:pt x="53" y="110"/>
                  </a:cubicBezTo>
                  <a:cubicBezTo>
                    <a:pt x="74" y="143"/>
                    <a:pt x="74" y="143"/>
                    <a:pt x="74" y="143"/>
                  </a:cubicBezTo>
                  <a:cubicBezTo>
                    <a:pt x="74" y="144"/>
                    <a:pt x="75" y="145"/>
                    <a:pt x="76" y="145"/>
                  </a:cubicBezTo>
                  <a:cubicBezTo>
                    <a:pt x="77" y="145"/>
                    <a:pt x="78" y="144"/>
                    <a:pt x="79" y="143"/>
                  </a:cubicBezTo>
                  <a:cubicBezTo>
                    <a:pt x="100" y="110"/>
                    <a:pt x="100" y="110"/>
                    <a:pt x="100" y="110"/>
                  </a:cubicBezTo>
                  <a:cubicBezTo>
                    <a:pt x="141" y="110"/>
                    <a:pt x="141" y="110"/>
                    <a:pt x="141" y="110"/>
                  </a:cubicBezTo>
                  <a:cubicBezTo>
                    <a:pt x="147" y="110"/>
                    <a:pt x="152" y="105"/>
                    <a:pt x="152" y="99"/>
                  </a:cubicBezTo>
                  <a:cubicBezTo>
                    <a:pt x="152" y="11"/>
                    <a:pt x="152" y="11"/>
                    <a:pt x="152" y="11"/>
                  </a:cubicBezTo>
                  <a:cubicBezTo>
                    <a:pt x="152" y="5"/>
                    <a:pt x="147" y="0"/>
                    <a:pt x="141" y="0"/>
                  </a:cubicBezTo>
                  <a:close/>
                  <a:moveTo>
                    <a:pt x="146" y="99"/>
                  </a:moveTo>
                  <a:cubicBezTo>
                    <a:pt x="146" y="101"/>
                    <a:pt x="144" y="104"/>
                    <a:pt x="141" y="104"/>
                  </a:cubicBezTo>
                  <a:cubicBezTo>
                    <a:pt x="98" y="104"/>
                    <a:pt x="98" y="104"/>
                    <a:pt x="98" y="104"/>
                  </a:cubicBezTo>
                  <a:cubicBezTo>
                    <a:pt x="98" y="104"/>
                    <a:pt x="97" y="104"/>
                    <a:pt x="97" y="104"/>
                  </a:cubicBezTo>
                  <a:cubicBezTo>
                    <a:pt x="97" y="104"/>
                    <a:pt x="97" y="104"/>
                    <a:pt x="97" y="104"/>
                  </a:cubicBezTo>
                  <a:cubicBezTo>
                    <a:pt x="97" y="104"/>
                    <a:pt x="97" y="104"/>
                    <a:pt x="97" y="104"/>
                  </a:cubicBezTo>
                  <a:cubicBezTo>
                    <a:pt x="96" y="104"/>
                    <a:pt x="96" y="105"/>
                    <a:pt x="95" y="105"/>
                  </a:cubicBezTo>
                  <a:cubicBezTo>
                    <a:pt x="76" y="136"/>
                    <a:pt x="76" y="136"/>
                    <a:pt x="76" y="136"/>
                  </a:cubicBezTo>
                  <a:cubicBezTo>
                    <a:pt x="57" y="105"/>
                    <a:pt x="57" y="105"/>
                    <a:pt x="57" y="105"/>
                  </a:cubicBezTo>
                  <a:cubicBezTo>
                    <a:pt x="57" y="105"/>
                    <a:pt x="56" y="104"/>
                    <a:pt x="55" y="104"/>
                  </a:cubicBezTo>
                  <a:cubicBezTo>
                    <a:pt x="55" y="104"/>
                    <a:pt x="55" y="104"/>
                    <a:pt x="55" y="104"/>
                  </a:cubicBezTo>
                  <a:cubicBezTo>
                    <a:pt x="55" y="104"/>
                    <a:pt x="55" y="104"/>
                    <a:pt x="55" y="104"/>
                  </a:cubicBezTo>
                  <a:cubicBezTo>
                    <a:pt x="55" y="104"/>
                    <a:pt x="54" y="104"/>
                    <a:pt x="54" y="104"/>
                  </a:cubicBezTo>
                  <a:cubicBezTo>
                    <a:pt x="11" y="104"/>
                    <a:pt x="11" y="104"/>
                    <a:pt x="11" y="104"/>
                  </a:cubicBezTo>
                  <a:cubicBezTo>
                    <a:pt x="9" y="104"/>
                    <a:pt x="6" y="101"/>
                    <a:pt x="6" y="99"/>
                  </a:cubicBezTo>
                  <a:cubicBezTo>
                    <a:pt x="6" y="11"/>
                    <a:pt x="6" y="11"/>
                    <a:pt x="6" y="11"/>
                  </a:cubicBezTo>
                  <a:cubicBezTo>
                    <a:pt x="6" y="8"/>
                    <a:pt x="9" y="6"/>
                    <a:pt x="11" y="6"/>
                  </a:cubicBezTo>
                  <a:cubicBezTo>
                    <a:pt x="141" y="6"/>
                    <a:pt x="141" y="6"/>
                    <a:pt x="141" y="6"/>
                  </a:cubicBezTo>
                  <a:cubicBezTo>
                    <a:pt x="144" y="6"/>
                    <a:pt x="146" y="8"/>
                    <a:pt x="146" y="11"/>
                  </a:cubicBezTo>
                  <a:lnTo>
                    <a:pt x="146" y="99"/>
                  </a:lnTo>
                  <a:close/>
                  <a:moveTo>
                    <a:pt x="76" y="49"/>
                  </a:moveTo>
                  <a:cubicBezTo>
                    <a:pt x="72" y="49"/>
                    <a:pt x="69" y="53"/>
                    <a:pt x="69" y="56"/>
                  </a:cubicBezTo>
                  <a:cubicBezTo>
                    <a:pt x="69" y="60"/>
                    <a:pt x="72" y="63"/>
                    <a:pt x="76" y="63"/>
                  </a:cubicBezTo>
                  <a:cubicBezTo>
                    <a:pt x="80" y="63"/>
                    <a:pt x="83" y="60"/>
                    <a:pt x="83" y="56"/>
                  </a:cubicBezTo>
                  <a:cubicBezTo>
                    <a:pt x="83" y="53"/>
                    <a:pt x="80" y="49"/>
                    <a:pt x="76" y="49"/>
                  </a:cubicBezTo>
                  <a:close/>
                  <a:moveTo>
                    <a:pt x="75" y="56"/>
                  </a:moveTo>
                  <a:cubicBezTo>
                    <a:pt x="75" y="56"/>
                    <a:pt x="75" y="55"/>
                    <a:pt x="76" y="55"/>
                  </a:cubicBezTo>
                  <a:cubicBezTo>
                    <a:pt x="76" y="55"/>
                    <a:pt x="77" y="56"/>
                    <a:pt x="77" y="56"/>
                  </a:cubicBezTo>
                  <a:cubicBezTo>
                    <a:pt x="77" y="57"/>
                    <a:pt x="75" y="57"/>
                    <a:pt x="75" y="56"/>
                  </a:cubicBezTo>
                  <a:close/>
                </a:path>
              </a:pathLst>
            </a:custGeom>
            <a:solidFill>
              <a:srgbClr val="002060"/>
            </a:solidFill>
            <a:ln>
              <a:solidFill>
                <a:schemeClr val="accent2"/>
              </a:solidFill>
            </a:ln>
            <a:extLst/>
          </p:spPr>
          <p:txBody>
            <a:bodyPr vert="horz" wrap="square" lIns="91424" tIns="45712" rIns="91424" bIns="45712" numCol="1" anchor="t" anchorCtr="0" compatLnSpc="1">
              <a:prstTxWarp prst="textNoShape">
                <a:avLst/>
              </a:prstTxWarp>
            </a:bodyPr>
            <a:lstStyle/>
            <a:p>
              <a:endParaRPr lang="zh-CN" altLang="en-US"/>
            </a:p>
          </p:txBody>
        </p:sp>
      </p:grpSp>
      <p:sp>
        <p:nvSpPr>
          <p:cNvPr id="22" name="矩形 21"/>
          <p:cNvSpPr/>
          <p:nvPr/>
        </p:nvSpPr>
        <p:spPr>
          <a:xfrm>
            <a:off x="1063666" y="1732402"/>
            <a:ext cx="1061829" cy="346296"/>
          </a:xfrm>
          <a:prstGeom prst="rect">
            <a:avLst/>
          </a:prstGeom>
        </p:spPr>
        <p:txBody>
          <a:bodyPr wrap="none" lIns="68577" tIns="34289" rIns="68577" bIns="34289">
            <a:spAutoFit/>
          </a:bodyPr>
          <a:lstStyle/>
          <a:p>
            <a:r>
              <a:rPr lang="zh-CN" altLang="en-US" dirty="0">
                <a:solidFill>
                  <a:schemeClr val="bg1">
                    <a:lumMod val="65000"/>
                  </a:schemeClr>
                </a:solidFill>
                <a:latin typeface="方正兰亭中黑_GBK" panose="02000000000000000000" pitchFamily="2" charset="-122"/>
                <a:ea typeface="方正兰亭中黑_GBK" panose="02000000000000000000" pitchFamily="2" charset="-122"/>
              </a:rPr>
              <a:t>海报宣传</a:t>
            </a:r>
          </a:p>
        </p:txBody>
      </p:sp>
      <p:sp>
        <p:nvSpPr>
          <p:cNvPr id="23" name="矩形 22"/>
          <p:cNvSpPr/>
          <p:nvPr/>
        </p:nvSpPr>
        <p:spPr>
          <a:xfrm>
            <a:off x="1063666" y="2135681"/>
            <a:ext cx="1985191" cy="708012"/>
          </a:xfrm>
          <a:prstGeom prst="rect">
            <a:avLst/>
          </a:prstGeom>
        </p:spPr>
        <p:txBody>
          <a:bodyPr wrap="square" lIns="68577" tIns="34289" rIns="68577" bIns="34289">
            <a:spAutoFit/>
          </a:bodyPr>
          <a:lstStyle/>
          <a:p>
            <a:pPr>
              <a:lnSpc>
                <a:spcPct val="130000"/>
              </a:lnSpc>
            </a:pPr>
            <a:r>
              <a:rPr lang="zh-CN" altLang="en-US" sz="1100" dirty="0">
                <a:solidFill>
                  <a:schemeClr val="bg1">
                    <a:lumMod val="65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a:t>
            </a:r>
          </a:p>
        </p:txBody>
      </p:sp>
      <p:sp>
        <p:nvSpPr>
          <p:cNvPr id="34" name="矩形 33"/>
          <p:cNvSpPr/>
          <p:nvPr/>
        </p:nvSpPr>
        <p:spPr>
          <a:xfrm>
            <a:off x="1063666" y="3257137"/>
            <a:ext cx="1061829" cy="346296"/>
          </a:xfrm>
          <a:prstGeom prst="rect">
            <a:avLst/>
          </a:prstGeom>
        </p:spPr>
        <p:txBody>
          <a:bodyPr wrap="none" lIns="68577" tIns="34289" rIns="68577" bIns="34289">
            <a:spAutoFit/>
          </a:bodyPr>
          <a:lstStyle/>
          <a:p>
            <a:r>
              <a:rPr lang="zh-CN" altLang="en-US" dirty="0">
                <a:solidFill>
                  <a:schemeClr val="bg1">
                    <a:lumMod val="65000"/>
                  </a:schemeClr>
                </a:solidFill>
                <a:latin typeface="方正兰亭中黑_GBK" panose="02000000000000000000" pitchFamily="2" charset="-122"/>
                <a:ea typeface="方正兰亭中黑_GBK" panose="02000000000000000000" pitchFamily="2" charset="-122"/>
              </a:rPr>
              <a:t>传单派发</a:t>
            </a:r>
          </a:p>
        </p:txBody>
      </p:sp>
      <p:sp>
        <p:nvSpPr>
          <p:cNvPr id="36" name="矩形 35"/>
          <p:cNvSpPr/>
          <p:nvPr/>
        </p:nvSpPr>
        <p:spPr>
          <a:xfrm>
            <a:off x="5859556" y="1740379"/>
            <a:ext cx="1061829" cy="346296"/>
          </a:xfrm>
          <a:prstGeom prst="rect">
            <a:avLst/>
          </a:prstGeom>
        </p:spPr>
        <p:txBody>
          <a:bodyPr wrap="none" lIns="68577" tIns="34289" rIns="68577" bIns="34289">
            <a:spAutoFit/>
          </a:bodyPr>
          <a:lstStyle/>
          <a:p>
            <a:r>
              <a:rPr lang="zh-CN" altLang="en-US" dirty="0">
                <a:solidFill>
                  <a:schemeClr val="bg1">
                    <a:lumMod val="65000"/>
                  </a:schemeClr>
                </a:solidFill>
                <a:latin typeface="方正兰亭中黑_GBK" panose="02000000000000000000" pitchFamily="2" charset="-122"/>
                <a:ea typeface="方正兰亭中黑_GBK" panose="02000000000000000000" pitchFamily="2" charset="-122"/>
              </a:rPr>
              <a:t>微信推广</a:t>
            </a:r>
          </a:p>
        </p:txBody>
      </p:sp>
      <p:sp>
        <p:nvSpPr>
          <p:cNvPr id="38" name="矩形 37"/>
          <p:cNvSpPr/>
          <p:nvPr/>
        </p:nvSpPr>
        <p:spPr>
          <a:xfrm>
            <a:off x="5859556" y="3257137"/>
            <a:ext cx="1061829" cy="346296"/>
          </a:xfrm>
          <a:prstGeom prst="rect">
            <a:avLst/>
          </a:prstGeom>
        </p:spPr>
        <p:txBody>
          <a:bodyPr wrap="none" lIns="68577" tIns="34289" rIns="68577" bIns="34289">
            <a:spAutoFit/>
          </a:bodyPr>
          <a:lstStyle/>
          <a:p>
            <a:r>
              <a:rPr lang="zh-CN" altLang="en-US" dirty="0">
                <a:solidFill>
                  <a:schemeClr val="bg1">
                    <a:lumMod val="65000"/>
                  </a:schemeClr>
                </a:solidFill>
                <a:latin typeface="方正兰亭中黑_GBK" panose="02000000000000000000" pitchFamily="2" charset="-122"/>
                <a:ea typeface="方正兰亭中黑_GBK" panose="02000000000000000000" pitchFamily="2" charset="-122"/>
              </a:rPr>
              <a:t>短信群发</a:t>
            </a:r>
          </a:p>
        </p:txBody>
      </p:sp>
      <p:sp>
        <p:nvSpPr>
          <p:cNvPr id="67" name="矩形 66"/>
          <p:cNvSpPr/>
          <p:nvPr/>
        </p:nvSpPr>
        <p:spPr>
          <a:xfrm>
            <a:off x="1063666" y="3660416"/>
            <a:ext cx="1985191" cy="708012"/>
          </a:xfrm>
          <a:prstGeom prst="rect">
            <a:avLst/>
          </a:prstGeom>
        </p:spPr>
        <p:txBody>
          <a:bodyPr wrap="square" lIns="68577" tIns="34289" rIns="68577" bIns="34289">
            <a:spAutoFit/>
          </a:bodyPr>
          <a:lstStyle/>
          <a:p>
            <a:pPr>
              <a:lnSpc>
                <a:spcPct val="130000"/>
              </a:lnSpc>
            </a:pPr>
            <a:r>
              <a:rPr lang="zh-CN" altLang="en-US" sz="1100" dirty="0">
                <a:solidFill>
                  <a:schemeClr val="bg1">
                    <a:lumMod val="65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a:t>
            </a:r>
          </a:p>
        </p:txBody>
      </p:sp>
      <p:sp>
        <p:nvSpPr>
          <p:cNvPr id="68" name="矩形 67"/>
          <p:cNvSpPr/>
          <p:nvPr/>
        </p:nvSpPr>
        <p:spPr>
          <a:xfrm>
            <a:off x="5859556" y="2135681"/>
            <a:ext cx="1985191" cy="708012"/>
          </a:xfrm>
          <a:prstGeom prst="rect">
            <a:avLst/>
          </a:prstGeom>
        </p:spPr>
        <p:txBody>
          <a:bodyPr wrap="square" lIns="68577" tIns="34289" rIns="68577" bIns="34289">
            <a:spAutoFit/>
          </a:bodyPr>
          <a:lstStyle/>
          <a:p>
            <a:pPr>
              <a:lnSpc>
                <a:spcPct val="130000"/>
              </a:lnSpc>
            </a:pPr>
            <a:r>
              <a:rPr lang="zh-CN" altLang="en-US" sz="1100" dirty="0">
                <a:solidFill>
                  <a:schemeClr val="bg1">
                    <a:lumMod val="65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a:t>
            </a:r>
          </a:p>
        </p:txBody>
      </p:sp>
      <p:sp>
        <p:nvSpPr>
          <p:cNvPr id="70" name="矩形 69"/>
          <p:cNvSpPr/>
          <p:nvPr/>
        </p:nvSpPr>
        <p:spPr>
          <a:xfrm>
            <a:off x="5859556" y="3660416"/>
            <a:ext cx="1985191" cy="487952"/>
          </a:xfrm>
          <a:prstGeom prst="rect">
            <a:avLst/>
          </a:prstGeom>
        </p:spPr>
        <p:txBody>
          <a:bodyPr wrap="square" lIns="68577" tIns="34289" rIns="68577" bIns="34289">
            <a:spAutoFit/>
          </a:bodyPr>
          <a:lstStyle/>
          <a:p>
            <a:pPr>
              <a:lnSpc>
                <a:spcPct val="130000"/>
              </a:lnSpc>
            </a:pPr>
            <a:r>
              <a:rPr lang="zh-CN" altLang="en-US" sz="1100" dirty="0">
                <a:solidFill>
                  <a:schemeClr val="bg1">
                    <a:lumMod val="65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a:t>
            </a:r>
          </a:p>
        </p:txBody>
      </p:sp>
    </p:spTree>
    <p:extLst>
      <p:ext uri="{BB962C8B-B14F-4D97-AF65-F5344CB8AC3E}">
        <p14:creationId xmlns:p14="http://schemas.microsoft.com/office/powerpoint/2010/main" val="39591871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7" presetClass="entr" presetSubtype="10" fill="hold" grpId="0" nodeType="afterEffect">
                                  <p:stCondLst>
                                    <p:cond delay="0"/>
                                  </p:stCondLst>
                                  <p:iterate type="lt">
                                    <p:tmPct val="10000"/>
                                  </p:iterate>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strVal val="#ppt_h"/>
                                          </p:val>
                                        </p:tav>
                                        <p:tav tm="100000">
                                          <p:val>
                                            <p:strVal val="#ppt_h"/>
                                          </p:val>
                                        </p:tav>
                                      </p:tavLst>
                                    </p:anim>
                                  </p:childTnLst>
                                </p:cTn>
                              </p:par>
                            </p:childTnLst>
                          </p:cTn>
                        </p:par>
                        <p:par>
                          <p:cTn id="14" fill="hold">
                            <p:stCondLst>
                              <p:cond delay="1150"/>
                            </p:stCondLst>
                            <p:childTnLst>
                              <p:par>
                                <p:cTn id="15" presetID="14" presetClass="entr" presetSubtype="1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randombar(horizontal)">
                                      <p:cBhvr>
                                        <p:cTn id="17" dur="500"/>
                                        <p:tgtEl>
                                          <p:spTgt spid="23"/>
                                        </p:tgtEl>
                                      </p:cBhvr>
                                    </p:animEffect>
                                  </p:childTnLst>
                                </p:cTn>
                              </p:par>
                            </p:childTnLst>
                          </p:cTn>
                        </p:par>
                        <p:par>
                          <p:cTn id="18" fill="hold">
                            <p:stCondLst>
                              <p:cond delay="1650"/>
                            </p:stCondLst>
                            <p:childTnLst>
                              <p:par>
                                <p:cTn id="19" presetID="2" presetClass="entr" presetSubtype="3"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1+#ppt_w/2"/>
                                          </p:val>
                                        </p:tav>
                                        <p:tav tm="100000">
                                          <p:val>
                                            <p:strVal val="#ppt_x"/>
                                          </p:val>
                                        </p:tav>
                                      </p:tavLst>
                                    </p:anim>
                                    <p:anim calcmode="lin" valueType="num">
                                      <p:cBhvr additive="base">
                                        <p:cTn id="22" dur="500" fill="hold"/>
                                        <p:tgtEl>
                                          <p:spTgt spid="15"/>
                                        </p:tgtEl>
                                        <p:attrNameLst>
                                          <p:attrName>ppt_y</p:attrName>
                                        </p:attrNameLst>
                                      </p:cBhvr>
                                      <p:tavLst>
                                        <p:tav tm="0">
                                          <p:val>
                                            <p:strVal val="0-#ppt_h/2"/>
                                          </p:val>
                                        </p:tav>
                                        <p:tav tm="100000">
                                          <p:val>
                                            <p:strVal val="#ppt_y"/>
                                          </p:val>
                                        </p:tav>
                                      </p:tavLst>
                                    </p:anim>
                                  </p:childTnLst>
                                </p:cTn>
                              </p:par>
                            </p:childTnLst>
                          </p:cTn>
                        </p:par>
                        <p:par>
                          <p:cTn id="23" fill="hold">
                            <p:stCondLst>
                              <p:cond delay="2150"/>
                            </p:stCondLst>
                            <p:childTnLst>
                              <p:par>
                                <p:cTn id="24" presetID="17" presetClass="entr" presetSubtype="10" fill="hold" grpId="0" nodeType="afterEffect">
                                  <p:stCondLst>
                                    <p:cond delay="0"/>
                                  </p:stCondLst>
                                  <p:iterate type="lt">
                                    <p:tmPct val="10000"/>
                                  </p:iterate>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strVal val="#ppt_h"/>
                                          </p:val>
                                        </p:tav>
                                        <p:tav tm="100000">
                                          <p:val>
                                            <p:strVal val="#ppt_h"/>
                                          </p:val>
                                        </p:tav>
                                      </p:tavLst>
                                    </p:anim>
                                  </p:childTnLst>
                                </p:cTn>
                              </p:par>
                            </p:childTnLst>
                          </p:cTn>
                        </p:par>
                        <p:par>
                          <p:cTn id="28" fill="hold">
                            <p:stCondLst>
                              <p:cond delay="2800"/>
                            </p:stCondLst>
                            <p:childTnLst>
                              <p:par>
                                <p:cTn id="29" presetID="14" presetClass="entr" presetSubtype="10" fill="hold" grpId="0"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randombar(horizontal)">
                                      <p:cBhvr>
                                        <p:cTn id="31" dur="500"/>
                                        <p:tgtEl>
                                          <p:spTgt spid="68"/>
                                        </p:tgtEl>
                                      </p:cBhvr>
                                    </p:animEffect>
                                  </p:childTnLst>
                                </p:cTn>
                              </p:par>
                            </p:childTnLst>
                          </p:cTn>
                        </p:par>
                        <p:par>
                          <p:cTn id="32" fill="hold">
                            <p:stCondLst>
                              <p:cond delay="3300"/>
                            </p:stCondLst>
                            <p:childTnLst>
                              <p:par>
                                <p:cTn id="33" presetID="2" presetClass="entr" presetSubtype="12"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0-#ppt_w/2"/>
                                          </p:val>
                                        </p:tav>
                                        <p:tav tm="100000">
                                          <p:val>
                                            <p:strVal val="#ppt_x"/>
                                          </p:val>
                                        </p:tav>
                                      </p:tavLst>
                                    </p:anim>
                                    <p:anim calcmode="lin" valueType="num">
                                      <p:cBhvr additive="base">
                                        <p:cTn id="36" dur="500" fill="hold"/>
                                        <p:tgtEl>
                                          <p:spTgt spid="2"/>
                                        </p:tgtEl>
                                        <p:attrNameLst>
                                          <p:attrName>ppt_y</p:attrName>
                                        </p:attrNameLst>
                                      </p:cBhvr>
                                      <p:tavLst>
                                        <p:tav tm="0">
                                          <p:val>
                                            <p:strVal val="1+#ppt_h/2"/>
                                          </p:val>
                                        </p:tav>
                                        <p:tav tm="100000">
                                          <p:val>
                                            <p:strVal val="#ppt_y"/>
                                          </p:val>
                                        </p:tav>
                                      </p:tavLst>
                                    </p:anim>
                                  </p:childTnLst>
                                </p:cTn>
                              </p:par>
                            </p:childTnLst>
                          </p:cTn>
                        </p:par>
                        <p:par>
                          <p:cTn id="37" fill="hold">
                            <p:stCondLst>
                              <p:cond delay="3800"/>
                            </p:stCondLst>
                            <p:childTnLst>
                              <p:par>
                                <p:cTn id="38" presetID="17" presetClass="entr" presetSubtype="10" fill="hold" grpId="0" nodeType="afterEffect">
                                  <p:stCondLst>
                                    <p:cond delay="0"/>
                                  </p:stCondLst>
                                  <p:iterate type="lt">
                                    <p:tmPct val="10000"/>
                                  </p:iterate>
                                  <p:childTnLst>
                                    <p:set>
                                      <p:cBhvr>
                                        <p:cTn id="39" dur="1" fill="hold">
                                          <p:stCondLst>
                                            <p:cond delay="0"/>
                                          </p:stCondLst>
                                        </p:cTn>
                                        <p:tgtEl>
                                          <p:spTgt spid="34"/>
                                        </p:tgtEl>
                                        <p:attrNameLst>
                                          <p:attrName>style.visibility</p:attrName>
                                        </p:attrNameLst>
                                      </p:cBhvr>
                                      <p:to>
                                        <p:strVal val="visible"/>
                                      </p:to>
                                    </p:set>
                                    <p:anim calcmode="lin" valueType="num">
                                      <p:cBhvr>
                                        <p:cTn id="40" dur="500" fill="hold"/>
                                        <p:tgtEl>
                                          <p:spTgt spid="34"/>
                                        </p:tgtEl>
                                        <p:attrNameLst>
                                          <p:attrName>ppt_w</p:attrName>
                                        </p:attrNameLst>
                                      </p:cBhvr>
                                      <p:tavLst>
                                        <p:tav tm="0">
                                          <p:val>
                                            <p:fltVal val="0"/>
                                          </p:val>
                                        </p:tav>
                                        <p:tav tm="100000">
                                          <p:val>
                                            <p:strVal val="#ppt_w"/>
                                          </p:val>
                                        </p:tav>
                                      </p:tavLst>
                                    </p:anim>
                                    <p:anim calcmode="lin" valueType="num">
                                      <p:cBhvr>
                                        <p:cTn id="41" dur="500" fill="hold"/>
                                        <p:tgtEl>
                                          <p:spTgt spid="34"/>
                                        </p:tgtEl>
                                        <p:attrNameLst>
                                          <p:attrName>ppt_h</p:attrName>
                                        </p:attrNameLst>
                                      </p:cBhvr>
                                      <p:tavLst>
                                        <p:tav tm="0">
                                          <p:val>
                                            <p:strVal val="#ppt_h"/>
                                          </p:val>
                                        </p:tav>
                                        <p:tav tm="100000">
                                          <p:val>
                                            <p:strVal val="#ppt_h"/>
                                          </p:val>
                                        </p:tav>
                                      </p:tavLst>
                                    </p:anim>
                                  </p:childTnLst>
                                </p:cTn>
                              </p:par>
                            </p:childTnLst>
                          </p:cTn>
                        </p:par>
                        <p:par>
                          <p:cTn id="42" fill="hold">
                            <p:stCondLst>
                              <p:cond delay="4450"/>
                            </p:stCondLst>
                            <p:childTnLst>
                              <p:par>
                                <p:cTn id="43" presetID="14" presetClass="entr" presetSubtype="10" fill="hold" grpId="0" nodeType="after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randombar(horizontal)">
                                      <p:cBhvr>
                                        <p:cTn id="45" dur="500"/>
                                        <p:tgtEl>
                                          <p:spTgt spid="67"/>
                                        </p:tgtEl>
                                      </p:cBhvr>
                                    </p:animEffect>
                                  </p:childTnLst>
                                </p:cTn>
                              </p:par>
                            </p:childTnLst>
                          </p:cTn>
                        </p:par>
                        <p:par>
                          <p:cTn id="46" fill="hold">
                            <p:stCondLst>
                              <p:cond delay="4950"/>
                            </p:stCondLst>
                            <p:childTnLst>
                              <p:par>
                                <p:cTn id="47" presetID="2" presetClass="entr" presetSubtype="6"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1+#ppt_w/2"/>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par>
                          <p:cTn id="51" fill="hold">
                            <p:stCondLst>
                              <p:cond delay="5450"/>
                            </p:stCondLst>
                            <p:childTnLst>
                              <p:par>
                                <p:cTn id="52" presetID="17" presetClass="entr" presetSubtype="10" fill="hold" grpId="0" nodeType="afterEffect">
                                  <p:stCondLst>
                                    <p:cond delay="0"/>
                                  </p:stCondLst>
                                  <p:iterate type="lt">
                                    <p:tmPct val="10000"/>
                                  </p:iterate>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strVal val="#ppt_h"/>
                                          </p:val>
                                        </p:tav>
                                        <p:tav tm="100000">
                                          <p:val>
                                            <p:strVal val="#ppt_h"/>
                                          </p:val>
                                        </p:tav>
                                      </p:tavLst>
                                    </p:anim>
                                  </p:childTnLst>
                                </p:cTn>
                              </p:par>
                            </p:childTnLst>
                          </p:cTn>
                        </p:par>
                        <p:par>
                          <p:cTn id="56" fill="hold">
                            <p:stCondLst>
                              <p:cond delay="6100"/>
                            </p:stCondLst>
                            <p:childTnLst>
                              <p:par>
                                <p:cTn id="57" presetID="14" presetClass="entr" presetSubtype="10" fill="hold" grpId="0" nodeType="afterEffect">
                                  <p:stCondLst>
                                    <p:cond delay="0"/>
                                  </p:stCondLst>
                                  <p:childTnLst>
                                    <p:set>
                                      <p:cBhvr>
                                        <p:cTn id="58" dur="1" fill="hold">
                                          <p:stCondLst>
                                            <p:cond delay="0"/>
                                          </p:stCondLst>
                                        </p:cTn>
                                        <p:tgtEl>
                                          <p:spTgt spid="70"/>
                                        </p:tgtEl>
                                        <p:attrNameLst>
                                          <p:attrName>style.visibility</p:attrName>
                                        </p:attrNameLst>
                                      </p:cBhvr>
                                      <p:to>
                                        <p:strVal val="visible"/>
                                      </p:to>
                                    </p:set>
                                    <p:animEffect transition="in" filter="randombar(horizontal)">
                                      <p:cBhvr>
                                        <p:cTn id="59"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34" grpId="0"/>
      <p:bldP spid="36" grpId="0"/>
      <p:bldP spid="38" grpId="0"/>
      <p:bldP spid="67" grpId="0"/>
      <p:bldP spid="68" grpId="0"/>
      <p:bldP spid="7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5"/>
          <p:cNvSpPr>
            <a:spLocks noChangeArrowheads="1"/>
          </p:cNvSpPr>
          <p:nvPr/>
        </p:nvSpPr>
        <p:spPr bwMode="auto">
          <a:xfrm>
            <a:off x="977758" y="1539358"/>
            <a:ext cx="1141512" cy="114216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4" tIns="34292" rIns="68584" bIns="34292"/>
          <a:lstStyle/>
          <a:p>
            <a:endParaRPr lang="id-ID"/>
          </a:p>
        </p:txBody>
      </p:sp>
      <p:grpSp>
        <p:nvGrpSpPr>
          <p:cNvPr id="2" name="Group 24"/>
          <p:cNvGrpSpPr>
            <a:grpSpLocks/>
          </p:cNvGrpSpPr>
          <p:nvPr/>
        </p:nvGrpSpPr>
        <p:grpSpPr bwMode="auto">
          <a:xfrm>
            <a:off x="847946" y="1408945"/>
            <a:ext cx="1401135" cy="1401798"/>
            <a:chOff x="1119258" y="2257147"/>
            <a:chExt cx="1868076" cy="1868076"/>
          </a:xfrm>
        </p:grpSpPr>
        <p:sp>
          <p:nvSpPr>
            <p:cNvPr id="136253" name="Freeform 6"/>
            <p:cNvSpPr>
              <a:spLocks/>
            </p:cNvSpPr>
            <p:nvPr/>
          </p:nvSpPr>
          <p:spPr bwMode="auto">
            <a:xfrm>
              <a:off x="2495041" y="2394505"/>
              <a:ext cx="356034" cy="354935"/>
            </a:xfrm>
            <a:custGeom>
              <a:avLst/>
              <a:gdLst>
                <a:gd name="T0" fmla="*/ 612368160 w 207"/>
                <a:gd name="T1" fmla="*/ 537330238 h 206"/>
                <a:gd name="T2" fmla="*/ 76915384 w 207"/>
                <a:gd name="T3" fmla="*/ 0 h 206"/>
                <a:gd name="T4" fmla="*/ 0 w 207"/>
                <a:gd name="T5" fmla="*/ 130621249 h 206"/>
                <a:gd name="T6" fmla="*/ 482202474 w 207"/>
                <a:gd name="T7" fmla="*/ 611547836 h 206"/>
                <a:gd name="T8" fmla="*/ 612368160 w 207"/>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54" name="Freeform 7"/>
            <p:cNvSpPr>
              <a:spLocks/>
            </p:cNvSpPr>
            <p:nvPr/>
          </p:nvSpPr>
          <p:spPr bwMode="auto">
            <a:xfrm>
              <a:off x="2075273" y="2257147"/>
              <a:ext cx="427460" cy="191203"/>
            </a:xfrm>
            <a:custGeom>
              <a:avLst/>
              <a:gdLst>
                <a:gd name="T0" fmla="*/ 0 w 248"/>
                <a:gd name="T1" fmla="*/ 0 h 111"/>
                <a:gd name="T2" fmla="*/ 0 w 248"/>
                <a:gd name="T3" fmla="*/ 151325978 h 111"/>
                <a:gd name="T4" fmla="*/ 659539755 w 248"/>
                <a:gd name="T5" fmla="*/ 329356642 h 111"/>
                <a:gd name="T6" fmla="*/ 736782466 w 248"/>
                <a:gd name="T7" fmla="*/ 198801166 h 111"/>
                <a:gd name="T8" fmla="*/ 0 w 248"/>
                <a:gd name="T9" fmla="*/ 0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55" name="Freeform 8"/>
            <p:cNvSpPr>
              <a:spLocks/>
            </p:cNvSpPr>
            <p:nvPr/>
          </p:nvSpPr>
          <p:spPr bwMode="auto">
            <a:xfrm>
              <a:off x="2796131" y="2743946"/>
              <a:ext cx="191203" cy="425262"/>
            </a:xfrm>
            <a:custGeom>
              <a:avLst/>
              <a:gdLst>
                <a:gd name="T0" fmla="*/ 133523428 w 111"/>
                <a:gd name="T1" fmla="*/ 0 h 247"/>
                <a:gd name="T2" fmla="*/ 0 w 111"/>
                <a:gd name="T3" fmla="*/ 77070559 h 247"/>
                <a:gd name="T4" fmla="*/ 178030664 w 111"/>
                <a:gd name="T5" fmla="*/ 732177201 h 247"/>
                <a:gd name="T6" fmla="*/ 329356642 w 111"/>
                <a:gd name="T7" fmla="*/ 732177201 h 247"/>
                <a:gd name="T8" fmla="*/ 133523428 w 111"/>
                <a:gd name="T9" fmla="*/ 0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56" name="Freeform 9"/>
            <p:cNvSpPr>
              <a:spLocks/>
            </p:cNvSpPr>
            <p:nvPr/>
          </p:nvSpPr>
          <p:spPr bwMode="auto">
            <a:xfrm>
              <a:off x="2796131" y="3213162"/>
              <a:ext cx="191203" cy="427460"/>
            </a:xfrm>
            <a:custGeom>
              <a:avLst/>
              <a:gdLst>
                <a:gd name="T0" fmla="*/ 178030664 w 111"/>
                <a:gd name="T1" fmla="*/ 0 h 248"/>
                <a:gd name="T2" fmla="*/ 0 w 111"/>
                <a:gd name="T3" fmla="*/ 659539755 h 248"/>
                <a:gd name="T4" fmla="*/ 133523428 w 111"/>
                <a:gd name="T5" fmla="*/ 736782466 h 248"/>
                <a:gd name="T6" fmla="*/ 329356642 w 111"/>
                <a:gd name="T7" fmla="*/ 0 h 248"/>
                <a:gd name="T8" fmla="*/ 178030664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57" name="Freeform 10"/>
            <p:cNvSpPr>
              <a:spLocks/>
            </p:cNvSpPr>
            <p:nvPr/>
          </p:nvSpPr>
          <p:spPr bwMode="auto">
            <a:xfrm>
              <a:off x="2495041" y="3632930"/>
              <a:ext cx="356034" cy="356034"/>
            </a:xfrm>
            <a:custGeom>
              <a:avLst/>
              <a:gdLst>
                <a:gd name="T0" fmla="*/ 612368160 w 207"/>
                <a:gd name="T1" fmla="*/ 76915384 h 207"/>
                <a:gd name="T2" fmla="*/ 482202474 w 207"/>
                <a:gd name="T3" fmla="*/ 0 h 207"/>
                <a:gd name="T4" fmla="*/ 0 w 207"/>
                <a:gd name="T5" fmla="*/ 482202474 h 207"/>
                <a:gd name="T6" fmla="*/ 76915384 w 207"/>
                <a:gd name="T7" fmla="*/ 612368160 h 207"/>
                <a:gd name="T8" fmla="*/ 612368160 w 207"/>
                <a:gd name="T9" fmla="*/ 76915384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58" name="Freeform 11"/>
            <p:cNvSpPr>
              <a:spLocks/>
            </p:cNvSpPr>
            <p:nvPr/>
          </p:nvSpPr>
          <p:spPr bwMode="auto">
            <a:xfrm>
              <a:off x="2075273" y="3936217"/>
              <a:ext cx="427460" cy="189006"/>
            </a:xfrm>
            <a:custGeom>
              <a:avLst/>
              <a:gdLst>
                <a:gd name="T0" fmla="*/ 736782466 w 248"/>
                <a:gd name="T1" fmla="*/ 129902106 h 110"/>
                <a:gd name="T2" fmla="*/ 659539755 w 248"/>
                <a:gd name="T3" fmla="*/ 0 h 110"/>
                <a:gd name="T4" fmla="*/ 0 w 248"/>
                <a:gd name="T5" fmla="*/ 174187930 h 110"/>
                <a:gd name="T6" fmla="*/ 0 w 248"/>
                <a:gd name="T7" fmla="*/ 324756982 h 110"/>
                <a:gd name="T8" fmla="*/ 736782466 w 248"/>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12"/>
            <p:cNvSpPr>
              <a:spLocks/>
            </p:cNvSpPr>
            <p:nvPr/>
          </p:nvSpPr>
          <p:spPr bwMode="auto">
            <a:xfrm>
              <a:off x="1605927"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a:extLst/>
          </p:spPr>
          <p:txBody>
            <a:bodyPr/>
            <a:lstStyle/>
            <a:p>
              <a:pPr defTabSz="685846">
                <a:defRPr/>
              </a:pPr>
              <a:endParaRPr lang="id-ID">
                <a:latin typeface="+mn-lt"/>
                <a:ea typeface="+mn-ea"/>
              </a:endParaRPr>
            </a:p>
          </p:txBody>
        </p:sp>
        <p:sp>
          <p:nvSpPr>
            <p:cNvPr id="33" name="Freeform 13"/>
            <p:cNvSpPr>
              <a:spLocks/>
            </p:cNvSpPr>
            <p:nvPr/>
          </p:nvSpPr>
          <p:spPr bwMode="auto">
            <a:xfrm>
              <a:off x="1256605"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a:extLst/>
          </p:spPr>
          <p:txBody>
            <a:bodyPr/>
            <a:lstStyle/>
            <a:p>
              <a:pPr defTabSz="685846">
                <a:defRPr/>
              </a:pPr>
              <a:endParaRPr lang="id-ID">
                <a:latin typeface="+mn-lt"/>
                <a:ea typeface="+mn-ea"/>
              </a:endParaRPr>
            </a:p>
          </p:txBody>
        </p:sp>
        <p:sp>
          <p:nvSpPr>
            <p:cNvPr id="34" name="Freeform 14"/>
            <p:cNvSpPr>
              <a:spLocks/>
            </p:cNvSpPr>
            <p:nvPr/>
          </p:nvSpPr>
          <p:spPr bwMode="auto">
            <a:xfrm>
              <a:off x="1119258"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a:lstStyle/>
            <a:p>
              <a:pPr defTabSz="685846">
                <a:defRPr/>
              </a:pPr>
              <a:endParaRPr lang="id-ID">
                <a:latin typeface="+mn-lt"/>
                <a:ea typeface="+mn-ea"/>
              </a:endParaRPr>
            </a:p>
          </p:txBody>
        </p:sp>
        <p:sp>
          <p:nvSpPr>
            <p:cNvPr id="35" name="Freeform 15"/>
            <p:cNvSpPr>
              <a:spLocks/>
            </p:cNvSpPr>
            <p:nvPr/>
          </p:nvSpPr>
          <p:spPr bwMode="auto">
            <a:xfrm>
              <a:off x="1119258"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a:lstStyle/>
            <a:p>
              <a:pPr defTabSz="685846">
                <a:defRPr/>
              </a:pPr>
              <a:endParaRPr lang="id-ID">
                <a:latin typeface="+mn-lt"/>
                <a:ea typeface="+mn-ea"/>
              </a:endParaRPr>
            </a:p>
          </p:txBody>
        </p:sp>
        <p:sp>
          <p:nvSpPr>
            <p:cNvPr id="36" name="Freeform 16"/>
            <p:cNvSpPr>
              <a:spLocks/>
            </p:cNvSpPr>
            <p:nvPr/>
          </p:nvSpPr>
          <p:spPr bwMode="auto">
            <a:xfrm>
              <a:off x="1256605"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a:lstStyle/>
            <a:p>
              <a:pPr defTabSz="685846">
                <a:defRPr/>
              </a:pPr>
              <a:endParaRPr lang="id-ID">
                <a:latin typeface="+mn-lt"/>
                <a:ea typeface="+mn-ea"/>
              </a:endParaRPr>
            </a:p>
          </p:txBody>
        </p:sp>
        <p:sp>
          <p:nvSpPr>
            <p:cNvPr id="37" name="Freeform 17"/>
            <p:cNvSpPr>
              <a:spLocks/>
            </p:cNvSpPr>
            <p:nvPr/>
          </p:nvSpPr>
          <p:spPr bwMode="auto">
            <a:xfrm>
              <a:off x="1605927"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a:lstStyle/>
            <a:p>
              <a:pPr defTabSz="685846">
                <a:defRPr/>
              </a:pPr>
              <a:endParaRPr lang="id-ID">
                <a:latin typeface="+mn-lt"/>
                <a:ea typeface="+mn-ea"/>
              </a:endParaRPr>
            </a:p>
          </p:txBody>
        </p:sp>
      </p:grpSp>
      <p:sp>
        <p:nvSpPr>
          <p:cNvPr id="38" name="Oval 5"/>
          <p:cNvSpPr>
            <a:spLocks noChangeArrowheads="1"/>
          </p:cNvSpPr>
          <p:nvPr/>
        </p:nvSpPr>
        <p:spPr bwMode="auto">
          <a:xfrm>
            <a:off x="2988652" y="1539358"/>
            <a:ext cx="1141511" cy="1142162"/>
          </a:xfrm>
          <a:prstGeom prst="ellipse">
            <a:avLst/>
          </a:prstGeom>
          <a:solidFill>
            <a:schemeClr val="accent2"/>
          </a:solidFill>
          <a:ln>
            <a:noFill/>
          </a:ln>
          <a:extLst/>
        </p:spPr>
        <p:txBody>
          <a:bodyPr lIns="68584" tIns="34292" rIns="68584" bIns="34292"/>
          <a:lstStyle/>
          <a:p>
            <a:endParaRPr lang="id-ID"/>
          </a:p>
        </p:txBody>
      </p:sp>
      <p:grpSp>
        <p:nvGrpSpPr>
          <p:cNvPr id="3" name="Group 38"/>
          <p:cNvGrpSpPr>
            <a:grpSpLocks/>
          </p:cNvGrpSpPr>
          <p:nvPr/>
        </p:nvGrpSpPr>
        <p:grpSpPr bwMode="auto">
          <a:xfrm>
            <a:off x="2858245" y="1408945"/>
            <a:ext cx="1401135" cy="1401798"/>
            <a:chOff x="3800237" y="2257147"/>
            <a:chExt cx="1868076" cy="1868076"/>
          </a:xfrm>
        </p:grpSpPr>
        <p:sp>
          <p:nvSpPr>
            <p:cNvPr id="44" name="Freeform 6"/>
            <p:cNvSpPr>
              <a:spLocks/>
            </p:cNvSpPr>
            <p:nvPr/>
          </p:nvSpPr>
          <p:spPr bwMode="auto">
            <a:xfrm>
              <a:off x="5176087" y="2394436"/>
              <a:ext cx="355673" cy="354728"/>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p:spPr>
          <p:txBody>
            <a:bodyPr/>
            <a:lstStyle/>
            <a:p>
              <a:pPr defTabSz="685846">
                <a:defRPr/>
              </a:pPr>
              <a:endParaRPr lang="id-ID">
                <a:latin typeface="+mn-lt"/>
                <a:ea typeface="+mn-ea"/>
              </a:endParaRPr>
            </a:p>
          </p:txBody>
        </p:sp>
        <p:sp>
          <p:nvSpPr>
            <p:cNvPr id="45" name="Freeform 7"/>
            <p:cNvSpPr>
              <a:spLocks/>
            </p:cNvSpPr>
            <p:nvPr/>
          </p:nvSpPr>
          <p:spPr bwMode="auto">
            <a:xfrm>
              <a:off x="4756107" y="2257147"/>
              <a:ext cx="427919" cy="191252"/>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p:spPr>
          <p:txBody>
            <a:bodyPr/>
            <a:lstStyle/>
            <a:p>
              <a:pPr defTabSz="685846">
                <a:defRPr/>
              </a:pPr>
              <a:endParaRPr lang="id-ID">
                <a:latin typeface="+mn-lt"/>
                <a:ea typeface="+mn-ea"/>
              </a:endParaRPr>
            </a:p>
          </p:txBody>
        </p:sp>
        <p:sp>
          <p:nvSpPr>
            <p:cNvPr id="46" name="Freeform 8"/>
            <p:cNvSpPr>
              <a:spLocks/>
            </p:cNvSpPr>
            <p:nvPr/>
          </p:nvSpPr>
          <p:spPr bwMode="auto">
            <a:xfrm>
              <a:off x="5476980" y="2743609"/>
              <a:ext cx="191333" cy="42535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p:spPr>
          <p:txBody>
            <a:bodyPr/>
            <a:lstStyle/>
            <a:p>
              <a:pPr defTabSz="685846">
                <a:defRPr/>
              </a:pPr>
              <a:endParaRPr lang="id-ID">
                <a:latin typeface="+mn-lt"/>
                <a:ea typeface="+mn-ea"/>
              </a:endParaRPr>
            </a:p>
          </p:txBody>
        </p:sp>
        <p:sp>
          <p:nvSpPr>
            <p:cNvPr id="47" name="Freeform 9"/>
            <p:cNvSpPr>
              <a:spLocks/>
            </p:cNvSpPr>
            <p:nvPr/>
          </p:nvSpPr>
          <p:spPr bwMode="auto">
            <a:xfrm>
              <a:off x="5476980" y="3213405"/>
              <a:ext cx="191333" cy="426943"/>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p:spPr>
          <p:txBody>
            <a:bodyPr/>
            <a:lstStyle/>
            <a:p>
              <a:pPr defTabSz="685846">
                <a:defRPr/>
              </a:pPr>
              <a:endParaRPr lang="id-ID">
                <a:latin typeface="+mn-lt"/>
                <a:ea typeface="+mn-ea"/>
              </a:endParaRPr>
            </a:p>
          </p:txBody>
        </p:sp>
        <p:sp>
          <p:nvSpPr>
            <p:cNvPr id="50" name="Freeform 10"/>
            <p:cNvSpPr>
              <a:spLocks/>
            </p:cNvSpPr>
            <p:nvPr/>
          </p:nvSpPr>
          <p:spPr bwMode="auto">
            <a:xfrm>
              <a:off x="5176087" y="3633206"/>
              <a:ext cx="355673" cy="355522"/>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a:extLst/>
          </p:spPr>
          <p:txBody>
            <a:bodyPr/>
            <a:lstStyle/>
            <a:p>
              <a:pPr defTabSz="685846">
                <a:defRPr/>
              </a:pPr>
              <a:endParaRPr lang="id-ID">
                <a:latin typeface="+mn-lt"/>
                <a:ea typeface="+mn-ea"/>
              </a:endParaRPr>
            </a:p>
          </p:txBody>
        </p:sp>
        <p:sp>
          <p:nvSpPr>
            <p:cNvPr id="51" name="Freeform 11"/>
            <p:cNvSpPr>
              <a:spLocks/>
            </p:cNvSpPr>
            <p:nvPr/>
          </p:nvSpPr>
          <p:spPr bwMode="auto">
            <a:xfrm>
              <a:off x="4756107" y="3936352"/>
              <a:ext cx="427919" cy="188871"/>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a:extLst/>
          </p:spPr>
          <p:txBody>
            <a:bodyPr/>
            <a:lstStyle/>
            <a:p>
              <a:pPr defTabSz="685846">
                <a:defRPr/>
              </a:pPr>
              <a:endParaRPr lang="id-ID">
                <a:latin typeface="+mn-lt"/>
                <a:ea typeface="+mn-ea"/>
              </a:endParaRPr>
            </a:p>
          </p:txBody>
        </p:sp>
        <p:sp>
          <p:nvSpPr>
            <p:cNvPr id="52" name="Freeform 12"/>
            <p:cNvSpPr>
              <a:spLocks/>
            </p:cNvSpPr>
            <p:nvPr/>
          </p:nvSpPr>
          <p:spPr bwMode="auto">
            <a:xfrm>
              <a:off x="4286906"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solidFill>
            <a:ln>
              <a:noFill/>
            </a:ln>
            <a:extLst/>
          </p:spPr>
          <p:txBody>
            <a:bodyPr/>
            <a:lstStyle/>
            <a:p>
              <a:pPr defTabSz="685846">
                <a:defRPr/>
              </a:pPr>
              <a:endParaRPr lang="id-ID">
                <a:latin typeface="+mn-lt"/>
                <a:ea typeface="+mn-ea"/>
              </a:endParaRPr>
            </a:p>
          </p:txBody>
        </p:sp>
        <p:sp>
          <p:nvSpPr>
            <p:cNvPr id="53" name="Freeform 13"/>
            <p:cNvSpPr>
              <a:spLocks/>
            </p:cNvSpPr>
            <p:nvPr/>
          </p:nvSpPr>
          <p:spPr bwMode="auto">
            <a:xfrm>
              <a:off x="3937584"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solidFill>
            <a:ln>
              <a:noFill/>
            </a:ln>
          </p:spPr>
          <p:txBody>
            <a:bodyPr/>
            <a:lstStyle/>
            <a:p>
              <a:pPr defTabSz="685846">
                <a:defRPr/>
              </a:pPr>
              <a:endParaRPr lang="id-ID">
                <a:latin typeface="+mn-lt"/>
                <a:ea typeface="+mn-ea"/>
              </a:endParaRPr>
            </a:p>
          </p:txBody>
        </p:sp>
        <p:sp>
          <p:nvSpPr>
            <p:cNvPr id="54" name="Freeform 14"/>
            <p:cNvSpPr>
              <a:spLocks/>
            </p:cNvSpPr>
            <p:nvPr/>
          </p:nvSpPr>
          <p:spPr bwMode="auto">
            <a:xfrm>
              <a:off x="3800237"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solidFill>
            <a:ln>
              <a:noFill/>
            </a:ln>
          </p:spPr>
          <p:txBody>
            <a:bodyPr/>
            <a:lstStyle/>
            <a:p>
              <a:pPr defTabSz="685846">
                <a:defRPr/>
              </a:pPr>
              <a:endParaRPr lang="id-ID">
                <a:latin typeface="+mn-lt"/>
                <a:ea typeface="+mn-ea"/>
              </a:endParaRPr>
            </a:p>
          </p:txBody>
        </p:sp>
        <p:sp>
          <p:nvSpPr>
            <p:cNvPr id="55" name="Freeform 15"/>
            <p:cNvSpPr>
              <a:spLocks/>
            </p:cNvSpPr>
            <p:nvPr/>
          </p:nvSpPr>
          <p:spPr bwMode="auto">
            <a:xfrm>
              <a:off x="3800237"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solidFill>
            <a:ln>
              <a:noFill/>
            </a:ln>
          </p:spPr>
          <p:txBody>
            <a:bodyPr/>
            <a:lstStyle/>
            <a:p>
              <a:pPr defTabSz="685846">
                <a:defRPr/>
              </a:pPr>
              <a:endParaRPr lang="id-ID">
                <a:latin typeface="+mn-lt"/>
                <a:ea typeface="+mn-ea"/>
              </a:endParaRPr>
            </a:p>
          </p:txBody>
        </p:sp>
        <p:sp>
          <p:nvSpPr>
            <p:cNvPr id="56" name="Freeform 16"/>
            <p:cNvSpPr>
              <a:spLocks/>
            </p:cNvSpPr>
            <p:nvPr/>
          </p:nvSpPr>
          <p:spPr bwMode="auto">
            <a:xfrm>
              <a:off x="3937584"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a:lstStyle/>
            <a:p>
              <a:pPr defTabSz="685846">
                <a:defRPr/>
              </a:pPr>
              <a:endParaRPr lang="id-ID">
                <a:latin typeface="+mn-lt"/>
                <a:ea typeface="+mn-ea"/>
              </a:endParaRPr>
            </a:p>
          </p:txBody>
        </p:sp>
        <p:sp>
          <p:nvSpPr>
            <p:cNvPr id="58" name="Freeform 17"/>
            <p:cNvSpPr>
              <a:spLocks/>
            </p:cNvSpPr>
            <p:nvPr/>
          </p:nvSpPr>
          <p:spPr bwMode="auto">
            <a:xfrm>
              <a:off x="4286906"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a:lstStyle/>
            <a:p>
              <a:pPr defTabSz="685846">
                <a:defRPr/>
              </a:pPr>
              <a:endParaRPr lang="id-ID">
                <a:latin typeface="+mn-lt"/>
                <a:ea typeface="+mn-ea"/>
              </a:endParaRPr>
            </a:p>
          </p:txBody>
        </p:sp>
      </p:grpSp>
      <p:sp>
        <p:nvSpPr>
          <p:cNvPr id="59" name="Oval 5"/>
          <p:cNvSpPr>
            <a:spLocks noChangeArrowheads="1"/>
          </p:cNvSpPr>
          <p:nvPr/>
        </p:nvSpPr>
        <p:spPr bwMode="auto">
          <a:xfrm>
            <a:off x="5048374" y="1539358"/>
            <a:ext cx="1141512" cy="1142162"/>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68584" tIns="34292" rIns="68584" bIns="34292"/>
          <a:lstStyle/>
          <a:p>
            <a:endParaRPr lang="id-ID"/>
          </a:p>
        </p:txBody>
      </p:sp>
      <p:grpSp>
        <p:nvGrpSpPr>
          <p:cNvPr id="4" name="Group 61"/>
          <p:cNvGrpSpPr>
            <a:grpSpLocks/>
          </p:cNvGrpSpPr>
          <p:nvPr/>
        </p:nvGrpSpPr>
        <p:grpSpPr bwMode="auto">
          <a:xfrm>
            <a:off x="4917967" y="1408945"/>
            <a:ext cx="1401135" cy="1401798"/>
            <a:chOff x="6546413" y="2257147"/>
            <a:chExt cx="1868076" cy="1868076"/>
          </a:xfrm>
        </p:grpSpPr>
        <p:sp>
          <p:nvSpPr>
            <p:cNvPr id="136229" name="Freeform 6"/>
            <p:cNvSpPr>
              <a:spLocks/>
            </p:cNvSpPr>
            <p:nvPr/>
          </p:nvSpPr>
          <p:spPr bwMode="auto">
            <a:xfrm>
              <a:off x="7922196" y="2394505"/>
              <a:ext cx="356034" cy="354935"/>
            </a:xfrm>
            <a:custGeom>
              <a:avLst/>
              <a:gdLst>
                <a:gd name="T0" fmla="*/ 612368160 w 207"/>
                <a:gd name="T1" fmla="*/ 537330238 h 206"/>
                <a:gd name="T2" fmla="*/ 76915384 w 207"/>
                <a:gd name="T3" fmla="*/ 0 h 206"/>
                <a:gd name="T4" fmla="*/ 0 w 207"/>
                <a:gd name="T5" fmla="*/ 130621249 h 206"/>
                <a:gd name="T6" fmla="*/ 482202474 w 207"/>
                <a:gd name="T7" fmla="*/ 611547836 h 206"/>
                <a:gd name="T8" fmla="*/ 612368160 w 207"/>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0" name="Freeform 7"/>
            <p:cNvSpPr>
              <a:spLocks/>
            </p:cNvSpPr>
            <p:nvPr/>
          </p:nvSpPr>
          <p:spPr bwMode="auto">
            <a:xfrm>
              <a:off x="7502428" y="2257147"/>
              <a:ext cx="427460" cy="191203"/>
            </a:xfrm>
            <a:custGeom>
              <a:avLst/>
              <a:gdLst>
                <a:gd name="T0" fmla="*/ 0 w 248"/>
                <a:gd name="T1" fmla="*/ 0 h 111"/>
                <a:gd name="T2" fmla="*/ 0 w 248"/>
                <a:gd name="T3" fmla="*/ 151325978 h 111"/>
                <a:gd name="T4" fmla="*/ 659539755 w 248"/>
                <a:gd name="T5" fmla="*/ 329356642 h 111"/>
                <a:gd name="T6" fmla="*/ 736782466 w 248"/>
                <a:gd name="T7" fmla="*/ 198801166 h 111"/>
                <a:gd name="T8" fmla="*/ 0 w 248"/>
                <a:gd name="T9" fmla="*/ 0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1" name="Freeform 8"/>
            <p:cNvSpPr>
              <a:spLocks/>
            </p:cNvSpPr>
            <p:nvPr/>
          </p:nvSpPr>
          <p:spPr bwMode="auto">
            <a:xfrm>
              <a:off x="8223286" y="2743946"/>
              <a:ext cx="191203" cy="425262"/>
            </a:xfrm>
            <a:custGeom>
              <a:avLst/>
              <a:gdLst>
                <a:gd name="T0" fmla="*/ 133523428 w 111"/>
                <a:gd name="T1" fmla="*/ 0 h 247"/>
                <a:gd name="T2" fmla="*/ 0 w 111"/>
                <a:gd name="T3" fmla="*/ 77070559 h 247"/>
                <a:gd name="T4" fmla="*/ 178030664 w 111"/>
                <a:gd name="T5" fmla="*/ 732177201 h 247"/>
                <a:gd name="T6" fmla="*/ 329356642 w 111"/>
                <a:gd name="T7" fmla="*/ 732177201 h 247"/>
                <a:gd name="T8" fmla="*/ 133523428 w 111"/>
                <a:gd name="T9" fmla="*/ 0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2" name="Freeform 9"/>
            <p:cNvSpPr>
              <a:spLocks/>
            </p:cNvSpPr>
            <p:nvPr/>
          </p:nvSpPr>
          <p:spPr bwMode="auto">
            <a:xfrm>
              <a:off x="8223286" y="3213162"/>
              <a:ext cx="191203" cy="427460"/>
            </a:xfrm>
            <a:custGeom>
              <a:avLst/>
              <a:gdLst>
                <a:gd name="T0" fmla="*/ 178030664 w 111"/>
                <a:gd name="T1" fmla="*/ 0 h 248"/>
                <a:gd name="T2" fmla="*/ 0 w 111"/>
                <a:gd name="T3" fmla="*/ 659539755 h 248"/>
                <a:gd name="T4" fmla="*/ 133523428 w 111"/>
                <a:gd name="T5" fmla="*/ 736782466 h 248"/>
                <a:gd name="T6" fmla="*/ 329356642 w 111"/>
                <a:gd name="T7" fmla="*/ 0 h 248"/>
                <a:gd name="T8" fmla="*/ 178030664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3" name="Freeform 10"/>
            <p:cNvSpPr>
              <a:spLocks/>
            </p:cNvSpPr>
            <p:nvPr/>
          </p:nvSpPr>
          <p:spPr bwMode="auto">
            <a:xfrm>
              <a:off x="7922196" y="3632930"/>
              <a:ext cx="356034" cy="356034"/>
            </a:xfrm>
            <a:custGeom>
              <a:avLst/>
              <a:gdLst>
                <a:gd name="T0" fmla="*/ 612368160 w 207"/>
                <a:gd name="T1" fmla="*/ 76915384 h 207"/>
                <a:gd name="T2" fmla="*/ 482202474 w 207"/>
                <a:gd name="T3" fmla="*/ 0 h 207"/>
                <a:gd name="T4" fmla="*/ 0 w 207"/>
                <a:gd name="T5" fmla="*/ 482202474 h 207"/>
                <a:gd name="T6" fmla="*/ 76915384 w 207"/>
                <a:gd name="T7" fmla="*/ 612368160 h 207"/>
                <a:gd name="T8" fmla="*/ 612368160 w 207"/>
                <a:gd name="T9" fmla="*/ 76915384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4" name="Freeform 11"/>
            <p:cNvSpPr>
              <a:spLocks/>
            </p:cNvSpPr>
            <p:nvPr/>
          </p:nvSpPr>
          <p:spPr bwMode="auto">
            <a:xfrm>
              <a:off x="7502428" y="3936217"/>
              <a:ext cx="427460" cy="189006"/>
            </a:xfrm>
            <a:custGeom>
              <a:avLst/>
              <a:gdLst>
                <a:gd name="T0" fmla="*/ 736782466 w 248"/>
                <a:gd name="T1" fmla="*/ 129902106 h 110"/>
                <a:gd name="T2" fmla="*/ 659539755 w 248"/>
                <a:gd name="T3" fmla="*/ 0 h 110"/>
                <a:gd name="T4" fmla="*/ 0 w 248"/>
                <a:gd name="T5" fmla="*/ 174187930 h 110"/>
                <a:gd name="T6" fmla="*/ 0 w 248"/>
                <a:gd name="T7" fmla="*/ 324756982 h 110"/>
                <a:gd name="T8" fmla="*/ 736782466 w 248"/>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5" name="Freeform 12"/>
            <p:cNvSpPr>
              <a:spLocks/>
            </p:cNvSpPr>
            <p:nvPr/>
          </p:nvSpPr>
          <p:spPr bwMode="auto">
            <a:xfrm>
              <a:off x="7033212" y="3936217"/>
              <a:ext cx="425262" cy="189006"/>
            </a:xfrm>
            <a:custGeom>
              <a:avLst/>
              <a:gdLst>
                <a:gd name="T0" fmla="*/ 0 w 247"/>
                <a:gd name="T1" fmla="*/ 129902106 h 110"/>
                <a:gd name="T2" fmla="*/ 732177201 w 247"/>
                <a:gd name="T3" fmla="*/ 324756982 h 110"/>
                <a:gd name="T4" fmla="*/ 732177201 w 247"/>
                <a:gd name="T5" fmla="*/ 174187930 h 110"/>
                <a:gd name="T6" fmla="*/ 77070559 w 247"/>
                <a:gd name="T7" fmla="*/ 0 h 110"/>
                <a:gd name="T8" fmla="*/ 0 w 247"/>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alpha val="25098"/>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6" name="Freeform 13"/>
            <p:cNvSpPr>
              <a:spLocks/>
            </p:cNvSpPr>
            <p:nvPr/>
          </p:nvSpPr>
          <p:spPr bwMode="auto">
            <a:xfrm>
              <a:off x="6683771" y="3632930"/>
              <a:ext cx="354935" cy="356034"/>
            </a:xfrm>
            <a:custGeom>
              <a:avLst/>
              <a:gdLst>
                <a:gd name="T0" fmla="*/ 130621249 w 206"/>
                <a:gd name="T1" fmla="*/ 0 h 207"/>
                <a:gd name="T2" fmla="*/ 0 w 206"/>
                <a:gd name="T3" fmla="*/ 76915384 h 207"/>
                <a:gd name="T4" fmla="*/ 537330238 w 206"/>
                <a:gd name="T5" fmla="*/ 612368160 h 207"/>
                <a:gd name="T6" fmla="*/ 611547836 w 206"/>
                <a:gd name="T7" fmla="*/ 482202474 h 207"/>
                <a:gd name="T8" fmla="*/ 130621249 w 206"/>
                <a:gd name="T9" fmla="*/ 0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alpha val="25098"/>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7" name="Freeform 14"/>
            <p:cNvSpPr>
              <a:spLocks/>
            </p:cNvSpPr>
            <p:nvPr/>
          </p:nvSpPr>
          <p:spPr bwMode="auto">
            <a:xfrm>
              <a:off x="6546413" y="3213162"/>
              <a:ext cx="191203" cy="427460"/>
            </a:xfrm>
            <a:custGeom>
              <a:avLst/>
              <a:gdLst>
                <a:gd name="T0" fmla="*/ 0 w 111"/>
                <a:gd name="T1" fmla="*/ 0 h 248"/>
                <a:gd name="T2" fmla="*/ 198801166 w 111"/>
                <a:gd name="T3" fmla="*/ 736782466 h 248"/>
                <a:gd name="T4" fmla="*/ 329356642 w 111"/>
                <a:gd name="T5" fmla="*/ 659539755 h 248"/>
                <a:gd name="T6" fmla="*/ 151325978 w 111"/>
                <a:gd name="T7" fmla="*/ 0 h 248"/>
                <a:gd name="T8" fmla="*/ 0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alpha val="25098"/>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8" name="Freeform 15"/>
            <p:cNvSpPr>
              <a:spLocks/>
            </p:cNvSpPr>
            <p:nvPr/>
          </p:nvSpPr>
          <p:spPr bwMode="auto">
            <a:xfrm>
              <a:off x="6546413" y="2743946"/>
              <a:ext cx="191203" cy="425262"/>
            </a:xfrm>
            <a:custGeom>
              <a:avLst/>
              <a:gdLst>
                <a:gd name="T0" fmla="*/ 151325978 w 111"/>
                <a:gd name="T1" fmla="*/ 732177201 h 247"/>
                <a:gd name="T2" fmla="*/ 329356642 w 111"/>
                <a:gd name="T3" fmla="*/ 77070559 h 247"/>
                <a:gd name="T4" fmla="*/ 198801166 w 111"/>
                <a:gd name="T5" fmla="*/ 0 h 247"/>
                <a:gd name="T6" fmla="*/ 0 w 111"/>
                <a:gd name="T7" fmla="*/ 732177201 h 247"/>
                <a:gd name="T8" fmla="*/ 151325978 w 111"/>
                <a:gd name="T9" fmla="*/ 732177201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alpha val="25098"/>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39" name="Freeform 16"/>
            <p:cNvSpPr>
              <a:spLocks/>
            </p:cNvSpPr>
            <p:nvPr/>
          </p:nvSpPr>
          <p:spPr bwMode="auto">
            <a:xfrm>
              <a:off x="6683771" y="2394505"/>
              <a:ext cx="354935" cy="354935"/>
            </a:xfrm>
            <a:custGeom>
              <a:avLst/>
              <a:gdLst>
                <a:gd name="T0" fmla="*/ 0 w 206"/>
                <a:gd name="T1" fmla="*/ 537330238 h 206"/>
                <a:gd name="T2" fmla="*/ 130621249 w 206"/>
                <a:gd name="T3" fmla="*/ 611547836 h 206"/>
                <a:gd name="T4" fmla="*/ 611547836 w 206"/>
                <a:gd name="T5" fmla="*/ 130621249 h 206"/>
                <a:gd name="T6" fmla="*/ 537330238 w 206"/>
                <a:gd name="T7" fmla="*/ 0 h 206"/>
                <a:gd name="T8" fmla="*/ 0 w 206"/>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98"/>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240" name="Freeform 17"/>
            <p:cNvSpPr>
              <a:spLocks/>
            </p:cNvSpPr>
            <p:nvPr/>
          </p:nvSpPr>
          <p:spPr bwMode="auto">
            <a:xfrm>
              <a:off x="7033212" y="2257147"/>
              <a:ext cx="425262" cy="191203"/>
            </a:xfrm>
            <a:custGeom>
              <a:avLst/>
              <a:gdLst>
                <a:gd name="T0" fmla="*/ 0 w 247"/>
                <a:gd name="T1" fmla="*/ 198801166 h 111"/>
                <a:gd name="T2" fmla="*/ 74107499 w 247"/>
                <a:gd name="T3" fmla="*/ 329356642 h 111"/>
                <a:gd name="T4" fmla="*/ 732177201 w 247"/>
                <a:gd name="T5" fmla="*/ 151325978 h 111"/>
                <a:gd name="T6" fmla="*/ 732177201 w 247"/>
                <a:gd name="T7" fmla="*/ 0 h 111"/>
                <a:gd name="T8" fmla="*/ 0 w 247"/>
                <a:gd name="T9" fmla="*/ 198801166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98"/>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86" name="Oval 5"/>
          <p:cNvSpPr>
            <a:spLocks noChangeArrowheads="1"/>
          </p:cNvSpPr>
          <p:nvPr/>
        </p:nvSpPr>
        <p:spPr bwMode="auto">
          <a:xfrm>
            <a:off x="7066414" y="1539358"/>
            <a:ext cx="1141511" cy="1142162"/>
          </a:xfrm>
          <a:prstGeom prst="ellipse">
            <a:avLst/>
          </a:prstGeom>
          <a:solidFill>
            <a:schemeClr val="accent4"/>
          </a:solidFill>
          <a:ln>
            <a:noFill/>
          </a:ln>
          <a:extLst/>
        </p:spPr>
        <p:txBody>
          <a:bodyPr lIns="68584" tIns="34292" rIns="68584" bIns="34292"/>
          <a:lstStyle/>
          <a:p>
            <a:endParaRPr lang="id-ID"/>
          </a:p>
        </p:txBody>
      </p:sp>
      <p:grpSp>
        <p:nvGrpSpPr>
          <p:cNvPr id="5" name="Group 86"/>
          <p:cNvGrpSpPr>
            <a:grpSpLocks/>
          </p:cNvGrpSpPr>
          <p:nvPr/>
        </p:nvGrpSpPr>
        <p:grpSpPr bwMode="auto">
          <a:xfrm>
            <a:off x="6936006" y="1408945"/>
            <a:ext cx="1401135" cy="1401798"/>
            <a:chOff x="9237196" y="2257147"/>
            <a:chExt cx="1868076" cy="1868076"/>
          </a:xfrm>
        </p:grpSpPr>
        <p:sp>
          <p:nvSpPr>
            <p:cNvPr id="88" name="Freeform 6"/>
            <p:cNvSpPr>
              <a:spLocks/>
            </p:cNvSpPr>
            <p:nvPr/>
          </p:nvSpPr>
          <p:spPr bwMode="auto">
            <a:xfrm>
              <a:off x="10613046" y="2394436"/>
              <a:ext cx="355673" cy="354728"/>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a:extLst/>
          </p:spPr>
          <p:txBody>
            <a:bodyPr/>
            <a:lstStyle/>
            <a:p>
              <a:pPr defTabSz="685846">
                <a:defRPr/>
              </a:pPr>
              <a:endParaRPr lang="id-ID">
                <a:latin typeface="+mn-lt"/>
                <a:ea typeface="+mn-ea"/>
              </a:endParaRPr>
            </a:p>
          </p:txBody>
        </p:sp>
        <p:sp>
          <p:nvSpPr>
            <p:cNvPr id="89" name="Freeform 7"/>
            <p:cNvSpPr>
              <a:spLocks/>
            </p:cNvSpPr>
            <p:nvPr/>
          </p:nvSpPr>
          <p:spPr bwMode="auto">
            <a:xfrm>
              <a:off x="10193066" y="2257147"/>
              <a:ext cx="427919" cy="191252"/>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a:extLst/>
          </p:spPr>
          <p:txBody>
            <a:bodyPr/>
            <a:lstStyle/>
            <a:p>
              <a:pPr defTabSz="685846">
                <a:defRPr/>
              </a:pPr>
              <a:endParaRPr lang="id-ID">
                <a:latin typeface="+mn-lt"/>
                <a:ea typeface="+mn-ea"/>
              </a:endParaRPr>
            </a:p>
          </p:txBody>
        </p:sp>
        <p:sp>
          <p:nvSpPr>
            <p:cNvPr id="90" name="Freeform 8"/>
            <p:cNvSpPr>
              <a:spLocks/>
            </p:cNvSpPr>
            <p:nvPr/>
          </p:nvSpPr>
          <p:spPr bwMode="auto">
            <a:xfrm>
              <a:off x="10913939" y="2743609"/>
              <a:ext cx="191333" cy="42535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a:extLst/>
          </p:spPr>
          <p:txBody>
            <a:bodyPr/>
            <a:lstStyle/>
            <a:p>
              <a:pPr defTabSz="685846">
                <a:defRPr/>
              </a:pPr>
              <a:endParaRPr lang="id-ID">
                <a:latin typeface="+mn-lt"/>
                <a:ea typeface="+mn-ea"/>
              </a:endParaRPr>
            </a:p>
          </p:txBody>
        </p:sp>
        <p:sp>
          <p:nvSpPr>
            <p:cNvPr id="91" name="Freeform 9"/>
            <p:cNvSpPr>
              <a:spLocks/>
            </p:cNvSpPr>
            <p:nvPr/>
          </p:nvSpPr>
          <p:spPr bwMode="auto">
            <a:xfrm>
              <a:off x="10913939" y="3213405"/>
              <a:ext cx="191333" cy="426943"/>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a:extLst/>
          </p:spPr>
          <p:txBody>
            <a:bodyPr/>
            <a:lstStyle/>
            <a:p>
              <a:pPr defTabSz="685846">
                <a:defRPr/>
              </a:pPr>
              <a:endParaRPr lang="id-ID">
                <a:latin typeface="+mn-lt"/>
                <a:ea typeface="+mn-ea"/>
              </a:endParaRPr>
            </a:p>
          </p:txBody>
        </p:sp>
        <p:sp>
          <p:nvSpPr>
            <p:cNvPr id="92" name="Freeform 10"/>
            <p:cNvSpPr>
              <a:spLocks/>
            </p:cNvSpPr>
            <p:nvPr/>
          </p:nvSpPr>
          <p:spPr bwMode="auto">
            <a:xfrm>
              <a:off x="10613046" y="3633206"/>
              <a:ext cx="355673" cy="355522"/>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a:extLst/>
          </p:spPr>
          <p:txBody>
            <a:bodyPr/>
            <a:lstStyle/>
            <a:p>
              <a:pPr defTabSz="685846">
                <a:defRPr/>
              </a:pPr>
              <a:endParaRPr lang="id-ID">
                <a:latin typeface="+mn-lt"/>
                <a:ea typeface="+mn-ea"/>
              </a:endParaRPr>
            </a:p>
          </p:txBody>
        </p:sp>
        <p:sp>
          <p:nvSpPr>
            <p:cNvPr id="93" name="Freeform 11"/>
            <p:cNvSpPr>
              <a:spLocks/>
            </p:cNvSpPr>
            <p:nvPr/>
          </p:nvSpPr>
          <p:spPr bwMode="auto">
            <a:xfrm>
              <a:off x="10193066" y="3936352"/>
              <a:ext cx="427919" cy="188871"/>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a:extLst/>
          </p:spPr>
          <p:txBody>
            <a:bodyPr/>
            <a:lstStyle/>
            <a:p>
              <a:pPr defTabSz="685846">
                <a:defRPr/>
              </a:pPr>
              <a:endParaRPr lang="id-ID">
                <a:latin typeface="+mn-lt"/>
                <a:ea typeface="+mn-ea"/>
              </a:endParaRPr>
            </a:p>
          </p:txBody>
        </p:sp>
        <p:sp>
          <p:nvSpPr>
            <p:cNvPr id="94" name="Freeform 12"/>
            <p:cNvSpPr>
              <a:spLocks/>
            </p:cNvSpPr>
            <p:nvPr/>
          </p:nvSpPr>
          <p:spPr bwMode="auto">
            <a:xfrm>
              <a:off x="9723865"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a:extLst/>
          </p:spPr>
          <p:txBody>
            <a:bodyPr/>
            <a:lstStyle/>
            <a:p>
              <a:pPr defTabSz="685846">
                <a:defRPr/>
              </a:pPr>
              <a:endParaRPr lang="id-ID">
                <a:latin typeface="+mn-lt"/>
                <a:ea typeface="+mn-ea"/>
              </a:endParaRPr>
            </a:p>
          </p:txBody>
        </p:sp>
        <p:sp>
          <p:nvSpPr>
            <p:cNvPr id="95" name="Freeform 13"/>
            <p:cNvSpPr>
              <a:spLocks/>
            </p:cNvSpPr>
            <p:nvPr/>
          </p:nvSpPr>
          <p:spPr bwMode="auto">
            <a:xfrm>
              <a:off x="9374543"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a:extLst/>
          </p:spPr>
          <p:txBody>
            <a:bodyPr/>
            <a:lstStyle/>
            <a:p>
              <a:pPr defTabSz="685846">
                <a:defRPr/>
              </a:pPr>
              <a:endParaRPr lang="id-ID">
                <a:latin typeface="+mn-lt"/>
                <a:ea typeface="+mn-ea"/>
              </a:endParaRPr>
            </a:p>
          </p:txBody>
        </p:sp>
        <p:sp>
          <p:nvSpPr>
            <p:cNvPr id="96" name="Freeform 14"/>
            <p:cNvSpPr>
              <a:spLocks/>
            </p:cNvSpPr>
            <p:nvPr/>
          </p:nvSpPr>
          <p:spPr bwMode="auto">
            <a:xfrm>
              <a:off x="9237196"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a:extLst/>
          </p:spPr>
          <p:txBody>
            <a:bodyPr/>
            <a:lstStyle/>
            <a:p>
              <a:pPr defTabSz="685846">
                <a:defRPr/>
              </a:pPr>
              <a:endParaRPr lang="id-ID">
                <a:latin typeface="+mn-lt"/>
                <a:ea typeface="+mn-ea"/>
              </a:endParaRPr>
            </a:p>
          </p:txBody>
        </p:sp>
        <p:sp>
          <p:nvSpPr>
            <p:cNvPr id="97" name="Freeform 15"/>
            <p:cNvSpPr>
              <a:spLocks/>
            </p:cNvSpPr>
            <p:nvPr/>
          </p:nvSpPr>
          <p:spPr bwMode="auto">
            <a:xfrm>
              <a:off x="9237196"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a:lstStyle/>
            <a:p>
              <a:pPr defTabSz="685846">
                <a:defRPr/>
              </a:pPr>
              <a:endParaRPr lang="id-ID">
                <a:latin typeface="+mn-lt"/>
                <a:ea typeface="+mn-ea"/>
              </a:endParaRPr>
            </a:p>
          </p:txBody>
        </p:sp>
        <p:sp>
          <p:nvSpPr>
            <p:cNvPr id="98" name="Freeform 16"/>
            <p:cNvSpPr>
              <a:spLocks/>
            </p:cNvSpPr>
            <p:nvPr/>
          </p:nvSpPr>
          <p:spPr bwMode="auto">
            <a:xfrm>
              <a:off x="9374543"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a:lstStyle/>
            <a:p>
              <a:pPr defTabSz="685846">
                <a:defRPr/>
              </a:pPr>
              <a:endParaRPr lang="id-ID">
                <a:latin typeface="+mn-lt"/>
                <a:ea typeface="+mn-ea"/>
              </a:endParaRPr>
            </a:p>
          </p:txBody>
        </p:sp>
        <p:sp>
          <p:nvSpPr>
            <p:cNvPr id="99" name="Freeform 17"/>
            <p:cNvSpPr>
              <a:spLocks/>
            </p:cNvSpPr>
            <p:nvPr/>
          </p:nvSpPr>
          <p:spPr bwMode="auto">
            <a:xfrm>
              <a:off x="9723865"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a:lstStyle/>
            <a:p>
              <a:pPr defTabSz="685846">
                <a:defRPr/>
              </a:pPr>
              <a:endParaRPr lang="id-ID">
                <a:latin typeface="+mn-lt"/>
                <a:ea typeface="+mn-ea"/>
              </a:endParaRPr>
            </a:p>
          </p:txBody>
        </p:sp>
      </p:grpSp>
      <p:sp>
        <p:nvSpPr>
          <p:cNvPr id="100" name="TextBox 99"/>
          <p:cNvSpPr txBox="1"/>
          <p:nvPr/>
        </p:nvSpPr>
        <p:spPr>
          <a:xfrm>
            <a:off x="847946" y="3221635"/>
            <a:ext cx="1401135" cy="819459"/>
          </a:xfrm>
          <a:prstGeom prst="rect">
            <a:avLst/>
          </a:prstGeom>
          <a:noFill/>
        </p:spPr>
        <p:txBody>
          <a:bodyPr lIns="68584" tIns="34292" rIns="68584" bIns="34292">
            <a:spAutoFit/>
          </a:bodyPr>
          <a:lstStyle>
            <a:lvl1pPr eaLnBrk="0" hangingPunct="0">
              <a:defRPr sz="3600">
                <a:solidFill>
                  <a:schemeClr val="tx1"/>
                </a:solidFill>
                <a:latin typeface="Lato Light" charset="0"/>
                <a:ea typeface="MS PGothic" pitchFamily="34" charset="-128"/>
              </a:defRPr>
            </a:lvl1pPr>
            <a:lvl2pPr marL="742950" indent="-285750" eaLnBrk="0" hangingPunct="0">
              <a:defRPr sz="3600">
                <a:solidFill>
                  <a:schemeClr val="tx1"/>
                </a:solidFill>
                <a:latin typeface="Lato Light" charset="0"/>
                <a:ea typeface="MS PGothic" pitchFamily="34" charset="-128"/>
              </a:defRPr>
            </a:lvl2pPr>
            <a:lvl3pPr marL="1143000" indent="-228600" eaLnBrk="0" hangingPunct="0">
              <a:defRPr sz="3600">
                <a:solidFill>
                  <a:schemeClr val="tx1"/>
                </a:solidFill>
                <a:latin typeface="Lato Light" charset="0"/>
                <a:ea typeface="MS PGothic" pitchFamily="34" charset="-128"/>
              </a:defRPr>
            </a:lvl3pPr>
            <a:lvl4pPr marL="1600200" indent="-228600" eaLnBrk="0" hangingPunct="0">
              <a:defRPr sz="3600">
                <a:solidFill>
                  <a:schemeClr val="tx1"/>
                </a:solidFill>
                <a:latin typeface="Lato Light" charset="0"/>
                <a:ea typeface="MS PGothic" pitchFamily="34" charset="-128"/>
              </a:defRPr>
            </a:lvl4pPr>
            <a:lvl5pPr marL="2057400" indent="-228600" eaLnBrk="0" hangingPunct="0">
              <a:defRPr sz="3600">
                <a:solidFill>
                  <a:schemeClr val="tx1"/>
                </a:solidFill>
                <a:latin typeface="Lato Light"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charset="0"/>
                <a:ea typeface="MS PGothic" pitchFamily="34" charset="-128"/>
              </a:defRPr>
            </a:lvl9pPr>
          </a:lstStyle>
          <a:p>
            <a:pPr fontAlgn="base">
              <a:lnSpc>
                <a:spcPct val="125000"/>
              </a:lnSpc>
              <a:spcBef>
                <a:spcPct val="0"/>
              </a:spcBef>
              <a:spcAft>
                <a:spcPct val="0"/>
              </a:spcAft>
            </a:pPr>
            <a:r>
              <a:rPr lang="zh-CN" altLang="en-US" sz="1200" dirty="0" smtClean="0">
                <a:solidFill>
                  <a:schemeClr val="tx1">
                    <a:lumMod val="75000"/>
                    <a:lumOff val="25000"/>
                  </a:schemeClr>
                </a:solidFill>
                <a:ea typeface="微软雅黑" pitchFamily="34" charset="-122"/>
              </a:rPr>
              <a:t>点击输入标题</a:t>
            </a:r>
            <a:endParaRPr lang="en-AU" altLang="zh-CN" sz="1200" dirty="0" smtClean="0">
              <a:solidFill>
                <a:schemeClr val="tx1">
                  <a:lumMod val="75000"/>
                  <a:lumOff val="25000"/>
                </a:schemeClr>
              </a:solidFill>
              <a:latin typeface="Roboto Condensed" panose="02000000000000000000" pitchFamily="2" charset="0"/>
              <a:ea typeface="Arial"/>
              <a:cs typeface="Arial"/>
            </a:endParaRPr>
          </a:p>
          <a:p>
            <a:pPr fontAlgn="base">
              <a:lnSpc>
                <a:spcPct val="125000"/>
              </a:lnSpc>
              <a:spcBef>
                <a:spcPct val="0"/>
              </a:spcBef>
              <a:spcAft>
                <a:spcPct val="0"/>
              </a:spcAft>
            </a:pPr>
            <a:r>
              <a:rPr lang="zh-CN" altLang="en-US" sz="900" dirty="0" smtClean="0">
                <a:solidFill>
                  <a:srgbClr val="7F7F7F"/>
                </a:solidFill>
                <a:latin typeface="微软雅黑"/>
                <a:ea typeface="微软雅黑"/>
                <a:sym typeface="Gill Sans" charset="0"/>
              </a:rPr>
              <a:t>此处添加详细文本描述，建议与标题相关并符合整体语言风格，语言描述</a:t>
            </a:r>
            <a:endParaRPr lang="en-US" altLang="zh-CN" sz="900" dirty="0">
              <a:solidFill>
                <a:srgbClr val="7F7F7F"/>
              </a:solidFill>
              <a:latin typeface="微软雅黑"/>
              <a:ea typeface="微软雅黑"/>
              <a:cs typeface="Lato Light" charset="0"/>
              <a:sym typeface="Lato Light" charset="0"/>
            </a:endParaRPr>
          </a:p>
        </p:txBody>
      </p:sp>
      <p:sp>
        <p:nvSpPr>
          <p:cNvPr id="102" name="TextBox 101"/>
          <p:cNvSpPr txBox="1"/>
          <p:nvPr/>
        </p:nvSpPr>
        <p:spPr>
          <a:xfrm>
            <a:off x="2858245" y="3221635"/>
            <a:ext cx="1401135" cy="819459"/>
          </a:xfrm>
          <a:prstGeom prst="rect">
            <a:avLst/>
          </a:prstGeom>
          <a:noFill/>
        </p:spPr>
        <p:txBody>
          <a:bodyPr lIns="68584" tIns="34292" rIns="68584" bIns="34292">
            <a:spAutoFit/>
          </a:bodyPr>
          <a:lstStyle>
            <a:lvl1pPr eaLnBrk="0" hangingPunct="0">
              <a:defRPr sz="3600">
                <a:solidFill>
                  <a:schemeClr val="tx1"/>
                </a:solidFill>
                <a:latin typeface="Lato Light" charset="0"/>
                <a:ea typeface="MS PGothic" pitchFamily="34" charset="-128"/>
              </a:defRPr>
            </a:lvl1pPr>
            <a:lvl2pPr marL="742950" indent="-285750" eaLnBrk="0" hangingPunct="0">
              <a:defRPr sz="3600">
                <a:solidFill>
                  <a:schemeClr val="tx1"/>
                </a:solidFill>
                <a:latin typeface="Lato Light" charset="0"/>
                <a:ea typeface="MS PGothic" pitchFamily="34" charset="-128"/>
              </a:defRPr>
            </a:lvl2pPr>
            <a:lvl3pPr marL="1143000" indent="-228600" eaLnBrk="0" hangingPunct="0">
              <a:defRPr sz="3600">
                <a:solidFill>
                  <a:schemeClr val="tx1"/>
                </a:solidFill>
                <a:latin typeface="Lato Light" charset="0"/>
                <a:ea typeface="MS PGothic" pitchFamily="34" charset="-128"/>
              </a:defRPr>
            </a:lvl3pPr>
            <a:lvl4pPr marL="1600200" indent="-228600" eaLnBrk="0" hangingPunct="0">
              <a:defRPr sz="3600">
                <a:solidFill>
                  <a:schemeClr val="tx1"/>
                </a:solidFill>
                <a:latin typeface="Lato Light" charset="0"/>
                <a:ea typeface="MS PGothic" pitchFamily="34" charset="-128"/>
              </a:defRPr>
            </a:lvl4pPr>
            <a:lvl5pPr marL="2057400" indent="-228600" eaLnBrk="0" hangingPunct="0">
              <a:defRPr sz="3600">
                <a:solidFill>
                  <a:schemeClr val="tx1"/>
                </a:solidFill>
                <a:latin typeface="Lato Light"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charset="0"/>
                <a:ea typeface="MS PGothic" pitchFamily="34" charset="-128"/>
              </a:defRPr>
            </a:lvl9pPr>
          </a:lstStyle>
          <a:p>
            <a:pPr fontAlgn="base">
              <a:lnSpc>
                <a:spcPct val="125000"/>
              </a:lnSpc>
              <a:spcBef>
                <a:spcPct val="0"/>
              </a:spcBef>
              <a:spcAft>
                <a:spcPct val="0"/>
              </a:spcAft>
            </a:pPr>
            <a:r>
              <a:rPr lang="zh-CN" altLang="en-US" sz="1200" dirty="0" smtClean="0">
                <a:solidFill>
                  <a:schemeClr val="tx1">
                    <a:lumMod val="75000"/>
                    <a:lumOff val="25000"/>
                  </a:schemeClr>
                </a:solidFill>
                <a:ea typeface="微软雅黑" pitchFamily="34" charset="-122"/>
              </a:rPr>
              <a:t>点击输入标题</a:t>
            </a:r>
            <a:endParaRPr lang="en-AU" altLang="zh-CN" sz="1200" dirty="0" smtClean="0">
              <a:solidFill>
                <a:schemeClr val="tx1">
                  <a:lumMod val="75000"/>
                  <a:lumOff val="25000"/>
                </a:schemeClr>
              </a:solidFill>
              <a:latin typeface="Roboto Condensed" panose="02000000000000000000" pitchFamily="2" charset="0"/>
              <a:ea typeface="Arial"/>
              <a:cs typeface="Arial"/>
            </a:endParaRPr>
          </a:p>
          <a:p>
            <a:pPr fontAlgn="base">
              <a:lnSpc>
                <a:spcPct val="125000"/>
              </a:lnSpc>
              <a:spcBef>
                <a:spcPct val="0"/>
              </a:spcBef>
              <a:spcAft>
                <a:spcPct val="0"/>
              </a:spcAft>
            </a:pPr>
            <a:r>
              <a:rPr lang="zh-CN" altLang="en-US" sz="900" dirty="0" smtClean="0">
                <a:solidFill>
                  <a:srgbClr val="7F7F7F"/>
                </a:solidFill>
                <a:latin typeface="微软雅黑"/>
                <a:ea typeface="微软雅黑"/>
                <a:sym typeface="Gill Sans" charset="0"/>
              </a:rPr>
              <a:t>此处添加详细文本描述，建议与标题相关并符合整体语言风格，语言描述</a:t>
            </a:r>
            <a:endParaRPr lang="en-US" altLang="zh-CN" sz="900" dirty="0">
              <a:solidFill>
                <a:srgbClr val="7F7F7F"/>
              </a:solidFill>
              <a:latin typeface="微软雅黑"/>
              <a:ea typeface="微软雅黑"/>
              <a:cs typeface="Lato Light" charset="0"/>
              <a:sym typeface="Lato Light" charset="0"/>
            </a:endParaRPr>
          </a:p>
        </p:txBody>
      </p:sp>
      <p:sp>
        <p:nvSpPr>
          <p:cNvPr id="104" name="TextBox 103"/>
          <p:cNvSpPr txBox="1"/>
          <p:nvPr/>
        </p:nvSpPr>
        <p:spPr>
          <a:xfrm>
            <a:off x="4917967" y="3221635"/>
            <a:ext cx="1401135" cy="819459"/>
          </a:xfrm>
          <a:prstGeom prst="rect">
            <a:avLst/>
          </a:prstGeom>
          <a:noFill/>
        </p:spPr>
        <p:txBody>
          <a:bodyPr lIns="68584" tIns="34292" rIns="68584" bIns="34292">
            <a:spAutoFit/>
          </a:bodyPr>
          <a:lstStyle>
            <a:lvl1pPr eaLnBrk="0" hangingPunct="0">
              <a:defRPr sz="3600">
                <a:solidFill>
                  <a:schemeClr val="tx1"/>
                </a:solidFill>
                <a:latin typeface="Lato Light" charset="0"/>
                <a:ea typeface="MS PGothic" pitchFamily="34" charset="-128"/>
              </a:defRPr>
            </a:lvl1pPr>
            <a:lvl2pPr marL="742950" indent="-285750" eaLnBrk="0" hangingPunct="0">
              <a:defRPr sz="3600">
                <a:solidFill>
                  <a:schemeClr val="tx1"/>
                </a:solidFill>
                <a:latin typeface="Lato Light" charset="0"/>
                <a:ea typeface="MS PGothic" pitchFamily="34" charset="-128"/>
              </a:defRPr>
            </a:lvl2pPr>
            <a:lvl3pPr marL="1143000" indent="-228600" eaLnBrk="0" hangingPunct="0">
              <a:defRPr sz="3600">
                <a:solidFill>
                  <a:schemeClr val="tx1"/>
                </a:solidFill>
                <a:latin typeface="Lato Light" charset="0"/>
                <a:ea typeface="MS PGothic" pitchFamily="34" charset="-128"/>
              </a:defRPr>
            </a:lvl3pPr>
            <a:lvl4pPr marL="1600200" indent="-228600" eaLnBrk="0" hangingPunct="0">
              <a:defRPr sz="3600">
                <a:solidFill>
                  <a:schemeClr val="tx1"/>
                </a:solidFill>
                <a:latin typeface="Lato Light" charset="0"/>
                <a:ea typeface="MS PGothic" pitchFamily="34" charset="-128"/>
              </a:defRPr>
            </a:lvl4pPr>
            <a:lvl5pPr marL="2057400" indent="-228600" eaLnBrk="0" hangingPunct="0">
              <a:defRPr sz="3600">
                <a:solidFill>
                  <a:schemeClr val="tx1"/>
                </a:solidFill>
                <a:latin typeface="Lato Light"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charset="0"/>
                <a:ea typeface="MS PGothic" pitchFamily="34" charset="-128"/>
              </a:defRPr>
            </a:lvl9pPr>
          </a:lstStyle>
          <a:p>
            <a:pPr fontAlgn="base">
              <a:lnSpc>
                <a:spcPct val="125000"/>
              </a:lnSpc>
              <a:spcBef>
                <a:spcPct val="0"/>
              </a:spcBef>
              <a:spcAft>
                <a:spcPct val="0"/>
              </a:spcAft>
            </a:pPr>
            <a:r>
              <a:rPr lang="zh-CN" altLang="en-US" sz="1200" dirty="0" smtClean="0">
                <a:solidFill>
                  <a:schemeClr val="tx1">
                    <a:lumMod val="75000"/>
                    <a:lumOff val="25000"/>
                  </a:schemeClr>
                </a:solidFill>
                <a:ea typeface="微软雅黑" pitchFamily="34" charset="-122"/>
              </a:rPr>
              <a:t>点击输入标题</a:t>
            </a:r>
            <a:endParaRPr lang="en-AU" altLang="zh-CN" sz="1200" dirty="0" smtClean="0">
              <a:solidFill>
                <a:schemeClr val="tx1">
                  <a:lumMod val="75000"/>
                  <a:lumOff val="25000"/>
                </a:schemeClr>
              </a:solidFill>
              <a:latin typeface="Roboto Condensed" panose="02000000000000000000" pitchFamily="2" charset="0"/>
              <a:ea typeface="Arial"/>
              <a:cs typeface="Arial"/>
            </a:endParaRPr>
          </a:p>
          <a:p>
            <a:pPr fontAlgn="base">
              <a:lnSpc>
                <a:spcPct val="125000"/>
              </a:lnSpc>
              <a:spcBef>
                <a:spcPct val="0"/>
              </a:spcBef>
              <a:spcAft>
                <a:spcPct val="0"/>
              </a:spcAft>
            </a:pPr>
            <a:r>
              <a:rPr lang="zh-CN" altLang="en-US" sz="900" dirty="0" smtClean="0">
                <a:solidFill>
                  <a:srgbClr val="7F7F7F"/>
                </a:solidFill>
                <a:latin typeface="微软雅黑"/>
                <a:ea typeface="微软雅黑"/>
                <a:sym typeface="Gill Sans" charset="0"/>
              </a:rPr>
              <a:t>此处添加详细文本描述，建议与标题相关并符合整体语言风格，语言描述</a:t>
            </a:r>
            <a:endParaRPr lang="en-US" altLang="zh-CN" sz="900" dirty="0">
              <a:solidFill>
                <a:srgbClr val="7F7F7F"/>
              </a:solidFill>
              <a:latin typeface="微软雅黑"/>
              <a:ea typeface="微软雅黑"/>
              <a:cs typeface="Lato Light" charset="0"/>
              <a:sym typeface="Lato Light" charset="0"/>
            </a:endParaRPr>
          </a:p>
        </p:txBody>
      </p:sp>
      <p:sp>
        <p:nvSpPr>
          <p:cNvPr id="106" name="TextBox 105"/>
          <p:cNvSpPr txBox="1">
            <a:spLocks noChangeArrowheads="1"/>
          </p:cNvSpPr>
          <p:nvPr/>
        </p:nvSpPr>
        <p:spPr bwMode="auto">
          <a:xfrm>
            <a:off x="6936006" y="3221635"/>
            <a:ext cx="1401135" cy="81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4" tIns="34292" rIns="68584" bIns="34292">
            <a:spAutoFit/>
          </a:bodyPr>
          <a:lstStyle>
            <a:lvl1pPr eaLnBrk="0" hangingPunct="0">
              <a:defRPr sz="3600">
                <a:solidFill>
                  <a:schemeClr val="tx1"/>
                </a:solidFill>
                <a:latin typeface="Lato Light" charset="0"/>
                <a:ea typeface="MS PGothic" pitchFamily="34" charset="-128"/>
              </a:defRPr>
            </a:lvl1pPr>
            <a:lvl2pPr marL="742950" indent="-285750" eaLnBrk="0" hangingPunct="0">
              <a:defRPr sz="3600">
                <a:solidFill>
                  <a:schemeClr val="tx1"/>
                </a:solidFill>
                <a:latin typeface="Lato Light" charset="0"/>
                <a:ea typeface="MS PGothic" pitchFamily="34" charset="-128"/>
              </a:defRPr>
            </a:lvl2pPr>
            <a:lvl3pPr marL="1143000" indent="-228600" eaLnBrk="0" hangingPunct="0">
              <a:defRPr sz="3600">
                <a:solidFill>
                  <a:schemeClr val="tx1"/>
                </a:solidFill>
                <a:latin typeface="Lato Light" charset="0"/>
                <a:ea typeface="MS PGothic" pitchFamily="34" charset="-128"/>
              </a:defRPr>
            </a:lvl3pPr>
            <a:lvl4pPr marL="1600200" indent="-228600" eaLnBrk="0" hangingPunct="0">
              <a:defRPr sz="3600">
                <a:solidFill>
                  <a:schemeClr val="tx1"/>
                </a:solidFill>
                <a:latin typeface="Lato Light" charset="0"/>
                <a:ea typeface="MS PGothic" pitchFamily="34" charset="-128"/>
              </a:defRPr>
            </a:lvl4pPr>
            <a:lvl5pPr marL="2057400" indent="-228600" eaLnBrk="0" hangingPunct="0">
              <a:defRPr sz="3600">
                <a:solidFill>
                  <a:schemeClr val="tx1"/>
                </a:solidFill>
                <a:latin typeface="Lato Light"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charset="0"/>
                <a:ea typeface="MS PGothic" pitchFamily="34" charset="-128"/>
              </a:defRPr>
            </a:lvl9pPr>
          </a:lstStyle>
          <a:p>
            <a:pPr fontAlgn="base">
              <a:lnSpc>
                <a:spcPct val="125000"/>
              </a:lnSpc>
              <a:spcBef>
                <a:spcPct val="0"/>
              </a:spcBef>
              <a:spcAft>
                <a:spcPct val="0"/>
              </a:spcAft>
            </a:pPr>
            <a:r>
              <a:rPr lang="zh-CN" altLang="en-US" sz="1200" dirty="0" smtClean="0">
                <a:solidFill>
                  <a:schemeClr val="tx1">
                    <a:lumMod val="75000"/>
                    <a:lumOff val="25000"/>
                  </a:schemeClr>
                </a:solidFill>
                <a:ea typeface="微软雅黑" pitchFamily="34" charset="-122"/>
              </a:rPr>
              <a:t>点击输入标题</a:t>
            </a:r>
            <a:endParaRPr lang="en-AU" altLang="zh-CN" sz="1200" dirty="0" smtClean="0">
              <a:solidFill>
                <a:schemeClr val="tx1">
                  <a:lumMod val="75000"/>
                  <a:lumOff val="25000"/>
                </a:schemeClr>
              </a:solidFill>
              <a:latin typeface="Roboto Condensed" panose="02000000000000000000" pitchFamily="2" charset="0"/>
              <a:ea typeface="Arial"/>
              <a:cs typeface="Arial"/>
            </a:endParaRPr>
          </a:p>
          <a:p>
            <a:pPr fontAlgn="base">
              <a:lnSpc>
                <a:spcPct val="125000"/>
              </a:lnSpc>
              <a:spcBef>
                <a:spcPct val="0"/>
              </a:spcBef>
              <a:spcAft>
                <a:spcPct val="0"/>
              </a:spcAft>
            </a:pPr>
            <a:r>
              <a:rPr lang="zh-CN" altLang="en-US" sz="900" dirty="0" smtClean="0">
                <a:solidFill>
                  <a:srgbClr val="7F7F7F"/>
                </a:solidFill>
                <a:latin typeface="微软雅黑"/>
                <a:ea typeface="微软雅黑"/>
                <a:sym typeface="Gill Sans" charset="0"/>
              </a:rPr>
              <a:t>此处添加详细文本描述，建议与标题相关并符合整体语言风格，语言描述</a:t>
            </a:r>
            <a:endParaRPr lang="en-US" altLang="zh-CN" sz="900" dirty="0">
              <a:solidFill>
                <a:srgbClr val="7F7F7F"/>
              </a:solidFill>
              <a:latin typeface="微软雅黑"/>
              <a:ea typeface="微软雅黑"/>
              <a:cs typeface="Lato Light" charset="0"/>
              <a:sym typeface="Lato Light" charset="0"/>
            </a:endParaRPr>
          </a:p>
        </p:txBody>
      </p:sp>
      <p:sp>
        <p:nvSpPr>
          <p:cNvPr id="108" name="AutoShape 8"/>
          <p:cNvSpPr>
            <a:spLocks/>
          </p:cNvSpPr>
          <p:nvPr/>
        </p:nvSpPr>
        <p:spPr bwMode="auto">
          <a:xfrm>
            <a:off x="7422503" y="1883555"/>
            <a:ext cx="478756" cy="398983"/>
          </a:xfrm>
          <a:custGeom>
            <a:avLst/>
            <a:gdLst>
              <a:gd name="T0" fmla="*/ 2147483647 w 21600"/>
              <a:gd name="T1" fmla="*/ 2147483647 h 21579"/>
              <a:gd name="T2" fmla="*/ 2147483647 w 21600"/>
              <a:gd name="T3" fmla="*/ 2147483647 h 21579"/>
              <a:gd name="T4" fmla="*/ 2147483647 w 21600"/>
              <a:gd name="T5" fmla="*/ 2147483647 h 21579"/>
              <a:gd name="T6" fmla="*/ 2147483647 w 21600"/>
              <a:gd name="T7" fmla="*/ 2147483647 h 21579"/>
              <a:gd name="T8" fmla="*/ 2147483647 w 21600"/>
              <a:gd name="T9" fmla="*/ 2147483647 h 21579"/>
              <a:gd name="T10" fmla="*/ 2147483647 w 21600"/>
              <a:gd name="T11" fmla="*/ 2147483647 h 21579"/>
              <a:gd name="T12" fmla="*/ 2147483647 w 21600"/>
              <a:gd name="T13" fmla="*/ 2147483647 h 21579"/>
              <a:gd name="T14" fmla="*/ 2147483647 w 21600"/>
              <a:gd name="T15" fmla="*/ 2147483647 h 21579"/>
              <a:gd name="T16" fmla="*/ 2147483647 w 21600"/>
              <a:gd name="T17" fmla="*/ 2147483647 h 21579"/>
              <a:gd name="T18" fmla="*/ 2147483647 w 21600"/>
              <a:gd name="T19" fmla="*/ 2147483647 h 21579"/>
              <a:gd name="T20" fmla="*/ 2147483647 w 21600"/>
              <a:gd name="T21" fmla="*/ 2147483647 h 21579"/>
              <a:gd name="T22" fmla="*/ 2147483647 w 21600"/>
              <a:gd name="T23" fmla="*/ 2147483647 h 21579"/>
              <a:gd name="T24" fmla="*/ 2147483647 w 21600"/>
              <a:gd name="T25" fmla="*/ 2147483647 h 21579"/>
              <a:gd name="T26" fmla="*/ 2147483647 w 21600"/>
              <a:gd name="T27" fmla="*/ 2147483647 h 21579"/>
              <a:gd name="T28" fmla="*/ 2147483647 w 21600"/>
              <a:gd name="T29" fmla="*/ 2147483647 h 21579"/>
              <a:gd name="T30" fmla="*/ 2147483647 w 21600"/>
              <a:gd name="T31" fmla="*/ 2147483647 h 21579"/>
              <a:gd name="T32" fmla="*/ 2147483647 w 21600"/>
              <a:gd name="T33" fmla="*/ 2147483647 h 21579"/>
              <a:gd name="T34" fmla="*/ 2147483647 w 21600"/>
              <a:gd name="T35" fmla="*/ 2147483647 h 21579"/>
              <a:gd name="T36" fmla="*/ 2147483647 w 21600"/>
              <a:gd name="T37" fmla="*/ 2147483647 h 21579"/>
              <a:gd name="T38" fmla="*/ 2147483647 w 21600"/>
              <a:gd name="T39" fmla="*/ 2147483647 h 21579"/>
              <a:gd name="T40" fmla="*/ 2147483647 w 21600"/>
              <a:gd name="T41" fmla="*/ 2147483647 h 21579"/>
              <a:gd name="T42" fmla="*/ 2147483647 w 21600"/>
              <a:gd name="T43" fmla="*/ 2147483647 h 21579"/>
              <a:gd name="T44" fmla="*/ 2147483647 w 21600"/>
              <a:gd name="T45" fmla="*/ 2147483647 h 21579"/>
              <a:gd name="T46" fmla="*/ 2147483647 w 21600"/>
              <a:gd name="T47" fmla="*/ 2147483647 h 21579"/>
              <a:gd name="T48" fmla="*/ 2147483647 w 21600"/>
              <a:gd name="T49" fmla="*/ 2147483647 h 21579"/>
              <a:gd name="T50" fmla="*/ 2147483647 w 21600"/>
              <a:gd name="T51" fmla="*/ 2147483647 h 21579"/>
              <a:gd name="T52" fmla="*/ 2147483647 w 21600"/>
              <a:gd name="T53" fmla="*/ 2147483647 h 21579"/>
              <a:gd name="T54" fmla="*/ 2147483647 w 21600"/>
              <a:gd name="T55" fmla="*/ 2147483647 h 21579"/>
              <a:gd name="T56" fmla="*/ 0 w 21600"/>
              <a:gd name="T57" fmla="*/ 2147483647 h 21579"/>
              <a:gd name="T58" fmla="*/ 0 w 21600"/>
              <a:gd name="T59" fmla="*/ 2147483647 h 21579"/>
              <a:gd name="T60" fmla="*/ 2147483647 w 21600"/>
              <a:gd name="T61" fmla="*/ 2147483647 h 21579"/>
              <a:gd name="T62" fmla="*/ 2147483647 w 21600"/>
              <a:gd name="T63" fmla="*/ 2147483647 h 21579"/>
              <a:gd name="T64" fmla="*/ 2147483647 w 21600"/>
              <a:gd name="T65" fmla="*/ 2147483647 h 21579"/>
              <a:gd name="T66" fmla="*/ 2147483647 w 21600"/>
              <a:gd name="T67" fmla="*/ 2147483647 h 21579"/>
              <a:gd name="T68" fmla="*/ 2147483647 w 21600"/>
              <a:gd name="T69" fmla="*/ 2147483647 h 21579"/>
              <a:gd name="T70" fmla="*/ 2147483647 w 21600"/>
              <a:gd name="T71" fmla="*/ 2147483647 h 21579"/>
              <a:gd name="T72" fmla="*/ 2147483647 w 21600"/>
              <a:gd name="T73" fmla="*/ 0 h 21579"/>
              <a:gd name="T74" fmla="*/ 2147483647 w 21600"/>
              <a:gd name="T75" fmla="*/ 2147483647 h 21579"/>
              <a:gd name="T76" fmla="*/ 2147483647 w 21600"/>
              <a:gd name="T77" fmla="*/ 2147483647 h 21579"/>
              <a:gd name="T78" fmla="*/ 2147483647 w 21600"/>
              <a:gd name="T79" fmla="*/ 2147483647 h 21579"/>
              <a:gd name="T80" fmla="*/ 2147483647 w 21600"/>
              <a:gd name="T81" fmla="*/ 2147483647 h 21579"/>
              <a:gd name="T82" fmla="*/ 2147483647 w 21600"/>
              <a:gd name="T83" fmla="*/ 2147483647 h 21579"/>
              <a:gd name="T84" fmla="*/ 2147483647 w 21600"/>
              <a:gd name="T85" fmla="*/ 2147483647 h 21579"/>
              <a:gd name="T86" fmla="*/ 2147483647 w 21600"/>
              <a:gd name="T87" fmla="*/ 2147483647 h 21579"/>
              <a:gd name="T88" fmla="*/ 2147483647 w 21600"/>
              <a:gd name="T89" fmla="*/ 2147483647 h 21579"/>
              <a:gd name="T90" fmla="*/ 2147483647 w 21600"/>
              <a:gd name="T91" fmla="*/ 2147483647 h 21579"/>
              <a:gd name="T92" fmla="*/ 2147483647 w 21600"/>
              <a:gd name="T93" fmla="*/ 2147483647 h 21579"/>
              <a:gd name="T94" fmla="*/ 2147483647 w 21600"/>
              <a:gd name="T95" fmla="*/ 2147483647 h 21579"/>
              <a:gd name="T96" fmla="*/ 2147483647 w 21600"/>
              <a:gd name="T97" fmla="*/ 2147483647 h 21579"/>
              <a:gd name="T98" fmla="*/ 2147483647 w 21600"/>
              <a:gd name="T99" fmla="*/ 2147483647 h 21579"/>
              <a:gd name="T100" fmla="*/ 2147483647 w 21600"/>
              <a:gd name="T101" fmla="*/ 2147483647 h 21579"/>
              <a:gd name="T102" fmla="*/ 2147483647 w 21600"/>
              <a:gd name="T103" fmla="*/ 2147483647 h 21579"/>
              <a:gd name="T104" fmla="*/ 2147483647 w 21600"/>
              <a:gd name="T105" fmla="*/ 2147483647 h 21579"/>
              <a:gd name="T106" fmla="*/ 2147483647 w 21600"/>
              <a:gd name="T107" fmla="*/ 2147483647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a:p>
        </p:txBody>
      </p:sp>
      <p:grpSp>
        <p:nvGrpSpPr>
          <p:cNvPr id="6" name="Group 4700"/>
          <p:cNvGrpSpPr>
            <a:grpSpLocks/>
          </p:cNvGrpSpPr>
          <p:nvPr/>
        </p:nvGrpSpPr>
        <p:grpSpPr bwMode="auto">
          <a:xfrm>
            <a:off x="3380405" y="1915468"/>
            <a:ext cx="407600" cy="407726"/>
            <a:chOff x="3062288" y="3998912"/>
            <a:chExt cx="412750" cy="412750"/>
          </a:xfrm>
          <a:solidFill>
            <a:schemeClr val="bg1"/>
          </a:solidFill>
        </p:grpSpPr>
        <p:sp>
          <p:nvSpPr>
            <p:cNvPr id="110" name="Freeform 408"/>
            <p:cNvSpPr>
              <a:spLocks noChangeArrowheads="1"/>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dirty="0">
                <a:latin typeface="+mn-lt"/>
                <a:ea typeface="SimSun" charset="0"/>
              </a:endParaRPr>
            </a:p>
          </p:txBody>
        </p:sp>
        <p:sp>
          <p:nvSpPr>
            <p:cNvPr id="111" name="Freeform 409"/>
            <p:cNvSpPr>
              <a:spLocks noChangeArrowheads="1"/>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dirty="0">
                <a:latin typeface="+mn-lt"/>
                <a:ea typeface="SimSun" charset="0"/>
              </a:endParaRPr>
            </a:p>
          </p:txBody>
        </p:sp>
        <p:sp>
          <p:nvSpPr>
            <p:cNvPr id="112" name="Freeform 410"/>
            <p:cNvSpPr>
              <a:spLocks noChangeArrowheads="1"/>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dirty="0">
                <a:latin typeface="+mn-lt"/>
                <a:ea typeface="SimSun" charset="0"/>
              </a:endParaRPr>
            </a:p>
          </p:txBody>
        </p:sp>
        <p:sp>
          <p:nvSpPr>
            <p:cNvPr id="113" name="Freeform 411"/>
            <p:cNvSpPr>
              <a:spLocks noChangeArrowheads="1"/>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46">
                <a:defRPr/>
              </a:pPr>
              <a:endParaRPr lang="en-US" dirty="0">
                <a:latin typeface="+mn-lt"/>
                <a:ea typeface="SimSun" charset="0"/>
              </a:endParaRPr>
            </a:p>
          </p:txBody>
        </p:sp>
      </p:grpSp>
      <p:sp>
        <p:nvSpPr>
          <p:cNvPr id="114" name="AutoShape 96"/>
          <p:cNvSpPr>
            <a:spLocks/>
          </p:cNvSpPr>
          <p:nvPr/>
        </p:nvSpPr>
        <p:spPr bwMode="auto">
          <a:xfrm>
            <a:off x="1358262" y="1934172"/>
            <a:ext cx="354303" cy="3543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a:extLst/>
        </p:spPr>
        <p:txBody>
          <a:bodyPr lIns="38102" tIns="38102" rIns="38102" bIns="38102" anchor="ctr"/>
          <a:lstStyle/>
          <a:p>
            <a:pPr defTabSz="342915">
              <a:defRPr/>
            </a:pPr>
            <a:endParaRPr lang="es-ES" sz="22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15" name="AutoShape 25"/>
          <p:cNvSpPr>
            <a:spLocks/>
          </p:cNvSpPr>
          <p:nvPr/>
        </p:nvSpPr>
        <p:spPr bwMode="auto">
          <a:xfrm>
            <a:off x="5409228" y="1926431"/>
            <a:ext cx="452555" cy="3596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a:extLst/>
        </p:spPr>
        <p:txBody>
          <a:bodyPr lIns="38102" tIns="38102" rIns="38102" bIns="38102" anchor="ctr"/>
          <a:lstStyle/>
          <a:p>
            <a:pPr defTabSz="342915">
              <a:defRPr/>
            </a:pPr>
            <a:endParaRPr lang="es-ES" sz="22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Tree>
    <p:extLst>
      <p:ext uri="{BB962C8B-B14F-4D97-AF65-F5344CB8AC3E}">
        <p14:creationId xmlns:p14="http://schemas.microsoft.com/office/powerpoint/2010/main" val="206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nodeType="afterGroup">
                            <p:stCondLst>
                              <p:cond delay="500"/>
                            </p:stCondLst>
                            <p:childTnLst>
                              <p:par>
                                <p:cTn id="9" presetID="53" presetClass="entr" presetSubtype="16" fill="hold" nodeType="afterEffect">
                                  <p:stCondLst>
                                    <p:cond delay="0"/>
                                  </p:stCondLst>
                                  <p:childTnLst>
                                    <p:set>
                                      <p:cBhvr>
                                        <p:cTn id="10" dur="1" fill="hold">
                                          <p:stCondLst>
                                            <p:cond delay="0"/>
                                          </p:stCondLst>
                                        </p:cTn>
                                        <p:tgtEl>
                                          <p:spTgt spid="114"/>
                                        </p:tgtEl>
                                        <p:attrNameLst>
                                          <p:attrName>style.visibility</p:attrName>
                                        </p:attrNameLst>
                                      </p:cBhvr>
                                      <p:to>
                                        <p:strVal val="visible"/>
                                      </p:to>
                                    </p:set>
                                    <p:anim calcmode="lin" valueType="num">
                                      <p:cBhvr>
                                        <p:cTn id="11" dur="500" fill="hold"/>
                                        <p:tgtEl>
                                          <p:spTgt spid="114"/>
                                        </p:tgtEl>
                                        <p:attrNameLst>
                                          <p:attrName>ppt_w</p:attrName>
                                        </p:attrNameLst>
                                      </p:cBhvr>
                                      <p:tavLst>
                                        <p:tav tm="0">
                                          <p:val>
                                            <p:fltVal val="0"/>
                                          </p:val>
                                        </p:tav>
                                        <p:tav tm="100000">
                                          <p:val>
                                            <p:strVal val="#ppt_w"/>
                                          </p:val>
                                        </p:tav>
                                      </p:tavLst>
                                    </p:anim>
                                    <p:anim calcmode="lin" valueType="num">
                                      <p:cBhvr>
                                        <p:cTn id="12" dur="500" fill="hold"/>
                                        <p:tgtEl>
                                          <p:spTgt spid="114"/>
                                        </p:tgtEl>
                                        <p:attrNameLst>
                                          <p:attrName>ppt_h</p:attrName>
                                        </p:attrNameLst>
                                      </p:cBhvr>
                                      <p:tavLst>
                                        <p:tav tm="0">
                                          <p:val>
                                            <p:fltVal val="0"/>
                                          </p:val>
                                        </p:tav>
                                        <p:tav tm="100000">
                                          <p:val>
                                            <p:strVal val="#ppt_h"/>
                                          </p:val>
                                        </p:tav>
                                      </p:tavLst>
                                    </p:anim>
                                    <p:animEffect transition="in" filter="fade">
                                      <p:cBhvr>
                                        <p:cTn id="13" dur="500"/>
                                        <p:tgtEl>
                                          <p:spTgt spid="114"/>
                                        </p:tgtEl>
                                      </p:cBhvr>
                                    </p:animEffect>
                                  </p:childTnLst>
                                </p:cTn>
                              </p:par>
                            </p:childTnLst>
                          </p:cTn>
                        </p:par>
                        <p:par>
                          <p:cTn id="14" fill="hold" nodeType="afterGroup">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par>
                          <p:cTn id="18" fill="hold" nodeType="afterGroup">
                            <p:stCondLst>
                              <p:cond delay="1500"/>
                            </p:stCondLst>
                            <p:childTnLst>
                              <p:par>
                                <p:cTn id="19" presetID="53"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nodeType="afterGroup">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childTnLst>
                          </p:cTn>
                        </p:par>
                        <p:par>
                          <p:cTn id="28" fill="hold" nodeType="afterGroup">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15"/>
                                        </p:tgtEl>
                                        <p:attrNameLst>
                                          <p:attrName>style.visibility</p:attrName>
                                        </p:attrNameLst>
                                      </p:cBhvr>
                                      <p:to>
                                        <p:strVal val="visible"/>
                                      </p:to>
                                    </p:set>
                                    <p:anim calcmode="lin" valueType="num">
                                      <p:cBhvr>
                                        <p:cTn id="31" dur="500" fill="hold"/>
                                        <p:tgtEl>
                                          <p:spTgt spid="115"/>
                                        </p:tgtEl>
                                        <p:attrNameLst>
                                          <p:attrName>ppt_w</p:attrName>
                                        </p:attrNameLst>
                                      </p:cBhvr>
                                      <p:tavLst>
                                        <p:tav tm="0">
                                          <p:val>
                                            <p:fltVal val="0"/>
                                          </p:val>
                                        </p:tav>
                                        <p:tav tm="100000">
                                          <p:val>
                                            <p:strVal val="#ppt_w"/>
                                          </p:val>
                                        </p:tav>
                                      </p:tavLst>
                                    </p:anim>
                                    <p:anim calcmode="lin" valueType="num">
                                      <p:cBhvr>
                                        <p:cTn id="32" dur="500" fill="hold"/>
                                        <p:tgtEl>
                                          <p:spTgt spid="115"/>
                                        </p:tgtEl>
                                        <p:attrNameLst>
                                          <p:attrName>ppt_h</p:attrName>
                                        </p:attrNameLst>
                                      </p:cBhvr>
                                      <p:tavLst>
                                        <p:tav tm="0">
                                          <p:val>
                                            <p:fltVal val="0"/>
                                          </p:val>
                                        </p:tav>
                                        <p:tav tm="100000">
                                          <p:val>
                                            <p:strVal val="#ppt_h"/>
                                          </p:val>
                                        </p:tav>
                                      </p:tavLst>
                                    </p:anim>
                                    <p:animEffect transition="in" filter="fade">
                                      <p:cBhvr>
                                        <p:cTn id="33" dur="500"/>
                                        <p:tgtEl>
                                          <p:spTgt spid="115"/>
                                        </p:tgtEl>
                                      </p:cBhvr>
                                    </p:animEffect>
                                  </p:childTnLst>
                                </p:cTn>
                              </p:par>
                            </p:childTnLst>
                          </p:cTn>
                        </p:par>
                        <p:par>
                          <p:cTn id="34" fill="hold" nodeType="afterGroup">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childTnLst>
                          </p:cTn>
                        </p:par>
                        <p:par>
                          <p:cTn id="38" fill="hold" nodeType="afterGroup">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08"/>
                                        </p:tgtEl>
                                        <p:attrNameLst>
                                          <p:attrName>style.visibility</p:attrName>
                                        </p:attrNameLst>
                                      </p:cBhvr>
                                      <p:to>
                                        <p:strVal val="visible"/>
                                      </p:to>
                                    </p:set>
                                    <p:anim calcmode="lin" valueType="num">
                                      <p:cBhvr>
                                        <p:cTn id="41" dur="500" fill="hold"/>
                                        <p:tgtEl>
                                          <p:spTgt spid="108"/>
                                        </p:tgtEl>
                                        <p:attrNameLst>
                                          <p:attrName>ppt_w</p:attrName>
                                        </p:attrNameLst>
                                      </p:cBhvr>
                                      <p:tavLst>
                                        <p:tav tm="0">
                                          <p:val>
                                            <p:fltVal val="0"/>
                                          </p:val>
                                        </p:tav>
                                        <p:tav tm="100000">
                                          <p:val>
                                            <p:strVal val="#ppt_w"/>
                                          </p:val>
                                        </p:tav>
                                      </p:tavLst>
                                    </p:anim>
                                    <p:anim calcmode="lin" valueType="num">
                                      <p:cBhvr>
                                        <p:cTn id="42" dur="500" fill="hold"/>
                                        <p:tgtEl>
                                          <p:spTgt spid="108"/>
                                        </p:tgtEl>
                                        <p:attrNameLst>
                                          <p:attrName>ppt_h</p:attrName>
                                        </p:attrNameLst>
                                      </p:cBhvr>
                                      <p:tavLst>
                                        <p:tav tm="0">
                                          <p:val>
                                            <p:fltVal val="0"/>
                                          </p:val>
                                        </p:tav>
                                        <p:tav tm="100000">
                                          <p:val>
                                            <p:strVal val="#ppt_h"/>
                                          </p:val>
                                        </p:tav>
                                      </p:tavLst>
                                    </p:anim>
                                    <p:animEffect transition="in" filter="fade">
                                      <p:cBhvr>
                                        <p:cTn id="43" dur="500"/>
                                        <p:tgtEl>
                                          <p:spTgt spid="108"/>
                                        </p:tgtEl>
                                      </p:cBhvr>
                                    </p:animEffect>
                                  </p:childTnLst>
                                </p:cTn>
                              </p:par>
                            </p:childTnLst>
                          </p:cTn>
                        </p:par>
                        <p:par>
                          <p:cTn id="44" fill="hold" nodeType="afterGroup">
                            <p:stCondLst>
                              <p:cond delay="4000"/>
                            </p:stCondLst>
                            <p:childTnLst>
                              <p:par>
                                <p:cTn id="45" presetID="21" presetClass="entr" presetSubtype="1"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heel(1)">
                                      <p:cBhvr>
                                        <p:cTn id="47" dur="2000"/>
                                        <p:tgtEl>
                                          <p:spTgt spid="2"/>
                                        </p:tgtEl>
                                      </p:cBhvr>
                                    </p:animEffect>
                                  </p:childTnLst>
                                </p:cTn>
                              </p:par>
                              <p:par>
                                <p:cTn id="48" presetID="21" presetClass="entr" presetSubtype="1" fill="hold" nodeType="with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wheel(1)">
                                      <p:cBhvr>
                                        <p:cTn id="50" dur="2000"/>
                                        <p:tgtEl>
                                          <p:spTgt spid="3"/>
                                        </p:tgtEl>
                                      </p:cBhvr>
                                    </p:animEffect>
                                  </p:childTnLst>
                                </p:cTn>
                              </p:par>
                              <p:par>
                                <p:cTn id="51" presetID="21" presetClass="entr" presetSubtype="1" fill="hold" nodeType="with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heel(1)">
                                      <p:cBhvr>
                                        <p:cTn id="53" dur="2000"/>
                                        <p:tgtEl>
                                          <p:spTgt spid="4"/>
                                        </p:tgtEl>
                                      </p:cBhvr>
                                    </p:animEffect>
                                  </p:childTnLst>
                                </p:cTn>
                              </p:par>
                              <p:par>
                                <p:cTn id="54" presetID="21" presetClass="entr" presetSubtype="1" fill="hold" nodeType="with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heel(1)">
                                      <p:cBhvr>
                                        <p:cTn id="56" dur="2000"/>
                                        <p:tgtEl>
                                          <p:spTgt spid="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0"/>
                                        </p:tgtEl>
                                        <p:attrNameLst>
                                          <p:attrName>style.visibility</p:attrName>
                                        </p:attrNameLst>
                                      </p:cBhvr>
                                      <p:to>
                                        <p:strVal val="visible"/>
                                      </p:to>
                                    </p:set>
                                    <p:animEffect transition="in" filter="fade">
                                      <p:cBhvr>
                                        <p:cTn id="59" dur="500"/>
                                        <p:tgtEl>
                                          <p:spTgt spid="10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2"/>
                                        </p:tgtEl>
                                        <p:attrNameLst>
                                          <p:attrName>style.visibility</p:attrName>
                                        </p:attrNameLst>
                                      </p:cBhvr>
                                      <p:to>
                                        <p:strVal val="visible"/>
                                      </p:to>
                                    </p:set>
                                    <p:animEffect transition="in" filter="fade">
                                      <p:cBhvr>
                                        <p:cTn id="62" dur="500"/>
                                        <p:tgtEl>
                                          <p:spTgt spid="10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fade">
                                      <p:cBhvr>
                                        <p:cTn id="65" dur="500"/>
                                        <p:tgtEl>
                                          <p:spTgt spid="10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06"/>
                                        </p:tgtEl>
                                        <p:attrNameLst>
                                          <p:attrName>style.visibility</p:attrName>
                                        </p:attrNameLst>
                                      </p:cBhvr>
                                      <p:to>
                                        <p:strVal val="visible"/>
                                      </p:to>
                                    </p:set>
                                    <p:animEffect transition="in" filter="fade">
                                      <p:cBhvr>
                                        <p:cTn id="6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8" grpId="0" animBg="1"/>
      <p:bldP spid="59" grpId="0" animBg="1"/>
      <p:bldP spid="86" grpId="0" animBg="1"/>
      <p:bldP spid="100" grpId="0"/>
      <p:bldP spid="102" grpId="0"/>
      <p:bldP spid="104" grpId="0"/>
      <p:bldP spid="106" grpId="0"/>
      <p:bldP spid="10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4030693" y="831220"/>
            <a:ext cx="0" cy="4313421"/>
          </a:xfrm>
          <a:prstGeom prst="lin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nvGrpSpPr>
          <p:cNvPr id="2" name="组合 29"/>
          <p:cNvGrpSpPr>
            <a:grpSpLocks/>
          </p:cNvGrpSpPr>
          <p:nvPr/>
        </p:nvGrpSpPr>
        <p:grpSpPr bwMode="auto">
          <a:xfrm>
            <a:off x="3765595" y="1497021"/>
            <a:ext cx="550833" cy="552524"/>
            <a:chOff x="2307521" y="2283162"/>
            <a:chExt cx="551398" cy="551398"/>
          </a:xfrm>
        </p:grpSpPr>
        <p:sp>
          <p:nvSpPr>
            <p:cNvPr id="31" name="矩形 30"/>
            <p:cNvSpPr/>
            <p:nvPr/>
          </p:nvSpPr>
          <p:spPr>
            <a:xfrm>
              <a:off x="2307521" y="2283162"/>
              <a:ext cx="551398" cy="551398"/>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五角星 40"/>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46"/>
          <p:cNvGrpSpPr>
            <a:grpSpLocks/>
          </p:cNvGrpSpPr>
          <p:nvPr/>
        </p:nvGrpSpPr>
        <p:grpSpPr bwMode="auto">
          <a:xfrm>
            <a:off x="3765595" y="3643611"/>
            <a:ext cx="550833" cy="552524"/>
            <a:chOff x="2307521" y="2283162"/>
            <a:chExt cx="551398" cy="551398"/>
          </a:xfrm>
        </p:grpSpPr>
        <p:sp>
          <p:nvSpPr>
            <p:cNvPr id="48" name="矩形 47"/>
            <p:cNvSpPr/>
            <p:nvPr/>
          </p:nvSpPr>
          <p:spPr>
            <a:xfrm>
              <a:off x="2307521" y="2283162"/>
              <a:ext cx="551398" cy="551398"/>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9" name="五角星 48"/>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9"/>
          <p:cNvGrpSpPr/>
          <p:nvPr/>
        </p:nvGrpSpPr>
        <p:grpSpPr>
          <a:xfrm>
            <a:off x="4548190" y="1255688"/>
            <a:ext cx="4595811" cy="3286569"/>
            <a:chOff x="6395891" y="1299199"/>
            <a:chExt cx="6462859" cy="4620860"/>
          </a:xfrm>
        </p:grpSpPr>
        <p:pic>
          <p:nvPicPr>
            <p:cNvPr id="27665"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95891" y="1299199"/>
              <a:ext cx="6462141" cy="4620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a:xfrm>
              <a:off x="7293471" y="1528093"/>
              <a:ext cx="5565279" cy="3691023"/>
            </a:xfrm>
            <a:prstGeom prst="rect">
              <a:avLst/>
            </a:prstGeom>
            <a:blipFill dpi="0" rotWithShape="1">
              <a:blip r:embed="rId4"/>
              <a:srcRect/>
              <a:stretch>
                <a:fillRect b="-408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7"/>
          <p:cNvGrpSpPr>
            <a:grpSpLocks/>
          </p:cNvGrpSpPr>
          <p:nvPr/>
        </p:nvGrpSpPr>
        <p:grpSpPr bwMode="auto">
          <a:xfrm>
            <a:off x="1185183" y="1484043"/>
            <a:ext cx="2321664" cy="636582"/>
            <a:chOff x="4267635" y="880115"/>
            <a:chExt cx="2320294" cy="636586"/>
          </a:xfrm>
        </p:grpSpPr>
        <p:sp>
          <p:nvSpPr>
            <p:cNvPr id="21" name="文本框 66"/>
            <p:cNvSpPr txBox="1">
              <a:spLocks noChangeArrowheads="1"/>
            </p:cNvSpPr>
            <p:nvPr/>
          </p:nvSpPr>
          <p:spPr bwMode="auto">
            <a:xfrm>
              <a:off x="4267635" y="1101273"/>
              <a:ext cx="2320294" cy="4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添加相关标题，添加相关标题，添加相关标题，添加相关标题。添加相关标题，添加相关标题，添加相关标题，添加相关标题。添加相关标题，添加相关标题，添加相关标题，添加相关标题。</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文本框 66"/>
            <p:cNvSpPr txBox="1">
              <a:spLocks noChangeArrowheads="1"/>
            </p:cNvSpPr>
            <p:nvPr/>
          </p:nvSpPr>
          <p:spPr bwMode="auto">
            <a:xfrm>
              <a:off x="5694765" y="880115"/>
              <a:ext cx="893164" cy="153235"/>
            </a:xfrm>
            <a:prstGeom prst="rect">
              <a:avLst/>
            </a:prstGeom>
            <a:noFill/>
            <a:ln>
              <a:noFill/>
            </a:ln>
            <a:extLst/>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grpSp>
        <p:nvGrpSpPr>
          <p:cNvPr id="7" name="组合 7"/>
          <p:cNvGrpSpPr>
            <a:grpSpLocks/>
          </p:cNvGrpSpPr>
          <p:nvPr/>
        </p:nvGrpSpPr>
        <p:grpSpPr bwMode="auto">
          <a:xfrm>
            <a:off x="1185183" y="3423721"/>
            <a:ext cx="2321664" cy="683229"/>
            <a:chOff x="4267635" y="880115"/>
            <a:chExt cx="2320294" cy="683234"/>
          </a:xfrm>
        </p:grpSpPr>
        <p:sp>
          <p:nvSpPr>
            <p:cNvPr id="24" name="文本框 66"/>
            <p:cNvSpPr txBox="1">
              <a:spLocks noChangeArrowheads="1"/>
            </p:cNvSpPr>
            <p:nvPr/>
          </p:nvSpPr>
          <p:spPr bwMode="auto">
            <a:xfrm>
              <a:off x="4267635" y="1147920"/>
              <a:ext cx="2320294" cy="41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添加相关标题，添加相关标题，添加相关标题，添加相关标题。添加相关标题，添加相关标题，添加相关标题，添加相关标题。添加相关标题，添加相关标题，添加相关标题，添加相关标题。</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文本框 66"/>
            <p:cNvSpPr txBox="1">
              <a:spLocks noChangeArrowheads="1"/>
            </p:cNvSpPr>
            <p:nvPr/>
          </p:nvSpPr>
          <p:spPr bwMode="auto">
            <a:xfrm>
              <a:off x="5694765" y="880115"/>
              <a:ext cx="893164" cy="153235"/>
            </a:xfrm>
            <a:prstGeom prst="rect">
              <a:avLst/>
            </a:prstGeom>
            <a:noFill/>
            <a:ln>
              <a:noFill/>
            </a:ln>
            <a:extLst/>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spTree>
    <p:extLst>
      <p:ext uri="{BB962C8B-B14F-4D97-AF65-F5344CB8AC3E}">
        <p14:creationId xmlns:p14="http://schemas.microsoft.com/office/powerpoint/2010/main" val="1191157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2" presetClass="entr" presetSubtype="1"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750"/>
                                        <p:tgtEl>
                                          <p:spTgt spid="5"/>
                                        </p:tgtEl>
                                      </p:cBhvr>
                                    </p:animEffect>
                                  </p:childTnLst>
                                </p:cTn>
                              </p:par>
                              <p:par>
                                <p:cTn id="12" presetID="53" presetClass="entr" presetSubtype="16" fill="hold" nodeType="withEffect">
                                  <p:stCondLst>
                                    <p:cond delay="200"/>
                                  </p:stCondLst>
                                  <p:childTnLst>
                                    <p:set>
                                      <p:cBhvr>
                                        <p:cTn id="13" dur="1" fill="hold">
                                          <p:stCondLst>
                                            <p:cond delay="0"/>
                                          </p:stCondLst>
                                        </p:cTn>
                                        <p:tgtEl>
                                          <p:spTgt spid="2"/>
                                        </p:tgtEl>
                                        <p:attrNameLst>
                                          <p:attrName>style.visibility</p:attrName>
                                        </p:attrNameLst>
                                      </p:cBhvr>
                                      <p:to>
                                        <p:strVal val="visible"/>
                                      </p:to>
                                    </p:set>
                                    <p:anim calcmode="lin" valueType="num">
                                      <p:cBhvr>
                                        <p:cTn id="14" dur="750" fill="hold"/>
                                        <p:tgtEl>
                                          <p:spTgt spid="2"/>
                                        </p:tgtEl>
                                        <p:attrNameLst>
                                          <p:attrName>ppt_w</p:attrName>
                                        </p:attrNameLst>
                                      </p:cBhvr>
                                      <p:tavLst>
                                        <p:tav tm="0">
                                          <p:val>
                                            <p:fltVal val="0"/>
                                          </p:val>
                                        </p:tav>
                                        <p:tav tm="100000">
                                          <p:val>
                                            <p:strVal val="#ppt_w"/>
                                          </p:val>
                                        </p:tav>
                                      </p:tavLst>
                                    </p:anim>
                                    <p:anim calcmode="lin" valueType="num">
                                      <p:cBhvr>
                                        <p:cTn id="15" dur="750" fill="hold"/>
                                        <p:tgtEl>
                                          <p:spTgt spid="2"/>
                                        </p:tgtEl>
                                        <p:attrNameLst>
                                          <p:attrName>ppt_h</p:attrName>
                                        </p:attrNameLst>
                                      </p:cBhvr>
                                      <p:tavLst>
                                        <p:tav tm="0">
                                          <p:val>
                                            <p:fltVal val="0"/>
                                          </p:val>
                                        </p:tav>
                                        <p:tav tm="100000">
                                          <p:val>
                                            <p:strVal val="#ppt_h"/>
                                          </p:val>
                                        </p:tav>
                                      </p:tavLst>
                                    </p:anim>
                                    <p:animEffect transition="in" filter="fade">
                                      <p:cBhvr>
                                        <p:cTn id="16" dur="750"/>
                                        <p:tgtEl>
                                          <p:spTgt spid="2"/>
                                        </p:tgtEl>
                                      </p:cBhvr>
                                    </p:animEffect>
                                  </p:childTnLst>
                                </p:cTn>
                              </p:par>
                              <p:par>
                                <p:cTn id="17" presetID="53" presetClass="entr" presetSubtype="16" fill="hold" nodeType="withEffect">
                                  <p:stCondLst>
                                    <p:cond delay="500"/>
                                  </p:stCondLst>
                                  <p:childTnLst>
                                    <p:set>
                                      <p:cBhvr>
                                        <p:cTn id="18" dur="1" fill="hold">
                                          <p:stCondLst>
                                            <p:cond delay="0"/>
                                          </p:stCondLst>
                                        </p:cTn>
                                        <p:tgtEl>
                                          <p:spTgt spid="3"/>
                                        </p:tgtEl>
                                        <p:attrNameLst>
                                          <p:attrName>style.visibility</p:attrName>
                                        </p:attrNameLst>
                                      </p:cBhvr>
                                      <p:to>
                                        <p:strVal val="visible"/>
                                      </p:to>
                                    </p:set>
                                    <p:anim calcmode="lin" valueType="num">
                                      <p:cBhvr>
                                        <p:cTn id="19" dur="750" fill="hold"/>
                                        <p:tgtEl>
                                          <p:spTgt spid="3"/>
                                        </p:tgtEl>
                                        <p:attrNameLst>
                                          <p:attrName>ppt_w</p:attrName>
                                        </p:attrNameLst>
                                      </p:cBhvr>
                                      <p:tavLst>
                                        <p:tav tm="0">
                                          <p:val>
                                            <p:fltVal val="0"/>
                                          </p:val>
                                        </p:tav>
                                        <p:tav tm="100000">
                                          <p:val>
                                            <p:strVal val="#ppt_w"/>
                                          </p:val>
                                        </p:tav>
                                      </p:tavLst>
                                    </p:anim>
                                    <p:anim calcmode="lin" valueType="num">
                                      <p:cBhvr>
                                        <p:cTn id="20" dur="750" fill="hold"/>
                                        <p:tgtEl>
                                          <p:spTgt spid="3"/>
                                        </p:tgtEl>
                                        <p:attrNameLst>
                                          <p:attrName>ppt_h</p:attrName>
                                        </p:attrNameLst>
                                      </p:cBhvr>
                                      <p:tavLst>
                                        <p:tav tm="0">
                                          <p:val>
                                            <p:fltVal val="0"/>
                                          </p:val>
                                        </p:tav>
                                        <p:tav tm="100000">
                                          <p:val>
                                            <p:strVal val="#ppt_h"/>
                                          </p:val>
                                        </p:tav>
                                      </p:tavLst>
                                    </p:anim>
                                    <p:animEffect transition="in" filter="fade">
                                      <p:cBhvr>
                                        <p:cTn id="21" dur="750"/>
                                        <p:tgtEl>
                                          <p:spTgt spid="3"/>
                                        </p:tgtEl>
                                      </p:cBhvr>
                                    </p:animEffect>
                                  </p:childTnLst>
                                </p:cTn>
                              </p:par>
                              <p:par>
                                <p:cTn id="22" presetID="2" presetClass="entr" presetSubtype="2"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000" fill="hold"/>
                                        <p:tgtEl>
                                          <p:spTgt spid="6"/>
                                        </p:tgtEl>
                                        <p:attrNameLst>
                                          <p:attrName>ppt_x</p:attrName>
                                        </p:attrNameLst>
                                      </p:cBhvr>
                                      <p:tavLst>
                                        <p:tav tm="0">
                                          <p:val>
                                            <p:strVal val="1+#ppt_w/2"/>
                                          </p:val>
                                        </p:tav>
                                        <p:tav tm="100000">
                                          <p:val>
                                            <p:strVal val="#ppt_x"/>
                                          </p:val>
                                        </p:tav>
                                      </p:tavLst>
                                    </p:anim>
                                    <p:anim calcmode="lin" valueType="num">
                                      <p:cBhvr additive="base">
                                        <p:cTn id="25" dur="10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5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1000" fill="hold"/>
                                        <p:tgtEl>
                                          <p:spTgt spid="7"/>
                                        </p:tgtEl>
                                        <p:attrNameLst>
                                          <p:attrName>ppt_x</p:attrName>
                                        </p:attrNameLst>
                                      </p:cBhvr>
                                      <p:tavLst>
                                        <p:tav tm="0">
                                          <p:val>
                                            <p:strVal val="1+#ppt_w/2"/>
                                          </p:val>
                                        </p:tav>
                                        <p:tav tm="100000">
                                          <p:val>
                                            <p:strVal val="#ppt_x"/>
                                          </p:val>
                                        </p:tav>
                                      </p:tavLst>
                                    </p:anim>
                                    <p:anim calcmode="lin" valueType="num">
                                      <p:cBhvr additive="base">
                                        <p:cTn id="29"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46"/>
          <p:cNvGrpSpPr/>
          <p:nvPr/>
        </p:nvGrpSpPr>
        <p:grpSpPr>
          <a:xfrm>
            <a:off x="2350419" y="2428264"/>
            <a:ext cx="1222541" cy="2586304"/>
            <a:chOff x="2350418" y="2427514"/>
            <a:chExt cx="1222541" cy="2585506"/>
          </a:xfrm>
          <a:solidFill>
            <a:schemeClr val="accent2"/>
          </a:solidFill>
        </p:grpSpPr>
        <p:sp>
          <p:nvSpPr>
            <p:cNvPr id="9" name="Rectangle 10"/>
            <p:cNvSpPr>
              <a:spLocks noChangeArrowheads="1"/>
            </p:cNvSpPr>
            <p:nvPr/>
          </p:nvSpPr>
          <p:spPr bwMode="auto">
            <a:xfrm>
              <a:off x="3122173" y="2427514"/>
              <a:ext cx="450786" cy="196961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10" name="Rectangle 11"/>
            <p:cNvSpPr>
              <a:spLocks noChangeArrowheads="1"/>
            </p:cNvSpPr>
            <p:nvPr/>
          </p:nvSpPr>
          <p:spPr bwMode="auto">
            <a:xfrm>
              <a:off x="3347566" y="2427514"/>
              <a:ext cx="225393" cy="196961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11" name="Freeform 12"/>
            <p:cNvSpPr>
              <a:spLocks/>
            </p:cNvSpPr>
            <p:nvPr/>
          </p:nvSpPr>
          <p:spPr bwMode="auto">
            <a:xfrm>
              <a:off x="2350418" y="4397132"/>
              <a:ext cx="1222541" cy="615888"/>
            </a:xfrm>
            <a:custGeom>
              <a:avLst/>
              <a:gdLst>
                <a:gd name="T0" fmla="*/ 857 w 857"/>
                <a:gd name="T1" fmla="*/ 0 h 677"/>
                <a:gd name="T2" fmla="*/ 541 w 857"/>
                <a:gd name="T3" fmla="*/ 0 h 677"/>
                <a:gd name="T4" fmla="*/ 0 w 857"/>
                <a:gd name="T5" fmla="*/ 677 h 677"/>
                <a:gd name="T6" fmla="*/ 563 w 857"/>
                <a:gd name="T7" fmla="*/ 677 h 677"/>
                <a:gd name="T8" fmla="*/ 857 w 857"/>
                <a:gd name="T9" fmla="*/ 0 h 677"/>
              </a:gdLst>
              <a:ahLst/>
              <a:cxnLst>
                <a:cxn ang="0">
                  <a:pos x="T0" y="T1"/>
                </a:cxn>
                <a:cxn ang="0">
                  <a:pos x="T2" y="T3"/>
                </a:cxn>
                <a:cxn ang="0">
                  <a:pos x="T4" y="T5"/>
                </a:cxn>
                <a:cxn ang="0">
                  <a:pos x="T6" y="T7"/>
                </a:cxn>
                <a:cxn ang="0">
                  <a:pos x="T8" y="T9"/>
                </a:cxn>
              </a:cxnLst>
              <a:rect l="0" t="0" r="r" b="b"/>
              <a:pathLst>
                <a:path w="857" h="677">
                  <a:moveTo>
                    <a:pt x="857" y="0"/>
                  </a:moveTo>
                  <a:lnTo>
                    <a:pt x="541" y="0"/>
                  </a:lnTo>
                  <a:lnTo>
                    <a:pt x="0" y="677"/>
                  </a:lnTo>
                  <a:lnTo>
                    <a:pt x="563" y="677"/>
                  </a:lnTo>
                  <a:lnTo>
                    <a:pt x="857"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12" name="Freeform 13"/>
            <p:cNvSpPr>
              <a:spLocks/>
            </p:cNvSpPr>
            <p:nvPr/>
          </p:nvSpPr>
          <p:spPr bwMode="auto">
            <a:xfrm>
              <a:off x="2745568" y="4397132"/>
              <a:ext cx="827391" cy="615888"/>
            </a:xfrm>
            <a:custGeom>
              <a:avLst/>
              <a:gdLst>
                <a:gd name="T0" fmla="*/ 580 w 580"/>
                <a:gd name="T1" fmla="*/ 0 h 677"/>
                <a:gd name="T2" fmla="*/ 422 w 580"/>
                <a:gd name="T3" fmla="*/ 0 h 677"/>
                <a:gd name="T4" fmla="*/ 0 w 580"/>
                <a:gd name="T5" fmla="*/ 677 h 677"/>
                <a:gd name="T6" fmla="*/ 286 w 580"/>
                <a:gd name="T7" fmla="*/ 677 h 677"/>
                <a:gd name="T8" fmla="*/ 580 w 580"/>
                <a:gd name="T9" fmla="*/ 0 h 677"/>
              </a:gdLst>
              <a:ahLst/>
              <a:cxnLst>
                <a:cxn ang="0">
                  <a:pos x="T0" y="T1"/>
                </a:cxn>
                <a:cxn ang="0">
                  <a:pos x="T2" y="T3"/>
                </a:cxn>
                <a:cxn ang="0">
                  <a:pos x="T4" y="T5"/>
                </a:cxn>
                <a:cxn ang="0">
                  <a:pos x="T6" y="T7"/>
                </a:cxn>
                <a:cxn ang="0">
                  <a:pos x="T8" y="T9"/>
                </a:cxn>
              </a:cxnLst>
              <a:rect l="0" t="0" r="r" b="b"/>
              <a:pathLst>
                <a:path w="580" h="677">
                  <a:moveTo>
                    <a:pt x="580" y="0"/>
                  </a:moveTo>
                  <a:lnTo>
                    <a:pt x="422" y="0"/>
                  </a:lnTo>
                  <a:lnTo>
                    <a:pt x="0" y="677"/>
                  </a:lnTo>
                  <a:lnTo>
                    <a:pt x="286" y="677"/>
                  </a:lnTo>
                  <a:lnTo>
                    <a:pt x="58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a:p>
          </p:txBody>
        </p:sp>
      </p:grpSp>
      <p:grpSp>
        <p:nvGrpSpPr>
          <p:cNvPr id="6" name="组合 57"/>
          <p:cNvGrpSpPr/>
          <p:nvPr/>
        </p:nvGrpSpPr>
        <p:grpSpPr>
          <a:xfrm>
            <a:off x="4211960" y="3451425"/>
            <a:ext cx="750358" cy="1563142"/>
            <a:chOff x="4211960" y="3450360"/>
            <a:chExt cx="750358" cy="1562660"/>
          </a:xfrm>
          <a:solidFill>
            <a:schemeClr val="accent3"/>
          </a:solidFill>
        </p:grpSpPr>
        <p:sp>
          <p:nvSpPr>
            <p:cNvPr id="13" name="Rectangle 14"/>
            <p:cNvSpPr>
              <a:spLocks noChangeArrowheads="1"/>
            </p:cNvSpPr>
            <p:nvPr/>
          </p:nvSpPr>
          <p:spPr bwMode="auto">
            <a:xfrm>
              <a:off x="4361745" y="3450360"/>
              <a:ext cx="450786" cy="946772"/>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14" name="Rectangle 15"/>
            <p:cNvSpPr>
              <a:spLocks noChangeArrowheads="1"/>
            </p:cNvSpPr>
            <p:nvPr/>
          </p:nvSpPr>
          <p:spPr bwMode="auto">
            <a:xfrm>
              <a:off x="4587138" y="3450360"/>
              <a:ext cx="225393" cy="946772"/>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15" name="Freeform 16"/>
            <p:cNvSpPr>
              <a:spLocks/>
            </p:cNvSpPr>
            <p:nvPr/>
          </p:nvSpPr>
          <p:spPr bwMode="auto">
            <a:xfrm>
              <a:off x="4211960" y="4397132"/>
              <a:ext cx="750358" cy="615888"/>
            </a:xfrm>
            <a:custGeom>
              <a:avLst/>
              <a:gdLst>
                <a:gd name="T0" fmla="*/ 105 w 526"/>
                <a:gd name="T1" fmla="*/ 0 h 677"/>
                <a:gd name="T2" fmla="*/ 421 w 526"/>
                <a:gd name="T3" fmla="*/ 0 h 677"/>
                <a:gd name="T4" fmla="*/ 526 w 526"/>
                <a:gd name="T5" fmla="*/ 677 h 677"/>
                <a:gd name="T6" fmla="*/ 0 w 526"/>
                <a:gd name="T7" fmla="*/ 677 h 677"/>
                <a:gd name="T8" fmla="*/ 105 w 526"/>
                <a:gd name="T9" fmla="*/ 0 h 677"/>
              </a:gdLst>
              <a:ahLst/>
              <a:cxnLst>
                <a:cxn ang="0">
                  <a:pos x="T0" y="T1"/>
                </a:cxn>
                <a:cxn ang="0">
                  <a:pos x="T2" y="T3"/>
                </a:cxn>
                <a:cxn ang="0">
                  <a:pos x="T4" y="T5"/>
                </a:cxn>
                <a:cxn ang="0">
                  <a:pos x="T6" y="T7"/>
                </a:cxn>
                <a:cxn ang="0">
                  <a:pos x="T8" y="T9"/>
                </a:cxn>
              </a:cxnLst>
              <a:rect l="0" t="0" r="r" b="b"/>
              <a:pathLst>
                <a:path w="526" h="677">
                  <a:moveTo>
                    <a:pt x="105" y="0"/>
                  </a:moveTo>
                  <a:lnTo>
                    <a:pt x="421" y="0"/>
                  </a:lnTo>
                  <a:lnTo>
                    <a:pt x="526" y="677"/>
                  </a:lnTo>
                  <a:lnTo>
                    <a:pt x="0" y="677"/>
                  </a:lnTo>
                  <a:lnTo>
                    <a:pt x="105"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16" name="Freeform 17"/>
            <p:cNvSpPr>
              <a:spLocks/>
            </p:cNvSpPr>
            <p:nvPr/>
          </p:nvSpPr>
          <p:spPr bwMode="auto">
            <a:xfrm>
              <a:off x="4587138" y="4397132"/>
              <a:ext cx="375180" cy="615888"/>
            </a:xfrm>
            <a:custGeom>
              <a:avLst/>
              <a:gdLst>
                <a:gd name="T0" fmla="*/ 158 w 263"/>
                <a:gd name="T1" fmla="*/ 0 h 677"/>
                <a:gd name="T2" fmla="*/ 0 w 263"/>
                <a:gd name="T3" fmla="*/ 0 h 677"/>
                <a:gd name="T4" fmla="*/ 0 w 263"/>
                <a:gd name="T5" fmla="*/ 677 h 677"/>
                <a:gd name="T6" fmla="*/ 263 w 263"/>
                <a:gd name="T7" fmla="*/ 677 h 677"/>
                <a:gd name="T8" fmla="*/ 158 w 263"/>
                <a:gd name="T9" fmla="*/ 0 h 677"/>
              </a:gdLst>
              <a:ahLst/>
              <a:cxnLst>
                <a:cxn ang="0">
                  <a:pos x="T0" y="T1"/>
                </a:cxn>
                <a:cxn ang="0">
                  <a:pos x="T2" y="T3"/>
                </a:cxn>
                <a:cxn ang="0">
                  <a:pos x="T4" y="T5"/>
                </a:cxn>
                <a:cxn ang="0">
                  <a:pos x="T6" y="T7"/>
                </a:cxn>
                <a:cxn ang="0">
                  <a:pos x="T8" y="T9"/>
                </a:cxn>
              </a:cxnLst>
              <a:rect l="0" t="0" r="r" b="b"/>
              <a:pathLst>
                <a:path w="263" h="677">
                  <a:moveTo>
                    <a:pt x="158" y="0"/>
                  </a:moveTo>
                  <a:lnTo>
                    <a:pt x="0" y="0"/>
                  </a:lnTo>
                  <a:lnTo>
                    <a:pt x="0" y="677"/>
                  </a:lnTo>
                  <a:lnTo>
                    <a:pt x="263" y="677"/>
                  </a:lnTo>
                  <a:lnTo>
                    <a:pt x="158"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a:p>
          </p:txBody>
        </p:sp>
      </p:grpSp>
      <p:grpSp>
        <p:nvGrpSpPr>
          <p:cNvPr id="47" name="组合 1"/>
          <p:cNvGrpSpPr/>
          <p:nvPr/>
        </p:nvGrpSpPr>
        <p:grpSpPr>
          <a:xfrm>
            <a:off x="467544" y="3140857"/>
            <a:ext cx="1874469" cy="1873711"/>
            <a:chOff x="467544" y="3139887"/>
            <a:chExt cx="1874469" cy="1873133"/>
          </a:xfrm>
          <a:solidFill>
            <a:schemeClr val="accent1"/>
          </a:solidFill>
        </p:grpSpPr>
        <p:sp>
          <p:nvSpPr>
            <p:cNvPr id="7" name="Rectangle 8"/>
            <p:cNvSpPr>
              <a:spLocks noChangeArrowheads="1"/>
            </p:cNvSpPr>
            <p:nvPr/>
          </p:nvSpPr>
          <p:spPr bwMode="auto">
            <a:xfrm>
              <a:off x="1892654" y="3139887"/>
              <a:ext cx="449359" cy="1257246"/>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a:solidFill>
                  <a:schemeClr val="tx1">
                    <a:lumMod val="75000"/>
                    <a:lumOff val="25000"/>
                  </a:schemeClr>
                </a:solidFill>
              </a:endParaRPr>
            </a:p>
          </p:txBody>
        </p:sp>
        <p:sp>
          <p:nvSpPr>
            <p:cNvPr id="8" name="Rectangle 9"/>
            <p:cNvSpPr>
              <a:spLocks noChangeArrowheads="1"/>
            </p:cNvSpPr>
            <p:nvPr/>
          </p:nvSpPr>
          <p:spPr bwMode="auto">
            <a:xfrm>
              <a:off x="2118045" y="3139887"/>
              <a:ext cx="223967" cy="1257246"/>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a:solidFill>
                  <a:schemeClr val="tx1">
                    <a:lumMod val="75000"/>
                    <a:lumOff val="25000"/>
                  </a:schemeClr>
                </a:solidFill>
              </a:endParaRPr>
            </a:p>
          </p:txBody>
        </p:sp>
        <p:sp>
          <p:nvSpPr>
            <p:cNvPr id="21" name="Freeform 22"/>
            <p:cNvSpPr>
              <a:spLocks/>
            </p:cNvSpPr>
            <p:nvPr/>
          </p:nvSpPr>
          <p:spPr bwMode="auto">
            <a:xfrm>
              <a:off x="467544" y="4397132"/>
              <a:ext cx="1874467" cy="615888"/>
            </a:xfrm>
            <a:custGeom>
              <a:avLst/>
              <a:gdLst>
                <a:gd name="T0" fmla="*/ 1314 w 1314"/>
                <a:gd name="T1" fmla="*/ 0 h 677"/>
                <a:gd name="T2" fmla="*/ 999 w 1314"/>
                <a:gd name="T3" fmla="*/ 0 h 677"/>
                <a:gd name="T4" fmla="*/ 0 w 1314"/>
                <a:gd name="T5" fmla="*/ 677 h 677"/>
                <a:gd name="T6" fmla="*/ 597 w 1314"/>
                <a:gd name="T7" fmla="*/ 677 h 677"/>
                <a:gd name="T8" fmla="*/ 1314 w 1314"/>
                <a:gd name="T9" fmla="*/ 0 h 677"/>
              </a:gdLst>
              <a:ahLst/>
              <a:cxnLst>
                <a:cxn ang="0">
                  <a:pos x="T0" y="T1"/>
                </a:cxn>
                <a:cxn ang="0">
                  <a:pos x="T2" y="T3"/>
                </a:cxn>
                <a:cxn ang="0">
                  <a:pos x="T4" y="T5"/>
                </a:cxn>
                <a:cxn ang="0">
                  <a:pos x="T6" y="T7"/>
                </a:cxn>
                <a:cxn ang="0">
                  <a:pos x="T8" y="T9"/>
                </a:cxn>
              </a:cxnLst>
              <a:rect l="0" t="0" r="r" b="b"/>
              <a:pathLst>
                <a:path w="1314" h="677">
                  <a:moveTo>
                    <a:pt x="1314" y="0"/>
                  </a:moveTo>
                  <a:lnTo>
                    <a:pt x="999" y="0"/>
                  </a:lnTo>
                  <a:lnTo>
                    <a:pt x="0" y="677"/>
                  </a:lnTo>
                  <a:lnTo>
                    <a:pt x="597" y="677"/>
                  </a:lnTo>
                  <a:lnTo>
                    <a:pt x="1314"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a:solidFill>
                  <a:schemeClr val="tx1">
                    <a:lumMod val="75000"/>
                    <a:lumOff val="25000"/>
                  </a:schemeClr>
                </a:solidFill>
              </a:endParaRPr>
            </a:p>
          </p:txBody>
        </p:sp>
        <p:sp>
          <p:nvSpPr>
            <p:cNvPr id="22" name="Freeform 23"/>
            <p:cNvSpPr>
              <a:spLocks/>
            </p:cNvSpPr>
            <p:nvPr/>
          </p:nvSpPr>
          <p:spPr bwMode="auto">
            <a:xfrm>
              <a:off x="878386" y="4397132"/>
              <a:ext cx="1463625" cy="615888"/>
            </a:xfrm>
            <a:custGeom>
              <a:avLst/>
              <a:gdLst>
                <a:gd name="T0" fmla="*/ 1026 w 1026"/>
                <a:gd name="T1" fmla="*/ 0 h 677"/>
                <a:gd name="T2" fmla="*/ 869 w 1026"/>
                <a:gd name="T3" fmla="*/ 0 h 677"/>
                <a:gd name="T4" fmla="*/ 0 w 1026"/>
                <a:gd name="T5" fmla="*/ 677 h 677"/>
                <a:gd name="T6" fmla="*/ 310 w 1026"/>
                <a:gd name="T7" fmla="*/ 677 h 677"/>
                <a:gd name="T8" fmla="*/ 1026 w 1026"/>
                <a:gd name="T9" fmla="*/ 0 h 677"/>
              </a:gdLst>
              <a:ahLst/>
              <a:cxnLst>
                <a:cxn ang="0">
                  <a:pos x="T0" y="T1"/>
                </a:cxn>
                <a:cxn ang="0">
                  <a:pos x="T2" y="T3"/>
                </a:cxn>
                <a:cxn ang="0">
                  <a:pos x="T4" y="T5"/>
                </a:cxn>
                <a:cxn ang="0">
                  <a:pos x="T6" y="T7"/>
                </a:cxn>
                <a:cxn ang="0">
                  <a:pos x="T8" y="T9"/>
                </a:cxn>
              </a:cxnLst>
              <a:rect l="0" t="0" r="r" b="b"/>
              <a:pathLst>
                <a:path w="1026" h="677">
                  <a:moveTo>
                    <a:pt x="1026" y="0"/>
                  </a:moveTo>
                  <a:lnTo>
                    <a:pt x="869" y="0"/>
                  </a:lnTo>
                  <a:lnTo>
                    <a:pt x="0" y="677"/>
                  </a:lnTo>
                  <a:lnTo>
                    <a:pt x="310" y="677"/>
                  </a:lnTo>
                  <a:lnTo>
                    <a:pt x="1026"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a:solidFill>
                  <a:schemeClr val="tx1">
                    <a:lumMod val="75000"/>
                    <a:lumOff val="25000"/>
                  </a:schemeClr>
                </a:solidFill>
              </a:endParaRPr>
            </a:p>
          </p:txBody>
        </p:sp>
      </p:grpSp>
      <p:grpSp>
        <p:nvGrpSpPr>
          <p:cNvPr id="48" name="组合 58"/>
          <p:cNvGrpSpPr/>
          <p:nvPr/>
        </p:nvGrpSpPr>
        <p:grpSpPr>
          <a:xfrm>
            <a:off x="5549912" y="2717972"/>
            <a:ext cx="1222542" cy="2296596"/>
            <a:chOff x="5549912" y="2717133"/>
            <a:chExt cx="1222542" cy="2295887"/>
          </a:xfrm>
          <a:solidFill>
            <a:schemeClr val="accent4"/>
          </a:solidFill>
        </p:grpSpPr>
        <p:sp>
          <p:nvSpPr>
            <p:cNvPr id="17" name="Rectangle 18"/>
            <p:cNvSpPr>
              <a:spLocks noChangeArrowheads="1"/>
            </p:cNvSpPr>
            <p:nvPr/>
          </p:nvSpPr>
          <p:spPr bwMode="auto">
            <a:xfrm>
              <a:off x="5549912" y="2717133"/>
              <a:ext cx="450786" cy="1680000"/>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18" name="Rectangle 19"/>
            <p:cNvSpPr>
              <a:spLocks noChangeArrowheads="1"/>
            </p:cNvSpPr>
            <p:nvPr/>
          </p:nvSpPr>
          <p:spPr bwMode="auto">
            <a:xfrm>
              <a:off x="5775305" y="2717133"/>
              <a:ext cx="225393" cy="1680000"/>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3" name="Freeform 24"/>
            <p:cNvSpPr>
              <a:spLocks/>
            </p:cNvSpPr>
            <p:nvPr/>
          </p:nvSpPr>
          <p:spPr bwMode="auto">
            <a:xfrm>
              <a:off x="5549912" y="4397132"/>
              <a:ext cx="1222541" cy="615888"/>
            </a:xfrm>
            <a:custGeom>
              <a:avLst/>
              <a:gdLst>
                <a:gd name="T0" fmla="*/ 0 w 857"/>
                <a:gd name="T1" fmla="*/ 0 h 677"/>
                <a:gd name="T2" fmla="*/ 316 w 857"/>
                <a:gd name="T3" fmla="*/ 0 h 677"/>
                <a:gd name="T4" fmla="*/ 857 w 857"/>
                <a:gd name="T5" fmla="*/ 677 h 677"/>
                <a:gd name="T6" fmla="*/ 294 w 857"/>
                <a:gd name="T7" fmla="*/ 677 h 677"/>
                <a:gd name="T8" fmla="*/ 0 w 857"/>
                <a:gd name="T9" fmla="*/ 0 h 677"/>
              </a:gdLst>
              <a:ahLst/>
              <a:cxnLst>
                <a:cxn ang="0">
                  <a:pos x="T0" y="T1"/>
                </a:cxn>
                <a:cxn ang="0">
                  <a:pos x="T2" y="T3"/>
                </a:cxn>
                <a:cxn ang="0">
                  <a:pos x="T4" y="T5"/>
                </a:cxn>
                <a:cxn ang="0">
                  <a:pos x="T6" y="T7"/>
                </a:cxn>
                <a:cxn ang="0">
                  <a:pos x="T8" y="T9"/>
                </a:cxn>
              </a:cxnLst>
              <a:rect l="0" t="0" r="r" b="b"/>
              <a:pathLst>
                <a:path w="857" h="677">
                  <a:moveTo>
                    <a:pt x="0" y="0"/>
                  </a:moveTo>
                  <a:lnTo>
                    <a:pt x="316" y="0"/>
                  </a:lnTo>
                  <a:lnTo>
                    <a:pt x="857" y="677"/>
                  </a:lnTo>
                  <a:lnTo>
                    <a:pt x="294" y="677"/>
                  </a:ln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4" name="Freeform 25"/>
            <p:cNvSpPr>
              <a:spLocks/>
            </p:cNvSpPr>
            <p:nvPr/>
          </p:nvSpPr>
          <p:spPr bwMode="auto">
            <a:xfrm>
              <a:off x="5775306" y="4397132"/>
              <a:ext cx="997148" cy="615888"/>
            </a:xfrm>
            <a:custGeom>
              <a:avLst/>
              <a:gdLst>
                <a:gd name="T0" fmla="*/ 158 w 699"/>
                <a:gd name="T1" fmla="*/ 0 h 677"/>
                <a:gd name="T2" fmla="*/ 0 w 699"/>
                <a:gd name="T3" fmla="*/ 0 h 677"/>
                <a:gd name="T4" fmla="*/ 415 w 699"/>
                <a:gd name="T5" fmla="*/ 677 h 677"/>
                <a:gd name="T6" fmla="*/ 699 w 699"/>
                <a:gd name="T7" fmla="*/ 677 h 677"/>
                <a:gd name="T8" fmla="*/ 158 w 699"/>
                <a:gd name="T9" fmla="*/ 0 h 677"/>
              </a:gdLst>
              <a:ahLst/>
              <a:cxnLst>
                <a:cxn ang="0">
                  <a:pos x="T0" y="T1"/>
                </a:cxn>
                <a:cxn ang="0">
                  <a:pos x="T2" y="T3"/>
                </a:cxn>
                <a:cxn ang="0">
                  <a:pos x="T4" y="T5"/>
                </a:cxn>
                <a:cxn ang="0">
                  <a:pos x="T6" y="T7"/>
                </a:cxn>
                <a:cxn ang="0">
                  <a:pos x="T8" y="T9"/>
                </a:cxn>
              </a:cxnLst>
              <a:rect l="0" t="0" r="r" b="b"/>
              <a:pathLst>
                <a:path w="699" h="677">
                  <a:moveTo>
                    <a:pt x="158" y="0"/>
                  </a:moveTo>
                  <a:lnTo>
                    <a:pt x="0" y="0"/>
                  </a:lnTo>
                  <a:lnTo>
                    <a:pt x="415" y="677"/>
                  </a:lnTo>
                  <a:lnTo>
                    <a:pt x="699" y="677"/>
                  </a:lnTo>
                  <a:lnTo>
                    <a:pt x="158"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a:p>
          </p:txBody>
        </p:sp>
      </p:grpSp>
      <p:grpSp>
        <p:nvGrpSpPr>
          <p:cNvPr id="49" name="组合 59"/>
          <p:cNvGrpSpPr/>
          <p:nvPr/>
        </p:nvGrpSpPr>
        <p:grpSpPr>
          <a:xfrm>
            <a:off x="6801990" y="1996330"/>
            <a:ext cx="1874467" cy="3018238"/>
            <a:chOff x="6801989" y="1995714"/>
            <a:chExt cx="1874467" cy="3017306"/>
          </a:xfrm>
          <a:solidFill>
            <a:schemeClr val="accent1"/>
          </a:solidFill>
        </p:grpSpPr>
        <p:sp>
          <p:nvSpPr>
            <p:cNvPr id="19" name="Rectangle 20"/>
            <p:cNvSpPr>
              <a:spLocks noChangeArrowheads="1"/>
            </p:cNvSpPr>
            <p:nvPr/>
          </p:nvSpPr>
          <p:spPr bwMode="auto">
            <a:xfrm>
              <a:off x="6801989" y="1995714"/>
              <a:ext cx="449359" cy="2401418"/>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0" name="Rectangle 21"/>
            <p:cNvSpPr>
              <a:spLocks noChangeArrowheads="1"/>
            </p:cNvSpPr>
            <p:nvPr/>
          </p:nvSpPr>
          <p:spPr bwMode="auto">
            <a:xfrm>
              <a:off x="7027381" y="1995714"/>
              <a:ext cx="223967" cy="2401418"/>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5" name="Freeform 26"/>
            <p:cNvSpPr>
              <a:spLocks/>
            </p:cNvSpPr>
            <p:nvPr/>
          </p:nvSpPr>
          <p:spPr bwMode="auto">
            <a:xfrm>
              <a:off x="6801989" y="4397132"/>
              <a:ext cx="1874467" cy="615888"/>
            </a:xfrm>
            <a:custGeom>
              <a:avLst/>
              <a:gdLst>
                <a:gd name="T0" fmla="*/ 0 w 1314"/>
                <a:gd name="T1" fmla="*/ 0 h 677"/>
                <a:gd name="T2" fmla="*/ 315 w 1314"/>
                <a:gd name="T3" fmla="*/ 0 h 677"/>
                <a:gd name="T4" fmla="*/ 1314 w 1314"/>
                <a:gd name="T5" fmla="*/ 677 h 677"/>
                <a:gd name="T6" fmla="*/ 717 w 1314"/>
                <a:gd name="T7" fmla="*/ 677 h 677"/>
                <a:gd name="T8" fmla="*/ 0 w 1314"/>
                <a:gd name="T9" fmla="*/ 0 h 677"/>
              </a:gdLst>
              <a:ahLst/>
              <a:cxnLst>
                <a:cxn ang="0">
                  <a:pos x="T0" y="T1"/>
                </a:cxn>
                <a:cxn ang="0">
                  <a:pos x="T2" y="T3"/>
                </a:cxn>
                <a:cxn ang="0">
                  <a:pos x="T4" y="T5"/>
                </a:cxn>
                <a:cxn ang="0">
                  <a:pos x="T6" y="T7"/>
                </a:cxn>
                <a:cxn ang="0">
                  <a:pos x="T8" y="T9"/>
                </a:cxn>
              </a:cxnLst>
              <a:rect l="0" t="0" r="r" b="b"/>
              <a:pathLst>
                <a:path w="1314" h="677">
                  <a:moveTo>
                    <a:pt x="0" y="0"/>
                  </a:moveTo>
                  <a:lnTo>
                    <a:pt x="315" y="0"/>
                  </a:lnTo>
                  <a:lnTo>
                    <a:pt x="1314" y="677"/>
                  </a:lnTo>
                  <a:lnTo>
                    <a:pt x="717" y="677"/>
                  </a:ln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6" name="Freeform 27"/>
            <p:cNvSpPr>
              <a:spLocks/>
            </p:cNvSpPr>
            <p:nvPr/>
          </p:nvSpPr>
          <p:spPr bwMode="auto">
            <a:xfrm>
              <a:off x="7027381" y="4397132"/>
              <a:ext cx="1649075" cy="615888"/>
            </a:xfrm>
            <a:custGeom>
              <a:avLst/>
              <a:gdLst>
                <a:gd name="T0" fmla="*/ 157 w 1156"/>
                <a:gd name="T1" fmla="*/ 0 h 677"/>
                <a:gd name="T2" fmla="*/ 0 w 1156"/>
                <a:gd name="T3" fmla="*/ 0 h 677"/>
                <a:gd name="T4" fmla="*/ 870 w 1156"/>
                <a:gd name="T5" fmla="*/ 677 h 677"/>
                <a:gd name="T6" fmla="*/ 1156 w 1156"/>
                <a:gd name="T7" fmla="*/ 677 h 677"/>
                <a:gd name="T8" fmla="*/ 157 w 1156"/>
                <a:gd name="T9" fmla="*/ 0 h 677"/>
              </a:gdLst>
              <a:ahLst/>
              <a:cxnLst>
                <a:cxn ang="0">
                  <a:pos x="T0" y="T1"/>
                </a:cxn>
                <a:cxn ang="0">
                  <a:pos x="T2" y="T3"/>
                </a:cxn>
                <a:cxn ang="0">
                  <a:pos x="T4" y="T5"/>
                </a:cxn>
                <a:cxn ang="0">
                  <a:pos x="T6" y="T7"/>
                </a:cxn>
                <a:cxn ang="0">
                  <a:pos x="T8" y="T9"/>
                </a:cxn>
              </a:cxnLst>
              <a:rect l="0" t="0" r="r" b="b"/>
              <a:pathLst>
                <a:path w="1156" h="677">
                  <a:moveTo>
                    <a:pt x="157" y="0"/>
                  </a:moveTo>
                  <a:lnTo>
                    <a:pt x="0" y="0"/>
                  </a:lnTo>
                  <a:lnTo>
                    <a:pt x="870" y="677"/>
                  </a:lnTo>
                  <a:lnTo>
                    <a:pt x="1156" y="677"/>
                  </a:lnTo>
                  <a:lnTo>
                    <a:pt x="157"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a:p>
          </p:txBody>
        </p:sp>
      </p:grpSp>
      <p:grpSp>
        <p:nvGrpSpPr>
          <p:cNvPr id="50" name="组合 51"/>
          <p:cNvGrpSpPr/>
          <p:nvPr/>
        </p:nvGrpSpPr>
        <p:grpSpPr>
          <a:xfrm>
            <a:off x="6694949" y="1074428"/>
            <a:ext cx="642939" cy="764617"/>
            <a:chOff x="7339012" y="453890"/>
            <a:chExt cx="642939" cy="764381"/>
          </a:xfrm>
        </p:grpSpPr>
        <p:sp>
          <p:nvSpPr>
            <p:cNvPr id="27" name="Oval 28"/>
            <p:cNvSpPr>
              <a:spLocks noChangeArrowheads="1"/>
            </p:cNvSpPr>
            <p:nvPr/>
          </p:nvSpPr>
          <p:spPr bwMode="auto">
            <a:xfrm>
              <a:off x="7390210" y="506277"/>
              <a:ext cx="539354" cy="5381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8" name="Freeform 29"/>
            <p:cNvSpPr>
              <a:spLocks noEditPoints="1"/>
            </p:cNvSpPr>
            <p:nvPr/>
          </p:nvSpPr>
          <p:spPr bwMode="auto">
            <a:xfrm>
              <a:off x="7339012" y="453890"/>
              <a:ext cx="642938" cy="764381"/>
            </a:xfrm>
            <a:custGeom>
              <a:avLst/>
              <a:gdLst>
                <a:gd name="T0" fmla="*/ 418 w 1200"/>
                <a:gd name="T1" fmla="*/ 1172 h 1426"/>
                <a:gd name="T2" fmla="*/ 0 w 1200"/>
                <a:gd name="T3" fmla="*/ 600 h 1426"/>
                <a:gd name="T4" fmla="*/ 600 w 1200"/>
                <a:gd name="T5" fmla="*/ 0 h 1426"/>
                <a:gd name="T6" fmla="*/ 1200 w 1200"/>
                <a:gd name="T7" fmla="*/ 600 h 1426"/>
                <a:gd name="T8" fmla="*/ 782 w 1200"/>
                <a:gd name="T9" fmla="*/ 1172 h 1426"/>
                <a:gd name="T10" fmla="*/ 600 w 1200"/>
                <a:gd name="T11" fmla="*/ 1426 h 1426"/>
                <a:gd name="T12" fmla="*/ 418 w 1200"/>
                <a:gd name="T13" fmla="*/ 1172 h 1426"/>
                <a:gd name="T14" fmla="*/ 1050 w 1200"/>
                <a:gd name="T15" fmla="*/ 600 h 1426"/>
                <a:gd name="T16" fmla="*/ 600 w 1200"/>
                <a:gd name="T17" fmla="*/ 150 h 1426"/>
                <a:gd name="T18" fmla="*/ 150 w 1200"/>
                <a:gd name="T19" fmla="*/ 600 h 1426"/>
                <a:gd name="T20" fmla="*/ 600 w 1200"/>
                <a:gd name="T21" fmla="*/ 1050 h 1426"/>
                <a:gd name="T22" fmla="*/ 1050 w 1200"/>
                <a:gd name="T23" fmla="*/ 600 h 1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0" h="1426">
                  <a:moveTo>
                    <a:pt x="418" y="1172"/>
                  </a:moveTo>
                  <a:cubicBezTo>
                    <a:pt x="176" y="1095"/>
                    <a:pt x="0" y="868"/>
                    <a:pt x="0" y="600"/>
                  </a:cubicBezTo>
                  <a:cubicBezTo>
                    <a:pt x="0" y="269"/>
                    <a:pt x="269" y="0"/>
                    <a:pt x="600" y="0"/>
                  </a:cubicBezTo>
                  <a:cubicBezTo>
                    <a:pt x="932" y="0"/>
                    <a:pt x="1200" y="269"/>
                    <a:pt x="1200" y="600"/>
                  </a:cubicBezTo>
                  <a:cubicBezTo>
                    <a:pt x="1200" y="868"/>
                    <a:pt x="1025" y="1095"/>
                    <a:pt x="782" y="1172"/>
                  </a:cubicBezTo>
                  <a:cubicBezTo>
                    <a:pt x="600" y="1426"/>
                    <a:pt x="600" y="1426"/>
                    <a:pt x="600" y="1426"/>
                  </a:cubicBezTo>
                  <a:lnTo>
                    <a:pt x="418" y="1172"/>
                  </a:lnTo>
                  <a:close/>
                  <a:moveTo>
                    <a:pt x="1050" y="600"/>
                  </a:moveTo>
                  <a:cubicBezTo>
                    <a:pt x="1050" y="351"/>
                    <a:pt x="849" y="150"/>
                    <a:pt x="600" y="150"/>
                  </a:cubicBezTo>
                  <a:cubicBezTo>
                    <a:pt x="352" y="150"/>
                    <a:pt x="150" y="351"/>
                    <a:pt x="150" y="600"/>
                  </a:cubicBezTo>
                  <a:cubicBezTo>
                    <a:pt x="150" y="849"/>
                    <a:pt x="352" y="1050"/>
                    <a:pt x="600" y="1050"/>
                  </a:cubicBezTo>
                  <a:cubicBezTo>
                    <a:pt x="849" y="1050"/>
                    <a:pt x="1050" y="849"/>
                    <a:pt x="1050" y="60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9" name="Freeform 30"/>
            <p:cNvSpPr>
              <a:spLocks/>
            </p:cNvSpPr>
            <p:nvPr/>
          </p:nvSpPr>
          <p:spPr bwMode="auto">
            <a:xfrm>
              <a:off x="7660482" y="453890"/>
              <a:ext cx="321469" cy="764381"/>
            </a:xfrm>
            <a:custGeom>
              <a:avLst/>
              <a:gdLst>
                <a:gd name="T0" fmla="*/ 0 w 600"/>
                <a:gd name="T1" fmla="*/ 150 h 1426"/>
                <a:gd name="T2" fmla="*/ 450 w 600"/>
                <a:gd name="T3" fmla="*/ 600 h 1426"/>
                <a:gd name="T4" fmla="*/ 0 w 600"/>
                <a:gd name="T5" fmla="*/ 1050 h 1426"/>
                <a:gd name="T6" fmla="*/ 0 w 600"/>
                <a:gd name="T7" fmla="*/ 1050 h 1426"/>
                <a:gd name="T8" fmla="*/ 0 w 600"/>
                <a:gd name="T9" fmla="*/ 1426 h 1426"/>
                <a:gd name="T10" fmla="*/ 182 w 600"/>
                <a:gd name="T11" fmla="*/ 1172 h 1426"/>
                <a:gd name="T12" fmla="*/ 600 w 600"/>
                <a:gd name="T13" fmla="*/ 600 h 1426"/>
                <a:gd name="T14" fmla="*/ 0 w 600"/>
                <a:gd name="T15" fmla="*/ 0 h 1426"/>
                <a:gd name="T16" fmla="*/ 0 w 600"/>
                <a:gd name="T17" fmla="*/ 0 h 1426"/>
                <a:gd name="T18" fmla="*/ 0 w 600"/>
                <a:gd name="T19" fmla="*/ 150 h 1426"/>
                <a:gd name="T20" fmla="*/ 0 w 600"/>
                <a:gd name="T21" fmla="*/ 150 h 1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 h="1426">
                  <a:moveTo>
                    <a:pt x="0" y="150"/>
                  </a:moveTo>
                  <a:cubicBezTo>
                    <a:pt x="249" y="150"/>
                    <a:pt x="450" y="351"/>
                    <a:pt x="450" y="600"/>
                  </a:cubicBezTo>
                  <a:cubicBezTo>
                    <a:pt x="450" y="849"/>
                    <a:pt x="249" y="1050"/>
                    <a:pt x="0" y="1050"/>
                  </a:cubicBezTo>
                  <a:cubicBezTo>
                    <a:pt x="0" y="1050"/>
                    <a:pt x="0" y="1050"/>
                    <a:pt x="0" y="1050"/>
                  </a:cubicBezTo>
                  <a:cubicBezTo>
                    <a:pt x="0" y="1426"/>
                    <a:pt x="0" y="1426"/>
                    <a:pt x="0" y="1426"/>
                  </a:cubicBezTo>
                  <a:cubicBezTo>
                    <a:pt x="182" y="1172"/>
                    <a:pt x="182" y="1172"/>
                    <a:pt x="182" y="1172"/>
                  </a:cubicBezTo>
                  <a:cubicBezTo>
                    <a:pt x="425" y="1095"/>
                    <a:pt x="600" y="868"/>
                    <a:pt x="600" y="600"/>
                  </a:cubicBezTo>
                  <a:cubicBezTo>
                    <a:pt x="600" y="269"/>
                    <a:pt x="332" y="0"/>
                    <a:pt x="0" y="0"/>
                  </a:cubicBezTo>
                  <a:cubicBezTo>
                    <a:pt x="0" y="0"/>
                    <a:pt x="0" y="0"/>
                    <a:pt x="0" y="0"/>
                  </a:cubicBezTo>
                  <a:cubicBezTo>
                    <a:pt x="0" y="150"/>
                    <a:pt x="0" y="150"/>
                    <a:pt x="0" y="150"/>
                  </a:cubicBezTo>
                  <a:cubicBezTo>
                    <a:pt x="0" y="150"/>
                    <a:pt x="0" y="150"/>
                    <a:pt x="0" y="15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0" name="Freeform 31"/>
            <p:cNvSpPr>
              <a:spLocks noEditPoints="1"/>
            </p:cNvSpPr>
            <p:nvPr/>
          </p:nvSpPr>
          <p:spPr bwMode="auto">
            <a:xfrm>
              <a:off x="7461647" y="612242"/>
              <a:ext cx="396479" cy="320279"/>
            </a:xfrm>
            <a:custGeom>
              <a:avLst/>
              <a:gdLst>
                <a:gd name="T0" fmla="*/ 718 w 742"/>
                <a:gd name="T1" fmla="*/ 247 h 598"/>
                <a:gd name="T2" fmla="*/ 672 w 742"/>
                <a:gd name="T3" fmla="*/ 247 h 598"/>
                <a:gd name="T4" fmla="*/ 606 w 742"/>
                <a:gd name="T5" fmla="*/ 135 h 598"/>
                <a:gd name="T6" fmla="*/ 628 w 742"/>
                <a:gd name="T7" fmla="*/ 14 h 598"/>
                <a:gd name="T8" fmla="*/ 488 w 742"/>
                <a:gd name="T9" fmla="*/ 73 h 598"/>
                <a:gd name="T10" fmla="*/ 392 w 742"/>
                <a:gd name="T11" fmla="*/ 61 h 598"/>
                <a:gd name="T12" fmla="*/ 129 w 742"/>
                <a:gd name="T13" fmla="*/ 198 h 598"/>
                <a:gd name="T14" fmla="*/ 79 w 742"/>
                <a:gd name="T15" fmla="*/ 198 h 598"/>
                <a:gd name="T16" fmla="*/ 48 w 742"/>
                <a:gd name="T17" fmla="*/ 185 h 598"/>
                <a:gd name="T18" fmla="*/ 35 w 742"/>
                <a:gd name="T19" fmla="*/ 154 h 598"/>
                <a:gd name="T20" fmla="*/ 79 w 742"/>
                <a:gd name="T21" fmla="*/ 110 h 598"/>
                <a:gd name="T22" fmla="*/ 110 w 742"/>
                <a:gd name="T23" fmla="*/ 123 h 598"/>
                <a:gd name="T24" fmla="*/ 135 w 742"/>
                <a:gd name="T25" fmla="*/ 123 h 598"/>
                <a:gd name="T26" fmla="*/ 135 w 742"/>
                <a:gd name="T27" fmla="*/ 98 h 598"/>
                <a:gd name="T28" fmla="*/ 79 w 742"/>
                <a:gd name="T29" fmla="*/ 75 h 598"/>
                <a:gd name="T30" fmla="*/ 0 w 742"/>
                <a:gd name="T31" fmla="*/ 154 h 598"/>
                <a:gd name="T32" fmla="*/ 23 w 742"/>
                <a:gd name="T33" fmla="*/ 210 h 598"/>
                <a:gd name="T34" fmla="*/ 79 w 742"/>
                <a:gd name="T35" fmla="*/ 233 h 598"/>
                <a:gd name="T36" fmla="*/ 115 w 742"/>
                <a:gd name="T37" fmla="*/ 233 h 598"/>
                <a:gd name="T38" fmla="*/ 106 w 742"/>
                <a:gd name="T39" fmla="*/ 297 h 598"/>
                <a:gd name="T40" fmla="*/ 164 w 742"/>
                <a:gd name="T41" fmla="*/ 446 h 598"/>
                <a:gd name="T42" fmla="*/ 139 w 742"/>
                <a:gd name="T43" fmla="*/ 581 h 598"/>
                <a:gd name="T44" fmla="*/ 153 w 742"/>
                <a:gd name="T45" fmla="*/ 598 h 598"/>
                <a:gd name="T46" fmla="*/ 254 w 742"/>
                <a:gd name="T47" fmla="*/ 598 h 598"/>
                <a:gd name="T48" fmla="*/ 273 w 742"/>
                <a:gd name="T49" fmla="*/ 581 h 598"/>
                <a:gd name="T50" fmla="*/ 278 w 742"/>
                <a:gd name="T51" fmla="*/ 515 h 598"/>
                <a:gd name="T52" fmla="*/ 392 w 742"/>
                <a:gd name="T53" fmla="*/ 532 h 598"/>
                <a:gd name="T54" fmla="*/ 479 w 742"/>
                <a:gd name="T55" fmla="*/ 523 h 598"/>
                <a:gd name="T56" fmla="*/ 483 w 742"/>
                <a:gd name="T57" fmla="*/ 581 h 598"/>
                <a:gd name="T58" fmla="*/ 502 w 742"/>
                <a:gd name="T59" fmla="*/ 598 h 598"/>
                <a:gd name="T60" fmla="*/ 603 w 742"/>
                <a:gd name="T61" fmla="*/ 598 h 598"/>
                <a:gd name="T62" fmla="*/ 617 w 742"/>
                <a:gd name="T63" fmla="*/ 581 h 598"/>
                <a:gd name="T64" fmla="*/ 596 w 742"/>
                <a:gd name="T65" fmla="*/ 468 h 598"/>
                <a:gd name="T66" fmla="*/ 654 w 742"/>
                <a:gd name="T67" fmla="*/ 396 h 598"/>
                <a:gd name="T68" fmla="*/ 718 w 742"/>
                <a:gd name="T69" fmla="*/ 396 h 598"/>
                <a:gd name="T70" fmla="*/ 742 w 742"/>
                <a:gd name="T71" fmla="*/ 371 h 598"/>
                <a:gd name="T72" fmla="*/ 742 w 742"/>
                <a:gd name="T73" fmla="*/ 272 h 598"/>
                <a:gd name="T74" fmla="*/ 718 w 742"/>
                <a:gd name="T75" fmla="*/ 247 h 598"/>
                <a:gd name="T76" fmla="*/ 493 w 742"/>
                <a:gd name="T77" fmla="*/ 140 h 598"/>
                <a:gd name="T78" fmla="*/ 471 w 742"/>
                <a:gd name="T79" fmla="*/ 152 h 598"/>
                <a:gd name="T80" fmla="*/ 392 w 742"/>
                <a:gd name="T81" fmla="*/ 141 h 598"/>
                <a:gd name="T82" fmla="*/ 298 w 742"/>
                <a:gd name="T83" fmla="*/ 156 h 598"/>
                <a:gd name="T84" fmla="*/ 292 w 742"/>
                <a:gd name="T85" fmla="*/ 157 h 598"/>
                <a:gd name="T86" fmla="*/ 276 w 742"/>
                <a:gd name="T87" fmla="*/ 146 h 598"/>
                <a:gd name="T88" fmla="*/ 286 w 742"/>
                <a:gd name="T89" fmla="*/ 124 h 598"/>
                <a:gd name="T90" fmla="*/ 392 w 742"/>
                <a:gd name="T91" fmla="*/ 107 h 598"/>
                <a:gd name="T92" fmla="*/ 481 w 742"/>
                <a:gd name="T93" fmla="*/ 118 h 598"/>
                <a:gd name="T94" fmla="*/ 493 w 742"/>
                <a:gd name="T95" fmla="*/ 140 h 598"/>
                <a:gd name="T96" fmla="*/ 574 w 742"/>
                <a:gd name="T97" fmla="*/ 271 h 598"/>
                <a:gd name="T98" fmla="*/ 538 w 742"/>
                <a:gd name="T99" fmla="*/ 235 h 598"/>
                <a:gd name="T100" fmla="*/ 574 w 742"/>
                <a:gd name="T101" fmla="*/ 198 h 598"/>
                <a:gd name="T102" fmla="*/ 611 w 742"/>
                <a:gd name="T103" fmla="*/ 235 h 598"/>
                <a:gd name="T104" fmla="*/ 574 w 742"/>
                <a:gd name="T105" fmla="*/ 271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42" h="598">
                  <a:moveTo>
                    <a:pt x="718" y="247"/>
                  </a:moveTo>
                  <a:cubicBezTo>
                    <a:pt x="672" y="247"/>
                    <a:pt x="672" y="247"/>
                    <a:pt x="672" y="247"/>
                  </a:cubicBezTo>
                  <a:cubicBezTo>
                    <a:pt x="662" y="204"/>
                    <a:pt x="640" y="166"/>
                    <a:pt x="606" y="135"/>
                  </a:cubicBezTo>
                  <a:cubicBezTo>
                    <a:pt x="623" y="91"/>
                    <a:pt x="646" y="20"/>
                    <a:pt x="628" y="14"/>
                  </a:cubicBezTo>
                  <a:cubicBezTo>
                    <a:pt x="577" y="0"/>
                    <a:pt x="518" y="46"/>
                    <a:pt x="488" y="73"/>
                  </a:cubicBezTo>
                  <a:cubicBezTo>
                    <a:pt x="459" y="66"/>
                    <a:pt x="427" y="61"/>
                    <a:pt x="392" y="61"/>
                  </a:cubicBezTo>
                  <a:cubicBezTo>
                    <a:pt x="263" y="61"/>
                    <a:pt x="170" y="117"/>
                    <a:pt x="129" y="198"/>
                  </a:cubicBezTo>
                  <a:cubicBezTo>
                    <a:pt x="79" y="198"/>
                    <a:pt x="79" y="198"/>
                    <a:pt x="79" y="198"/>
                  </a:cubicBezTo>
                  <a:cubicBezTo>
                    <a:pt x="67" y="198"/>
                    <a:pt x="56" y="193"/>
                    <a:pt x="48" y="185"/>
                  </a:cubicBezTo>
                  <a:cubicBezTo>
                    <a:pt x="39" y="177"/>
                    <a:pt x="35" y="166"/>
                    <a:pt x="35" y="154"/>
                  </a:cubicBezTo>
                  <a:cubicBezTo>
                    <a:pt x="35" y="130"/>
                    <a:pt x="55" y="110"/>
                    <a:pt x="79" y="110"/>
                  </a:cubicBezTo>
                  <a:cubicBezTo>
                    <a:pt x="91" y="110"/>
                    <a:pt x="102" y="114"/>
                    <a:pt x="110" y="123"/>
                  </a:cubicBezTo>
                  <a:cubicBezTo>
                    <a:pt x="117" y="130"/>
                    <a:pt x="128" y="130"/>
                    <a:pt x="135" y="123"/>
                  </a:cubicBezTo>
                  <a:cubicBezTo>
                    <a:pt x="142" y="116"/>
                    <a:pt x="142" y="105"/>
                    <a:pt x="135" y="98"/>
                  </a:cubicBezTo>
                  <a:cubicBezTo>
                    <a:pt x="120" y="83"/>
                    <a:pt x="100" y="75"/>
                    <a:pt x="79" y="75"/>
                  </a:cubicBezTo>
                  <a:cubicBezTo>
                    <a:pt x="35" y="75"/>
                    <a:pt x="0" y="110"/>
                    <a:pt x="0" y="154"/>
                  </a:cubicBezTo>
                  <a:cubicBezTo>
                    <a:pt x="0" y="175"/>
                    <a:pt x="8" y="195"/>
                    <a:pt x="23" y="210"/>
                  </a:cubicBezTo>
                  <a:cubicBezTo>
                    <a:pt x="38" y="225"/>
                    <a:pt x="58" y="233"/>
                    <a:pt x="79" y="233"/>
                  </a:cubicBezTo>
                  <a:cubicBezTo>
                    <a:pt x="115" y="233"/>
                    <a:pt x="115" y="233"/>
                    <a:pt x="115" y="233"/>
                  </a:cubicBezTo>
                  <a:cubicBezTo>
                    <a:pt x="109" y="253"/>
                    <a:pt x="106" y="275"/>
                    <a:pt x="106" y="297"/>
                  </a:cubicBezTo>
                  <a:cubicBezTo>
                    <a:pt x="106" y="353"/>
                    <a:pt x="126" y="405"/>
                    <a:pt x="164" y="446"/>
                  </a:cubicBezTo>
                  <a:cubicBezTo>
                    <a:pt x="139" y="581"/>
                    <a:pt x="139" y="581"/>
                    <a:pt x="139" y="581"/>
                  </a:cubicBezTo>
                  <a:cubicBezTo>
                    <a:pt x="137" y="591"/>
                    <a:pt x="143" y="598"/>
                    <a:pt x="153" y="598"/>
                  </a:cubicBezTo>
                  <a:cubicBezTo>
                    <a:pt x="254" y="598"/>
                    <a:pt x="254" y="598"/>
                    <a:pt x="254" y="598"/>
                  </a:cubicBezTo>
                  <a:cubicBezTo>
                    <a:pt x="264" y="598"/>
                    <a:pt x="272" y="591"/>
                    <a:pt x="273" y="581"/>
                  </a:cubicBezTo>
                  <a:cubicBezTo>
                    <a:pt x="278" y="515"/>
                    <a:pt x="278" y="515"/>
                    <a:pt x="278" y="515"/>
                  </a:cubicBezTo>
                  <a:cubicBezTo>
                    <a:pt x="312" y="526"/>
                    <a:pt x="350" y="532"/>
                    <a:pt x="392" y="532"/>
                  </a:cubicBezTo>
                  <a:cubicBezTo>
                    <a:pt x="423" y="532"/>
                    <a:pt x="452" y="529"/>
                    <a:pt x="479" y="523"/>
                  </a:cubicBezTo>
                  <a:cubicBezTo>
                    <a:pt x="483" y="581"/>
                    <a:pt x="483" y="581"/>
                    <a:pt x="483" y="581"/>
                  </a:cubicBezTo>
                  <a:cubicBezTo>
                    <a:pt x="484" y="591"/>
                    <a:pt x="493" y="598"/>
                    <a:pt x="502" y="598"/>
                  </a:cubicBezTo>
                  <a:cubicBezTo>
                    <a:pt x="603" y="598"/>
                    <a:pt x="603" y="598"/>
                    <a:pt x="603" y="598"/>
                  </a:cubicBezTo>
                  <a:cubicBezTo>
                    <a:pt x="613" y="598"/>
                    <a:pt x="619" y="591"/>
                    <a:pt x="617" y="581"/>
                  </a:cubicBezTo>
                  <a:cubicBezTo>
                    <a:pt x="596" y="468"/>
                    <a:pt x="596" y="468"/>
                    <a:pt x="596" y="468"/>
                  </a:cubicBezTo>
                  <a:cubicBezTo>
                    <a:pt x="621" y="447"/>
                    <a:pt x="640" y="423"/>
                    <a:pt x="654" y="396"/>
                  </a:cubicBezTo>
                  <a:cubicBezTo>
                    <a:pt x="718" y="396"/>
                    <a:pt x="718" y="396"/>
                    <a:pt x="718" y="396"/>
                  </a:cubicBezTo>
                  <a:cubicBezTo>
                    <a:pt x="731" y="396"/>
                    <a:pt x="742" y="385"/>
                    <a:pt x="742" y="371"/>
                  </a:cubicBezTo>
                  <a:cubicBezTo>
                    <a:pt x="742" y="272"/>
                    <a:pt x="742" y="272"/>
                    <a:pt x="742" y="272"/>
                  </a:cubicBezTo>
                  <a:cubicBezTo>
                    <a:pt x="742" y="258"/>
                    <a:pt x="731" y="247"/>
                    <a:pt x="718" y="247"/>
                  </a:cubicBezTo>
                  <a:close/>
                  <a:moveTo>
                    <a:pt x="493" y="140"/>
                  </a:moveTo>
                  <a:cubicBezTo>
                    <a:pt x="490" y="149"/>
                    <a:pt x="480" y="155"/>
                    <a:pt x="471" y="152"/>
                  </a:cubicBezTo>
                  <a:cubicBezTo>
                    <a:pt x="447" y="145"/>
                    <a:pt x="420" y="141"/>
                    <a:pt x="392" y="141"/>
                  </a:cubicBezTo>
                  <a:cubicBezTo>
                    <a:pt x="358" y="141"/>
                    <a:pt x="326" y="146"/>
                    <a:pt x="298" y="156"/>
                  </a:cubicBezTo>
                  <a:cubicBezTo>
                    <a:pt x="296" y="157"/>
                    <a:pt x="294" y="157"/>
                    <a:pt x="292" y="157"/>
                  </a:cubicBezTo>
                  <a:cubicBezTo>
                    <a:pt x="285" y="157"/>
                    <a:pt x="278" y="153"/>
                    <a:pt x="276" y="146"/>
                  </a:cubicBezTo>
                  <a:cubicBezTo>
                    <a:pt x="273" y="137"/>
                    <a:pt x="277" y="127"/>
                    <a:pt x="286" y="124"/>
                  </a:cubicBezTo>
                  <a:cubicBezTo>
                    <a:pt x="318" y="112"/>
                    <a:pt x="354" y="107"/>
                    <a:pt x="392" y="107"/>
                  </a:cubicBezTo>
                  <a:cubicBezTo>
                    <a:pt x="423" y="107"/>
                    <a:pt x="453" y="111"/>
                    <a:pt x="481" y="118"/>
                  </a:cubicBezTo>
                  <a:cubicBezTo>
                    <a:pt x="490" y="121"/>
                    <a:pt x="495" y="131"/>
                    <a:pt x="493" y="140"/>
                  </a:cubicBezTo>
                  <a:close/>
                  <a:moveTo>
                    <a:pt x="574" y="271"/>
                  </a:moveTo>
                  <a:cubicBezTo>
                    <a:pt x="554" y="271"/>
                    <a:pt x="538" y="255"/>
                    <a:pt x="538" y="235"/>
                  </a:cubicBezTo>
                  <a:cubicBezTo>
                    <a:pt x="538" y="214"/>
                    <a:pt x="554" y="198"/>
                    <a:pt x="574" y="198"/>
                  </a:cubicBezTo>
                  <a:cubicBezTo>
                    <a:pt x="594" y="198"/>
                    <a:pt x="611" y="214"/>
                    <a:pt x="611" y="235"/>
                  </a:cubicBezTo>
                  <a:cubicBezTo>
                    <a:pt x="611" y="255"/>
                    <a:pt x="594" y="271"/>
                    <a:pt x="574" y="27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grpSp>
      <p:grpSp>
        <p:nvGrpSpPr>
          <p:cNvPr id="51" name="组合 49"/>
          <p:cNvGrpSpPr/>
          <p:nvPr/>
        </p:nvGrpSpPr>
        <p:grpSpPr>
          <a:xfrm>
            <a:off x="4265670" y="2587063"/>
            <a:ext cx="642938" cy="764617"/>
            <a:chOff x="6250781" y="1675472"/>
            <a:chExt cx="642938" cy="764381"/>
          </a:xfrm>
        </p:grpSpPr>
        <p:sp>
          <p:nvSpPr>
            <p:cNvPr id="31" name="Oval 32"/>
            <p:cNvSpPr>
              <a:spLocks noChangeArrowheads="1"/>
            </p:cNvSpPr>
            <p:nvPr/>
          </p:nvSpPr>
          <p:spPr bwMode="auto">
            <a:xfrm>
              <a:off x="6303169" y="1727858"/>
              <a:ext cx="538163" cy="53935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2" name="Freeform 33"/>
            <p:cNvSpPr>
              <a:spLocks noEditPoints="1"/>
            </p:cNvSpPr>
            <p:nvPr/>
          </p:nvSpPr>
          <p:spPr bwMode="auto">
            <a:xfrm>
              <a:off x="6250781" y="1675472"/>
              <a:ext cx="642938" cy="764381"/>
            </a:xfrm>
            <a:custGeom>
              <a:avLst/>
              <a:gdLst>
                <a:gd name="T0" fmla="*/ 418 w 1200"/>
                <a:gd name="T1" fmla="*/ 1172 h 1426"/>
                <a:gd name="T2" fmla="*/ 0 w 1200"/>
                <a:gd name="T3" fmla="*/ 600 h 1426"/>
                <a:gd name="T4" fmla="*/ 600 w 1200"/>
                <a:gd name="T5" fmla="*/ 0 h 1426"/>
                <a:gd name="T6" fmla="*/ 1200 w 1200"/>
                <a:gd name="T7" fmla="*/ 600 h 1426"/>
                <a:gd name="T8" fmla="*/ 782 w 1200"/>
                <a:gd name="T9" fmla="*/ 1172 h 1426"/>
                <a:gd name="T10" fmla="*/ 600 w 1200"/>
                <a:gd name="T11" fmla="*/ 1426 h 1426"/>
                <a:gd name="T12" fmla="*/ 418 w 1200"/>
                <a:gd name="T13" fmla="*/ 1172 h 1426"/>
                <a:gd name="T14" fmla="*/ 1050 w 1200"/>
                <a:gd name="T15" fmla="*/ 600 h 1426"/>
                <a:gd name="T16" fmla="*/ 600 w 1200"/>
                <a:gd name="T17" fmla="*/ 150 h 1426"/>
                <a:gd name="T18" fmla="*/ 150 w 1200"/>
                <a:gd name="T19" fmla="*/ 600 h 1426"/>
                <a:gd name="T20" fmla="*/ 600 w 1200"/>
                <a:gd name="T21" fmla="*/ 1050 h 1426"/>
                <a:gd name="T22" fmla="*/ 1050 w 1200"/>
                <a:gd name="T23" fmla="*/ 600 h 1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0" h="1426">
                  <a:moveTo>
                    <a:pt x="418" y="1172"/>
                  </a:moveTo>
                  <a:cubicBezTo>
                    <a:pt x="176" y="1095"/>
                    <a:pt x="0" y="868"/>
                    <a:pt x="0" y="600"/>
                  </a:cubicBezTo>
                  <a:cubicBezTo>
                    <a:pt x="0" y="269"/>
                    <a:pt x="269" y="0"/>
                    <a:pt x="600" y="0"/>
                  </a:cubicBezTo>
                  <a:cubicBezTo>
                    <a:pt x="931" y="0"/>
                    <a:pt x="1200" y="269"/>
                    <a:pt x="1200" y="600"/>
                  </a:cubicBezTo>
                  <a:cubicBezTo>
                    <a:pt x="1200" y="868"/>
                    <a:pt x="1024" y="1095"/>
                    <a:pt x="782" y="1172"/>
                  </a:cubicBezTo>
                  <a:cubicBezTo>
                    <a:pt x="600" y="1426"/>
                    <a:pt x="600" y="1426"/>
                    <a:pt x="600" y="1426"/>
                  </a:cubicBezTo>
                  <a:lnTo>
                    <a:pt x="418" y="1172"/>
                  </a:lnTo>
                  <a:close/>
                  <a:moveTo>
                    <a:pt x="1050" y="600"/>
                  </a:moveTo>
                  <a:cubicBezTo>
                    <a:pt x="1050" y="352"/>
                    <a:pt x="849" y="150"/>
                    <a:pt x="600" y="150"/>
                  </a:cubicBezTo>
                  <a:cubicBezTo>
                    <a:pt x="351" y="150"/>
                    <a:pt x="150" y="352"/>
                    <a:pt x="150" y="600"/>
                  </a:cubicBezTo>
                  <a:cubicBezTo>
                    <a:pt x="150" y="849"/>
                    <a:pt x="351" y="1050"/>
                    <a:pt x="600" y="1050"/>
                  </a:cubicBezTo>
                  <a:cubicBezTo>
                    <a:pt x="849" y="1050"/>
                    <a:pt x="1050" y="849"/>
                    <a:pt x="1050" y="60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3" name="Freeform 34"/>
            <p:cNvSpPr>
              <a:spLocks/>
            </p:cNvSpPr>
            <p:nvPr/>
          </p:nvSpPr>
          <p:spPr bwMode="auto">
            <a:xfrm>
              <a:off x="6572250" y="1675472"/>
              <a:ext cx="321469" cy="764381"/>
            </a:xfrm>
            <a:custGeom>
              <a:avLst/>
              <a:gdLst>
                <a:gd name="T0" fmla="*/ 0 w 600"/>
                <a:gd name="T1" fmla="*/ 150 h 1426"/>
                <a:gd name="T2" fmla="*/ 450 w 600"/>
                <a:gd name="T3" fmla="*/ 600 h 1426"/>
                <a:gd name="T4" fmla="*/ 0 w 600"/>
                <a:gd name="T5" fmla="*/ 1050 h 1426"/>
                <a:gd name="T6" fmla="*/ 0 w 600"/>
                <a:gd name="T7" fmla="*/ 1050 h 1426"/>
                <a:gd name="T8" fmla="*/ 0 w 600"/>
                <a:gd name="T9" fmla="*/ 1426 h 1426"/>
                <a:gd name="T10" fmla="*/ 182 w 600"/>
                <a:gd name="T11" fmla="*/ 1172 h 1426"/>
                <a:gd name="T12" fmla="*/ 600 w 600"/>
                <a:gd name="T13" fmla="*/ 600 h 1426"/>
                <a:gd name="T14" fmla="*/ 0 w 600"/>
                <a:gd name="T15" fmla="*/ 0 h 1426"/>
                <a:gd name="T16" fmla="*/ 0 w 600"/>
                <a:gd name="T17" fmla="*/ 0 h 1426"/>
                <a:gd name="T18" fmla="*/ 0 w 600"/>
                <a:gd name="T19" fmla="*/ 150 h 1426"/>
                <a:gd name="T20" fmla="*/ 0 w 600"/>
                <a:gd name="T21" fmla="*/ 150 h 1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 h="1426">
                  <a:moveTo>
                    <a:pt x="0" y="150"/>
                  </a:moveTo>
                  <a:cubicBezTo>
                    <a:pt x="249" y="150"/>
                    <a:pt x="450" y="352"/>
                    <a:pt x="450" y="600"/>
                  </a:cubicBezTo>
                  <a:cubicBezTo>
                    <a:pt x="450" y="849"/>
                    <a:pt x="249" y="1050"/>
                    <a:pt x="0" y="1050"/>
                  </a:cubicBezTo>
                  <a:cubicBezTo>
                    <a:pt x="0" y="1050"/>
                    <a:pt x="0" y="1050"/>
                    <a:pt x="0" y="1050"/>
                  </a:cubicBezTo>
                  <a:cubicBezTo>
                    <a:pt x="0" y="1426"/>
                    <a:pt x="0" y="1426"/>
                    <a:pt x="0" y="1426"/>
                  </a:cubicBezTo>
                  <a:cubicBezTo>
                    <a:pt x="182" y="1172"/>
                    <a:pt x="182" y="1172"/>
                    <a:pt x="182" y="1172"/>
                  </a:cubicBezTo>
                  <a:cubicBezTo>
                    <a:pt x="424" y="1095"/>
                    <a:pt x="600" y="868"/>
                    <a:pt x="600" y="600"/>
                  </a:cubicBezTo>
                  <a:cubicBezTo>
                    <a:pt x="600" y="269"/>
                    <a:pt x="331" y="0"/>
                    <a:pt x="0" y="0"/>
                  </a:cubicBezTo>
                  <a:cubicBezTo>
                    <a:pt x="0" y="0"/>
                    <a:pt x="0" y="0"/>
                    <a:pt x="0" y="0"/>
                  </a:cubicBezTo>
                  <a:cubicBezTo>
                    <a:pt x="0" y="150"/>
                    <a:pt x="0" y="150"/>
                    <a:pt x="0" y="150"/>
                  </a:cubicBezTo>
                  <a:cubicBezTo>
                    <a:pt x="0" y="150"/>
                    <a:pt x="0" y="150"/>
                    <a:pt x="0" y="15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4" name="Freeform 35"/>
            <p:cNvSpPr>
              <a:spLocks noEditPoints="1"/>
            </p:cNvSpPr>
            <p:nvPr/>
          </p:nvSpPr>
          <p:spPr bwMode="auto">
            <a:xfrm>
              <a:off x="6419850" y="1813584"/>
              <a:ext cx="304800" cy="323850"/>
            </a:xfrm>
            <a:custGeom>
              <a:avLst/>
              <a:gdLst>
                <a:gd name="T0" fmla="*/ 511 w 568"/>
                <a:gd name="T1" fmla="*/ 149 h 605"/>
                <a:gd name="T2" fmla="*/ 492 w 568"/>
                <a:gd name="T3" fmla="*/ 79 h 605"/>
                <a:gd name="T4" fmla="*/ 229 w 568"/>
                <a:gd name="T5" fmla="*/ 149 h 605"/>
                <a:gd name="T6" fmla="*/ 511 w 568"/>
                <a:gd name="T7" fmla="*/ 149 h 605"/>
                <a:gd name="T8" fmla="*/ 43 w 568"/>
                <a:gd name="T9" fmla="*/ 146 h 605"/>
                <a:gd name="T10" fmla="*/ 479 w 568"/>
                <a:gd name="T11" fmla="*/ 29 h 605"/>
                <a:gd name="T12" fmla="*/ 476 w 568"/>
                <a:gd name="T13" fmla="*/ 18 h 605"/>
                <a:gd name="T14" fmla="*/ 451 w 568"/>
                <a:gd name="T15" fmla="*/ 3 h 605"/>
                <a:gd name="T16" fmla="*/ 55 w 568"/>
                <a:gd name="T17" fmla="*/ 110 h 605"/>
                <a:gd name="T18" fmla="*/ 40 w 568"/>
                <a:gd name="T19" fmla="*/ 134 h 605"/>
                <a:gd name="T20" fmla="*/ 43 w 568"/>
                <a:gd name="T21" fmla="*/ 146 h 605"/>
                <a:gd name="T22" fmla="*/ 271 w 568"/>
                <a:gd name="T23" fmla="*/ 387 h 605"/>
                <a:gd name="T24" fmla="*/ 337 w 568"/>
                <a:gd name="T25" fmla="*/ 453 h 605"/>
                <a:gd name="T26" fmla="*/ 568 w 568"/>
                <a:gd name="T27" fmla="*/ 453 h 605"/>
                <a:gd name="T28" fmla="*/ 568 w 568"/>
                <a:gd name="T29" fmla="*/ 322 h 605"/>
                <a:gd name="T30" fmla="*/ 337 w 568"/>
                <a:gd name="T31" fmla="*/ 322 h 605"/>
                <a:gd name="T32" fmla="*/ 271 w 568"/>
                <a:gd name="T33" fmla="*/ 387 h 605"/>
                <a:gd name="T34" fmla="*/ 370 w 568"/>
                <a:gd name="T35" fmla="*/ 387 h 605"/>
                <a:gd name="T36" fmla="*/ 335 w 568"/>
                <a:gd name="T37" fmla="*/ 422 h 605"/>
                <a:gd name="T38" fmla="*/ 301 w 568"/>
                <a:gd name="T39" fmla="*/ 387 h 605"/>
                <a:gd name="T40" fmla="*/ 335 w 568"/>
                <a:gd name="T41" fmla="*/ 353 h 605"/>
                <a:gd name="T42" fmla="*/ 370 w 568"/>
                <a:gd name="T43" fmla="*/ 387 h 605"/>
                <a:gd name="T44" fmla="*/ 540 w 568"/>
                <a:gd name="T45" fmla="*/ 170 h 605"/>
                <a:gd name="T46" fmla="*/ 28 w 568"/>
                <a:gd name="T47" fmla="*/ 170 h 605"/>
                <a:gd name="T48" fmla="*/ 0 w 568"/>
                <a:gd name="T49" fmla="*/ 198 h 605"/>
                <a:gd name="T50" fmla="*/ 0 w 568"/>
                <a:gd name="T51" fmla="*/ 577 h 605"/>
                <a:gd name="T52" fmla="*/ 28 w 568"/>
                <a:gd name="T53" fmla="*/ 605 h 605"/>
                <a:gd name="T54" fmla="*/ 540 w 568"/>
                <a:gd name="T55" fmla="*/ 605 h 605"/>
                <a:gd name="T56" fmla="*/ 568 w 568"/>
                <a:gd name="T57" fmla="*/ 577 h 605"/>
                <a:gd name="T58" fmla="*/ 568 w 568"/>
                <a:gd name="T59" fmla="*/ 474 h 605"/>
                <a:gd name="T60" fmla="*/ 337 w 568"/>
                <a:gd name="T61" fmla="*/ 474 h 605"/>
                <a:gd name="T62" fmla="*/ 250 w 568"/>
                <a:gd name="T63" fmla="*/ 387 h 605"/>
                <a:gd name="T64" fmla="*/ 337 w 568"/>
                <a:gd name="T65" fmla="*/ 301 h 605"/>
                <a:gd name="T66" fmla="*/ 568 w 568"/>
                <a:gd name="T67" fmla="*/ 301 h 605"/>
                <a:gd name="T68" fmla="*/ 568 w 568"/>
                <a:gd name="T69" fmla="*/ 198 h 605"/>
                <a:gd name="T70" fmla="*/ 540 w 568"/>
                <a:gd name="T71" fmla="*/ 17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68" h="605">
                  <a:moveTo>
                    <a:pt x="511" y="149"/>
                  </a:moveTo>
                  <a:cubicBezTo>
                    <a:pt x="492" y="79"/>
                    <a:pt x="492" y="79"/>
                    <a:pt x="492" y="79"/>
                  </a:cubicBezTo>
                  <a:cubicBezTo>
                    <a:pt x="229" y="149"/>
                    <a:pt x="229" y="149"/>
                    <a:pt x="229" y="149"/>
                  </a:cubicBezTo>
                  <a:lnTo>
                    <a:pt x="511" y="149"/>
                  </a:lnTo>
                  <a:close/>
                  <a:moveTo>
                    <a:pt x="43" y="146"/>
                  </a:moveTo>
                  <a:cubicBezTo>
                    <a:pt x="479" y="29"/>
                    <a:pt x="479" y="29"/>
                    <a:pt x="479" y="29"/>
                  </a:cubicBezTo>
                  <a:cubicBezTo>
                    <a:pt x="476" y="18"/>
                    <a:pt x="476" y="18"/>
                    <a:pt x="476" y="18"/>
                  </a:cubicBezTo>
                  <a:cubicBezTo>
                    <a:pt x="473" y="7"/>
                    <a:pt x="462" y="0"/>
                    <a:pt x="451" y="3"/>
                  </a:cubicBezTo>
                  <a:cubicBezTo>
                    <a:pt x="55" y="110"/>
                    <a:pt x="55" y="110"/>
                    <a:pt x="55" y="110"/>
                  </a:cubicBezTo>
                  <a:cubicBezTo>
                    <a:pt x="44" y="112"/>
                    <a:pt x="37" y="124"/>
                    <a:pt x="40" y="134"/>
                  </a:cubicBezTo>
                  <a:lnTo>
                    <a:pt x="43" y="146"/>
                  </a:lnTo>
                  <a:close/>
                  <a:moveTo>
                    <a:pt x="271" y="387"/>
                  </a:moveTo>
                  <a:cubicBezTo>
                    <a:pt x="271" y="423"/>
                    <a:pt x="301" y="453"/>
                    <a:pt x="337" y="453"/>
                  </a:cubicBezTo>
                  <a:cubicBezTo>
                    <a:pt x="568" y="453"/>
                    <a:pt x="568" y="453"/>
                    <a:pt x="568" y="453"/>
                  </a:cubicBezTo>
                  <a:cubicBezTo>
                    <a:pt x="568" y="322"/>
                    <a:pt x="568" y="322"/>
                    <a:pt x="568" y="322"/>
                  </a:cubicBezTo>
                  <a:cubicBezTo>
                    <a:pt x="337" y="322"/>
                    <a:pt x="337" y="322"/>
                    <a:pt x="337" y="322"/>
                  </a:cubicBezTo>
                  <a:cubicBezTo>
                    <a:pt x="301" y="322"/>
                    <a:pt x="271" y="351"/>
                    <a:pt x="271" y="387"/>
                  </a:cubicBezTo>
                  <a:close/>
                  <a:moveTo>
                    <a:pt x="370" y="387"/>
                  </a:moveTo>
                  <a:cubicBezTo>
                    <a:pt x="370" y="406"/>
                    <a:pt x="355" y="422"/>
                    <a:pt x="335" y="422"/>
                  </a:cubicBezTo>
                  <a:cubicBezTo>
                    <a:pt x="316" y="422"/>
                    <a:pt x="301" y="406"/>
                    <a:pt x="301" y="387"/>
                  </a:cubicBezTo>
                  <a:cubicBezTo>
                    <a:pt x="301" y="368"/>
                    <a:pt x="316" y="353"/>
                    <a:pt x="335" y="353"/>
                  </a:cubicBezTo>
                  <a:cubicBezTo>
                    <a:pt x="355" y="353"/>
                    <a:pt x="370" y="368"/>
                    <a:pt x="370" y="387"/>
                  </a:cubicBezTo>
                  <a:close/>
                  <a:moveTo>
                    <a:pt x="540" y="170"/>
                  </a:moveTo>
                  <a:cubicBezTo>
                    <a:pt x="28" y="170"/>
                    <a:pt x="28" y="170"/>
                    <a:pt x="28" y="170"/>
                  </a:cubicBezTo>
                  <a:cubicBezTo>
                    <a:pt x="13" y="170"/>
                    <a:pt x="0" y="183"/>
                    <a:pt x="0" y="198"/>
                  </a:cubicBezTo>
                  <a:cubicBezTo>
                    <a:pt x="0" y="577"/>
                    <a:pt x="0" y="577"/>
                    <a:pt x="0" y="577"/>
                  </a:cubicBezTo>
                  <a:cubicBezTo>
                    <a:pt x="0" y="592"/>
                    <a:pt x="13" y="605"/>
                    <a:pt x="28" y="605"/>
                  </a:cubicBezTo>
                  <a:cubicBezTo>
                    <a:pt x="540" y="605"/>
                    <a:pt x="540" y="605"/>
                    <a:pt x="540" y="605"/>
                  </a:cubicBezTo>
                  <a:cubicBezTo>
                    <a:pt x="555" y="605"/>
                    <a:pt x="568" y="592"/>
                    <a:pt x="568" y="577"/>
                  </a:cubicBezTo>
                  <a:cubicBezTo>
                    <a:pt x="568" y="474"/>
                    <a:pt x="568" y="474"/>
                    <a:pt x="568" y="474"/>
                  </a:cubicBezTo>
                  <a:cubicBezTo>
                    <a:pt x="337" y="474"/>
                    <a:pt x="337" y="474"/>
                    <a:pt x="337" y="474"/>
                  </a:cubicBezTo>
                  <a:cubicBezTo>
                    <a:pt x="289" y="474"/>
                    <a:pt x="250" y="435"/>
                    <a:pt x="250" y="387"/>
                  </a:cubicBezTo>
                  <a:cubicBezTo>
                    <a:pt x="250" y="340"/>
                    <a:pt x="289" y="301"/>
                    <a:pt x="337" y="301"/>
                  </a:cubicBezTo>
                  <a:cubicBezTo>
                    <a:pt x="568" y="301"/>
                    <a:pt x="568" y="301"/>
                    <a:pt x="568" y="301"/>
                  </a:cubicBezTo>
                  <a:cubicBezTo>
                    <a:pt x="568" y="198"/>
                    <a:pt x="568" y="198"/>
                    <a:pt x="568" y="198"/>
                  </a:cubicBezTo>
                  <a:cubicBezTo>
                    <a:pt x="568" y="183"/>
                    <a:pt x="555" y="170"/>
                    <a:pt x="540" y="17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grpSp>
      <p:grpSp>
        <p:nvGrpSpPr>
          <p:cNvPr id="52" name="组合 48"/>
          <p:cNvGrpSpPr/>
          <p:nvPr/>
        </p:nvGrpSpPr>
        <p:grpSpPr>
          <a:xfrm>
            <a:off x="3026097" y="1535515"/>
            <a:ext cx="642938" cy="763427"/>
            <a:chOff x="5706666" y="1264705"/>
            <a:chExt cx="642938" cy="763191"/>
          </a:xfrm>
        </p:grpSpPr>
        <p:sp>
          <p:nvSpPr>
            <p:cNvPr id="35" name="Oval 36"/>
            <p:cNvSpPr>
              <a:spLocks noChangeArrowheads="1"/>
            </p:cNvSpPr>
            <p:nvPr/>
          </p:nvSpPr>
          <p:spPr bwMode="auto">
            <a:xfrm>
              <a:off x="5759053" y="1315902"/>
              <a:ext cx="539354" cy="53935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6" name="Freeform 37"/>
            <p:cNvSpPr>
              <a:spLocks noEditPoints="1"/>
            </p:cNvSpPr>
            <p:nvPr/>
          </p:nvSpPr>
          <p:spPr bwMode="auto">
            <a:xfrm>
              <a:off x="5706666" y="1264705"/>
              <a:ext cx="642938" cy="763191"/>
            </a:xfrm>
            <a:custGeom>
              <a:avLst/>
              <a:gdLst>
                <a:gd name="T0" fmla="*/ 418 w 1200"/>
                <a:gd name="T1" fmla="*/ 1171 h 1425"/>
                <a:gd name="T2" fmla="*/ 0 w 1200"/>
                <a:gd name="T3" fmla="*/ 600 h 1425"/>
                <a:gd name="T4" fmla="*/ 600 w 1200"/>
                <a:gd name="T5" fmla="*/ 0 h 1425"/>
                <a:gd name="T6" fmla="*/ 1200 w 1200"/>
                <a:gd name="T7" fmla="*/ 600 h 1425"/>
                <a:gd name="T8" fmla="*/ 782 w 1200"/>
                <a:gd name="T9" fmla="*/ 1171 h 1425"/>
                <a:gd name="T10" fmla="*/ 600 w 1200"/>
                <a:gd name="T11" fmla="*/ 1425 h 1425"/>
                <a:gd name="T12" fmla="*/ 418 w 1200"/>
                <a:gd name="T13" fmla="*/ 1171 h 1425"/>
                <a:gd name="T14" fmla="*/ 1050 w 1200"/>
                <a:gd name="T15" fmla="*/ 600 h 1425"/>
                <a:gd name="T16" fmla="*/ 600 w 1200"/>
                <a:gd name="T17" fmla="*/ 150 h 1425"/>
                <a:gd name="T18" fmla="*/ 150 w 1200"/>
                <a:gd name="T19" fmla="*/ 600 h 1425"/>
                <a:gd name="T20" fmla="*/ 600 w 1200"/>
                <a:gd name="T21" fmla="*/ 1050 h 1425"/>
                <a:gd name="T22" fmla="*/ 1050 w 1200"/>
                <a:gd name="T23" fmla="*/ 600 h 1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0" h="1425">
                  <a:moveTo>
                    <a:pt x="418" y="1171"/>
                  </a:moveTo>
                  <a:cubicBezTo>
                    <a:pt x="175" y="1094"/>
                    <a:pt x="0" y="868"/>
                    <a:pt x="0" y="600"/>
                  </a:cubicBezTo>
                  <a:cubicBezTo>
                    <a:pt x="0" y="268"/>
                    <a:pt x="269" y="0"/>
                    <a:pt x="600" y="0"/>
                  </a:cubicBezTo>
                  <a:cubicBezTo>
                    <a:pt x="931" y="0"/>
                    <a:pt x="1200" y="268"/>
                    <a:pt x="1200" y="600"/>
                  </a:cubicBezTo>
                  <a:cubicBezTo>
                    <a:pt x="1200" y="868"/>
                    <a:pt x="1024" y="1094"/>
                    <a:pt x="782" y="1171"/>
                  </a:cubicBezTo>
                  <a:cubicBezTo>
                    <a:pt x="600" y="1425"/>
                    <a:pt x="600" y="1425"/>
                    <a:pt x="600" y="1425"/>
                  </a:cubicBezTo>
                  <a:lnTo>
                    <a:pt x="418" y="1171"/>
                  </a:lnTo>
                  <a:close/>
                  <a:moveTo>
                    <a:pt x="1050" y="600"/>
                  </a:moveTo>
                  <a:cubicBezTo>
                    <a:pt x="1050" y="351"/>
                    <a:pt x="848" y="150"/>
                    <a:pt x="600" y="150"/>
                  </a:cubicBezTo>
                  <a:cubicBezTo>
                    <a:pt x="351" y="150"/>
                    <a:pt x="150" y="351"/>
                    <a:pt x="150" y="600"/>
                  </a:cubicBezTo>
                  <a:cubicBezTo>
                    <a:pt x="150" y="848"/>
                    <a:pt x="351" y="1050"/>
                    <a:pt x="600" y="1050"/>
                  </a:cubicBezTo>
                  <a:cubicBezTo>
                    <a:pt x="848" y="1050"/>
                    <a:pt x="1050" y="848"/>
                    <a:pt x="1050" y="6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7" name="Freeform 38"/>
            <p:cNvSpPr>
              <a:spLocks/>
            </p:cNvSpPr>
            <p:nvPr/>
          </p:nvSpPr>
          <p:spPr bwMode="auto">
            <a:xfrm>
              <a:off x="6028135" y="1264705"/>
              <a:ext cx="321469" cy="763191"/>
            </a:xfrm>
            <a:custGeom>
              <a:avLst/>
              <a:gdLst>
                <a:gd name="T0" fmla="*/ 0 w 600"/>
                <a:gd name="T1" fmla="*/ 150 h 1425"/>
                <a:gd name="T2" fmla="*/ 450 w 600"/>
                <a:gd name="T3" fmla="*/ 600 h 1425"/>
                <a:gd name="T4" fmla="*/ 0 w 600"/>
                <a:gd name="T5" fmla="*/ 1050 h 1425"/>
                <a:gd name="T6" fmla="*/ 0 w 600"/>
                <a:gd name="T7" fmla="*/ 1050 h 1425"/>
                <a:gd name="T8" fmla="*/ 0 w 600"/>
                <a:gd name="T9" fmla="*/ 1425 h 1425"/>
                <a:gd name="T10" fmla="*/ 182 w 600"/>
                <a:gd name="T11" fmla="*/ 1171 h 1425"/>
                <a:gd name="T12" fmla="*/ 600 w 600"/>
                <a:gd name="T13" fmla="*/ 600 h 1425"/>
                <a:gd name="T14" fmla="*/ 0 w 600"/>
                <a:gd name="T15" fmla="*/ 0 h 1425"/>
                <a:gd name="T16" fmla="*/ 0 w 600"/>
                <a:gd name="T17" fmla="*/ 0 h 1425"/>
                <a:gd name="T18" fmla="*/ 0 w 600"/>
                <a:gd name="T19" fmla="*/ 150 h 1425"/>
                <a:gd name="T20" fmla="*/ 0 w 600"/>
                <a:gd name="T21" fmla="*/ 150 h 1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 h="1425">
                  <a:moveTo>
                    <a:pt x="0" y="150"/>
                  </a:moveTo>
                  <a:cubicBezTo>
                    <a:pt x="248" y="150"/>
                    <a:pt x="450" y="351"/>
                    <a:pt x="450" y="600"/>
                  </a:cubicBezTo>
                  <a:cubicBezTo>
                    <a:pt x="450" y="848"/>
                    <a:pt x="248" y="1050"/>
                    <a:pt x="0" y="1050"/>
                  </a:cubicBezTo>
                  <a:cubicBezTo>
                    <a:pt x="0" y="1050"/>
                    <a:pt x="0" y="1050"/>
                    <a:pt x="0" y="1050"/>
                  </a:cubicBezTo>
                  <a:cubicBezTo>
                    <a:pt x="0" y="1425"/>
                    <a:pt x="0" y="1425"/>
                    <a:pt x="0" y="1425"/>
                  </a:cubicBezTo>
                  <a:cubicBezTo>
                    <a:pt x="182" y="1171"/>
                    <a:pt x="182" y="1171"/>
                    <a:pt x="182" y="1171"/>
                  </a:cubicBezTo>
                  <a:cubicBezTo>
                    <a:pt x="424" y="1094"/>
                    <a:pt x="600" y="868"/>
                    <a:pt x="600" y="600"/>
                  </a:cubicBezTo>
                  <a:cubicBezTo>
                    <a:pt x="600" y="268"/>
                    <a:pt x="331" y="0"/>
                    <a:pt x="0" y="0"/>
                  </a:cubicBezTo>
                  <a:cubicBezTo>
                    <a:pt x="0" y="0"/>
                    <a:pt x="0" y="0"/>
                    <a:pt x="0" y="0"/>
                  </a:cubicBezTo>
                  <a:cubicBezTo>
                    <a:pt x="0" y="150"/>
                    <a:pt x="0" y="150"/>
                    <a:pt x="0" y="150"/>
                  </a:cubicBezTo>
                  <a:cubicBezTo>
                    <a:pt x="0" y="150"/>
                    <a:pt x="0" y="150"/>
                    <a:pt x="0" y="1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8" name="Freeform 39"/>
            <p:cNvSpPr>
              <a:spLocks noEditPoints="1"/>
            </p:cNvSpPr>
            <p:nvPr/>
          </p:nvSpPr>
          <p:spPr bwMode="auto">
            <a:xfrm>
              <a:off x="5854304" y="1430202"/>
              <a:ext cx="352425" cy="310754"/>
            </a:xfrm>
            <a:custGeom>
              <a:avLst/>
              <a:gdLst>
                <a:gd name="T0" fmla="*/ 632 w 658"/>
                <a:gd name="T1" fmla="*/ 0 h 581"/>
                <a:gd name="T2" fmla="*/ 114 w 658"/>
                <a:gd name="T3" fmla="*/ 0 h 581"/>
                <a:gd name="T4" fmla="*/ 88 w 658"/>
                <a:gd name="T5" fmla="*/ 26 h 581"/>
                <a:gd name="T6" fmla="*/ 88 w 658"/>
                <a:gd name="T7" fmla="*/ 41 h 581"/>
                <a:gd name="T8" fmla="*/ 658 w 658"/>
                <a:gd name="T9" fmla="*/ 41 h 581"/>
                <a:gd name="T10" fmla="*/ 658 w 658"/>
                <a:gd name="T11" fmla="*/ 26 h 581"/>
                <a:gd name="T12" fmla="*/ 632 w 658"/>
                <a:gd name="T13" fmla="*/ 0 h 581"/>
                <a:gd name="T14" fmla="*/ 88 w 658"/>
                <a:gd name="T15" fmla="*/ 183 h 581"/>
                <a:gd name="T16" fmla="*/ 544 w 658"/>
                <a:gd name="T17" fmla="*/ 183 h 581"/>
                <a:gd name="T18" fmla="*/ 593 w 658"/>
                <a:gd name="T19" fmla="*/ 232 h 581"/>
                <a:gd name="T20" fmla="*/ 593 w 658"/>
                <a:gd name="T21" fmla="*/ 375 h 581"/>
                <a:gd name="T22" fmla="*/ 632 w 658"/>
                <a:gd name="T23" fmla="*/ 375 h 581"/>
                <a:gd name="T24" fmla="*/ 658 w 658"/>
                <a:gd name="T25" fmla="*/ 349 h 581"/>
                <a:gd name="T26" fmla="*/ 658 w 658"/>
                <a:gd name="T27" fmla="*/ 105 h 581"/>
                <a:gd name="T28" fmla="*/ 88 w 658"/>
                <a:gd name="T29" fmla="*/ 105 h 581"/>
                <a:gd name="T30" fmla="*/ 88 w 658"/>
                <a:gd name="T31" fmla="*/ 183 h 581"/>
                <a:gd name="T32" fmla="*/ 544 w 658"/>
                <a:gd name="T33" fmla="*/ 207 h 581"/>
                <a:gd name="T34" fmla="*/ 25 w 658"/>
                <a:gd name="T35" fmla="*/ 207 h 581"/>
                <a:gd name="T36" fmla="*/ 0 w 658"/>
                <a:gd name="T37" fmla="*/ 232 h 581"/>
                <a:gd name="T38" fmla="*/ 0 w 658"/>
                <a:gd name="T39" fmla="*/ 555 h 581"/>
                <a:gd name="T40" fmla="*/ 25 w 658"/>
                <a:gd name="T41" fmla="*/ 581 h 581"/>
                <a:gd name="T42" fmla="*/ 544 w 658"/>
                <a:gd name="T43" fmla="*/ 581 h 581"/>
                <a:gd name="T44" fmla="*/ 569 w 658"/>
                <a:gd name="T45" fmla="*/ 555 h 581"/>
                <a:gd name="T46" fmla="*/ 569 w 658"/>
                <a:gd name="T47" fmla="*/ 232 h 581"/>
                <a:gd name="T48" fmla="*/ 544 w 658"/>
                <a:gd name="T49" fmla="*/ 207 h 581"/>
                <a:gd name="T50" fmla="*/ 365 w 658"/>
                <a:gd name="T51" fmla="*/ 262 h 581"/>
                <a:gd name="T52" fmla="*/ 517 w 658"/>
                <a:gd name="T53" fmla="*/ 262 h 581"/>
                <a:gd name="T54" fmla="*/ 517 w 658"/>
                <a:gd name="T55" fmla="*/ 361 h 581"/>
                <a:gd name="T56" fmla="*/ 365 w 658"/>
                <a:gd name="T57" fmla="*/ 361 h 581"/>
                <a:gd name="T58" fmla="*/ 365 w 658"/>
                <a:gd name="T59" fmla="*/ 262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8" h="581">
                  <a:moveTo>
                    <a:pt x="632" y="0"/>
                  </a:moveTo>
                  <a:cubicBezTo>
                    <a:pt x="114" y="0"/>
                    <a:pt x="114" y="0"/>
                    <a:pt x="114" y="0"/>
                  </a:cubicBezTo>
                  <a:cubicBezTo>
                    <a:pt x="100" y="0"/>
                    <a:pt x="88" y="12"/>
                    <a:pt x="88" y="26"/>
                  </a:cubicBezTo>
                  <a:cubicBezTo>
                    <a:pt x="88" y="41"/>
                    <a:pt x="88" y="41"/>
                    <a:pt x="88" y="41"/>
                  </a:cubicBezTo>
                  <a:cubicBezTo>
                    <a:pt x="658" y="41"/>
                    <a:pt x="658" y="41"/>
                    <a:pt x="658" y="41"/>
                  </a:cubicBezTo>
                  <a:cubicBezTo>
                    <a:pt x="658" y="26"/>
                    <a:pt x="658" y="26"/>
                    <a:pt x="658" y="26"/>
                  </a:cubicBezTo>
                  <a:cubicBezTo>
                    <a:pt x="658" y="12"/>
                    <a:pt x="646" y="0"/>
                    <a:pt x="632" y="0"/>
                  </a:cubicBezTo>
                  <a:close/>
                  <a:moveTo>
                    <a:pt x="88" y="183"/>
                  </a:moveTo>
                  <a:cubicBezTo>
                    <a:pt x="544" y="183"/>
                    <a:pt x="544" y="183"/>
                    <a:pt x="544" y="183"/>
                  </a:cubicBezTo>
                  <a:cubicBezTo>
                    <a:pt x="571" y="183"/>
                    <a:pt x="593" y="205"/>
                    <a:pt x="593" y="232"/>
                  </a:cubicBezTo>
                  <a:cubicBezTo>
                    <a:pt x="593" y="375"/>
                    <a:pt x="593" y="375"/>
                    <a:pt x="593" y="375"/>
                  </a:cubicBezTo>
                  <a:cubicBezTo>
                    <a:pt x="632" y="375"/>
                    <a:pt x="632" y="375"/>
                    <a:pt x="632" y="375"/>
                  </a:cubicBezTo>
                  <a:cubicBezTo>
                    <a:pt x="646" y="375"/>
                    <a:pt x="658" y="363"/>
                    <a:pt x="658" y="349"/>
                  </a:cubicBezTo>
                  <a:cubicBezTo>
                    <a:pt x="658" y="105"/>
                    <a:pt x="658" y="105"/>
                    <a:pt x="658" y="105"/>
                  </a:cubicBezTo>
                  <a:cubicBezTo>
                    <a:pt x="88" y="105"/>
                    <a:pt x="88" y="105"/>
                    <a:pt x="88" y="105"/>
                  </a:cubicBezTo>
                  <a:lnTo>
                    <a:pt x="88" y="183"/>
                  </a:lnTo>
                  <a:close/>
                  <a:moveTo>
                    <a:pt x="544" y="207"/>
                  </a:moveTo>
                  <a:cubicBezTo>
                    <a:pt x="25" y="207"/>
                    <a:pt x="25" y="207"/>
                    <a:pt x="25" y="207"/>
                  </a:cubicBezTo>
                  <a:cubicBezTo>
                    <a:pt x="11" y="207"/>
                    <a:pt x="0" y="218"/>
                    <a:pt x="0" y="232"/>
                  </a:cubicBezTo>
                  <a:cubicBezTo>
                    <a:pt x="0" y="555"/>
                    <a:pt x="0" y="555"/>
                    <a:pt x="0" y="555"/>
                  </a:cubicBezTo>
                  <a:cubicBezTo>
                    <a:pt x="0" y="569"/>
                    <a:pt x="11" y="581"/>
                    <a:pt x="25" y="581"/>
                  </a:cubicBezTo>
                  <a:cubicBezTo>
                    <a:pt x="544" y="581"/>
                    <a:pt x="544" y="581"/>
                    <a:pt x="544" y="581"/>
                  </a:cubicBezTo>
                  <a:cubicBezTo>
                    <a:pt x="558" y="581"/>
                    <a:pt x="569" y="569"/>
                    <a:pt x="569" y="555"/>
                  </a:cubicBezTo>
                  <a:cubicBezTo>
                    <a:pt x="569" y="232"/>
                    <a:pt x="569" y="232"/>
                    <a:pt x="569" y="232"/>
                  </a:cubicBezTo>
                  <a:cubicBezTo>
                    <a:pt x="569" y="218"/>
                    <a:pt x="558" y="207"/>
                    <a:pt x="544" y="207"/>
                  </a:cubicBezTo>
                  <a:close/>
                  <a:moveTo>
                    <a:pt x="365" y="262"/>
                  </a:moveTo>
                  <a:cubicBezTo>
                    <a:pt x="517" y="262"/>
                    <a:pt x="517" y="262"/>
                    <a:pt x="517" y="262"/>
                  </a:cubicBezTo>
                  <a:cubicBezTo>
                    <a:pt x="517" y="361"/>
                    <a:pt x="517" y="361"/>
                    <a:pt x="517" y="361"/>
                  </a:cubicBezTo>
                  <a:cubicBezTo>
                    <a:pt x="365" y="361"/>
                    <a:pt x="365" y="361"/>
                    <a:pt x="365" y="361"/>
                  </a:cubicBezTo>
                  <a:lnTo>
                    <a:pt x="365" y="26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grpSp>
      <p:grpSp>
        <p:nvGrpSpPr>
          <p:cNvPr id="58" name="组合 47"/>
          <p:cNvGrpSpPr/>
          <p:nvPr/>
        </p:nvGrpSpPr>
        <p:grpSpPr>
          <a:xfrm>
            <a:off x="1796576" y="2231615"/>
            <a:ext cx="642938" cy="764617"/>
            <a:chOff x="2263597" y="2267212"/>
            <a:chExt cx="642938" cy="764381"/>
          </a:xfrm>
        </p:grpSpPr>
        <p:sp>
          <p:nvSpPr>
            <p:cNvPr id="39" name="Oval 40"/>
            <p:cNvSpPr>
              <a:spLocks noChangeArrowheads="1"/>
            </p:cNvSpPr>
            <p:nvPr/>
          </p:nvSpPr>
          <p:spPr bwMode="auto">
            <a:xfrm>
              <a:off x="2315984" y="2319598"/>
              <a:ext cx="539354" cy="53935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0" name="Freeform 41"/>
            <p:cNvSpPr>
              <a:spLocks noEditPoints="1"/>
            </p:cNvSpPr>
            <p:nvPr/>
          </p:nvSpPr>
          <p:spPr bwMode="auto">
            <a:xfrm>
              <a:off x="2263597" y="2267212"/>
              <a:ext cx="642938" cy="764381"/>
            </a:xfrm>
            <a:custGeom>
              <a:avLst/>
              <a:gdLst>
                <a:gd name="T0" fmla="*/ 418 w 1200"/>
                <a:gd name="T1" fmla="*/ 1172 h 1426"/>
                <a:gd name="T2" fmla="*/ 0 w 1200"/>
                <a:gd name="T3" fmla="*/ 600 h 1426"/>
                <a:gd name="T4" fmla="*/ 600 w 1200"/>
                <a:gd name="T5" fmla="*/ 0 h 1426"/>
                <a:gd name="T6" fmla="*/ 1200 w 1200"/>
                <a:gd name="T7" fmla="*/ 600 h 1426"/>
                <a:gd name="T8" fmla="*/ 782 w 1200"/>
                <a:gd name="T9" fmla="*/ 1172 h 1426"/>
                <a:gd name="T10" fmla="*/ 600 w 1200"/>
                <a:gd name="T11" fmla="*/ 1426 h 1426"/>
                <a:gd name="T12" fmla="*/ 418 w 1200"/>
                <a:gd name="T13" fmla="*/ 1172 h 1426"/>
                <a:gd name="T14" fmla="*/ 1050 w 1200"/>
                <a:gd name="T15" fmla="*/ 600 h 1426"/>
                <a:gd name="T16" fmla="*/ 600 w 1200"/>
                <a:gd name="T17" fmla="*/ 150 h 1426"/>
                <a:gd name="T18" fmla="*/ 150 w 1200"/>
                <a:gd name="T19" fmla="*/ 600 h 1426"/>
                <a:gd name="T20" fmla="*/ 600 w 1200"/>
                <a:gd name="T21" fmla="*/ 1050 h 1426"/>
                <a:gd name="T22" fmla="*/ 1050 w 1200"/>
                <a:gd name="T23" fmla="*/ 600 h 1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0" h="1426">
                  <a:moveTo>
                    <a:pt x="418" y="1172"/>
                  </a:moveTo>
                  <a:cubicBezTo>
                    <a:pt x="176" y="1095"/>
                    <a:pt x="0" y="868"/>
                    <a:pt x="0" y="600"/>
                  </a:cubicBezTo>
                  <a:cubicBezTo>
                    <a:pt x="0" y="269"/>
                    <a:pt x="269" y="0"/>
                    <a:pt x="600" y="0"/>
                  </a:cubicBezTo>
                  <a:cubicBezTo>
                    <a:pt x="932" y="0"/>
                    <a:pt x="1200" y="269"/>
                    <a:pt x="1200" y="600"/>
                  </a:cubicBezTo>
                  <a:cubicBezTo>
                    <a:pt x="1200" y="868"/>
                    <a:pt x="1025" y="1095"/>
                    <a:pt x="782" y="1172"/>
                  </a:cubicBezTo>
                  <a:cubicBezTo>
                    <a:pt x="600" y="1426"/>
                    <a:pt x="600" y="1426"/>
                    <a:pt x="600" y="1426"/>
                  </a:cubicBezTo>
                  <a:lnTo>
                    <a:pt x="418" y="1172"/>
                  </a:lnTo>
                  <a:close/>
                  <a:moveTo>
                    <a:pt x="1050" y="600"/>
                  </a:moveTo>
                  <a:cubicBezTo>
                    <a:pt x="1050" y="352"/>
                    <a:pt x="849" y="150"/>
                    <a:pt x="600" y="150"/>
                  </a:cubicBezTo>
                  <a:cubicBezTo>
                    <a:pt x="352" y="150"/>
                    <a:pt x="150" y="352"/>
                    <a:pt x="150" y="600"/>
                  </a:cubicBezTo>
                  <a:cubicBezTo>
                    <a:pt x="150" y="849"/>
                    <a:pt x="352" y="1050"/>
                    <a:pt x="600" y="1050"/>
                  </a:cubicBezTo>
                  <a:cubicBezTo>
                    <a:pt x="849" y="1050"/>
                    <a:pt x="1050" y="849"/>
                    <a:pt x="1050" y="60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1" name="Freeform 42"/>
            <p:cNvSpPr>
              <a:spLocks/>
            </p:cNvSpPr>
            <p:nvPr/>
          </p:nvSpPr>
          <p:spPr bwMode="auto">
            <a:xfrm>
              <a:off x="2585066" y="2267212"/>
              <a:ext cx="321469" cy="764381"/>
            </a:xfrm>
            <a:custGeom>
              <a:avLst/>
              <a:gdLst>
                <a:gd name="T0" fmla="*/ 0 w 600"/>
                <a:gd name="T1" fmla="*/ 150 h 1426"/>
                <a:gd name="T2" fmla="*/ 450 w 600"/>
                <a:gd name="T3" fmla="*/ 600 h 1426"/>
                <a:gd name="T4" fmla="*/ 0 w 600"/>
                <a:gd name="T5" fmla="*/ 1050 h 1426"/>
                <a:gd name="T6" fmla="*/ 0 w 600"/>
                <a:gd name="T7" fmla="*/ 1050 h 1426"/>
                <a:gd name="T8" fmla="*/ 0 w 600"/>
                <a:gd name="T9" fmla="*/ 1426 h 1426"/>
                <a:gd name="T10" fmla="*/ 182 w 600"/>
                <a:gd name="T11" fmla="*/ 1172 h 1426"/>
                <a:gd name="T12" fmla="*/ 600 w 600"/>
                <a:gd name="T13" fmla="*/ 600 h 1426"/>
                <a:gd name="T14" fmla="*/ 0 w 600"/>
                <a:gd name="T15" fmla="*/ 0 h 1426"/>
                <a:gd name="T16" fmla="*/ 0 w 600"/>
                <a:gd name="T17" fmla="*/ 0 h 1426"/>
                <a:gd name="T18" fmla="*/ 0 w 600"/>
                <a:gd name="T19" fmla="*/ 150 h 1426"/>
                <a:gd name="T20" fmla="*/ 0 w 600"/>
                <a:gd name="T21" fmla="*/ 150 h 1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 h="1426">
                  <a:moveTo>
                    <a:pt x="0" y="150"/>
                  </a:moveTo>
                  <a:cubicBezTo>
                    <a:pt x="249" y="150"/>
                    <a:pt x="450" y="352"/>
                    <a:pt x="450" y="600"/>
                  </a:cubicBezTo>
                  <a:cubicBezTo>
                    <a:pt x="450" y="849"/>
                    <a:pt x="249" y="1050"/>
                    <a:pt x="0" y="1050"/>
                  </a:cubicBezTo>
                  <a:cubicBezTo>
                    <a:pt x="0" y="1050"/>
                    <a:pt x="0" y="1050"/>
                    <a:pt x="0" y="1050"/>
                  </a:cubicBezTo>
                  <a:cubicBezTo>
                    <a:pt x="0" y="1426"/>
                    <a:pt x="0" y="1426"/>
                    <a:pt x="0" y="1426"/>
                  </a:cubicBezTo>
                  <a:cubicBezTo>
                    <a:pt x="182" y="1172"/>
                    <a:pt x="182" y="1172"/>
                    <a:pt x="182" y="1172"/>
                  </a:cubicBezTo>
                  <a:cubicBezTo>
                    <a:pt x="425" y="1095"/>
                    <a:pt x="600" y="868"/>
                    <a:pt x="600" y="600"/>
                  </a:cubicBezTo>
                  <a:cubicBezTo>
                    <a:pt x="600" y="269"/>
                    <a:pt x="332" y="0"/>
                    <a:pt x="0" y="0"/>
                  </a:cubicBezTo>
                  <a:cubicBezTo>
                    <a:pt x="0" y="0"/>
                    <a:pt x="0" y="0"/>
                    <a:pt x="0" y="0"/>
                  </a:cubicBezTo>
                  <a:cubicBezTo>
                    <a:pt x="0" y="150"/>
                    <a:pt x="0" y="150"/>
                    <a:pt x="0" y="150"/>
                  </a:cubicBezTo>
                  <a:cubicBezTo>
                    <a:pt x="0" y="150"/>
                    <a:pt x="0" y="150"/>
                    <a:pt x="0" y="15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2" name="Freeform 43"/>
            <p:cNvSpPr>
              <a:spLocks noEditPoints="1"/>
            </p:cNvSpPr>
            <p:nvPr/>
          </p:nvSpPr>
          <p:spPr bwMode="auto">
            <a:xfrm>
              <a:off x="2392184" y="2396989"/>
              <a:ext cx="386954" cy="285750"/>
            </a:xfrm>
            <a:custGeom>
              <a:avLst/>
              <a:gdLst>
                <a:gd name="T0" fmla="*/ 370 w 721"/>
                <a:gd name="T1" fmla="*/ 323 h 533"/>
                <a:gd name="T2" fmla="*/ 574 w 721"/>
                <a:gd name="T3" fmla="*/ 350 h 533"/>
                <a:gd name="T4" fmla="*/ 573 w 721"/>
                <a:gd name="T5" fmla="*/ 211 h 533"/>
                <a:gd name="T6" fmla="*/ 427 w 721"/>
                <a:gd name="T7" fmla="*/ 183 h 533"/>
                <a:gd name="T8" fmla="*/ 549 w 721"/>
                <a:gd name="T9" fmla="*/ 215 h 533"/>
                <a:gd name="T10" fmla="*/ 410 w 721"/>
                <a:gd name="T11" fmla="*/ 249 h 533"/>
                <a:gd name="T12" fmla="*/ 427 w 721"/>
                <a:gd name="T13" fmla="*/ 207 h 533"/>
                <a:gd name="T14" fmla="*/ 549 w 721"/>
                <a:gd name="T15" fmla="*/ 215 h 533"/>
                <a:gd name="T16" fmla="*/ 173 w 721"/>
                <a:gd name="T17" fmla="*/ 367 h 533"/>
                <a:gd name="T18" fmla="*/ 27 w 721"/>
                <a:gd name="T19" fmla="*/ 394 h 533"/>
                <a:gd name="T20" fmla="*/ 25 w 721"/>
                <a:gd name="T21" fmla="*/ 533 h 533"/>
                <a:gd name="T22" fmla="*/ 229 w 721"/>
                <a:gd name="T23" fmla="*/ 506 h 533"/>
                <a:gd name="T24" fmla="*/ 43 w 721"/>
                <a:gd name="T25" fmla="*/ 433 h 533"/>
                <a:gd name="T26" fmla="*/ 60 w 721"/>
                <a:gd name="T27" fmla="*/ 391 h 533"/>
                <a:gd name="T28" fmla="*/ 183 w 721"/>
                <a:gd name="T29" fmla="*/ 399 h 533"/>
                <a:gd name="T30" fmla="*/ 43 w 721"/>
                <a:gd name="T31" fmla="*/ 433 h 533"/>
                <a:gd name="T32" fmla="*/ 695 w 721"/>
                <a:gd name="T33" fmla="*/ 394 h 533"/>
                <a:gd name="T34" fmla="*/ 549 w 721"/>
                <a:gd name="T35" fmla="*/ 367 h 533"/>
                <a:gd name="T36" fmla="*/ 492 w 721"/>
                <a:gd name="T37" fmla="*/ 506 h 533"/>
                <a:gd name="T38" fmla="*/ 696 w 721"/>
                <a:gd name="T39" fmla="*/ 533 h 533"/>
                <a:gd name="T40" fmla="*/ 532 w 721"/>
                <a:gd name="T41" fmla="*/ 433 h 533"/>
                <a:gd name="T42" fmla="*/ 549 w 721"/>
                <a:gd name="T43" fmla="*/ 391 h 533"/>
                <a:gd name="T44" fmla="*/ 671 w 721"/>
                <a:gd name="T45" fmla="*/ 399 h 533"/>
                <a:gd name="T46" fmla="*/ 532 w 721"/>
                <a:gd name="T47" fmla="*/ 433 h 533"/>
                <a:gd name="T48" fmla="*/ 452 w 721"/>
                <a:gd name="T49" fmla="*/ 167 h 533"/>
                <a:gd name="T50" fmla="*/ 450 w 721"/>
                <a:gd name="T51" fmla="*/ 27 h 533"/>
                <a:gd name="T52" fmla="*/ 304 w 721"/>
                <a:gd name="T53" fmla="*/ 0 h 533"/>
                <a:gd name="T54" fmla="*/ 248 w 721"/>
                <a:gd name="T55" fmla="*/ 140 h 533"/>
                <a:gd name="T56" fmla="*/ 295 w 721"/>
                <a:gd name="T57" fmla="*/ 32 h 533"/>
                <a:gd name="T58" fmla="*/ 417 w 721"/>
                <a:gd name="T59" fmla="*/ 24 h 533"/>
                <a:gd name="T60" fmla="*/ 434 w 721"/>
                <a:gd name="T61" fmla="*/ 66 h 533"/>
                <a:gd name="T62" fmla="*/ 295 w 721"/>
                <a:gd name="T63" fmla="*/ 32 h 533"/>
                <a:gd name="T64" fmla="*/ 417 w 721"/>
                <a:gd name="T65" fmla="*/ 367 h 533"/>
                <a:gd name="T66" fmla="*/ 271 w 721"/>
                <a:gd name="T67" fmla="*/ 394 h 533"/>
                <a:gd name="T68" fmla="*/ 270 w 721"/>
                <a:gd name="T69" fmla="*/ 533 h 533"/>
                <a:gd name="T70" fmla="*/ 474 w 721"/>
                <a:gd name="T71" fmla="*/ 506 h 533"/>
                <a:gd name="T72" fmla="*/ 287 w 721"/>
                <a:gd name="T73" fmla="*/ 433 h 533"/>
                <a:gd name="T74" fmla="*/ 304 w 721"/>
                <a:gd name="T75" fmla="*/ 391 h 533"/>
                <a:gd name="T76" fmla="*/ 427 w 721"/>
                <a:gd name="T77" fmla="*/ 399 h 533"/>
                <a:gd name="T78" fmla="*/ 287 w 721"/>
                <a:gd name="T79" fmla="*/ 433 h 533"/>
                <a:gd name="T80" fmla="*/ 330 w 721"/>
                <a:gd name="T81" fmla="*/ 350 h 533"/>
                <a:gd name="T82" fmla="*/ 328 w 721"/>
                <a:gd name="T83" fmla="*/ 211 h 533"/>
                <a:gd name="T84" fmla="*/ 182 w 721"/>
                <a:gd name="T85" fmla="*/ 183 h 533"/>
                <a:gd name="T86" fmla="*/ 125 w 721"/>
                <a:gd name="T87" fmla="*/ 323 h 533"/>
                <a:gd name="T88" fmla="*/ 172 w 721"/>
                <a:gd name="T89" fmla="*/ 215 h 533"/>
                <a:gd name="T90" fmla="*/ 295 w 721"/>
                <a:gd name="T91" fmla="*/ 207 h 533"/>
                <a:gd name="T92" fmla="*/ 312 w 721"/>
                <a:gd name="T93" fmla="*/ 249 h 533"/>
                <a:gd name="T94" fmla="*/ 172 w 721"/>
                <a:gd name="T95" fmla="*/ 215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21" h="533">
                  <a:moveTo>
                    <a:pt x="393" y="211"/>
                  </a:moveTo>
                  <a:cubicBezTo>
                    <a:pt x="370" y="323"/>
                    <a:pt x="370" y="323"/>
                    <a:pt x="370" y="323"/>
                  </a:cubicBezTo>
                  <a:cubicBezTo>
                    <a:pt x="367" y="338"/>
                    <a:pt x="377" y="350"/>
                    <a:pt x="392" y="350"/>
                  </a:cubicBezTo>
                  <a:cubicBezTo>
                    <a:pt x="574" y="350"/>
                    <a:pt x="574" y="350"/>
                    <a:pt x="574" y="350"/>
                  </a:cubicBezTo>
                  <a:cubicBezTo>
                    <a:pt x="589" y="350"/>
                    <a:pt x="599" y="338"/>
                    <a:pt x="596" y="323"/>
                  </a:cubicBezTo>
                  <a:cubicBezTo>
                    <a:pt x="573" y="211"/>
                    <a:pt x="573" y="211"/>
                    <a:pt x="573" y="211"/>
                  </a:cubicBezTo>
                  <a:cubicBezTo>
                    <a:pt x="570" y="196"/>
                    <a:pt x="555" y="183"/>
                    <a:pt x="539" y="183"/>
                  </a:cubicBezTo>
                  <a:cubicBezTo>
                    <a:pt x="427" y="183"/>
                    <a:pt x="427" y="183"/>
                    <a:pt x="427" y="183"/>
                  </a:cubicBezTo>
                  <a:cubicBezTo>
                    <a:pt x="411" y="183"/>
                    <a:pt x="396" y="196"/>
                    <a:pt x="393" y="211"/>
                  </a:cubicBezTo>
                  <a:close/>
                  <a:moveTo>
                    <a:pt x="549" y="215"/>
                  </a:moveTo>
                  <a:cubicBezTo>
                    <a:pt x="556" y="249"/>
                    <a:pt x="556" y="249"/>
                    <a:pt x="556" y="249"/>
                  </a:cubicBezTo>
                  <a:cubicBezTo>
                    <a:pt x="410" y="249"/>
                    <a:pt x="410" y="249"/>
                    <a:pt x="410" y="249"/>
                  </a:cubicBezTo>
                  <a:cubicBezTo>
                    <a:pt x="417" y="215"/>
                    <a:pt x="417" y="215"/>
                    <a:pt x="417" y="215"/>
                  </a:cubicBezTo>
                  <a:cubicBezTo>
                    <a:pt x="418" y="212"/>
                    <a:pt x="423" y="207"/>
                    <a:pt x="427" y="207"/>
                  </a:cubicBezTo>
                  <a:cubicBezTo>
                    <a:pt x="539" y="207"/>
                    <a:pt x="539" y="207"/>
                    <a:pt x="539" y="207"/>
                  </a:cubicBezTo>
                  <a:cubicBezTo>
                    <a:pt x="543" y="207"/>
                    <a:pt x="548" y="212"/>
                    <a:pt x="549" y="215"/>
                  </a:cubicBezTo>
                  <a:close/>
                  <a:moveTo>
                    <a:pt x="206" y="394"/>
                  </a:moveTo>
                  <a:cubicBezTo>
                    <a:pt x="203" y="379"/>
                    <a:pt x="188" y="367"/>
                    <a:pt x="173" y="367"/>
                  </a:cubicBezTo>
                  <a:cubicBezTo>
                    <a:pt x="60" y="367"/>
                    <a:pt x="60" y="367"/>
                    <a:pt x="60" y="367"/>
                  </a:cubicBezTo>
                  <a:cubicBezTo>
                    <a:pt x="45" y="367"/>
                    <a:pt x="30" y="379"/>
                    <a:pt x="27" y="394"/>
                  </a:cubicBezTo>
                  <a:cubicBezTo>
                    <a:pt x="3" y="506"/>
                    <a:pt x="3" y="506"/>
                    <a:pt x="3" y="506"/>
                  </a:cubicBezTo>
                  <a:cubicBezTo>
                    <a:pt x="0" y="521"/>
                    <a:pt x="10" y="533"/>
                    <a:pt x="25" y="533"/>
                  </a:cubicBezTo>
                  <a:cubicBezTo>
                    <a:pt x="207" y="533"/>
                    <a:pt x="207" y="533"/>
                    <a:pt x="207" y="533"/>
                  </a:cubicBezTo>
                  <a:cubicBezTo>
                    <a:pt x="223" y="533"/>
                    <a:pt x="233" y="521"/>
                    <a:pt x="229" y="506"/>
                  </a:cubicBezTo>
                  <a:lnTo>
                    <a:pt x="206" y="394"/>
                  </a:lnTo>
                  <a:close/>
                  <a:moveTo>
                    <a:pt x="43" y="433"/>
                  </a:moveTo>
                  <a:cubicBezTo>
                    <a:pt x="50" y="399"/>
                    <a:pt x="50" y="399"/>
                    <a:pt x="50" y="399"/>
                  </a:cubicBezTo>
                  <a:cubicBezTo>
                    <a:pt x="51" y="395"/>
                    <a:pt x="56" y="391"/>
                    <a:pt x="60" y="391"/>
                  </a:cubicBezTo>
                  <a:cubicBezTo>
                    <a:pt x="173" y="391"/>
                    <a:pt x="173" y="391"/>
                    <a:pt x="173" y="391"/>
                  </a:cubicBezTo>
                  <a:cubicBezTo>
                    <a:pt x="177" y="391"/>
                    <a:pt x="182" y="395"/>
                    <a:pt x="183" y="399"/>
                  </a:cubicBezTo>
                  <a:cubicBezTo>
                    <a:pt x="190" y="433"/>
                    <a:pt x="190" y="433"/>
                    <a:pt x="190" y="433"/>
                  </a:cubicBezTo>
                  <a:lnTo>
                    <a:pt x="43" y="433"/>
                  </a:lnTo>
                  <a:close/>
                  <a:moveTo>
                    <a:pt x="718" y="506"/>
                  </a:moveTo>
                  <a:cubicBezTo>
                    <a:pt x="695" y="394"/>
                    <a:pt x="695" y="394"/>
                    <a:pt x="695" y="394"/>
                  </a:cubicBezTo>
                  <a:cubicBezTo>
                    <a:pt x="692" y="379"/>
                    <a:pt x="677" y="367"/>
                    <a:pt x="661" y="367"/>
                  </a:cubicBezTo>
                  <a:cubicBezTo>
                    <a:pt x="549" y="367"/>
                    <a:pt x="549" y="367"/>
                    <a:pt x="549" y="367"/>
                  </a:cubicBezTo>
                  <a:cubicBezTo>
                    <a:pt x="534" y="367"/>
                    <a:pt x="519" y="379"/>
                    <a:pt x="515" y="394"/>
                  </a:cubicBezTo>
                  <a:cubicBezTo>
                    <a:pt x="492" y="506"/>
                    <a:pt x="492" y="506"/>
                    <a:pt x="492" y="506"/>
                  </a:cubicBezTo>
                  <a:cubicBezTo>
                    <a:pt x="489" y="521"/>
                    <a:pt x="499" y="533"/>
                    <a:pt x="514" y="533"/>
                  </a:cubicBezTo>
                  <a:cubicBezTo>
                    <a:pt x="696" y="533"/>
                    <a:pt x="696" y="533"/>
                    <a:pt x="696" y="533"/>
                  </a:cubicBezTo>
                  <a:cubicBezTo>
                    <a:pt x="711" y="533"/>
                    <a:pt x="721" y="521"/>
                    <a:pt x="718" y="506"/>
                  </a:cubicBezTo>
                  <a:close/>
                  <a:moveTo>
                    <a:pt x="532" y="433"/>
                  </a:moveTo>
                  <a:cubicBezTo>
                    <a:pt x="539" y="399"/>
                    <a:pt x="539" y="399"/>
                    <a:pt x="539" y="399"/>
                  </a:cubicBezTo>
                  <a:cubicBezTo>
                    <a:pt x="540" y="395"/>
                    <a:pt x="545" y="391"/>
                    <a:pt x="549" y="391"/>
                  </a:cubicBezTo>
                  <a:cubicBezTo>
                    <a:pt x="661" y="391"/>
                    <a:pt x="661" y="391"/>
                    <a:pt x="661" y="391"/>
                  </a:cubicBezTo>
                  <a:cubicBezTo>
                    <a:pt x="665" y="391"/>
                    <a:pt x="671" y="395"/>
                    <a:pt x="671" y="399"/>
                  </a:cubicBezTo>
                  <a:cubicBezTo>
                    <a:pt x="678" y="433"/>
                    <a:pt x="678" y="433"/>
                    <a:pt x="678" y="433"/>
                  </a:cubicBezTo>
                  <a:lnTo>
                    <a:pt x="532" y="433"/>
                  </a:lnTo>
                  <a:close/>
                  <a:moveTo>
                    <a:pt x="270" y="167"/>
                  </a:moveTo>
                  <a:cubicBezTo>
                    <a:pt x="452" y="167"/>
                    <a:pt x="452" y="167"/>
                    <a:pt x="452" y="167"/>
                  </a:cubicBezTo>
                  <a:cubicBezTo>
                    <a:pt x="467" y="167"/>
                    <a:pt x="477" y="155"/>
                    <a:pt x="474" y="140"/>
                  </a:cubicBezTo>
                  <a:cubicBezTo>
                    <a:pt x="450" y="27"/>
                    <a:pt x="450" y="27"/>
                    <a:pt x="450" y="27"/>
                  </a:cubicBezTo>
                  <a:cubicBezTo>
                    <a:pt x="447" y="12"/>
                    <a:pt x="432" y="0"/>
                    <a:pt x="417" y="0"/>
                  </a:cubicBezTo>
                  <a:cubicBezTo>
                    <a:pt x="304" y="0"/>
                    <a:pt x="304" y="0"/>
                    <a:pt x="304" y="0"/>
                  </a:cubicBezTo>
                  <a:cubicBezTo>
                    <a:pt x="289" y="0"/>
                    <a:pt x="274" y="12"/>
                    <a:pt x="271" y="27"/>
                  </a:cubicBezTo>
                  <a:cubicBezTo>
                    <a:pt x="248" y="140"/>
                    <a:pt x="248" y="140"/>
                    <a:pt x="248" y="140"/>
                  </a:cubicBezTo>
                  <a:cubicBezTo>
                    <a:pt x="245" y="155"/>
                    <a:pt x="254" y="167"/>
                    <a:pt x="270" y="167"/>
                  </a:cubicBezTo>
                  <a:close/>
                  <a:moveTo>
                    <a:pt x="295" y="32"/>
                  </a:moveTo>
                  <a:cubicBezTo>
                    <a:pt x="295" y="28"/>
                    <a:pt x="300" y="24"/>
                    <a:pt x="304" y="24"/>
                  </a:cubicBezTo>
                  <a:cubicBezTo>
                    <a:pt x="417" y="24"/>
                    <a:pt x="417" y="24"/>
                    <a:pt x="417" y="24"/>
                  </a:cubicBezTo>
                  <a:cubicBezTo>
                    <a:pt x="421" y="24"/>
                    <a:pt x="426" y="28"/>
                    <a:pt x="427" y="32"/>
                  </a:cubicBezTo>
                  <a:cubicBezTo>
                    <a:pt x="434" y="66"/>
                    <a:pt x="434" y="66"/>
                    <a:pt x="434" y="66"/>
                  </a:cubicBezTo>
                  <a:cubicBezTo>
                    <a:pt x="287" y="66"/>
                    <a:pt x="287" y="66"/>
                    <a:pt x="287" y="66"/>
                  </a:cubicBezTo>
                  <a:lnTo>
                    <a:pt x="295" y="32"/>
                  </a:lnTo>
                  <a:close/>
                  <a:moveTo>
                    <a:pt x="450" y="394"/>
                  </a:moveTo>
                  <a:cubicBezTo>
                    <a:pt x="447" y="379"/>
                    <a:pt x="432" y="367"/>
                    <a:pt x="417" y="367"/>
                  </a:cubicBezTo>
                  <a:cubicBezTo>
                    <a:pt x="304" y="367"/>
                    <a:pt x="304" y="367"/>
                    <a:pt x="304" y="367"/>
                  </a:cubicBezTo>
                  <a:cubicBezTo>
                    <a:pt x="289" y="367"/>
                    <a:pt x="274" y="379"/>
                    <a:pt x="271" y="394"/>
                  </a:cubicBezTo>
                  <a:cubicBezTo>
                    <a:pt x="248" y="506"/>
                    <a:pt x="248" y="506"/>
                    <a:pt x="248" y="506"/>
                  </a:cubicBezTo>
                  <a:cubicBezTo>
                    <a:pt x="245" y="521"/>
                    <a:pt x="254" y="533"/>
                    <a:pt x="270" y="533"/>
                  </a:cubicBezTo>
                  <a:cubicBezTo>
                    <a:pt x="452" y="533"/>
                    <a:pt x="452" y="533"/>
                    <a:pt x="452" y="533"/>
                  </a:cubicBezTo>
                  <a:cubicBezTo>
                    <a:pt x="467" y="533"/>
                    <a:pt x="477" y="521"/>
                    <a:pt x="474" y="506"/>
                  </a:cubicBezTo>
                  <a:lnTo>
                    <a:pt x="450" y="394"/>
                  </a:lnTo>
                  <a:close/>
                  <a:moveTo>
                    <a:pt x="287" y="433"/>
                  </a:moveTo>
                  <a:cubicBezTo>
                    <a:pt x="295" y="399"/>
                    <a:pt x="295" y="399"/>
                    <a:pt x="295" y="399"/>
                  </a:cubicBezTo>
                  <a:cubicBezTo>
                    <a:pt x="295" y="395"/>
                    <a:pt x="300" y="391"/>
                    <a:pt x="304" y="391"/>
                  </a:cubicBezTo>
                  <a:cubicBezTo>
                    <a:pt x="417" y="391"/>
                    <a:pt x="417" y="391"/>
                    <a:pt x="417" y="391"/>
                  </a:cubicBezTo>
                  <a:cubicBezTo>
                    <a:pt x="421" y="391"/>
                    <a:pt x="426" y="395"/>
                    <a:pt x="427" y="399"/>
                  </a:cubicBezTo>
                  <a:cubicBezTo>
                    <a:pt x="434" y="433"/>
                    <a:pt x="434" y="433"/>
                    <a:pt x="434" y="433"/>
                  </a:cubicBezTo>
                  <a:lnTo>
                    <a:pt x="287" y="433"/>
                  </a:lnTo>
                  <a:close/>
                  <a:moveTo>
                    <a:pt x="148" y="350"/>
                  </a:moveTo>
                  <a:cubicBezTo>
                    <a:pt x="330" y="350"/>
                    <a:pt x="330" y="350"/>
                    <a:pt x="330" y="350"/>
                  </a:cubicBezTo>
                  <a:cubicBezTo>
                    <a:pt x="345" y="350"/>
                    <a:pt x="355" y="338"/>
                    <a:pt x="352" y="323"/>
                  </a:cubicBezTo>
                  <a:cubicBezTo>
                    <a:pt x="328" y="211"/>
                    <a:pt x="328" y="211"/>
                    <a:pt x="328" y="211"/>
                  </a:cubicBezTo>
                  <a:cubicBezTo>
                    <a:pt x="325" y="196"/>
                    <a:pt x="310" y="183"/>
                    <a:pt x="295" y="183"/>
                  </a:cubicBezTo>
                  <a:cubicBezTo>
                    <a:pt x="182" y="183"/>
                    <a:pt x="182" y="183"/>
                    <a:pt x="182" y="183"/>
                  </a:cubicBezTo>
                  <a:cubicBezTo>
                    <a:pt x="167" y="183"/>
                    <a:pt x="152" y="196"/>
                    <a:pt x="149" y="211"/>
                  </a:cubicBezTo>
                  <a:cubicBezTo>
                    <a:pt x="125" y="323"/>
                    <a:pt x="125" y="323"/>
                    <a:pt x="125" y="323"/>
                  </a:cubicBezTo>
                  <a:cubicBezTo>
                    <a:pt x="122" y="338"/>
                    <a:pt x="132" y="350"/>
                    <a:pt x="148" y="350"/>
                  </a:cubicBezTo>
                  <a:close/>
                  <a:moveTo>
                    <a:pt x="172" y="215"/>
                  </a:moveTo>
                  <a:cubicBezTo>
                    <a:pt x="173" y="212"/>
                    <a:pt x="178" y="207"/>
                    <a:pt x="182" y="207"/>
                  </a:cubicBezTo>
                  <a:cubicBezTo>
                    <a:pt x="295" y="207"/>
                    <a:pt x="295" y="207"/>
                    <a:pt x="295" y="207"/>
                  </a:cubicBezTo>
                  <a:cubicBezTo>
                    <a:pt x="299" y="207"/>
                    <a:pt x="304" y="212"/>
                    <a:pt x="305" y="215"/>
                  </a:cubicBezTo>
                  <a:cubicBezTo>
                    <a:pt x="312" y="249"/>
                    <a:pt x="312" y="249"/>
                    <a:pt x="312" y="249"/>
                  </a:cubicBezTo>
                  <a:cubicBezTo>
                    <a:pt x="165" y="249"/>
                    <a:pt x="165" y="249"/>
                    <a:pt x="165" y="249"/>
                  </a:cubicBezTo>
                  <a:lnTo>
                    <a:pt x="172" y="21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grpSp>
      <p:grpSp>
        <p:nvGrpSpPr>
          <p:cNvPr id="59" name="组合 50"/>
          <p:cNvGrpSpPr/>
          <p:nvPr/>
        </p:nvGrpSpPr>
        <p:grpSpPr>
          <a:xfrm>
            <a:off x="5453836" y="1853015"/>
            <a:ext cx="642938" cy="764617"/>
            <a:chOff x="6794897" y="849178"/>
            <a:chExt cx="642938" cy="764381"/>
          </a:xfrm>
        </p:grpSpPr>
        <p:sp>
          <p:nvSpPr>
            <p:cNvPr id="43" name="Oval 44"/>
            <p:cNvSpPr>
              <a:spLocks noChangeArrowheads="1"/>
            </p:cNvSpPr>
            <p:nvPr/>
          </p:nvSpPr>
          <p:spPr bwMode="auto">
            <a:xfrm>
              <a:off x="6846094" y="901565"/>
              <a:ext cx="539354" cy="53935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4" name="Freeform 45"/>
            <p:cNvSpPr>
              <a:spLocks noEditPoints="1"/>
            </p:cNvSpPr>
            <p:nvPr/>
          </p:nvSpPr>
          <p:spPr bwMode="auto">
            <a:xfrm>
              <a:off x="6794897" y="849178"/>
              <a:ext cx="642938" cy="764381"/>
            </a:xfrm>
            <a:custGeom>
              <a:avLst/>
              <a:gdLst>
                <a:gd name="T0" fmla="*/ 418 w 1200"/>
                <a:gd name="T1" fmla="*/ 1172 h 1426"/>
                <a:gd name="T2" fmla="*/ 0 w 1200"/>
                <a:gd name="T3" fmla="*/ 600 h 1426"/>
                <a:gd name="T4" fmla="*/ 600 w 1200"/>
                <a:gd name="T5" fmla="*/ 0 h 1426"/>
                <a:gd name="T6" fmla="*/ 1200 w 1200"/>
                <a:gd name="T7" fmla="*/ 600 h 1426"/>
                <a:gd name="T8" fmla="*/ 782 w 1200"/>
                <a:gd name="T9" fmla="*/ 1172 h 1426"/>
                <a:gd name="T10" fmla="*/ 600 w 1200"/>
                <a:gd name="T11" fmla="*/ 1426 h 1426"/>
                <a:gd name="T12" fmla="*/ 418 w 1200"/>
                <a:gd name="T13" fmla="*/ 1172 h 1426"/>
                <a:gd name="T14" fmla="*/ 1050 w 1200"/>
                <a:gd name="T15" fmla="*/ 600 h 1426"/>
                <a:gd name="T16" fmla="*/ 600 w 1200"/>
                <a:gd name="T17" fmla="*/ 150 h 1426"/>
                <a:gd name="T18" fmla="*/ 150 w 1200"/>
                <a:gd name="T19" fmla="*/ 600 h 1426"/>
                <a:gd name="T20" fmla="*/ 600 w 1200"/>
                <a:gd name="T21" fmla="*/ 1050 h 1426"/>
                <a:gd name="T22" fmla="*/ 1050 w 1200"/>
                <a:gd name="T23" fmla="*/ 600 h 1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0" h="1426">
                  <a:moveTo>
                    <a:pt x="418" y="1172"/>
                  </a:moveTo>
                  <a:cubicBezTo>
                    <a:pt x="176" y="1095"/>
                    <a:pt x="0" y="868"/>
                    <a:pt x="0" y="600"/>
                  </a:cubicBezTo>
                  <a:cubicBezTo>
                    <a:pt x="0" y="269"/>
                    <a:pt x="269" y="0"/>
                    <a:pt x="600" y="0"/>
                  </a:cubicBezTo>
                  <a:cubicBezTo>
                    <a:pt x="931" y="0"/>
                    <a:pt x="1200" y="269"/>
                    <a:pt x="1200" y="600"/>
                  </a:cubicBezTo>
                  <a:cubicBezTo>
                    <a:pt x="1200" y="868"/>
                    <a:pt x="1025" y="1095"/>
                    <a:pt x="782" y="1172"/>
                  </a:cubicBezTo>
                  <a:cubicBezTo>
                    <a:pt x="600" y="1426"/>
                    <a:pt x="600" y="1426"/>
                    <a:pt x="600" y="1426"/>
                  </a:cubicBezTo>
                  <a:lnTo>
                    <a:pt x="418" y="1172"/>
                  </a:lnTo>
                  <a:close/>
                  <a:moveTo>
                    <a:pt x="1050" y="600"/>
                  </a:moveTo>
                  <a:cubicBezTo>
                    <a:pt x="1050" y="352"/>
                    <a:pt x="849" y="150"/>
                    <a:pt x="600" y="150"/>
                  </a:cubicBezTo>
                  <a:cubicBezTo>
                    <a:pt x="352" y="150"/>
                    <a:pt x="150" y="352"/>
                    <a:pt x="150" y="600"/>
                  </a:cubicBezTo>
                  <a:cubicBezTo>
                    <a:pt x="150" y="849"/>
                    <a:pt x="352" y="1050"/>
                    <a:pt x="600" y="1050"/>
                  </a:cubicBezTo>
                  <a:cubicBezTo>
                    <a:pt x="849" y="1050"/>
                    <a:pt x="1050" y="849"/>
                    <a:pt x="1050" y="60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5" name="Freeform 46"/>
            <p:cNvSpPr>
              <a:spLocks/>
            </p:cNvSpPr>
            <p:nvPr/>
          </p:nvSpPr>
          <p:spPr bwMode="auto">
            <a:xfrm>
              <a:off x="7116366" y="849178"/>
              <a:ext cx="321469" cy="764381"/>
            </a:xfrm>
            <a:custGeom>
              <a:avLst/>
              <a:gdLst>
                <a:gd name="T0" fmla="*/ 0 w 600"/>
                <a:gd name="T1" fmla="*/ 150 h 1426"/>
                <a:gd name="T2" fmla="*/ 450 w 600"/>
                <a:gd name="T3" fmla="*/ 600 h 1426"/>
                <a:gd name="T4" fmla="*/ 0 w 600"/>
                <a:gd name="T5" fmla="*/ 1050 h 1426"/>
                <a:gd name="T6" fmla="*/ 0 w 600"/>
                <a:gd name="T7" fmla="*/ 1050 h 1426"/>
                <a:gd name="T8" fmla="*/ 0 w 600"/>
                <a:gd name="T9" fmla="*/ 1426 h 1426"/>
                <a:gd name="T10" fmla="*/ 182 w 600"/>
                <a:gd name="T11" fmla="*/ 1172 h 1426"/>
                <a:gd name="T12" fmla="*/ 600 w 600"/>
                <a:gd name="T13" fmla="*/ 600 h 1426"/>
                <a:gd name="T14" fmla="*/ 0 w 600"/>
                <a:gd name="T15" fmla="*/ 0 h 1426"/>
                <a:gd name="T16" fmla="*/ 0 w 600"/>
                <a:gd name="T17" fmla="*/ 0 h 1426"/>
                <a:gd name="T18" fmla="*/ 0 w 600"/>
                <a:gd name="T19" fmla="*/ 150 h 1426"/>
                <a:gd name="T20" fmla="*/ 0 w 600"/>
                <a:gd name="T21" fmla="*/ 150 h 1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 h="1426">
                  <a:moveTo>
                    <a:pt x="0" y="150"/>
                  </a:moveTo>
                  <a:cubicBezTo>
                    <a:pt x="249" y="150"/>
                    <a:pt x="450" y="352"/>
                    <a:pt x="450" y="600"/>
                  </a:cubicBezTo>
                  <a:cubicBezTo>
                    <a:pt x="450" y="849"/>
                    <a:pt x="249" y="1050"/>
                    <a:pt x="0" y="1050"/>
                  </a:cubicBezTo>
                  <a:cubicBezTo>
                    <a:pt x="0" y="1050"/>
                    <a:pt x="0" y="1050"/>
                    <a:pt x="0" y="1050"/>
                  </a:cubicBezTo>
                  <a:cubicBezTo>
                    <a:pt x="0" y="1426"/>
                    <a:pt x="0" y="1426"/>
                    <a:pt x="0" y="1426"/>
                  </a:cubicBezTo>
                  <a:cubicBezTo>
                    <a:pt x="182" y="1172"/>
                    <a:pt x="182" y="1172"/>
                    <a:pt x="182" y="1172"/>
                  </a:cubicBezTo>
                  <a:cubicBezTo>
                    <a:pt x="425" y="1095"/>
                    <a:pt x="600" y="868"/>
                    <a:pt x="600" y="600"/>
                  </a:cubicBezTo>
                  <a:cubicBezTo>
                    <a:pt x="600" y="269"/>
                    <a:pt x="331" y="0"/>
                    <a:pt x="0" y="0"/>
                  </a:cubicBezTo>
                  <a:cubicBezTo>
                    <a:pt x="0" y="0"/>
                    <a:pt x="0" y="0"/>
                    <a:pt x="0" y="0"/>
                  </a:cubicBezTo>
                  <a:cubicBezTo>
                    <a:pt x="0" y="150"/>
                    <a:pt x="0" y="150"/>
                    <a:pt x="0" y="150"/>
                  </a:cubicBezTo>
                  <a:cubicBezTo>
                    <a:pt x="0" y="150"/>
                    <a:pt x="0" y="150"/>
                    <a:pt x="0" y="15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6" name="Freeform 47"/>
            <p:cNvSpPr>
              <a:spLocks noEditPoints="1"/>
            </p:cNvSpPr>
            <p:nvPr/>
          </p:nvSpPr>
          <p:spPr bwMode="auto">
            <a:xfrm>
              <a:off x="6954441" y="1008721"/>
              <a:ext cx="323850" cy="325041"/>
            </a:xfrm>
            <a:custGeom>
              <a:avLst/>
              <a:gdLst>
                <a:gd name="T0" fmla="*/ 181 w 605"/>
                <a:gd name="T1" fmla="*/ 302 h 605"/>
                <a:gd name="T2" fmla="*/ 293 w 605"/>
                <a:gd name="T3" fmla="*/ 302 h 605"/>
                <a:gd name="T4" fmla="*/ 237 w 605"/>
                <a:gd name="T5" fmla="*/ 155 h 605"/>
                <a:gd name="T6" fmla="*/ 237 w 605"/>
                <a:gd name="T7" fmla="*/ 450 h 605"/>
                <a:gd name="T8" fmla="*/ 237 w 605"/>
                <a:gd name="T9" fmla="*/ 155 h 605"/>
                <a:gd name="T10" fmla="*/ 352 w 605"/>
                <a:gd name="T11" fmla="*/ 315 h 605"/>
                <a:gd name="T12" fmla="*/ 299 w 605"/>
                <a:gd name="T13" fmla="*/ 347 h 605"/>
                <a:gd name="T14" fmla="*/ 315 w 605"/>
                <a:gd name="T15" fmla="*/ 381 h 605"/>
                <a:gd name="T16" fmla="*/ 297 w 605"/>
                <a:gd name="T17" fmla="*/ 381 h 605"/>
                <a:gd name="T18" fmla="*/ 250 w 605"/>
                <a:gd name="T19" fmla="*/ 378 h 605"/>
                <a:gd name="T20" fmla="*/ 237 w 605"/>
                <a:gd name="T21" fmla="*/ 431 h 605"/>
                <a:gd name="T22" fmla="*/ 224 w 605"/>
                <a:gd name="T23" fmla="*/ 378 h 605"/>
                <a:gd name="T24" fmla="*/ 177 w 605"/>
                <a:gd name="T25" fmla="*/ 380 h 605"/>
                <a:gd name="T26" fmla="*/ 159 w 605"/>
                <a:gd name="T27" fmla="*/ 380 h 605"/>
                <a:gd name="T28" fmla="*/ 174 w 605"/>
                <a:gd name="T29" fmla="*/ 346 h 605"/>
                <a:gd name="T30" fmla="*/ 122 w 605"/>
                <a:gd name="T31" fmla="*/ 315 h 605"/>
                <a:gd name="T32" fmla="*/ 122 w 605"/>
                <a:gd name="T33" fmla="*/ 289 h 605"/>
                <a:gd name="T34" fmla="*/ 175 w 605"/>
                <a:gd name="T35" fmla="*/ 258 h 605"/>
                <a:gd name="T36" fmla="*/ 159 w 605"/>
                <a:gd name="T37" fmla="*/ 224 h 605"/>
                <a:gd name="T38" fmla="*/ 193 w 605"/>
                <a:gd name="T39" fmla="*/ 240 h 605"/>
                <a:gd name="T40" fmla="*/ 224 w 605"/>
                <a:gd name="T41" fmla="*/ 187 h 605"/>
                <a:gd name="T42" fmla="*/ 250 w 605"/>
                <a:gd name="T43" fmla="*/ 187 h 605"/>
                <a:gd name="T44" fmla="*/ 281 w 605"/>
                <a:gd name="T45" fmla="*/ 240 h 605"/>
                <a:gd name="T46" fmla="*/ 315 w 605"/>
                <a:gd name="T47" fmla="*/ 224 h 605"/>
                <a:gd name="T48" fmla="*/ 300 w 605"/>
                <a:gd name="T49" fmla="*/ 258 h 605"/>
                <a:gd name="T50" fmla="*/ 352 w 605"/>
                <a:gd name="T51" fmla="*/ 289 h 605"/>
                <a:gd name="T52" fmla="*/ 605 w 605"/>
                <a:gd name="T53" fmla="*/ 76 h 605"/>
                <a:gd name="T54" fmla="*/ 75 w 605"/>
                <a:gd name="T55" fmla="*/ 0 h 605"/>
                <a:gd name="T56" fmla="*/ 0 w 605"/>
                <a:gd name="T57" fmla="*/ 529 h 605"/>
                <a:gd name="T58" fmla="*/ 529 w 605"/>
                <a:gd name="T59" fmla="*/ 605 h 605"/>
                <a:gd name="T60" fmla="*/ 605 w 605"/>
                <a:gd name="T61" fmla="*/ 76 h 605"/>
                <a:gd name="T62" fmla="*/ 54 w 605"/>
                <a:gd name="T63" fmla="*/ 302 h 605"/>
                <a:gd name="T64" fmla="*/ 421 w 605"/>
                <a:gd name="T65" fmla="*/ 302 h 605"/>
                <a:gd name="T66" fmla="*/ 529 w 605"/>
                <a:gd name="T67" fmla="*/ 272 h 605"/>
                <a:gd name="T68" fmla="*/ 510 w 605"/>
                <a:gd name="T69" fmla="*/ 399 h 605"/>
                <a:gd name="T70" fmla="*/ 491 w 605"/>
                <a:gd name="T71" fmla="*/ 272 h 605"/>
                <a:gd name="T72" fmla="*/ 510 w 605"/>
                <a:gd name="T73" fmla="*/ 204 h 605"/>
                <a:gd name="T74" fmla="*/ 529 w 605"/>
                <a:gd name="T75" fmla="*/ 27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5" h="605">
                  <a:moveTo>
                    <a:pt x="237" y="246"/>
                  </a:moveTo>
                  <a:cubicBezTo>
                    <a:pt x="206" y="246"/>
                    <a:pt x="181" y="271"/>
                    <a:pt x="181" y="302"/>
                  </a:cubicBezTo>
                  <a:cubicBezTo>
                    <a:pt x="181" y="333"/>
                    <a:pt x="206" y="359"/>
                    <a:pt x="237" y="359"/>
                  </a:cubicBezTo>
                  <a:cubicBezTo>
                    <a:pt x="268" y="359"/>
                    <a:pt x="293" y="333"/>
                    <a:pt x="293" y="302"/>
                  </a:cubicBezTo>
                  <a:cubicBezTo>
                    <a:pt x="293" y="271"/>
                    <a:pt x="268" y="246"/>
                    <a:pt x="237" y="246"/>
                  </a:cubicBezTo>
                  <a:close/>
                  <a:moveTo>
                    <a:pt x="237" y="155"/>
                  </a:moveTo>
                  <a:cubicBezTo>
                    <a:pt x="155" y="155"/>
                    <a:pt x="89" y="221"/>
                    <a:pt x="89" y="302"/>
                  </a:cubicBezTo>
                  <a:cubicBezTo>
                    <a:pt x="89" y="384"/>
                    <a:pt x="155" y="450"/>
                    <a:pt x="237" y="450"/>
                  </a:cubicBezTo>
                  <a:cubicBezTo>
                    <a:pt x="319" y="450"/>
                    <a:pt x="385" y="384"/>
                    <a:pt x="385" y="302"/>
                  </a:cubicBezTo>
                  <a:cubicBezTo>
                    <a:pt x="385" y="221"/>
                    <a:pt x="319" y="155"/>
                    <a:pt x="237" y="155"/>
                  </a:cubicBezTo>
                  <a:close/>
                  <a:moveTo>
                    <a:pt x="365" y="302"/>
                  </a:moveTo>
                  <a:cubicBezTo>
                    <a:pt x="365" y="310"/>
                    <a:pt x="360" y="315"/>
                    <a:pt x="352" y="315"/>
                  </a:cubicBezTo>
                  <a:cubicBezTo>
                    <a:pt x="313" y="315"/>
                    <a:pt x="313" y="315"/>
                    <a:pt x="313" y="315"/>
                  </a:cubicBezTo>
                  <a:cubicBezTo>
                    <a:pt x="311" y="327"/>
                    <a:pt x="306" y="338"/>
                    <a:pt x="299" y="347"/>
                  </a:cubicBezTo>
                  <a:cubicBezTo>
                    <a:pt x="315" y="363"/>
                    <a:pt x="315" y="363"/>
                    <a:pt x="315" y="363"/>
                  </a:cubicBezTo>
                  <a:cubicBezTo>
                    <a:pt x="320" y="368"/>
                    <a:pt x="320" y="376"/>
                    <a:pt x="315" y="381"/>
                  </a:cubicBezTo>
                  <a:cubicBezTo>
                    <a:pt x="313" y="383"/>
                    <a:pt x="310" y="385"/>
                    <a:pt x="306" y="385"/>
                  </a:cubicBezTo>
                  <a:cubicBezTo>
                    <a:pt x="303" y="385"/>
                    <a:pt x="300" y="383"/>
                    <a:pt x="297" y="381"/>
                  </a:cubicBezTo>
                  <a:cubicBezTo>
                    <a:pt x="281" y="365"/>
                    <a:pt x="281" y="365"/>
                    <a:pt x="281" y="365"/>
                  </a:cubicBezTo>
                  <a:cubicBezTo>
                    <a:pt x="272" y="371"/>
                    <a:pt x="262" y="376"/>
                    <a:pt x="250" y="378"/>
                  </a:cubicBezTo>
                  <a:cubicBezTo>
                    <a:pt x="250" y="418"/>
                    <a:pt x="250" y="418"/>
                    <a:pt x="250" y="418"/>
                  </a:cubicBezTo>
                  <a:cubicBezTo>
                    <a:pt x="250" y="425"/>
                    <a:pt x="244" y="431"/>
                    <a:pt x="237" y="431"/>
                  </a:cubicBezTo>
                  <a:cubicBezTo>
                    <a:pt x="230" y="431"/>
                    <a:pt x="224" y="425"/>
                    <a:pt x="224" y="418"/>
                  </a:cubicBezTo>
                  <a:cubicBezTo>
                    <a:pt x="224" y="378"/>
                    <a:pt x="224" y="378"/>
                    <a:pt x="224" y="378"/>
                  </a:cubicBezTo>
                  <a:cubicBezTo>
                    <a:pt x="213" y="376"/>
                    <a:pt x="202" y="371"/>
                    <a:pt x="193" y="365"/>
                  </a:cubicBezTo>
                  <a:cubicBezTo>
                    <a:pt x="177" y="380"/>
                    <a:pt x="177" y="380"/>
                    <a:pt x="177" y="380"/>
                  </a:cubicBezTo>
                  <a:cubicBezTo>
                    <a:pt x="174" y="383"/>
                    <a:pt x="171" y="384"/>
                    <a:pt x="168" y="384"/>
                  </a:cubicBezTo>
                  <a:cubicBezTo>
                    <a:pt x="164" y="384"/>
                    <a:pt x="161" y="383"/>
                    <a:pt x="159" y="380"/>
                  </a:cubicBezTo>
                  <a:cubicBezTo>
                    <a:pt x="153" y="375"/>
                    <a:pt x="153" y="367"/>
                    <a:pt x="159" y="362"/>
                  </a:cubicBezTo>
                  <a:cubicBezTo>
                    <a:pt x="174" y="346"/>
                    <a:pt x="174" y="346"/>
                    <a:pt x="174" y="346"/>
                  </a:cubicBezTo>
                  <a:cubicBezTo>
                    <a:pt x="168" y="337"/>
                    <a:pt x="164" y="327"/>
                    <a:pt x="162" y="315"/>
                  </a:cubicBezTo>
                  <a:cubicBezTo>
                    <a:pt x="122" y="315"/>
                    <a:pt x="122" y="315"/>
                    <a:pt x="122" y="315"/>
                  </a:cubicBezTo>
                  <a:cubicBezTo>
                    <a:pt x="115" y="315"/>
                    <a:pt x="109" y="310"/>
                    <a:pt x="109" y="302"/>
                  </a:cubicBezTo>
                  <a:cubicBezTo>
                    <a:pt x="109" y="295"/>
                    <a:pt x="115" y="289"/>
                    <a:pt x="122" y="289"/>
                  </a:cubicBezTo>
                  <a:cubicBezTo>
                    <a:pt x="162" y="289"/>
                    <a:pt x="162" y="289"/>
                    <a:pt x="162" y="289"/>
                  </a:cubicBezTo>
                  <a:cubicBezTo>
                    <a:pt x="164" y="278"/>
                    <a:pt x="168" y="267"/>
                    <a:pt x="175" y="258"/>
                  </a:cubicBezTo>
                  <a:cubicBezTo>
                    <a:pt x="159" y="242"/>
                    <a:pt x="159" y="242"/>
                    <a:pt x="159" y="242"/>
                  </a:cubicBezTo>
                  <a:cubicBezTo>
                    <a:pt x="153" y="237"/>
                    <a:pt x="153" y="229"/>
                    <a:pt x="159" y="224"/>
                  </a:cubicBezTo>
                  <a:cubicBezTo>
                    <a:pt x="164" y="218"/>
                    <a:pt x="172" y="218"/>
                    <a:pt x="177" y="224"/>
                  </a:cubicBezTo>
                  <a:cubicBezTo>
                    <a:pt x="193" y="240"/>
                    <a:pt x="193" y="240"/>
                    <a:pt x="193" y="240"/>
                  </a:cubicBezTo>
                  <a:cubicBezTo>
                    <a:pt x="202" y="233"/>
                    <a:pt x="213" y="229"/>
                    <a:pt x="224" y="227"/>
                  </a:cubicBezTo>
                  <a:cubicBezTo>
                    <a:pt x="224" y="187"/>
                    <a:pt x="224" y="187"/>
                    <a:pt x="224" y="187"/>
                  </a:cubicBezTo>
                  <a:cubicBezTo>
                    <a:pt x="224" y="180"/>
                    <a:pt x="230" y="174"/>
                    <a:pt x="237" y="174"/>
                  </a:cubicBezTo>
                  <a:cubicBezTo>
                    <a:pt x="244" y="174"/>
                    <a:pt x="250" y="180"/>
                    <a:pt x="250" y="187"/>
                  </a:cubicBezTo>
                  <a:cubicBezTo>
                    <a:pt x="250" y="227"/>
                    <a:pt x="250" y="227"/>
                    <a:pt x="250" y="227"/>
                  </a:cubicBezTo>
                  <a:cubicBezTo>
                    <a:pt x="262" y="229"/>
                    <a:pt x="272" y="234"/>
                    <a:pt x="281" y="240"/>
                  </a:cubicBezTo>
                  <a:cubicBezTo>
                    <a:pt x="297" y="224"/>
                    <a:pt x="297" y="224"/>
                    <a:pt x="297" y="224"/>
                  </a:cubicBezTo>
                  <a:cubicBezTo>
                    <a:pt x="302" y="219"/>
                    <a:pt x="310" y="219"/>
                    <a:pt x="315" y="224"/>
                  </a:cubicBezTo>
                  <a:cubicBezTo>
                    <a:pt x="320" y="229"/>
                    <a:pt x="320" y="237"/>
                    <a:pt x="315" y="242"/>
                  </a:cubicBezTo>
                  <a:cubicBezTo>
                    <a:pt x="300" y="258"/>
                    <a:pt x="300" y="258"/>
                    <a:pt x="300" y="258"/>
                  </a:cubicBezTo>
                  <a:cubicBezTo>
                    <a:pt x="306" y="267"/>
                    <a:pt x="311" y="278"/>
                    <a:pt x="313" y="289"/>
                  </a:cubicBezTo>
                  <a:cubicBezTo>
                    <a:pt x="352" y="289"/>
                    <a:pt x="352" y="289"/>
                    <a:pt x="352" y="289"/>
                  </a:cubicBezTo>
                  <a:cubicBezTo>
                    <a:pt x="360" y="289"/>
                    <a:pt x="365" y="295"/>
                    <a:pt x="365" y="302"/>
                  </a:cubicBezTo>
                  <a:close/>
                  <a:moveTo>
                    <a:pt x="605" y="76"/>
                  </a:moveTo>
                  <a:cubicBezTo>
                    <a:pt x="605" y="34"/>
                    <a:pt x="570" y="0"/>
                    <a:pt x="529" y="0"/>
                  </a:cubicBezTo>
                  <a:cubicBezTo>
                    <a:pt x="75" y="0"/>
                    <a:pt x="75" y="0"/>
                    <a:pt x="75" y="0"/>
                  </a:cubicBezTo>
                  <a:cubicBezTo>
                    <a:pt x="34" y="0"/>
                    <a:pt x="0" y="34"/>
                    <a:pt x="0" y="76"/>
                  </a:cubicBezTo>
                  <a:cubicBezTo>
                    <a:pt x="0" y="529"/>
                    <a:pt x="0" y="529"/>
                    <a:pt x="0" y="529"/>
                  </a:cubicBezTo>
                  <a:cubicBezTo>
                    <a:pt x="0" y="571"/>
                    <a:pt x="34" y="605"/>
                    <a:pt x="75" y="605"/>
                  </a:cubicBezTo>
                  <a:cubicBezTo>
                    <a:pt x="529" y="605"/>
                    <a:pt x="529" y="605"/>
                    <a:pt x="529" y="605"/>
                  </a:cubicBezTo>
                  <a:cubicBezTo>
                    <a:pt x="571" y="605"/>
                    <a:pt x="605" y="571"/>
                    <a:pt x="605" y="529"/>
                  </a:cubicBezTo>
                  <a:lnTo>
                    <a:pt x="605" y="76"/>
                  </a:lnTo>
                  <a:close/>
                  <a:moveTo>
                    <a:pt x="237" y="486"/>
                  </a:moveTo>
                  <a:cubicBezTo>
                    <a:pt x="136" y="486"/>
                    <a:pt x="54" y="404"/>
                    <a:pt x="54" y="302"/>
                  </a:cubicBezTo>
                  <a:cubicBezTo>
                    <a:pt x="54" y="201"/>
                    <a:pt x="136" y="119"/>
                    <a:pt x="237" y="119"/>
                  </a:cubicBezTo>
                  <a:cubicBezTo>
                    <a:pt x="339" y="119"/>
                    <a:pt x="421" y="201"/>
                    <a:pt x="421" y="302"/>
                  </a:cubicBezTo>
                  <a:cubicBezTo>
                    <a:pt x="421" y="404"/>
                    <a:pt x="339" y="486"/>
                    <a:pt x="237" y="486"/>
                  </a:cubicBezTo>
                  <a:close/>
                  <a:moveTo>
                    <a:pt x="529" y="272"/>
                  </a:moveTo>
                  <a:cubicBezTo>
                    <a:pt x="529" y="380"/>
                    <a:pt x="529" y="380"/>
                    <a:pt x="529" y="380"/>
                  </a:cubicBezTo>
                  <a:cubicBezTo>
                    <a:pt x="529" y="390"/>
                    <a:pt x="521" y="399"/>
                    <a:pt x="510" y="399"/>
                  </a:cubicBezTo>
                  <a:cubicBezTo>
                    <a:pt x="499" y="399"/>
                    <a:pt x="491" y="390"/>
                    <a:pt x="491" y="380"/>
                  </a:cubicBezTo>
                  <a:cubicBezTo>
                    <a:pt x="491" y="272"/>
                    <a:pt x="491" y="272"/>
                    <a:pt x="491" y="272"/>
                  </a:cubicBezTo>
                  <a:cubicBezTo>
                    <a:pt x="480" y="266"/>
                    <a:pt x="473" y="254"/>
                    <a:pt x="473" y="241"/>
                  </a:cubicBezTo>
                  <a:cubicBezTo>
                    <a:pt x="473" y="221"/>
                    <a:pt x="490" y="204"/>
                    <a:pt x="510" y="204"/>
                  </a:cubicBezTo>
                  <a:cubicBezTo>
                    <a:pt x="530" y="204"/>
                    <a:pt x="547" y="221"/>
                    <a:pt x="547" y="241"/>
                  </a:cubicBezTo>
                  <a:cubicBezTo>
                    <a:pt x="547" y="254"/>
                    <a:pt x="540" y="266"/>
                    <a:pt x="529" y="272"/>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grpSp>
      <p:sp>
        <p:nvSpPr>
          <p:cNvPr id="53" name="文本框 47"/>
          <p:cNvSpPr txBox="1"/>
          <p:nvPr/>
        </p:nvSpPr>
        <p:spPr>
          <a:xfrm>
            <a:off x="1151621" y="1779504"/>
            <a:ext cx="1836203" cy="649024"/>
          </a:xfrm>
          <a:prstGeom prst="rect">
            <a:avLst/>
          </a:prstGeom>
          <a:noFill/>
        </p:spPr>
        <p:txBody>
          <a:bodyPr wrap="square" lIns="68580" tIns="34290" rIns="68580" bIns="34290" rtlCol="0">
            <a:spAutoFit/>
          </a:bodyPr>
          <a:lstStyle/>
          <a:p>
            <a:pPr algn="r">
              <a:lnSpc>
                <a:spcPct val="121000"/>
              </a:lnSpc>
              <a:spcAft>
                <a:spcPts val="60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入文字这里输入您的文字这里输入文字</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1000"/>
              </a:lnSpc>
              <a:spcAft>
                <a:spcPts val="60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文本框 47"/>
          <p:cNvSpPr txBox="1"/>
          <p:nvPr/>
        </p:nvSpPr>
        <p:spPr>
          <a:xfrm>
            <a:off x="2375756" y="1086759"/>
            <a:ext cx="1836203" cy="649024"/>
          </a:xfrm>
          <a:prstGeom prst="rect">
            <a:avLst/>
          </a:prstGeom>
          <a:noFill/>
        </p:spPr>
        <p:txBody>
          <a:bodyPr wrap="square" lIns="68580" tIns="34290" rIns="68580" bIns="34290" rtlCol="0">
            <a:spAutoFit/>
          </a:bodyPr>
          <a:lstStyle/>
          <a:p>
            <a:pPr algn="r">
              <a:lnSpc>
                <a:spcPct val="121000"/>
              </a:lnSpc>
              <a:spcAft>
                <a:spcPts val="60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入文字这里输入您的文字这里输入文字</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1000"/>
              </a:lnSpc>
              <a:spcAft>
                <a:spcPts val="60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文本框 47"/>
          <p:cNvSpPr txBox="1"/>
          <p:nvPr/>
        </p:nvSpPr>
        <p:spPr>
          <a:xfrm>
            <a:off x="3563888" y="2139544"/>
            <a:ext cx="1836203" cy="649024"/>
          </a:xfrm>
          <a:prstGeom prst="rect">
            <a:avLst/>
          </a:prstGeom>
          <a:noFill/>
        </p:spPr>
        <p:txBody>
          <a:bodyPr wrap="square" lIns="68580" tIns="34290" rIns="68580" bIns="34290" rtlCol="0">
            <a:spAutoFit/>
          </a:bodyPr>
          <a:lstStyle/>
          <a:p>
            <a:pPr algn="r">
              <a:lnSpc>
                <a:spcPct val="121000"/>
              </a:lnSpc>
              <a:spcAft>
                <a:spcPts val="60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入文字这里输入您的文字这里输入文字</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1000"/>
              </a:lnSpc>
              <a:spcAft>
                <a:spcPts val="60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文本框 47"/>
          <p:cNvSpPr txBox="1"/>
          <p:nvPr/>
        </p:nvSpPr>
        <p:spPr>
          <a:xfrm>
            <a:off x="4927375" y="1398743"/>
            <a:ext cx="1836203" cy="649024"/>
          </a:xfrm>
          <a:prstGeom prst="rect">
            <a:avLst/>
          </a:prstGeom>
          <a:noFill/>
        </p:spPr>
        <p:txBody>
          <a:bodyPr wrap="square" lIns="68580" tIns="34290" rIns="68580" bIns="34290" rtlCol="0">
            <a:spAutoFit/>
          </a:bodyPr>
          <a:lstStyle/>
          <a:p>
            <a:pPr algn="r">
              <a:lnSpc>
                <a:spcPct val="121000"/>
              </a:lnSpc>
              <a:spcAft>
                <a:spcPts val="60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入文字这里输入您的文字这里输入文字</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1000"/>
              </a:lnSpc>
              <a:spcAft>
                <a:spcPts val="60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文本框 47"/>
          <p:cNvSpPr txBox="1"/>
          <p:nvPr/>
        </p:nvSpPr>
        <p:spPr>
          <a:xfrm>
            <a:off x="6156176" y="637590"/>
            <a:ext cx="1836203" cy="649024"/>
          </a:xfrm>
          <a:prstGeom prst="rect">
            <a:avLst/>
          </a:prstGeom>
          <a:noFill/>
        </p:spPr>
        <p:txBody>
          <a:bodyPr wrap="square" lIns="68580" tIns="34290" rIns="68580" bIns="34290" rtlCol="0">
            <a:spAutoFit/>
          </a:bodyPr>
          <a:lstStyle/>
          <a:p>
            <a:pPr algn="r">
              <a:lnSpc>
                <a:spcPct val="121000"/>
              </a:lnSpc>
              <a:spcAft>
                <a:spcPts val="60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入文字这里输入您的文字这里输入文字</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1000"/>
              </a:lnSpc>
              <a:spcAft>
                <a:spcPts val="60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167615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down)">
                                      <p:cBhvr>
                                        <p:cTn id="7" dur="500"/>
                                        <p:tgtEl>
                                          <p:spTgt spid="47"/>
                                        </p:tgtEl>
                                      </p:cBhvr>
                                    </p:animEffect>
                                  </p:childTnLst>
                                </p:cTn>
                              </p:par>
                              <p:par>
                                <p:cTn id="8" presetID="47" presetClass="entr" presetSubtype="0" fill="hold" nodeType="withEffect">
                                  <p:stCondLst>
                                    <p:cond delay="25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anim calcmode="lin" valueType="num">
                                      <p:cBhvr>
                                        <p:cTn id="11" dur="500" fill="hold"/>
                                        <p:tgtEl>
                                          <p:spTgt spid="58"/>
                                        </p:tgtEl>
                                        <p:attrNameLst>
                                          <p:attrName>ppt_x</p:attrName>
                                        </p:attrNameLst>
                                      </p:cBhvr>
                                      <p:tavLst>
                                        <p:tav tm="0">
                                          <p:val>
                                            <p:strVal val="#ppt_x"/>
                                          </p:val>
                                        </p:tav>
                                        <p:tav tm="100000">
                                          <p:val>
                                            <p:strVal val="#ppt_x"/>
                                          </p:val>
                                        </p:tav>
                                      </p:tavLst>
                                    </p:anim>
                                    <p:anim calcmode="lin" valueType="num">
                                      <p:cBhvr>
                                        <p:cTn id="12" dur="500" fill="hold"/>
                                        <p:tgtEl>
                                          <p:spTgt spid="58"/>
                                        </p:tgtEl>
                                        <p:attrNameLst>
                                          <p:attrName>ppt_y</p:attrName>
                                        </p:attrNameLst>
                                      </p:cBhvr>
                                      <p:tavLst>
                                        <p:tav tm="0">
                                          <p:val>
                                            <p:strVal val="#ppt_y-.1"/>
                                          </p:val>
                                        </p:tav>
                                        <p:tav tm="100000">
                                          <p:val>
                                            <p:strVal val="#ppt_y"/>
                                          </p:val>
                                        </p:tav>
                                      </p:tavLst>
                                    </p:anim>
                                  </p:childTnLst>
                                </p:cTn>
                              </p:par>
                            </p:childTnLst>
                          </p:cTn>
                        </p:par>
                        <p:par>
                          <p:cTn id="13" fill="hold">
                            <p:stCondLst>
                              <p:cond delay="750"/>
                            </p:stCondLst>
                            <p:childTnLst>
                              <p:par>
                                <p:cTn id="14" presetID="53" presetClass="entr" presetSubtype="16" fill="hold" grpId="0" nodeType="afterEffect">
                                  <p:stCondLst>
                                    <p:cond delay="0"/>
                                  </p:stCondLst>
                                  <p:childTnLst>
                                    <p:set>
                                      <p:cBhvr>
                                        <p:cTn id="15" dur="1" fill="hold">
                                          <p:stCondLst>
                                            <p:cond delay="0"/>
                                          </p:stCondLst>
                                        </p:cTn>
                                        <p:tgtEl>
                                          <p:spTgt spid="53"/>
                                        </p:tgtEl>
                                        <p:attrNameLst>
                                          <p:attrName>style.visibility</p:attrName>
                                        </p:attrNameLst>
                                      </p:cBhvr>
                                      <p:to>
                                        <p:strVal val="visible"/>
                                      </p:to>
                                    </p:set>
                                    <p:anim calcmode="lin" valueType="num">
                                      <p:cBhvr>
                                        <p:cTn id="16" dur="500" fill="hold"/>
                                        <p:tgtEl>
                                          <p:spTgt spid="53"/>
                                        </p:tgtEl>
                                        <p:attrNameLst>
                                          <p:attrName>ppt_w</p:attrName>
                                        </p:attrNameLst>
                                      </p:cBhvr>
                                      <p:tavLst>
                                        <p:tav tm="0">
                                          <p:val>
                                            <p:fltVal val="0"/>
                                          </p:val>
                                        </p:tav>
                                        <p:tav tm="100000">
                                          <p:val>
                                            <p:strVal val="#ppt_w"/>
                                          </p:val>
                                        </p:tav>
                                      </p:tavLst>
                                    </p:anim>
                                    <p:anim calcmode="lin" valueType="num">
                                      <p:cBhvr>
                                        <p:cTn id="17" dur="500" fill="hold"/>
                                        <p:tgtEl>
                                          <p:spTgt spid="53"/>
                                        </p:tgtEl>
                                        <p:attrNameLst>
                                          <p:attrName>ppt_h</p:attrName>
                                        </p:attrNameLst>
                                      </p:cBhvr>
                                      <p:tavLst>
                                        <p:tav tm="0">
                                          <p:val>
                                            <p:fltVal val="0"/>
                                          </p:val>
                                        </p:tav>
                                        <p:tav tm="100000">
                                          <p:val>
                                            <p:strVal val="#ppt_h"/>
                                          </p:val>
                                        </p:tav>
                                      </p:tavLst>
                                    </p:anim>
                                    <p:animEffect transition="in" filter="fade">
                                      <p:cBhvr>
                                        <p:cTn id="18" dur="500"/>
                                        <p:tgtEl>
                                          <p:spTgt spid="53"/>
                                        </p:tgtEl>
                                      </p:cBhvr>
                                    </p:animEffect>
                                  </p:childTnLst>
                                </p:cTn>
                              </p:par>
                            </p:childTnLst>
                          </p:cTn>
                        </p:par>
                        <p:par>
                          <p:cTn id="19" fill="hold">
                            <p:stCondLst>
                              <p:cond delay="1250"/>
                            </p:stCondLst>
                            <p:childTnLst>
                              <p:par>
                                <p:cTn id="20" presetID="22" presetClass="entr" presetSubtype="4"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par>
                                <p:cTn id="23" presetID="47" presetClass="entr" presetSubtype="0" fill="hold" nodeType="withEffect">
                                  <p:stCondLst>
                                    <p:cond delay="250"/>
                                  </p:stCondLst>
                                  <p:childTnLst>
                                    <p:set>
                                      <p:cBhvr>
                                        <p:cTn id="24" dur="1" fill="hold">
                                          <p:stCondLst>
                                            <p:cond delay="0"/>
                                          </p:stCondLst>
                                        </p:cTn>
                                        <p:tgtEl>
                                          <p:spTgt spid="52"/>
                                        </p:tgtEl>
                                        <p:attrNameLst>
                                          <p:attrName>style.visibility</p:attrName>
                                        </p:attrNameLst>
                                      </p:cBhvr>
                                      <p:to>
                                        <p:strVal val="visible"/>
                                      </p:to>
                                    </p:set>
                                    <p:animEffect transition="in" filter="fade">
                                      <p:cBhvr>
                                        <p:cTn id="25" dur="500"/>
                                        <p:tgtEl>
                                          <p:spTgt spid="52"/>
                                        </p:tgtEl>
                                      </p:cBhvr>
                                    </p:animEffect>
                                    <p:anim calcmode="lin" valueType="num">
                                      <p:cBhvr>
                                        <p:cTn id="26" dur="500" fill="hold"/>
                                        <p:tgtEl>
                                          <p:spTgt spid="52"/>
                                        </p:tgtEl>
                                        <p:attrNameLst>
                                          <p:attrName>ppt_x</p:attrName>
                                        </p:attrNameLst>
                                      </p:cBhvr>
                                      <p:tavLst>
                                        <p:tav tm="0">
                                          <p:val>
                                            <p:strVal val="#ppt_x"/>
                                          </p:val>
                                        </p:tav>
                                        <p:tav tm="100000">
                                          <p:val>
                                            <p:strVal val="#ppt_x"/>
                                          </p:val>
                                        </p:tav>
                                      </p:tavLst>
                                    </p:anim>
                                    <p:anim calcmode="lin" valueType="num">
                                      <p:cBhvr>
                                        <p:cTn id="27" dur="500" fill="hold"/>
                                        <p:tgtEl>
                                          <p:spTgt spid="5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p:cTn id="31" dur="500" fill="hold"/>
                                        <p:tgtEl>
                                          <p:spTgt spid="54"/>
                                        </p:tgtEl>
                                        <p:attrNameLst>
                                          <p:attrName>ppt_w</p:attrName>
                                        </p:attrNameLst>
                                      </p:cBhvr>
                                      <p:tavLst>
                                        <p:tav tm="0">
                                          <p:val>
                                            <p:fltVal val="0"/>
                                          </p:val>
                                        </p:tav>
                                        <p:tav tm="100000">
                                          <p:val>
                                            <p:strVal val="#ppt_w"/>
                                          </p:val>
                                        </p:tav>
                                      </p:tavLst>
                                    </p:anim>
                                    <p:anim calcmode="lin" valueType="num">
                                      <p:cBhvr>
                                        <p:cTn id="32" dur="500" fill="hold"/>
                                        <p:tgtEl>
                                          <p:spTgt spid="54"/>
                                        </p:tgtEl>
                                        <p:attrNameLst>
                                          <p:attrName>ppt_h</p:attrName>
                                        </p:attrNameLst>
                                      </p:cBhvr>
                                      <p:tavLst>
                                        <p:tav tm="0">
                                          <p:val>
                                            <p:fltVal val="0"/>
                                          </p:val>
                                        </p:tav>
                                        <p:tav tm="100000">
                                          <p:val>
                                            <p:strVal val="#ppt_h"/>
                                          </p:val>
                                        </p:tav>
                                      </p:tavLst>
                                    </p:anim>
                                    <p:animEffect transition="in" filter="fade">
                                      <p:cBhvr>
                                        <p:cTn id="33" dur="500"/>
                                        <p:tgtEl>
                                          <p:spTgt spid="54"/>
                                        </p:tgtEl>
                                      </p:cBhvr>
                                    </p:animEffect>
                                  </p:childTnLst>
                                </p:cTn>
                              </p:par>
                            </p:childTnLst>
                          </p:cTn>
                        </p:par>
                        <p:par>
                          <p:cTn id="34" fill="hold">
                            <p:stCondLst>
                              <p:cond delay="2500"/>
                            </p:stCondLst>
                            <p:childTnLst>
                              <p:par>
                                <p:cTn id="35" presetID="22" presetClass="entr" presetSubtype="4"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par>
                                <p:cTn id="38" presetID="47" presetClass="entr" presetSubtype="0" fill="hold" nodeType="withEffect">
                                  <p:stCondLst>
                                    <p:cond delay="25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500"/>
                                        <p:tgtEl>
                                          <p:spTgt spid="51"/>
                                        </p:tgtEl>
                                      </p:cBhvr>
                                    </p:animEffect>
                                    <p:anim calcmode="lin" valueType="num">
                                      <p:cBhvr>
                                        <p:cTn id="41" dur="500" fill="hold"/>
                                        <p:tgtEl>
                                          <p:spTgt spid="51"/>
                                        </p:tgtEl>
                                        <p:attrNameLst>
                                          <p:attrName>ppt_x</p:attrName>
                                        </p:attrNameLst>
                                      </p:cBhvr>
                                      <p:tavLst>
                                        <p:tav tm="0">
                                          <p:val>
                                            <p:strVal val="#ppt_x"/>
                                          </p:val>
                                        </p:tav>
                                        <p:tav tm="100000">
                                          <p:val>
                                            <p:strVal val="#ppt_x"/>
                                          </p:val>
                                        </p:tav>
                                      </p:tavLst>
                                    </p:anim>
                                    <p:anim calcmode="lin" valueType="num">
                                      <p:cBhvr>
                                        <p:cTn id="42" dur="500" fill="hold"/>
                                        <p:tgtEl>
                                          <p:spTgt spid="51"/>
                                        </p:tgtEl>
                                        <p:attrNameLst>
                                          <p:attrName>ppt_y</p:attrName>
                                        </p:attrNameLst>
                                      </p:cBhvr>
                                      <p:tavLst>
                                        <p:tav tm="0">
                                          <p:val>
                                            <p:strVal val="#ppt_y-.1"/>
                                          </p:val>
                                        </p:tav>
                                        <p:tav tm="100000">
                                          <p:val>
                                            <p:strVal val="#ppt_y"/>
                                          </p:val>
                                        </p:tav>
                                      </p:tavLst>
                                    </p:anim>
                                  </p:childTnLst>
                                </p:cTn>
                              </p:par>
                            </p:childTnLst>
                          </p:cTn>
                        </p:par>
                        <p:par>
                          <p:cTn id="43" fill="hold">
                            <p:stCondLst>
                              <p:cond delay="3250"/>
                            </p:stCondLst>
                            <p:childTnLst>
                              <p:par>
                                <p:cTn id="44" presetID="53" presetClass="entr" presetSubtype="16"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 calcmode="lin" valueType="num">
                                      <p:cBhvr>
                                        <p:cTn id="46" dur="500" fill="hold"/>
                                        <p:tgtEl>
                                          <p:spTgt spid="55"/>
                                        </p:tgtEl>
                                        <p:attrNameLst>
                                          <p:attrName>ppt_w</p:attrName>
                                        </p:attrNameLst>
                                      </p:cBhvr>
                                      <p:tavLst>
                                        <p:tav tm="0">
                                          <p:val>
                                            <p:fltVal val="0"/>
                                          </p:val>
                                        </p:tav>
                                        <p:tav tm="100000">
                                          <p:val>
                                            <p:strVal val="#ppt_w"/>
                                          </p:val>
                                        </p:tav>
                                      </p:tavLst>
                                    </p:anim>
                                    <p:anim calcmode="lin" valueType="num">
                                      <p:cBhvr>
                                        <p:cTn id="47" dur="500" fill="hold"/>
                                        <p:tgtEl>
                                          <p:spTgt spid="55"/>
                                        </p:tgtEl>
                                        <p:attrNameLst>
                                          <p:attrName>ppt_h</p:attrName>
                                        </p:attrNameLst>
                                      </p:cBhvr>
                                      <p:tavLst>
                                        <p:tav tm="0">
                                          <p:val>
                                            <p:fltVal val="0"/>
                                          </p:val>
                                        </p:tav>
                                        <p:tav tm="100000">
                                          <p:val>
                                            <p:strVal val="#ppt_h"/>
                                          </p:val>
                                        </p:tav>
                                      </p:tavLst>
                                    </p:anim>
                                    <p:animEffect transition="in" filter="fade">
                                      <p:cBhvr>
                                        <p:cTn id="48" dur="500"/>
                                        <p:tgtEl>
                                          <p:spTgt spid="55"/>
                                        </p:tgtEl>
                                      </p:cBhvr>
                                    </p:animEffect>
                                  </p:childTnLst>
                                </p:cTn>
                              </p:par>
                            </p:childTnLst>
                          </p:cTn>
                        </p:par>
                        <p:par>
                          <p:cTn id="49" fill="hold">
                            <p:stCondLst>
                              <p:cond delay="3750"/>
                            </p:stCondLst>
                            <p:childTnLst>
                              <p:par>
                                <p:cTn id="50" presetID="22" presetClass="entr" presetSubtype="4" fill="hold"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wipe(down)">
                                      <p:cBhvr>
                                        <p:cTn id="52" dur="500"/>
                                        <p:tgtEl>
                                          <p:spTgt spid="48"/>
                                        </p:tgtEl>
                                      </p:cBhvr>
                                    </p:animEffect>
                                  </p:childTnLst>
                                </p:cTn>
                              </p:par>
                              <p:par>
                                <p:cTn id="53" presetID="47" presetClass="entr" presetSubtype="0" fill="hold" nodeType="withEffect">
                                  <p:stCondLst>
                                    <p:cond delay="250"/>
                                  </p:stCondLst>
                                  <p:childTnLst>
                                    <p:set>
                                      <p:cBhvr>
                                        <p:cTn id="54" dur="1" fill="hold">
                                          <p:stCondLst>
                                            <p:cond delay="0"/>
                                          </p:stCondLst>
                                        </p:cTn>
                                        <p:tgtEl>
                                          <p:spTgt spid="59"/>
                                        </p:tgtEl>
                                        <p:attrNameLst>
                                          <p:attrName>style.visibility</p:attrName>
                                        </p:attrNameLst>
                                      </p:cBhvr>
                                      <p:to>
                                        <p:strVal val="visible"/>
                                      </p:to>
                                    </p:set>
                                    <p:animEffect transition="in" filter="fade">
                                      <p:cBhvr>
                                        <p:cTn id="55" dur="500"/>
                                        <p:tgtEl>
                                          <p:spTgt spid="59"/>
                                        </p:tgtEl>
                                      </p:cBhvr>
                                    </p:animEffect>
                                    <p:anim calcmode="lin" valueType="num">
                                      <p:cBhvr>
                                        <p:cTn id="56" dur="500" fill="hold"/>
                                        <p:tgtEl>
                                          <p:spTgt spid="59"/>
                                        </p:tgtEl>
                                        <p:attrNameLst>
                                          <p:attrName>ppt_x</p:attrName>
                                        </p:attrNameLst>
                                      </p:cBhvr>
                                      <p:tavLst>
                                        <p:tav tm="0">
                                          <p:val>
                                            <p:strVal val="#ppt_x"/>
                                          </p:val>
                                        </p:tav>
                                        <p:tav tm="100000">
                                          <p:val>
                                            <p:strVal val="#ppt_x"/>
                                          </p:val>
                                        </p:tav>
                                      </p:tavLst>
                                    </p:anim>
                                    <p:anim calcmode="lin" valueType="num">
                                      <p:cBhvr>
                                        <p:cTn id="57" dur="500" fill="hold"/>
                                        <p:tgtEl>
                                          <p:spTgt spid="59"/>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56"/>
                                        </p:tgtEl>
                                        <p:attrNameLst>
                                          <p:attrName>style.visibility</p:attrName>
                                        </p:attrNameLst>
                                      </p:cBhvr>
                                      <p:to>
                                        <p:strVal val="visible"/>
                                      </p:to>
                                    </p:set>
                                    <p:anim calcmode="lin" valueType="num">
                                      <p:cBhvr>
                                        <p:cTn id="61" dur="500" fill="hold"/>
                                        <p:tgtEl>
                                          <p:spTgt spid="56"/>
                                        </p:tgtEl>
                                        <p:attrNameLst>
                                          <p:attrName>ppt_w</p:attrName>
                                        </p:attrNameLst>
                                      </p:cBhvr>
                                      <p:tavLst>
                                        <p:tav tm="0">
                                          <p:val>
                                            <p:fltVal val="0"/>
                                          </p:val>
                                        </p:tav>
                                        <p:tav tm="100000">
                                          <p:val>
                                            <p:strVal val="#ppt_w"/>
                                          </p:val>
                                        </p:tav>
                                      </p:tavLst>
                                    </p:anim>
                                    <p:anim calcmode="lin" valueType="num">
                                      <p:cBhvr>
                                        <p:cTn id="62" dur="500" fill="hold"/>
                                        <p:tgtEl>
                                          <p:spTgt spid="56"/>
                                        </p:tgtEl>
                                        <p:attrNameLst>
                                          <p:attrName>ppt_h</p:attrName>
                                        </p:attrNameLst>
                                      </p:cBhvr>
                                      <p:tavLst>
                                        <p:tav tm="0">
                                          <p:val>
                                            <p:fltVal val="0"/>
                                          </p:val>
                                        </p:tav>
                                        <p:tav tm="100000">
                                          <p:val>
                                            <p:strVal val="#ppt_h"/>
                                          </p:val>
                                        </p:tav>
                                      </p:tavLst>
                                    </p:anim>
                                    <p:animEffect transition="in" filter="fade">
                                      <p:cBhvr>
                                        <p:cTn id="63" dur="500"/>
                                        <p:tgtEl>
                                          <p:spTgt spid="56"/>
                                        </p:tgtEl>
                                      </p:cBhvr>
                                    </p:animEffect>
                                  </p:childTnLst>
                                </p:cTn>
                              </p:par>
                            </p:childTnLst>
                          </p:cTn>
                        </p:par>
                        <p:par>
                          <p:cTn id="64" fill="hold">
                            <p:stCondLst>
                              <p:cond delay="5000"/>
                            </p:stCondLst>
                            <p:childTnLst>
                              <p:par>
                                <p:cTn id="65" presetID="22" presetClass="entr" presetSubtype="4" fill="hold"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down)">
                                      <p:cBhvr>
                                        <p:cTn id="67" dur="500"/>
                                        <p:tgtEl>
                                          <p:spTgt spid="49"/>
                                        </p:tgtEl>
                                      </p:cBhvr>
                                    </p:animEffect>
                                  </p:childTnLst>
                                </p:cTn>
                              </p:par>
                              <p:par>
                                <p:cTn id="68" presetID="47" presetClass="entr" presetSubtype="0" fill="hold" nodeType="withEffect">
                                  <p:stCondLst>
                                    <p:cond delay="250"/>
                                  </p:stCondLst>
                                  <p:childTnLst>
                                    <p:set>
                                      <p:cBhvr>
                                        <p:cTn id="69" dur="1" fill="hold">
                                          <p:stCondLst>
                                            <p:cond delay="0"/>
                                          </p:stCondLst>
                                        </p:cTn>
                                        <p:tgtEl>
                                          <p:spTgt spid="50"/>
                                        </p:tgtEl>
                                        <p:attrNameLst>
                                          <p:attrName>style.visibility</p:attrName>
                                        </p:attrNameLst>
                                      </p:cBhvr>
                                      <p:to>
                                        <p:strVal val="visible"/>
                                      </p:to>
                                    </p:set>
                                    <p:animEffect transition="in" filter="fade">
                                      <p:cBhvr>
                                        <p:cTn id="70" dur="500"/>
                                        <p:tgtEl>
                                          <p:spTgt spid="50"/>
                                        </p:tgtEl>
                                      </p:cBhvr>
                                    </p:animEffect>
                                    <p:anim calcmode="lin" valueType="num">
                                      <p:cBhvr>
                                        <p:cTn id="71" dur="500" fill="hold"/>
                                        <p:tgtEl>
                                          <p:spTgt spid="50"/>
                                        </p:tgtEl>
                                        <p:attrNameLst>
                                          <p:attrName>ppt_x</p:attrName>
                                        </p:attrNameLst>
                                      </p:cBhvr>
                                      <p:tavLst>
                                        <p:tav tm="0">
                                          <p:val>
                                            <p:strVal val="#ppt_x"/>
                                          </p:val>
                                        </p:tav>
                                        <p:tav tm="100000">
                                          <p:val>
                                            <p:strVal val="#ppt_x"/>
                                          </p:val>
                                        </p:tav>
                                      </p:tavLst>
                                    </p:anim>
                                    <p:anim calcmode="lin" valueType="num">
                                      <p:cBhvr>
                                        <p:cTn id="72" dur="500" fill="hold"/>
                                        <p:tgtEl>
                                          <p:spTgt spid="50"/>
                                        </p:tgtEl>
                                        <p:attrNameLst>
                                          <p:attrName>ppt_y</p:attrName>
                                        </p:attrNameLst>
                                      </p:cBhvr>
                                      <p:tavLst>
                                        <p:tav tm="0">
                                          <p:val>
                                            <p:strVal val="#ppt_y-.1"/>
                                          </p:val>
                                        </p:tav>
                                        <p:tav tm="100000">
                                          <p:val>
                                            <p:strVal val="#ppt_y"/>
                                          </p:val>
                                        </p:tav>
                                      </p:tavLst>
                                    </p:anim>
                                  </p:childTnLst>
                                </p:cTn>
                              </p:par>
                            </p:childTnLst>
                          </p:cTn>
                        </p:par>
                        <p:par>
                          <p:cTn id="73" fill="hold">
                            <p:stCondLst>
                              <p:cond delay="5750"/>
                            </p:stCondLst>
                            <p:childTnLst>
                              <p:par>
                                <p:cTn id="74" presetID="53" presetClass="entr" presetSubtype="16" fill="hold" grpId="0" nodeType="afterEffect">
                                  <p:stCondLst>
                                    <p:cond delay="0"/>
                                  </p:stCondLst>
                                  <p:childTnLst>
                                    <p:set>
                                      <p:cBhvr>
                                        <p:cTn id="75" dur="1" fill="hold">
                                          <p:stCondLst>
                                            <p:cond delay="0"/>
                                          </p:stCondLst>
                                        </p:cTn>
                                        <p:tgtEl>
                                          <p:spTgt spid="57"/>
                                        </p:tgtEl>
                                        <p:attrNameLst>
                                          <p:attrName>style.visibility</p:attrName>
                                        </p:attrNameLst>
                                      </p:cBhvr>
                                      <p:to>
                                        <p:strVal val="visible"/>
                                      </p:to>
                                    </p:set>
                                    <p:anim calcmode="lin" valueType="num">
                                      <p:cBhvr>
                                        <p:cTn id="76" dur="500" fill="hold"/>
                                        <p:tgtEl>
                                          <p:spTgt spid="57"/>
                                        </p:tgtEl>
                                        <p:attrNameLst>
                                          <p:attrName>ppt_w</p:attrName>
                                        </p:attrNameLst>
                                      </p:cBhvr>
                                      <p:tavLst>
                                        <p:tav tm="0">
                                          <p:val>
                                            <p:fltVal val="0"/>
                                          </p:val>
                                        </p:tav>
                                        <p:tav tm="100000">
                                          <p:val>
                                            <p:strVal val="#ppt_w"/>
                                          </p:val>
                                        </p:tav>
                                      </p:tavLst>
                                    </p:anim>
                                    <p:anim calcmode="lin" valueType="num">
                                      <p:cBhvr>
                                        <p:cTn id="77" dur="500" fill="hold"/>
                                        <p:tgtEl>
                                          <p:spTgt spid="57"/>
                                        </p:tgtEl>
                                        <p:attrNameLst>
                                          <p:attrName>ppt_h</p:attrName>
                                        </p:attrNameLst>
                                      </p:cBhvr>
                                      <p:tavLst>
                                        <p:tav tm="0">
                                          <p:val>
                                            <p:fltVal val="0"/>
                                          </p:val>
                                        </p:tav>
                                        <p:tav tm="100000">
                                          <p:val>
                                            <p:strVal val="#ppt_h"/>
                                          </p:val>
                                        </p:tav>
                                      </p:tavLst>
                                    </p:anim>
                                    <p:animEffect transition="in" filter="fade">
                                      <p:cBhvr>
                                        <p:cTn id="7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8">
            <a:extLst>
              <a:ext uri="{28A0092B-C50C-407E-A947-70E740481C1C}">
                <a14:useLocalDpi xmlns:a14="http://schemas.microsoft.com/office/drawing/2010/main" val="0"/>
              </a:ext>
            </a:extLst>
          </a:blip>
          <a:srcRect l="1" r="48109" b="51400"/>
          <a:stretch/>
        </p:blipFill>
        <p:spPr>
          <a:xfrm>
            <a:off x="2649" y="-1"/>
            <a:ext cx="9180312" cy="5167303"/>
          </a:xfrm>
          <a:prstGeom prst="rect">
            <a:avLst/>
          </a:prstGeom>
        </p:spPr>
      </p:pic>
      <p:sp>
        <p:nvSpPr>
          <p:cNvPr id="12" name="文本框 11"/>
          <p:cNvSpPr txBox="1"/>
          <p:nvPr>
            <p:custDataLst>
              <p:tags r:id="rId2"/>
            </p:custDataLst>
          </p:nvPr>
        </p:nvSpPr>
        <p:spPr>
          <a:xfrm>
            <a:off x="3327670" y="2133359"/>
            <a:ext cx="591509" cy="430887"/>
          </a:xfrm>
          <a:prstGeom prst="rect">
            <a:avLst/>
          </a:prstGeom>
          <a:noFill/>
        </p:spPr>
        <p:txBody>
          <a:bodyPr wrap="none" lIns="0" tIns="0" rIns="0" bIns="0">
            <a:spAutoFit/>
          </a:bodyPr>
          <a:lstStyle/>
          <a:p>
            <a:pPr>
              <a:defRPr/>
            </a:pPr>
            <a:r>
              <a:rPr lang="en-US" altLang="zh-CN"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P</a:t>
            </a:r>
            <a:r>
              <a:rPr lang="en-US" altLang="zh-CN" sz="28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3"/>
            </p:custDataLst>
          </p:nvPr>
        </p:nvSpPr>
        <p:spPr bwMode="auto">
          <a:xfrm>
            <a:off x="3450443" y="2011877"/>
            <a:ext cx="4087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2053" name="文本框 14"/>
          <p:cNvSpPr txBox="1">
            <a:spLocks noChangeArrowheads="1"/>
          </p:cNvSpPr>
          <p:nvPr>
            <p:custDataLst>
              <p:tags r:id="rId4"/>
            </p:custDataLst>
          </p:nvPr>
        </p:nvSpPr>
        <p:spPr bwMode="auto">
          <a:xfrm>
            <a:off x="4103948" y="1672444"/>
            <a:ext cx="94256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6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03</a:t>
            </a:r>
            <a:endParaRPr lang="zh-CN" altLang="en-US" sz="6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5"/>
            </p:custDataLst>
          </p:nvPr>
        </p:nvSpPr>
        <p:spPr>
          <a:xfrm>
            <a:off x="2913823" y="2812814"/>
            <a:ext cx="2621439" cy="4431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32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32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ustDataLst>
      <p:tags r:id="rId1"/>
    </p:custDataLst>
    <p:extLst>
      <p:ext uri="{BB962C8B-B14F-4D97-AF65-F5344CB8AC3E}">
        <p14:creationId xmlns:p14="http://schemas.microsoft.com/office/powerpoint/2010/main" val="1381200825"/>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052"/>
                                        </p:tgtEl>
                                        <p:attrNameLst>
                                          <p:attrName>style.visibility</p:attrName>
                                        </p:attrNameLst>
                                      </p:cBhvr>
                                      <p:to>
                                        <p:strVal val="visible"/>
                                      </p:to>
                                    </p:set>
                                    <p:animEffect transition="in" filter="fade">
                                      <p:cBhvr>
                                        <p:cTn id="13" dur="1000"/>
                                        <p:tgtEl>
                                          <p:spTgt spid="2052"/>
                                        </p:tgtEl>
                                      </p:cBhvr>
                                    </p:animEffect>
                                    <p:anim calcmode="lin" valueType="num">
                                      <p:cBhvr>
                                        <p:cTn id="14" dur="1000" fill="hold"/>
                                        <p:tgtEl>
                                          <p:spTgt spid="2052"/>
                                        </p:tgtEl>
                                        <p:attrNameLst>
                                          <p:attrName>ppt_x</p:attrName>
                                        </p:attrNameLst>
                                      </p:cBhvr>
                                      <p:tavLst>
                                        <p:tav tm="0">
                                          <p:val>
                                            <p:strVal val="#ppt_x"/>
                                          </p:val>
                                        </p:tav>
                                        <p:tav tm="100000">
                                          <p:val>
                                            <p:strVal val="#ppt_x"/>
                                          </p:val>
                                        </p:tav>
                                      </p:tavLst>
                                    </p:anim>
                                    <p:anim calcmode="lin" valueType="num">
                                      <p:cBhvr>
                                        <p:cTn id="15" dur="1000" fill="hold"/>
                                        <p:tgtEl>
                                          <p:spTgt spid="205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2053"/>
                                        </p:tgtEl>
                                        <p:attrNameLst>
                                          <p:attrName>style.visibility</p:attrName>
                                        </p:attrNameLst>
                                      </p:cBhvr>
                                      <p:to>
                                        <p:strVal val="visible"/>
                                      </p:to>
                                    </p:set>
                                    <p:anim calcmode="lin" valueType="num">
                                      <p:cBhvr additive="base">
                                        <p:cTn id="25" dur="500" fill="hold"/>
                                        <p:tgtEl>
                                          <p:spTgt spid="2053"/>
                                        </p:tgtEl>
                                        <p:attrNameLst>
                                          <p:attrName>ppt_x</p:attrName>
                                        </p:attrNameLst>
                                      </p:cBhvr>
                                      <p:tavLst>
                                        <p:tav tm="0">
                                          <p:val>
                                            <p:strVal val="1+#ppt_w/2"/>
                                          </p:val>
                                        </p:tav>
                                        <p:tav tm="100000">
                                          <p:val>
                                            <p:strVal val="#ppt_x"/>
                                          </p:val>
                                        </p:tav>
                                      </p:tavLst>
                                    </p:anim>
                                    <p:anim calcmode="lin" valueType="num">
                                      <p:cBhvr additive="base">
                                        <p:cTn id="26" dur="500" fill="hold"/>
                                        <p:tgtEl>
                                          <p:spTgt spid="2053"/>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2" presetClass="entr" presetSubtype="2"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1+#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a:xfrm rot="4351113">
            <a:off x="3887428" y="1599536"/>
            <a:ext cx="3347920" cy="2308834"/>
            <a:chOff x="940378" y="1114346"/>
            <a:chExt cx="7056438" cy="4867275"/>
          </a:xfrm>
        </p:grpSpPr>
        <p:sp>
          <p:nvSpPr>
            <p:cNvPr id="6" name="Arc 682"/>
            <p:cNvSpPr>
              <a:spLocks/>
            </p:cNvSpPr>
            <p:nvPr/>
          </p:nvSpPr>
          <p:spPr bwMode="auto">
            <a:xfrm rot="18746405">
              <a:off x="3554196" y="1119903"/>
              <a:ext cx="1014413" cy="1003300"/>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9525">
              <a:solidFill>
                <a:schemeClr val="bg1">
                  <a:lumMod val="50000"/>
                </a:scheme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750054" latinLnBrk="1">
                <a:lnSpc>
                  <a:spcPct val="120000"/>
                </a:lnSpc>
                <a:defRPr/>
              </a:pPr>
              <a:endParaRPr kumimoji="1" lang="zh-CN" altLang="en-US" sz="600" kern="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73"/>
            <p:cNvSpPr>
              <a:spLocks noEditPoints="1"/>
            </p:cNvSpPr>
            <p:nvPr/>
          </p:nvSpPr>
          <p:spPr bwMode="auto">
            <a:xfrm rot="21275257">
              <a:off x="4204278" y="1579484"/>
              <a:ext cx="2628900" cy="2630487"/>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2"/>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latinLnBrk="1">
                <a:lnSpc>
                  <a:spcPct val="120000"/>
                </a:lnSpc>
              </a:pPr>
              <a:endParaRPr kumimoji="1"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675"/>
            <p:cNvSpPr>
              <a:spLocks noEditPoints="1"/>
            </p:cNvSpPr>
            <p:nvPr/>
          </p:nvSpPr>
          <p:spPr bwMode="auto">
            <a:xfrm rot="21275257">
              <a:off x="940378" y="1649334"/>
              <a:ext cx="3429000" cy="3429000"/>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chemeClr val="accent1">
                <a:alpha val="79999"/>
              </a:schemeClr>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latinLnBrk="1">
                <a:lnSpc>
                  <a:spcPct val="120000"/>
                </a:lnSpc>
              </a:pPr>
              <a:endParaRPr kumimoji="1"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676"/>
            <p:cNvSpPr>
              <a:spLocks noChangeArrowheads="1"/>
            </p:cNvSpPr>
            <p:nvPr/>
          </p:nvSpPr>
          <p:spPr bwMode="auto">
            <a:xfrm rot="21275257">
              <a:off x="1307091" y="2016046"/>
              <a:ext cx="2695575" cy="2693988"/>
            </a:xfrm>
            <a:prstGeom prst="ellipse">
              <a:avLst/>
            </a:prstGeom>
            <a:solidFill>
              <a:schemeClr val="accent1"/>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latinLnBrk="1">
                <a:lnSpc>
                  <a:spcPct val="120000"/>
                </a:lnSpc>
              </a:pPr>
              <a:endParaRPr kumimoji="1" lang="ko-KR" altLang="en-US" sz="600" dirty="0">
                <a:solidFill>
                  <a:schemeClr val="bg1">
                    <a:lumMod val="65000"/>
                  </a:schemeClr>
                </a:solidFill>
                <a:latin typeface="Arial" panose="020B0604020202020204" pitchFamily="34" charset="0"/>
                <a:cs typeface="+mn-ea"/>
                <a:sym typeface="Arial" panose="020B0604020202020204" pitchFamily="34" charset="0"/>
              </a:endParaRPr>
            </a:p>
          </p:txBody>
        </p:sp>
        <p:sp>
          <p:nvSpPr>
            <p:cNvPr id="10" name="Oval 677"/>
            <p:cNvSpPr>
              <a:spLocks noChangeArrowheads="1"/>
            </p:cNvSpPr>
            <p:nvPr/>
          </p:nvSpPr>
          <p:spPr bwMode="auto">
            <a:xfrm rot="21275257">
              <a:off x="4617028" y="1993821"/>
              <a:ext cx="1801813" cy="1801813"/>
            </a:xfrm>
            <a:prstGeom prst="ellipse">
              <a:avLst/>
            </a:prstGeom>
            <a:solidFill>
              <a:schemeClr val="accent2"/>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latinLnBrk="1">
                <a:lnSpc>
                  <a:spcPct val="120000"/>
                </a:lnSpc>
              </a:pPr>
              <a:endParaRPr kumimoji="1" lang="ko-KR" altLang="en-US" sz="600" dirty="0">
                <a:solidFill>
                  <a:schemeClr val="bg1">
                    <a:lumMod val="65000"/>
                  </a:schemeClr>
                </a:solidFill>
                <a:latin typeface="Arial" panose="020B0604020202020204" pitchFamily="34" charset="0"/>
                <a:cs typeface="+mn-ea"/>
                <a:sym typeface="Arial" panose="020B0604020202020204" pitchFamily="34" charset="0"/>
              </a:endParaRPr>
            </a:p>
          </p:txBody>
        </p:sp>
        <p:sp>
          <p:nvSpPr>
            <p:cNvPr id="11" name="Freeform 679"/>
            <p:cNvSpPr>
              <a:spLocks noEditPoints="1"/>
            </p:cNvSpPr>
            <p:nvPr/>
          </p:nvSpPr>
          <p:spPr bwMode="auto">
            <a:xfrm rot="21275257">
              <a:off x="5693353" y="3676571"/>
              <a:ext cx="2303463" cy="2305050"/>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accent3"/>
            </a:solidFill>
            <a:ln>
              <a:noFill/>
            </a:ln>
            <a:extLst>
              <a:ext uri="{91240B29-F687-4F45-9708-019B960494DF}">
                <a14:hiddenLine xmlns:a14="http://schemas.microsoft.com/office/drawing/2010/main" w="19050" cap="rnd">
                  <a:solidFill>
                    <a:srgbClr val="000000"/>
                  </a:solidFill>
                  <a:prstDash val="sysDot"/>
                  <a:round/>
                  <a:headEnd/>
                  <a:tailEnd/>
                </a14:hiddenLine>
              </a:ext>
            </a:extLst>
          </p:spPr>
          <p:txBody>
            <a:bodyPr wrap="none" anchor="ctr"/>
            <a:lstStyle/>
            <a:p>
              <a:pPr algn="just" latinLnBrk="1">
                <a:lnSpc>
                  <a:spcPct val="120000"/>
                </a:lnSpc>
              </a:pPr>
              <a:endParaRPr kumimoji="1"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680"/>
            <p:cNvSpPr>
              <a:spLocks noChangeArrowheads="1"/>
            </p:cNvSpPr>
            <p:nvPr/>
          </p:nvSpPr>
          <p:spPr bwMode="auto">
            <a:xfrm rot="21275257">
              <a:off x="6055303" y="4040109"/>
              <a:ext cx="1577975" cy="1577975"/>
            </a:xfrm>
            <a:prstGeom prst="ellipse">
              <a:avLst/>
            </a:prstGeom>
            <a:solidFill>
              <a:schemeClr val="accent3"/>
            </a:solidFill>
            <a:ln>
              <a:noFill/>
            </a:ln>
            <a:extLst>
              <a:ext uri="{91240B29-F687-4F45-9708-019B960494DF}">
                <a14:hiddenLine xmlns:a14="http://schemas.microsoft.com/office/drawing/2010/main" w="19050" algn="ctr">
                  <a:solidFill>
                    <a:srgbClr val="000000"/>
                  </a:solidFill>
                  <a:round/>
                  <a:headEnd/>
                  <a:tailEnd/>
                </a14:hiddenLine>
              </a:ext>
            </a:extLst>
          </p:spPr>
          <p:txBody>
            <a:bodyPr wrap="none" anchor="ctr"/>
            <a:lstStyle/>
            <a:p>
              <a:pPr algn="just" latinLnBrk="1">
                <a:lnSpc>
                  <a:spcPct val="120000"/>
                </a:lnSpc>
              </a:pPr>
              <a:endParaRPr kumimoji="1" lang="ko-KR" altLang="en-US" sz="600" dirty="0">
                <a:solidFill>
                  <a:schemeClr val="bg1">
                    <a:lumMod val="65000"/>
                  </a:schemeClr>
                </a:solidFill>
                <a:latin typeface="Arial" panose="020B0604020202020204" pitchFamily="34" charset="0"/>
                <a:cs typeface="+mn-ea"/>
                <a:sym typeface="Arial" panose="020B0604020202020204" pitchFamily="34" charset="0"/>
              </a:endParaRPr>
            </a:p>
          </p:txBody>
        </p:sp>
        <p:sp>
          <p:nvSpPr>
            <p:cNvPr id="13" name="Arc 681"/>
            <p:cNvSpPr>
              <a:spLocks/>
            </p:cNvSpPr>
            <p:nvPr/>
          </p:nvSpPr>
          <p:spPr bwMode="auto">
            <a:xfrm rot="7501686">
              <a:off x="4141572" y="3609103"/>
              <a:ext cx="1906587" cy="1549400"/>
            </a:xfrm>
            <a:custGeom>
              <a:avLst/>
              <a:gdLst>
                <a:gd name="T0" fmla="*/ 2147483647 w 21600"/>
                <a:gd name="T1" fmla="*/ 0 h 15695"/>
                <a:gd name="T2" fmla="*/ 2147483647 w 21600"/>
                <a:gd name="T3" fmla="*/ 2147483647 h 15695"/>
                <a:gd name="T4" fmla="*/ 0 w 21600"/>
                <a:gd name="T5" fmla="*/ 2147483647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9525">
              <a:solidFill>
                <a:schemeClr val="bg1">
                  <a:lumMod val="50000"/>
                </a:scheme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750054" latinLnBrk="1">
                <a:lnSpc>
                  <a:spcPct val="120000"/>
                </a:lnSpc>
                <a:defRPr/>
              </a:pPr>
              <a:endParaRPr kumimoji="1" lang="zh-CN" altLang="en-US" sz="600" kern="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Arc 683"/>
            <p:cNvSpPr>
              <a:spLocks/>
            </p:cNvSpPr>
            <p:nvPr/>
          </p:nvSpPr>
          <p:spPr bwMode="auto">
            <a:xfrm rot="256945">
              <a:off x="7018916" y="2744709"/>
              <a:ext cx="620712" cy="898525"/>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9525">
              <a:solidFill>
                <a:schemeClr val="bg1">
                  <a:lumMod val="50000"/>
                </a:schemeClr>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750054" latinLnBrk="1">
                <a:lnSpc>
                  <a:spcPct val="120000"/>
                </a:lnSpc>
                <a:defRPr/>
              </a:pPr>
              <a:endParaRPr kumimoji="1" lang="zh-CN" altLang="en-US" sz="600" kern="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 name="Content Placeholder 2"/>
          <p:cNvSpPr txBox="1">
            <a:spLocks/>
          </p:cNvSpPr>
          <p:nvPr/>
        </p:nvSpPr>
        <p:spPr>
          <a:xfrm>
            <a:off x="6170811" y="1672573"/>
            <a:ext cx="1387613" cy="364796"/>
          </a:xfrm>
          <a:prstGeom prst="rect">
            <a:avLst/>
          </a:prstGeom>
        </p:spPr>
        <p:txBody>
          <a:bodyPr vert="horz" lIns="75007" tIns="37502" rIns="75007" bIns="3750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Content Placeholder 2"/>
          <p:cNvSpPr txBox="1">
            <a:spLocks/>
          </p:cNvSpPr>
          <p:nvPr/>
        </p:nvSpPr>
        <p:spPr>
          <a:xfrm>
            <a:off x="5920217" y="4110026"/>
            <a:ext cx="1387613" cy="364796"/>
          </a:xfrm>
          <a:prstGeom prst="rect">
            <a:avLst/>
          </a:prstGeom>
        </p:spPr>
        <p:txBody>
          <a:bodyPr vert="horz" lIns="75007" tIns="37502" rIns="75007" bIns="3750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Content Placeholder 2"/>
          <p:cNvSpPr txBox="1">
            <a:spLocks/>
          </p:cNvSpPr>
          <p:nvPr/>
        </p:nvSpPr>
        <p:spPr>
          <a:xfrm>
            <a:off x="3924042" y="2931122"/>
            <a:ext cx="1387613" cy="364796"/>
          </a:xfrm>
          <a:prstGeom prst="rect">
            <a:avLst/>
          </a:prstGeom>
        </p:spPr>
        <p:txBody>
          <a:bodyPr vert="horz" lIns="75007" tIns="37502" rIns="75007" bIns="3750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7"/>
          <p:cNvGrpSpPr/>
          <p:nvPr/>
        </p:nvGrpSpPr>
        <p:grpSpPr>
          <a:xfrm>
            <a:off x="5178295" y="3849494"/>
            <a:ext cx="310545" cy="310604"/>
            <a:chOff x="5607370" y="3562829"/>
            <a:chExt cx="587140" cy="587140"/>
          </a:xfrm>
          <a:solidFill>
            <a:schemeClr val="bg1"/>
          </a:solidFill>
        </p:grpSpPr>
        <p:sp>
          <p:nvSpPr>
            <p:cNvPr id="19"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vert="horz" wrap="square" lIns="105466" tIns="52732" rIns="105466" bIns="52732" numCol="1" anchor="t" anchorCtr="0" compatLnSpc="1">
              <a:prstTxWarp prst="textNoShape">
                <a:avLst/>
              </a:prstTxWarp>
            </a:bodyPr>
            <a:lstStyle/>
            <a:p>
              <a:pPr algn="just">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66" tIns="52732" rIns="105466" bIns="52732" numCol="1" anchor="t" anchorCtr="0" compatLnSpc="1">
              <a:prstTxWarp prst="textNoShape">
                <a:avLst/>
              </a:prstTxWarp>
            </a:bodyPr>
            <a:lstStyle/>
            <a:p>
              <a:pPr algn="just">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20"/>
          <p:cNvGrpSpPr/>
          <p:nvPr/>
        </p:nvGrpSpPr>
        <p:grpSpPr>
          <a:xfrm>
            <a:off x="5176817" y="1646334"/>
            <a:ext cx="446040" cy="446125"/>
            <a:chOff x="6665323" y="3562825"/>
            <a:chExt cx="587140" cy="587140"/>
          </a:xfrm>
          <a:solidFill>
            <a:schemeClr val="bg1"/>
          </a:solidFill>
        </p:grpSpPr>
        <p:sp>
          <p:nvSpPr>
            <p:cNvPr id="22"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vert="horz" wrap="square" lIns="105466" tIns="52732" rIns="105466" bIns="52732" numCol="1" anchor="t" anchorCtr="0" compatLnSpc="1">
              <a:prstTxWarp prst="textNoShape">
                <a:avLst/>
              </a:prstTxWarp>
            </a:bodyPr>
            <a:lstStyle/>
            <a:p>
              <a:pPr algn="just">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66" tIns="52732" rIns="105466" bIns="52732" numCol="1" anchor="t" anchorCtr="0" compatLnSpc="1">
              <a:prstTxWarp prst="textNoShape">
                <a:avLst/>
              </a:prstTxWarp>
            </a:bodyPr>
            <a:lstStyle/>
            <a:p>
              <a:pPr algn="just">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3"/>
          <p:cNvGrpSpPr/>
          <p:nvPr/>
        </p:nvGrpSpPr>
        <p:grpSpPr>
          <a:xfrm>
            <a:off x="5851208" y="2967370"/>
            <a:ext cx="310545" cy="310604"/>
            <a:chOff x="7740352" y="3562825"/>
            <a:chExt cx="587140" cy="587140"/>
          </a:xfrm>
          <a:solidFill>
            <a:schemeClr val="bg1"/>
          </a:solidFill>
        </p:grpSpPr>
        <p:sp>
          <p:nvSpPr>
            <p:cNvPr id="25"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66" tIns="52732" rIns="105466" bIns="52732" numCol="1" anchor="t" anchorCtr="0" compatLnSpc="1">
              <a:prstTxWarp prst="textNoShape">
                <a:avLst/>
              </a:prstTxWarp>
            </a:bodyPr>
            <a:lstStyle/>
            <a:p>
              <a:pPr algn="just">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noFill/>
            </a:ln>
          </p:spPr>
          <p:txBody>
            <a:bodyPr vert="horz" wrap="square" lIns="105466" tIns="52732" rIns="105466" bIns="52732" numCol="1" anchor="t" anchorCtr="0" compatLnSpc="1">
              <a:prstTxWarp prst="textNoShape">
                <a:avLst/>
              </a:prstTxWarp>
            </a:bodyPr>
            <a:lstStyle/>
            <a:p>
              <a:pPr algn="just">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Content Placeholder 2"/>
          <p:cNvSpPr txBox="1">
            <a:spLocks/>
          </p:cNvSpPr>
          <p:nvPr/>
        </p:nvSpPr>
        <p:spPr>
          <a:xfrm>
            <a:off x="1905771" y="1549423"/>
            <a:ext cx="2119474" cy="383151"/>
          </a:xfrm>
          <a:prstGeom prst="rect">
            <a:avLst/>
          </a:prstGeom>
        </p:spPr>
        <p:txBody>
          <a:bodyPr vert="horz" lIns="75007" tIns="37502" rIns="75007" bIns="3750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ontent Placeholder 2"/>
          <p:cNvSpPr txBox="1">
            <a:spLocks/>
          </p:cNvSpPr>
          <p:nvPr/>
        </p:nvSpPr>
        <p:spPr>
          <a:xfrm>
            <a:off x="1905769" y="2374440"/>
            <a:ext cx="2119475" cy="383151"/>
          </a:xfrm>
          <a:prstGeom prst="rect">
            <a:avLst/>
          </a:prstGeom>
        </p:spPr>
        <p:txBody>
          <a:bodyPr vert="horz" lIns="75007" tIns="37502" rIns="75007" bIns="3750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Content Placeholder 2"/>
          <p:cNvSpPr txBox="1">
            <a:spLocks/>
          </p:cNvSpPr>
          <p:nvPr/>
        </p:nvSpPr>
        <p:spPr>
          <a:xfrm>
            <a:off x="1905771" y="3199457"/>
            <a:ext cx="2119474" cy="383151"/>
          </a:xfrm>
          <a:prstGeom prst="rect">
            <a:avLst/>
          </a:prstGeom>
        </p:spPr>
        <p:txBody>
          <a:bodyPr vert="horz" lIns="75007" tIns="37502" rIns="75007" bIns="3750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1926700" y="4024473"/>
            <a:ext cx="2143876" cy="394987"/>
          </a:xfrm>
          <a:prstGeom prst="rect">
            <a:avLst/>
          </a:prstGeom>
          <a:noFill/>
        </p:spPr>
        <p:txBody>
          <a:bodyPr wrap="square" lIns="65021" tIns="32510" rIns="118120" bIns="29530" numCol="1" spcCol="256032">
            <a:spAutoFit/>
          </a:bodyPr>
          <a:lstStyle/>
          <a:p>
            <a:pPr algn="just">
              <a:lnSpc>
                <a:spcPct val="12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497351088"/>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400" fill="hold"/>
                                        <p:tgtEl>
                                          <p:spTgt spid="2"/>
                                        </p:tgtEl>
                                        <p:attrNameLst>
                                          <p:attrName>ppt_w</p:attrName>
                                        </p:attrNameLst>
                                      </p:cBhvr>
                                      <p:tavLst>
                                        <p:tav tm="0">
                                          <p:val>
                                            <p:fltVal val="0"/>
                                          </p:val>
                                        </p:tav>
                                        <p:tav tm="100000">
                                          <p:val>
                                            <p:strVal val="#ppt_w"/>
                                          </p:val>
                                        </p:tav>
                                      </p:tavLst>
                                    </p:anim>
                                    <p:anim calcmode="lin" valueType="num">
                                      <p:cBhvr>
                                        <p:cTn id="8" dur="2400" fill="hold"/>
                                        <p:tgtEl>
                                          <p:spTgt spid="2"/>
                                        </p:tgtEl>
                                        <p:attrNameLst>
                                          <p:attrName>ppt_h</p:attrName>
                                        </p:attrNameLst>
                                      </p:cBhvr>
                                      <p:tavLst>
                                        <p:tav tm="0">
                                          <p:val>
                                            <p:fltVal val="0"/>
                                          </p:val>
                                        </p:tav>
                                        <p:tav tm="100000">
                                          <p:val>
                                            <p:strVal val="#ppt_h"/>
                                          </p:val>
                                        </p:tav>
                                      </p:tavLst>
                                    </p:anim>
                                    <p:anim calcmode="lin" valueType="num">
                                      <p:cBhvr>
                                        <p:cTn id="9" dur="2400" fill="hold"/>
                                        <p:tgtEl>
                                          <p:spTgt spid="2"/>
                                        </p:tgtEl>
                                        <p:attrNameLst>
                                          <p:attrName>style.rotation</p:attrName>
                                        </p:attrNameLst>
                                      </p:cBhvr>
                                      <p:tavLst>
                                        <p:tav tm="0">
                                          <p:val>
                                            <p:fltVal val="90"/>
                                          </p:val>
                                        </p:tav>
                                        <p:tav tm="100000">
                                          <p:val>
                                            <p:fltVal val="0"/>
                                          </p:val>
                                        </p:tav>
                                      </p:tavLst>
                                    </p:anim>
                                    <p:animEffect transition="in" filter="fade">
                                      <p:cBhvr>
                                        <p:cTn id="10" dur="2400"/>
                                        <p:tgtEl>
                                          <p:spTgt spid="2"/>
                                        </p:tgtEl>
                                      </p:cBhvr>
                                    </p:animEffect>
                                  </p:childTnLst>
                                </p:cTn>
                              </p:par>
                              <p:par>
                                <p:cTn id="11" presetID="53" presetClass="entr" presetSubtype="16" fill="hold" nodeType="withEffect">
                                  <p:stCondLst>
                                    <p:cond delay="2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53" presetClass="entr" presetSubtype="16" fill="hold" nodeType="withEffect">
                                  <p:stCondLst>
                                    <p:cond delay="300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53" presetClass="entr" presetSubtype="16" fill="hold" nodeType="withEffect">
                                  <p:stCondLst>
                                    <p:cond delay="350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par>
                                <p:cTn id="26" presetID="22" presetClass="entr" presetSubtype="8" fill="hold" grpId="0" nodeType="withEffect">
                                  <p:stCondLst>
                                    <p:cond delay="400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par>
                                <p:cTn id="29" presetID="22" presetClass="entr" presetSubtype="8" fill="hold" grpId="0" nodeType="withEffect">
                                  <p:stCondLst>
                                    <p:cond delay="400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par>
                                <p:cTn id="32" presetID="22" presetClass="entr" presetSubtype="8" fill="hold" grpId="0" nodeType="withEffect">
                                  <p:stCondLst>
                                    <p:cond delay="40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par>
                          <p:cTn id="39" fill="hold">
                            <p:stCondLst>
                              <p:cond delay="5000"/>
                            </p:stCondLst>
                            <p:childTnLst>
                              <p:par>
                                <p:cTn id="40" presetID="10"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par>
                                <p:cTn id="47" presetID="2" presetClass="entr" presetSubtype="4" fill="hold" grpId="0" nodeType="withEffect">
                                  <p:stCondLst>
                                    <p:cond delay="50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ppt_x"/>
                                          </p:val>
                                        </p:tav>
                                        <p:tav tm="100000">
                                          <p:val>
                                            <p:strVal val="#ppt_x"/>
                                          </p:val>
                                        </p:tav>
                                      </p:tavLst>
                                    </p:anim>
                                    <p:anim calcmode="lin" valueType="num">
                                      <p:cBhvr additive="base">
                                        <p:cTn id="5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7" grpId="0"/>
      <p:bldP spid="28" grpId="0"/>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33608" y="-9079"/>
            <a:ext cx="8800618" cy="5153721"/>
          </a:xfrm>
          <a:custGeom>
            <a:avLst/>
            <a:gdLst>
              <a:gd name="connsiteX0" fmla="*/ 0 w 8801100"/>
              <a:gd name="connsiteY0" fmla="*/ 0 h 5153025"/>
              <a:gd name="connsiteX1" fmla="*/ 5153025 w 8801100"/>
              <a:gd name="connsiteY1" fmla="*/ 5153025 h 5153025"/>
              <a:gd name="connsiteX2" fmla="*/ 8801100 w 8801100"/>
              <a:gd name="connsiteY2" fmla="*/ 5153025 h 5153025"/>
              <a:gd name="connsiteX3" fmla="*/ 3667125 w 8801100"/>
              <a:gd name="connsiteY3" fmla="*/ 19050 h 5153025"/>
              <a:gd name="connsiteX4" fmla="*/ 0 w 8801100"/>
              <a:gd name="connsiteY4" fmla="*/ 0 h 5153025"/>
              <a:gd name="connsiteX0" fmla="*/ 0 w 8801100"/>
              <a:gd name="connsiteY0" fmla="*/ 0 h 5153025"/>
              <a:gd name="connsiteX1" fmla="*/ 5153025 w 8801100"/>
              <a:gd name="connsiteY1" fmla="*/ 5153025 h 5153025"/>
              <a:gd name="connsiteX2" fmla="*/ 8801100 w 8801100"/>
              <a:gd name="connsiteY2" fmla="*/ 5153025 h 5153025"/>
              <a:gd name="connsiteX3" fmla="*/ 3629025 w 8801100"/>
              <a:gd name="connsiteY3" fmla="*/ 0 h 5153025"/>
              <a:gd name="connsiteX4" fmla="*/ 0 w 8801100"/>
              <a:gd name="connsiteY4" fmla="*/ 0 h 5153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100" h="5153025">
                <a:moveTo>
                  <a:pt x="0" y="0"/>
                </a:moveTo>
                <a:lnTo>
                  <a:pt x="5153025" y="5153025"/>
                </a:lnTo>
                <a:lnTo>
                  <a:pt x="8801100" y="5153025"/>
                </a:lnTo>
                <a:lnTo>
                  <a:pt x="3629025" y="0"/>
                </a:lnTo>
                <a:lnTo>
                  <a:pt x="0" y="0"/>
                </a:lnTo>
                <a:close/>
              </a:path>
            </a:pathLst>
          </a:cu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anchor="ctr"/>
          <a:lstStyle/>
          <a:p>
            <a:pPr algn="ctr" eaLnBrk="0" hangingPunct="0">
              <a:defRPr/>
            </a:pPr>
            <a:endParaRPr lang="zh-CN" altLang="en-US" dirty="0"/>
          </a:p>
        </p:txBody>
      </p:sp>
      <p:grpSp>
        <p:nvGrpSpPr>
          <p:cNvPr id="3" name="组合 7"/>
          <p:cNvGrpSpPr>
            <a:grpSpLocks/>
          </p:cNvGrpSpPr>
          <p:nvPr/>
        </p:nvGrpSpPr>
        <p:grpSpPr bwMode="auto">
          <a:xfrm>
            <a:off x="724831" y="3937204"/>
            <a:ext cx="2378815" cy="863779"/>
            <a:chOff x="3484439" y="880115"/>
            <a:chExt cx="2377409" cy="863785"/>
          </a:xfrm>
        </p:grpSpPr>
        <p:sp>
          <p:nvSpPr>
            <p:cNvPr id="20494" name="文本框 66"/>
            <p:cNvSpPr txBox="1">
              <a:spLocks noChangeArrowheads="1"/>
            </p:cNvSpPr>
            <p:nvPr/>
          </p:nvSpPr>
          <p:spPr bwMode="auto">
            <a:xfrm>
              <a:off x="3484439" y="1374629"/>
              <a:ext cx="2320294" cy="369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41" name="文本框 66"/>
            <p:cNvSpPr txBox="1">
              <a:spLocks noChangeArrowheads="1"/>
            </p:cNvSpPr>
            <p:nvPr/>
          </p:nvSpPr>
          <p:spPr bwMode="auto">
            <a:xfrm>
              <a:off x="4780327" y="880115"/>
              <a:ext cx="1081521" cy="246180"/>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000" dirty="0">
                  <a:solidFill>
                    <a:schemeClr val="bg1">
                      <a:lumMod val="65000"/>
                    </a:schemeClr>
                  </a:solidFill>
                  <a:ea typeface="微软雅黑" panose="020B0503020204020204" pitchFamily="34" charset="-122"/>
                </a:rPr>
                <a:t>请替换文字内容</a:t>
              </a:r>
            </a:p>
          </p:txBody>
        </p:sp>
        <p:sp>
          <p:nvSpPr>
            <p:cNvPr id="42" name="任意多边形 41"/>
            <p:cNvSpPr/>
            <p:nvPr/>
          </p:nvSpPr>
          <p:spPr>
            <a:xfrm>
              <a:off x="5355299" y="1286573"/>
              <a:ext cx="287152"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4" name="组合 7"/>
          <p:cNvGrpSpPr>
            <a:grpSpLocks/>
          </p:cNvGrpSpPr>
          <p:nvPr/>
        </p:nvGrpSpPr>
        <p:grpSpPr bwMode="auto">
          <a:xfrm>
            <a:off x="724831" y="2723479"/>
            <a:ext cx="2321664" cy="863779"/>
            <a:chOff x="3484439" y="880115"/>
            <a:chExt cx="2320294" cy="863785"/>
          </a:xfrm>
        </p:grpSpPr>
        <p:sp>
          <p:nvSpPr>
            <p:cNvPr id="20490" name="文本框 66"/>
            <p:cNvSpPr txBox="1">
              <a:spLocks noChangeArrowheads="1"/>
            </p:cNvSpPr>
            <p:nvPr/>
          </p:nvSpPr>
          <p:spPr bwMode="auto">
            <a:xfrm>
              <a:off x="3484439" y="1374629"/>
              <a:ext cx="2320294" cy="369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46" name="文本框 66"/>
            <p:cNvSpPr txBox="1">
              <a:spLocks noChangeArrowheads="1"/>
            </p:cNvSpPr>
            <p:nvPr/>
          </p:nvSpPr>
          <p:spPr bwMode="auto">
            <a:xfrm>
              <a:off x="4705831" y="880115"/>
              <a:ext cx="1081522" cy="246180"/>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1000" dirty="0">
                  <a:solidFill>
                    <a:schemeClr val="bg1">
                      <a:lumMod val="65000"/>
                    </a:schemeClr>
                  </a:solidFill>
                  <a:ea typeface="微软雅黑" panose="020B0503020204020204" pitchFamily="34" charset="-122"/>
                </a:rPr>
                <a:t>请替换文字内容</a:t>
              </a:r>
            </a:p>
          </p:txBody>
        </p:sp>
        <p:sp>
          <p:nvSpPr>
            <p:cNvPr id="47" name="任意多边形 46"/>
            <p:cNvSpPr/>
            <p:nvPr/>
          </p:nvSpPr>
          <p:spPr>
            <a:xfrm>
              <a:off x="5355300" y="1286573"/>
              <a:ext cx="28715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5" name="组合 7"/>
          <p:cNvGrpSpPr>
            <a:grpSpLocks/>
          </p:cNvGrpSpPr>
          <p:nvPr/>
        </p:nvGrpSpPr>
        <p:grpSpPr bwMode="auto">
          <a:xfrm>
            <a:off x="6261723" y="1624800"/>
            <a:ext cx="2378815" cy="863779"/>
            <a:chOff x="3484439" y="880115"/>
            <a:chExt cx="2377409" cy="863785"/>
          </a:xfrm>
        </p:grpSpPr>
        <p:sp>
          <p:nvSpPr>
            <p:cNvPr id="18" name="文本框 66"/>
            <p:cNvSpPr txBox="1">
              <a:spLocks noChangeArrowheads="1"/>
            </p:cNvSpPr>
            <p:nvPr/>
          </p:nvSpPr>
          <p:spPr bwMode="auto">
            <a:xfrm>
              <a:off x="3484439" y="1374629"/>
              <a:ext cx="2320294" cy="369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19" name="文本框 66"/>
            <p:cNvSpPr txBox="1">
              <a:spLocks noChangeArrowheads="1"/>
            </p:cNvSpPr>
            <p:nvPr/>
          </p:nvSpPr>
          <p:spPr bwMode="auto">
            <a:xfrm>
              <a:off x="4780327" y="880115"/>
              <a:ext cx="1081521" cy="246180"/>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000" dirty="0">
                  <a:solidFill>
                    <a:schemeClr val="bg1">
                      <a:lumMod val="65000"/>
                    </a:schemeClr>
                  </a:solidFill>
                  <a:ea typeface="微软雅黑" panose="020B0503020204020204" pitchFamily="34" charset="-122"/>
                </a:rPr>
                <a:t>请替换文字内容</a:t>
              </a:r>
            </a:p>
          </p:txBody>
        </p:sp>
        <p:sp>
          <p:nvSpPr>
            <p:cNvPr id="24" name="任意多边形 23"/>
            <p:cNvSpPr/>
            <p:nvPr/>
          </p:nvSpPr>
          <p:spPr>
            <a:xfrm>
              <a:off x="5355299" y="1286573"/>
              <a:ext cx="287152"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6" name="组合 7"/>
          <p:cNvGrpSpPr>
            <a:grpSpLocks/>
          </p:cNvGrpSpPr>
          <p:nvPr/>
        </p:nvGrpSpPr>
        <p:grpSpPr bwMode="auto">
          <a:xfrm>
            <a:off x="6261724" y="411076"/>
            <a:ext cx="2321664" cy="863779"/>
            <a:chOff x="3484439" y="880115"/>
            <a:chExt cx="2320294" cy="863785"/>
          </a:xfrm>
        </p:grpSpPr>
        <p:sp>
          <p:nvSpPr>
            <p:cNvPr id="26" name="文本框 66"/>
            <p:cNvSpPr txBox="1">
              <a:spLocks noChangeArrowheads="1"/>
            </p:cNvSpPr>
            <p:nvPr/>
          </p:nvSpPr>
          <p:spPr bwMode="auto">
            <a:xfrm>
              <a:off x="3484439" y="1374629"/>
              <a:ext cx="2320294" cy="369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7" name="文本框 66"/>
            <p:cNvSpPr txBox="1">
              <a:spLocks noChangeArrowheads="1"/>
            </p:cNvSpPr>
            <p:nvPr/>
          </p:nvSpPr>
          <p:spPr bwMode="auto">
            <a:xfrm>
              <a:off x="4705831" y="880115"/>
              <a:ext cx="1081522" cy="246180"/>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1000" dirty="0">
                  <a:solidFill>
                    <a:schemeClr val="bg1">
                      <a:lumMod val="65000"/>
                    </a:schemeClr>
                  </a:solidFill>
                  <a:ea typeface="微软雅黑" panose="020B0503020204020204" pitchFamily="34" charset="-122"/>
                </a:rPr>
                <a:t>请替换文字内容</a:t>
              </a:r>
            </a:p>
          </p:txBody>
        </p:sp>
        <p:sp>
          <p:nvSpPr>
            <p:cNvPr id="28" name="任意多边形 27"/>
            <p:cNvSpPr/>
            <p:nvPr/>
          </p:nvSpPr>
          <p:spPr>
            <a:xfrm>
              <a:off x="5355300" y="1286573"/>
              <a:ext cx="28715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spTree>
    <p:extLst>
      <p:ext uri="{BB962C8B-B14F-4D97-AF65-F5344CB8AC3E}">
        <p14:creationId xmlns:p14="http://schemas.microsoft.com/office/powerpoint/2010/main" val="774932229"/>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par>
                                <p:cTn id="8" presetID="2" presetClass="entr" presetSubtype="2" fill="hold" nodeType="withEffect">
                                  <p:stCondLst>
                                    <p:cond delay="30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1000" fill="hold"/>
                                        <p:tgtEl>
                                          <p:spTgt spid="4"/>
                                        </p:tgtEl>
                                        <p:attrNameLst>
                                          <p:attrName>ppt_x</p:attrName>
                                        </p:attrNameLst>
                                      </p:cBhvr>
                                      <p:tavLst>
                                        <p:tav tm="0">
                                          <p:val>
                                            <p:strVal val="1+#ppt_w/2"/>
                                          </p:val>
                                        </p:tav>
                                        <p:tav tm="100000">
                                          <p:val>
                                            <p:strVal val="#ppt_x"/>
                                          </p:val>
                                        </p:tav>
                                      </p:tavLst>
                                    </p:anim>
                                    <p:anim calcmode="lin" valueType="num">
                                      <p:cBhvr additive="base">
                                        <p:cTn id="11" dur="1000" fill="hold"/>
                                        <p:tgtEl>
                                          <p:spTgt spid="4"/>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6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000" fill="hold"/>
                                        <p:tgtEl>
                                          <p:spTgt spid="3"/>
                                        </p:tgtEl>
                                        <p:attrNameLst>
                                          <p:attrName>ppt_x</p:attrName>
                                        </p:attrNameLst>
                                      </p:cBhvr>
                                      <p:tavLst>
                                        <p:tav tm="0">
                                          <p:val>
                                            <p:strVal val="1+#ppt_w/2"/>
                                          </p:val>
                                        </p:tav>
                                        <p:tav tm="100000">
                                          <p:val>
                                            <p:strVal val="#ppt_x"/>
                                          </p:val>
                                        </p:tav>
                                      </p:tavLst>
                                    </p:anim>
                                    <p:anim calcmode="lin" valueType="num">
                                      <p:cBhvr additive="base">
                                        <p:cTn id="15" dur="1000" fill="hold"/>
                                        <p:tgtEl>
                                          <p:spTgt spid="3"/>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30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1000" fill="hold"/>
                                        <p:tgtEl>
                                          <p:spTgt spid="6"/>
                                        </p:tgtEl>
                                        <p:attrNameLst>
                                          <p:attrName>ppt_x</p:attrName>
                                        </p:attrNameLst>
                                      </p:cBhvr>
                                      <p:tavLst>
                                        <p:tav tm="0">
                                          <p:val>
                                            <p:strVal val="0-#ppt_w/2"/>
                                          </p:val>
                                        </p:tav>
                                        <p:tav tm="100000">
                                          <p:val>
                                            <p:strVal val="#ppt_x"/>
                                          </p:val>
                                        </p:tav>
                                      </p:tavLst>
                                    </p:anim>
                                    <p:anim calcmode="lin" valueType="num">
                                      <p:cBhvr additive="base">
                                        <p:cTn id="19" dur="1000" fill="hold"/>
                                        <p:tgtEl>
                                          <p:spTgt spid="6"/>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60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0-#ppt_w/2"/>
                                          </p:val>
                                        </p:tav>
                                        <p:tav tm="100000">
                                          <p:val>
                                            <p:strVal val="#ppt_x"/>
                                          </p:val>
                                        </p:tav>
                                      </p:tavLst>
                                    </p:anim>
                                    <p:anim calcmode="lin" valueType="num">
                                      <p:cBhvr additive="base">
                                        <p:cTn id="23"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99593" y="1803585"/>
            <a:ext cx="5038725" cy="4730622"/>
            <a:chOff x="899592" y="1659012"/>
            <a:chExt cx="5038725" cy="4729162"/>
          </a:xfrm>
        </p:grpSpPr>
        <p:sp>
          <p:nvSpPr>
            <p:cNvPr id="3" name="椭圆 18"/>
            <p:cNvSpPr/>
            <p:nvPr/>
          </p:nvSpPr>
          <p:spPr bwMode="auto">
            <a:xfrm>
              <a:off x="3058592" y="3819599"/>
              <a:ext cx="719137" cy="363538"/>
            </a:xfrm>
            <a:custGeom>
              <a:avLst/>
              <a:gdLst/>
              <a:ahLst/>
              <a:cxnLst/>
              <a:rect l="l" t="t" r="r" b="b"/>
              <a:pathLst>
                <a:path w="720000" h="363666">
                  <a:moveTo>
                    <a:pt x="360000" y="0"/>
                  </a:moveTo>
                  <a:cubicBezTo>
                    <a:pt x="558823" y="0"/>
                    <a:pt x="720000" y="161177"/>
                    <a:pt x="720000" y="360000"/>
                  </a:cubicBezTo>
                  <a:lnTo>
                    <a:pt x="719631" y="363666"/>
                  </a:lnTo>
                  <a:lnTo>
                    <a:pt x="370" y="363666"/>
                  </a:lnTo>
                  <a:cubicBezTo>
                    <a:pt x="6" y="362448"/>
                    <a:pt x="0" y="361225"/>
                    <a:pt x="0" y="360000"/>
                  </a:cubicBezTo>
                  <a:cubicBezTo>
                    <a:pt x="0" y="161177"/>
                    <a:pt x="161177" y="0"/>
                    <a:pt x="360000" y="0"/>
                  </a:cubicBezTo>
                  <a:close/>
                </a:path>
              </a:pathLst>
            </a:custGeom>
            <a:solidFill>
              <a:schemeClr val="accent1"/>
            </a:solidFill>
            <a:ln w="3175" cap="flat" cmpd="sng" algn="ctr">
              <a:noFill/>
              <a:prstDash val="solid"/>
            </a:ln>
            <a:effectLst/>
          </p:spPr>
          <p:txBody>
            <a:bodyPr lIns="0" rIns="0" anchor="ctr"/>
            <a:lstStyle/>
            <a:p>
              <a:pPr algn="ctr">
                <a:lnSpc>
                  <a:spcPct val="120000"/>
                </a:lnSpc>
                <a:spcBef>
                  <a:spcPts val="600"/>
                </a:spcBef>
                <a:spcAft>
                  <a:spcPts val="600"/>
                </a:spcAft>
                <a:defRPr/>
              </a:pPr>
              <a:r>
                <a:rPr lang="zh-CN" altLang="en-US" sz="1400" kern="0" dirty="0">
                  <a:solidFill>
                    <a:schemeClr val="bg1"/>
                  </a:solidFill>
                  <a:latin typeface="微软雅黑" panose="020B0503020204020204" pitchFamily="34" charset="-122"/>
                  <a:ea typeface="微软雅黑" panose="020B0503020204020204" pitchFamily="34" charset="-122"/>
                </a:rPr>
                <a:t>文本</a:t>
              </a:r>
            </a:p>
          </p:txBody>
        </p:sp>
        <p:grpSp>
          <p:nvGrpSpPr>
            <p:cNvPr id="4" name="组合 4"/>
            <p:cNvGrpSpPr/>
            <p:nvPr/>
          </p:nvGrpSpPr>
          <p:grpSpPr bwMode="auto">
            <a:xfrm>
              <a:off x="2339494" y="3098008"/>
              <a:ext cx="2159454" cy="1852993"/>
              <a:chOff x="3859616" y="2360787"/>
              <a:chExt cx="2160000" cy="1852591"/>
            </a:xfrm>
          </p:grpSpPr>
          <p:sp>
            <p:nvSpPr>
              <p:cNvPr id="11" name="同心圆 15"/>
              <p:cNvSpPr/>
              <p:nvPr/>
            </p:nvSpPr>
            <p:spPr>
              <a:xfrm>
                <a:off x="3859576" y="2360066"/>
                <a:ext cx="2159546" cy="1085614"/>
              </a:xfrm>
              <a:custGeom>
                <a:avLst/>
                <a:gdLst/>
                <a:ahLst/>
                <a:cxnLst/>
                <a:rect l="l" t="t" r="r" b="b"/>
                <a:pathLst>
                  <a:path w="2160000" h="1084663">
                    <a:moveTo>
                      <a:pt x="1080000" y="0"/>
                    </a:moveTo>
                    <a:cubicBezTo>
                      <a:pt x="1676468" y="0"/>
                      <a:pt x="2160000" y="483532"/>
                      <a:pt x="2160000" y="1080000"/>
                    </a:cubicBezTo>
                    <a:lnTo>
                      <a:pt x="2159765" y="1084663"/>
                    </a:lnTo>
                    <a:lnTo>
                      <a:pt x="1619530" y="1084663"/>
                    </a:lnTo>
                    <a:cubicBezTo>
                      <a:pt x="1619994" y="1083113"/>
                      <a:pt x="1620000" y="1081557"/>
                      <a:pt x="1620000" y="1080000"/>
                    </a:cubicBezTo>
                    <a:cubicBezTo>
                      <a:pt x="1620000" y="781766"/>
                      <a:pt x="1378234" y="540000"/>
                      <a:pt x="1080000" y="540000"/>
                    </a:cubicBezTo>
                    <a:cubicBezTo>
                      <a:pt x="781766" y="540000"/>
                      <a:pt x="540000" y="781766"/>
                      <a:pt x="540000" y="1080000"/>
                    </a:cubicBezTo>
                    <a:lnTo>
                      <a:pt x="540470" y="1084663"/>
                    </a:lnTo>
                    <a:lnTo>
                      <a:pt x="236" y="1084663"/>
                    </a:lnTo>
                    <a:cubicBezTo>
                      <a:pt x="3" y="1083110"/>
                      <a:pt x="0" y="1081556"/>
                      <a:pt x="0" y="1080000"/>
                    </a:cubicBezTo>
                    <a:cubicBezTo>
                      <a:pt x="0" y="483532"/>
                      <a:pt x="483532" y="0"/>
                      <a:pt x="1080000" y="0"/>
                    </a:cubicBezTo>
                    <a:close/>
                  </a:path>
                </a:pathLst>
              </a:custGeom>
              <a:solidFill>
                <a:schemeClr val="accent2"/>
              </a:solidFill>
              <a:ln w="3175" cap="flat" cmpd="sng" algn="ctr">
                <a:noFill/>
                <a:prstDash val="solid"/>
              </a:ln>
              <a:effectLst/>
            </p:spPr>
            <p:txBody>
              <a:bodyPr spcFirstLastPara="1" lIns="0" rIns="0" anchor="ctr">
                <a:prstTxWarp prst="textArchUp">
                  <a:avLst>
                    <a:gd name="adj" fmla="val 10748910"/>
                  </a:avLst>
                </a:prstTxWarp>
              </a:bodyPr>
              <a:lstStyle/>
              <a:p>
                <a:pPr algn="ctr">
                  <a:lnSpc>
                    <a:spcPct val="120000"/>
                  </a:lnSpc>
                  <a:spcBef>
                    <a:spcPts val="600"/>
                  </a:spcBef>
                  <a:spcAft>
                    <a:spcPts val="600"/>
                  </a:spcAft>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12" name="矩形 11"/>
              <p:cNvSpPr/>
              <p:nvPr/>
            </p:nvSpPr>
            <p:spPr>
              <a:xfrm>
                <a:off x="4166161" y="2667000"/>
                <a:ext cx="1546378" cy="1546378"/>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200" kern="0" dirty="0">
                    <a:solidFill>
                      <a:schemeClr val="bg1"/>
                    </a:solidFill>
                    <a:latin typeface="微软雅黑" panose="020B0503020204020204" pitchFamily="34" charset="-122"/>
                    <a:ea typeface="微软雅黑" panose="020B0503020204020204" pitchFamily="34" charset="-122"/>
                  </a:rPr>
                  <a:t>单击此处添加文本</a:t>
                </a:r>
              </a:p>
            </p:txBody>
          </p:sp>
        </p:grpSp>
        <p:grpSp>
          <p:nvGrpSpPr>
            <p:cNvPr id="5" name="组合 7"/>
            <p:cNvGrpSpPr/>
            <p:nvPr/>
          </p:nvGrpSpPr>
          <p:grpSpPr bwMode="auto">
            <a:xfrm>
              <a:off x="1618614" y="2378250"/>
              <a:ext cx="3599089" cy="3303007"/>
              <a:chOff x="3138554" y="1641185"/>
              <a:chExt cx="3600000" cy="3302290"/>
            </a:xfrm>
          </p:grpSpPr>
          <p:sp>
            <p:nvSpPr>
              <p:cNvPr id="9" name="同心圆 14"/>
              <p:cNvSpPr/>
              <p:nvPr/>
            </p:nvSpPr>
            <p:spPr>
              <a:xfrm>
                <a:off x="3138669" y="1641084"/>
                <a:ext cx="3599774" cy="1804596"/>
              </a:xfrm>
              <a:custGeom>
                <a:avLst/>
                <a:gdLst/>
                <a:ahLst/>
                <a:cxnLst/>
                <a:rect l="l" t="t" r="r" b="b"/>
                <a:pathLst>
                  <a:path w="3600000" h="1804264">
                    <a:moveTo>
                      <a:pt x="1800000" y="0"/>
                    </a:moveTo>
                    <a:cubicBezTo>
                      <a:pt x="2794113" y="0"/>
                      <a:pt x="3600000" y="805887"/>
                      <a:pt x="3600000" y="1800000"/>
                    </a:cubicBezTo>
                    <a:lnTo>
                      <a:pt x="3599785" y="1804264"/>
                    </a:lnTo>
                    <a:lnTo>
                      <a:pt x="3058885" y="1804264"/>
                    </a:lnTo>
                    <a:cubicBezTo>
                      <a:pt x="3059098" y="1802844"/>
                      <a:pt x="3059100" y="1801422"/>
                      <a:pt x="3059100" y="1800000"/>
                    </a:cubicBezTo>
                    <a:cubicBezTo>
                      <a:pt x="3059100" y="1104618"/>
                      <a:pt x="2495382" y="540900"/>
                      <a:pt x="1800000" y="540900"/>
                    </a:cubicBezTo>
                    <a:cubicBezTo>
                      <a:pt x="1104618" y="540900"/>
                      <a:pt x="540900" y="1104618"/>
                      <a:pt x="540900" y="1800000"/>
                    </a:cubicBezTo>
                    <a:lnTo>
                      <a:pt x="541115" y="1804264"/>
                    </a:lnTo>
                    <a:lnTo>
                      <a:pt x="215" y="1804264"/>
                    </a:lnTo>
                    <a:cubicBezTo>
                      <a:pt x="2" y="1802844"/>
                      <a:pt x="0" y="1801422"/>
                      <a:pt x="0" y="1800000"/>
                    </a:cubicBezTo>
                    <a:cubicBezTo>
                      <a:pt x="0" y="805887"/>
                      <a:pt x="805887" y="0"/>
                      <a:pt x="1800000" y="0"/>
                    </a:cubicBezTo>
                    <a:close/>
                  </a:path>
                </a:pathLst>
              </a:custGeom>
              <a:solidFill>
                <a:schemeClr val="accent3"/>
              </a:solidFill>
              <a:ln w="25400" cap="flat" cmpd="sng" algn="ctr">
                <a:noFill/>
                <a:prstDash val="solid"/>
              </a:ln>
              <a:effectLst/>
            </p:spPr>
            <p:txBody>
              <a:bodyPr lIns="0" rIns="0" anchor="ctr"/>
              <a:lstStyle/>
              <a:p>
                <a:pPr marL="182880" indent="-182880">
                  <a:lnSpc>
                    <a:spcPct val="120000"/>
                  </a:lnSpc>
                  <a:spcBef>
                    <a:spcPts val="600"/>
                  </a:spcBef>
                  <a:spcAft>
                    <a:spcPts val="600"/>
                  </a:spcAft>
                  <a:buFont typeface="Arial" panose="020B0604020202020204" pitchFamily="34" charset="0"/>
                  <a:buChar char="•"/>
                  <a:defRPr/>
                </a:pPr>
                <a:endParaRPr lang="zh-CN" altLang="en-US" sz="1400" kern="0">
                  <a:solidFill>
                    <a:prstClr val="white"/>
                  </a:solidFill>
                  <a:latin typeface="微软雅黑" panose="020B0503020204020204" pitchFamily="34" charset="-122"/>
                  <a:ea typeface="微软雅黑" panose="020B0503020204020204" pitchFamily="34" charset="-122"/>
                </a:endParaRPr>
              </a:p>
            </p:txBody>
          </p:sp>
          <p:sp>
            <p:nvSpPr>
              <p:cNvPr id="10" name="矩形 9"/>
              <p:cNvSpPr/>
              <p:nvPr/>
            </p:nvSpPr>
            <p:spPr>
              <a:xfrm>
                <a:off x="3436064" y="1936903"/>
                <a:ext cx="3006572" cy="3006572"/>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200" kern="0" dirty="0">
                    <a:solidFill>
                      <a:schemeClr val="bg1">
                        <a:lumMod val="95000"/>
                      </a:schemeClr>
                    </a:solidFill>
                    <a:latin typeface="微软雅黑" panose="020B0503020204020204" pitchFamily="34" charset="-122"/>
                    <a:ea typeface="微软雅黑" panose="020B0503020204020204" pitchFamily="34" charset="-122"/>
                  </a:rPr>
                  <a:t>此处添加文本，此处添加文本</a:t>
                </a:r>
              </a:p>
            </p:txBody>
          </p:sp>
        </p:grpSp>
        <p:grpSp>
          <p:nvGrpSpPr>
            <p:cNvPr id="6" name="组合 5"/>
            <p:cNvGrpSpPr/>
            <p:nvPr/>
          </p:nvGrpSpPr>
          <p:grpSpPr bwMode="auto">
            <a:xfrm>
              <a:off x="899592" y="1659012"/>
              <a:ext cx="5038725" cy="4729162"/>
              <a:chOff x="2419350" y="922103"/>
              <a:chExt cx="5040000" cy="4728135"/>
            </a:xfrm>
          </p:grpSpPr>
          <p:sp>
            <p:nvSpPr>
              <p:cNvPr id="7" name="同心圆 2"/>
              <p:cNvSpPr/>
              <p:nvPr/>
            </p:nvSpPr>
            <p:spPr>
              <a:xfrm>
                <a:off x="2419350" y="922103"/>
                <a:ext cx="5040000" cy="2523577"/>
              </a:xfrm>
              <a:custGeom>
                <a:avLst/>
                <a:gdLst/>
                <a:ahLst/>
                <a:cxnLst/>
                <a:rect l="l" t="t" r="r" b="b"/>
                <a:pathLst>
                  <a:path w="5040000" h="2523347">
                    <a:moveTo>
                      <a:pt x="2520000" y="0"/>
                    </a:moveTo>
                    <a:cubicBezTo>
                      <a:pt x="3911758" y="0"/>
                      <a:pt x="5040000" y="1128242"/>
                      <a:pt x="5040000" y="2520000"/>
                    </a:cubicBezTo>
                    <a:lnTo>
                      <a:pt x="5039831" y="2523347"/>
                    </a:lnTo>
                    <a:lnTo>
                      <a:pt x="4496065" y="2523347"/>
                    </a:lnTo>
                    <a:cubicBezTo>
                      <a:pt x="4496233" y="2522232"/>
                      <a:pt x="4496234" y="2521116"/>
                      <a:pt x="4496234" y="2520000"/>
                    </a:cubicBezTo>
                    <a:cubicBezTo>
                      <a:pt x="4496234" y="1428556"/>
                      <a:pt x="3611444" y="543766"/>
                      <a:pt x="2520000" y="543766"/>
                    </a:cubicBezTo>
                    <a:cubicBezTo>
                      <a:pt x="1428556" y="543766"/>
                      <a:pt x="543766" y="1428556"/>
                      <a:pt x="543766" y="2520000"/>
                    </a:cubicBezTo>
                    <a:lnTo>
                      <a:pt x="543935" y="2523347"/>
                    </a:lnTo>
                    <a:lnTo>
                      <a:pt x="169" y="2523347"/>
                    </a:lnTo>
                    <a:cubicBezTo>
                      <a:pt x="1" y="2522232"/>
                      <a:pt x="0" y="2521116"/>
                      <a:pt x="0" y="2520000"/>
                    </a:cubicBezTo>
                    <a:cubicBezTo>
                      <a:pt x="0" y="1128242"/>
                      <a:pt x="1128242" y="0"/>
                      <a:pt x="2520000" y="0"/>
                    </a:cubicBezTo>
                    <a:close/>
                  </a:path>
                </a:pathLst>
              </a:custGeom>
              <a:solidFill>
                <a:schemeClr val="accent4"/>
              </a:solidFill>
              <a:ln w="3175" cap="flat" cmpd="sng" algn="ctr">
                <a:noFill/>
                <a:prstDash val="solid"/>
              </a:ln>
              <a:effectLst/>
            </p:spPr>
            <p:txBody>
              <a:bodyPr anchor="ctr"/>
              <a:lstStyle/>
              <a:p>
                <a:pPr algn="ct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8" name="矩形 7"/>
              <p:cNvSpPr/>
              <p:nvPr/>
            </p:nvSpPr>
            <p:spPr>
              <a:xfrm>
                <a:off x="2731214" y="1233966"/>
                <a:ext cx="4416272" cy="4416272"/>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200" kern="0" dirty="0">
                    <a:solidFill>
                      <a:schemeClr val="bg1">
                        <a:lumMod val="95000"/>
                      </a:schemeClr>
                    </a:solidFill>
                    <a:latin typeface="微软雅黑" panose="020B0503020204020204" pitchFamily="34" charset="-122"/>
                    <a:ea typeface="微软雅黑" panose="020B0503020204020204" pitchFamily="34" charset="-122"/>
                  </a:rPr>
                  <a:t>单击此处添加文本，单击此处添加文本</a:t>
                </a:r>
              </a:p>
            </p:txBody>
          </p:sp>
        </p:grpSp>
      </p:grpSp>
      <p:sp>
        <p:nvSpPr>
          <p:cNvPr id="13" name="AutoShape 7"/>
          <p:cNvSpPr/>
          <p:nvPr/>
        </p:nvSpPr>
        <p:spPr bwMode="auto">
          <a:xfrm>
            <a:off x="6182716" y="3476304"/>
            <a:ext cx="3644951" cy="556388"/>
          </a:xfrm>
          <a:prstGeom prst="accentCallout2">
            <a:avLst>
              <a:gd name="adj1" fmla="val 18750"/>
              <a:gd name="adj2" fmla="val -2421"/>
              <a:gd name="adj3" fmla="val 18750"/>
              <a:gd name="adj4" fmla="val -12097"/>
              <a:gd name="adj5" fmla="val 104426"/>
              <a:gd name="adj6" fmla="val -73236"/>
            </a:avLst>
          </a:prstGeom>
          <a:noFill/>
          <a:ln w="9525">
            <a:solidFill>
              <a:schemeClr val="accent1"/>
            </a:solidFill>
            <a:miter lim="800000"/>
            <a:headEnd type="diamond" w="med" len="med"/>
            <a:tailEnd type="diamond" w="med" len="med"/>
          </a:ln>
        </p:spPr>
        <p:txBody>
          <a:bodyPr anchor="ctr"/>
          <a:lstStyle/>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这里输入文本这里输入文</a:t>
            </a:r>
            <a:r>
              <a:rPr kumimoji="0" lang="zh-CN" altLang="en-US" sz="900" b="0"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本</a:t>
            </a:r>
            <a:endParaRPr kumimoji="0" lang="en-US" altLang="zh-CN"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这里输入文本这里输入文本</a:t>
            </a:r>
            <a:endParaRPr kumimoji="0" lang="en-US" altLang="zh-CN"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14" name="AutoShape 8"/>
          <p:cNvSpPr/>
          <p:nvPr/>
        </p:nvSpPr>
        <p:spPr bwMode="gray">
          <a:xfrm>
            <a:off x="5832184" y="2638823"/>
            <a:ext cx="3563435" cy="556388"/>
          </a:xfrm>
          <a:prstGeom prst="accentCallout2">
            <a:avLst>
              <a:gd name="adj1" fmla="val 18750"/>
              <a:gd name="adj2" fmla="val -2241"/>
              <a:gd name="adj3" fmla="val 18750"/>
              <a:gd name="adj4" fmla="val -13444"/>
              <a:gd name="adj5" fmla="val 148958"/>
              <a:gd name="adj6" fmla="val -58356"/>
            </a:avLst>
          </a:prstGeom>
          <a:noFill/>
          <a:ln w="9525">
            <a:solidFill>
              <a:schemeClr val="accent2"/>
            </a:solidFill>
            <a:miter lim="800000"/>
            <a:headEnd type="diamond" w="med" len="med"/>
            <a:tailEnd type="diamond" w="med" len="med"/>
          </a:ln>
        </p:spPr>
        <p:txBody>
          <a:bodyPr anchor="ctr"/>
          <a:lstStyle/>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这里输入文本这里输入文</a:t>
            </a:r>
            <a:r>
              <a:rPr kumimoji="0" lang="zh-CN" altLang="en-US" sz="900" b="0"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本</a:t>
            </a:r>
            <a:endParaRPr kumimoji="0" lang="en-US" altLang="zh-CN"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这里输入文本这里输入文本</a:t>
            </a:r>
            <a:endParaRPr kumimoji="0" lang="en-US" altLang="zh-CN"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15" name="AutoShape 9"/>
          <p:cNvSpPr/>
          <p:nvPr/>
        </p:nvSpPr>
        <p:spPr bwMode="gray">
          <a:xfrm>
            <a:off x="5352736" y="1878138"/>
            <a:ext cx="3538826" cy="556388"/>
          </a:xfrm>
          <a:prstGeom prst="accentCallout2">
            <a:avLst>
              <a:gd name="adj1" fmla="val 18750"/>
              <a:gd name="adj2" fmla="val -2250"/>
              <a:gd name="adj3" fmla="val 18750"/>
              <a:gd name="adj4" fmla="val -14759"/>
              <a:gd name="adj5" fmla="val 179690"/>
              <a:gd name="adj6" fmla="val -49389"/>
            </a:avLst>
          </a:prstGeom>
          <a:noFill/>
          <a:ln w="9525">
            <a:solidFill>
              <a:schemeClr val="accent1"/>
            </a:solidFill>
            <a:miter lim="800000"/>
            <a:headEnd type="diamond" w="med" len="med"/>
            <a:tailEnd type="diamond" w="med" len="med"/>
          </a:ln>
        </p:spPr>
        <p:txBody>
          <a:bodyPr anchor="ctr"/>
          <a:lstStyle/>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这里输入文本这里输入文</a:t>
            </a:r>
            <a:r>
              <a:rPr kumimoji="0" lang="zh-CN" altLang="en-US" sz="900" b="0"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本</a:t>
            </a:r>
            <a:endParaRPr kumimoji="0" lang="en-US" altLang="zh-CN"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这里输入文本这里输入文本</a:t>
            </a:r>
            <a:endParaRPr kumimoji="0" lang="en-US" altLang="zh-CN"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16" name="AutoShape 10"/>
          <p:cNvSpPr/>
          <p:nvPr/>
        </p:nvSpPr>
        <p:spPr bwMode="auto">
          <a:xfrm>
            <a:off x="4711060" y="1131939"/>
            <a:ext cx="4036487" cy="556388"/>
          </a:xfrm>
          <a:prstGeom prst="accentCallout2">
            <a:avLst>
              <a:gd name="adj1" fmla="val 18750"/>
              <a:gd name="adj2" fmla="val -2259"/>
              <a:gd name="adj3" fmla="val 18750"/>
              <a:gd name="adj4" fmla="val -14884"/>
              <a:gd name="adj5" fmla="val 204690"/>
              <a:gd name="adj6" fmla="val -42301"/>
            </a:avLst>
          </a:prstGeom>
          <a:noFill/>
          <a:ln w="9525">
            <a:solidFill>
              <a:schemeClr val="accent4"/>
            </a:solidFill>
            <a:miter lim="800000"/>
            <a:headEnd type="diamond" w="med" len="med"/>
            <a:tailEnd type="diamond" w="med" len="med"/>
          </a:ln>
        </p:spPr>
        <p:txBody>
          <a:bodyPr anchor="ctr"/>
          <a:lstStyle/>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这里输入</a:t>
            </a:r>
            <a:r>
              <a:rPr kumimoji="0" lang="zh-CN" altLang="en-US" sz="900" b="0"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文本</a:t>
            </a: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这里输入</a:t>
            </a:r>
            <a:r>
              <a:rPr kumimoji="0" lang="zh-CN" altLang="en-US" sz="900" b="0"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文本</a:t>
            </a:r>
            <a:endParaRPr kumimoji="0" lang="en-US" altLang="zh-CN" sz="900" b="0"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这里输入</a:t>
            </a:r>
            <a:r>
              <a:rPr kumimoji="0" lang="zh-CN" altLang="en-US" sz="900" b="0"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文本</a:t>
            </a: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这里输入</a:t>
            </a:r>
            <a:r>
              <a:rPr kumimoji="0" lang="zh-CN" altLang="en-US" sz="900" b="0"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文本</a:t>
            </a:r>
            <a:endParaRPr kumimoji="0" lang="en-US" altLang="zh-CN"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21268338"/>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1170406" y="1268287"/>
            <a:ext cx="1573763" cy="2157688"/>
            <a:chOff x="1581596" y="1667555"/>
            <a:chExt cx="2098351" cy="2876030"/>
          </a:xfrm>
        </p:grpSpPr>
        <p:sp>
          <p:nvSpPr>
            <p:cNvPr id="20" name="MH_Picture_1"/>
            <p:cNvSpPr/>
            <p:nvPr>
              <p:custDataLst>
                <p:tags r:id="rId10"/>
              </p:custDataLst>
            </p:nvPr>
          </p:nvSpPr>
          <p:spPr>
            <a:xfrm>
              <a:off x="1581596" y="1837348"/>
              <a:ext cx="2098351" cy="2706237"/>
            </a:xfrm>
            <a:prstGeom prst="rect">
              <a:avLst/>
            </a:prstGeom>
            <a:blipFill dpi="0" rotWithShape="1">
              <a:blip r:embed="rId15"/>
              <a:srcRect/>
              <a:stretch>
                <a:fillRect l="-1" r="-41641" b="-7938"/>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kern="0" dirty="0">
                <a:solidFill>
                  <a:srgbClr val="FEB6AC"/>
                </a:solidFill>
              </a:endParaRPr>
            </a:p>
          </p:txBody>
        </p:sp>
        <p:sp>
          <p:nvSpPr>
            <p:cNvPr id="21" name="MH_Other_1"/>
            <p:cNvSpPr/>
            <p:nvPr>
              <p:custDataLst>
                <p:tags r:id="rId11"/>
              </p:custDataLst>
            </p:nvPr>
          </p:nvSpPr>
          <p:spPr>
            <a:xfrm>
              <a:off x="2000908" y="1667555"/>
              <a:ext cx="1221471" cy="169684"/>
            </a:xfrm>
            <a:prstGeom prst="trapezoid">
              <a:avLst>
                <a:gd name="adj" fmla="val 67927"/>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kern="0" dirty="0">
                <a:solidFill>
                  <a:sysClr val="windowText" lastClr="000000"/>
                </a:solidFill>
              </a:endParaRPr>
            </a:p>
          </p:txBody>
        </p:sp>
        <p:sp>
          <p:nvSpPr>
            <p:cNvPr id="32" name="MH_SubTitle_1"/>
            <p:cNvSpPr/>
            <p:nvPr>
              <p:custDataLst>
                <p:tags r:id="rId12"/>
              </p:custDataLst>
            </p:nvPr>
          </p:nvSpPr>
          <p:spPr>
            <a:xfrm>
              <a:off x="2123497" y="1667556"/>
              <a:ext cx="993500" cy="809566"/>
            </a:xfrm>
            <a:custGeom>
              <a:avLst/>
              <a:gdLst>
                <a:gd name="connsiteX0" fmla="*/ 0 w 1217613"/>
                <a:gd name="connsiteY0" fmla="*/ 0 h 992188"/>
                <a:gd name="connsiteX1" fmla="*/ 1217613 w 1217613"/>
                <a:gd name="connsiteY1" fmla="*/ 0 h 992188"/>
                <a:gd name="connsiteX2" fmla="*/ 1217613 w 1217613"/>
                <a:gd name="connsiteY2" fmla="*/ 677466 h 992188"/>
                <a:gd name="connsiteX3" fmla="*/ 608806 w 1217613"/>
                <a:gd name="connsiteY3" fmla="*/ 992188 h 992188"/>
                <a:gd name="connsiteX4" fmla="*/ 0 w 1217613"/>
                <a:gd name="connsiteY4" fmla="*/ 677466 h 992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613" h="992188">
                  <a:moveTo>
                    <a:pt x="0" y="0"/>
                  </a:moveTo>
                  <a:lnTo>
                    <a:pt x="1217613" y="0"/>
                  </a:lnTo>
                  <a:lnTo>
                    <a:pt x="1217613" y="677466"/>
                  </a:lnTo>
                  <a:lnTo>
                    <a:pt x="608806" y="992188"/>
                  </a:lnTo>
                  <a:lnTo>
                    <a:pt x="0" y="677466"/>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252000" anchor="ctr">
              <a:normAutofit/>
            </a:bodyPr>
            <a:lstStyle/>
            <a:p>
              <a:pPr algn="ctr">
                <a:defRPr/>
              </a:pPr>
              <a:r>
                <a:rPr lang="zh-CN" altLang="en-US" sz="1200" dirty="0">
                  <a:solidFill>
                    <a:srgbClr val="FEFEFE"/>
                  </a:solidFill>
                  <a:latin typeface="微软雅黑" pitchFamily="34" charset="-122"/>
                  <a:ea typeface="微软雅黑" pitchFamily="34" charset="-122"/>
                </a:rPr>
                <a:t>标题</a:t>
              </a:r>
            </a:p>
          </p:txBody>
        </p:sp>
      </p:grpSp>
      <p:grpSp>
        <p:nvGrpSpPr>
          <p:cNvPr id="3" name="组合 3"/>
          <p:cNvGrpSpPr/>
          <p:nvPr/>
        </p:nvGrpSpPr>
        <p:grpSpPr>
          <a:xfrm>
            <a:off x="2934280" y="1251053"/>
            <a:ext cx="1557978" cy="2174922"/>
            <a:chOff x="3912375" y="1667555"/>
            <a:chExt cx="2077304" cy="2899001"/>
          </a:xfrm>
        </p:grpSpPr>
        <p:sp>
          <p:nvSpPr>
            <p:cNvPr id="28" name="MH_Picture_2"/>
            <p:cNvSpPr/>
            <p:nvPr>
              <p:custDataLst>
                <p:tags r:id="rId7"/>
              </p:custDataLst>
            </p:nvPr>
          </p:nvSpPr>
          <p:spPr>
            <a:xfrm>
              <a:off x="3912375" y="1837348"/>
              <a:ext cx="2077304" cy="2729208"/>
            </a:xfrm>
            <a:prstGeom prst="rect">
              <a:avLst/>
            </a:prstGeom>
            <a:blipFill dpi="0" rotWithShape="1">
              <a:blip r:embed="rId16"/>
              <a:srcRect/>
              <a:stretch>
                <a:fillRect l="1" r="-28322"/>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kern="0" dirty="0">
                <a:solidFill>
                  <a:srgbClr val="FEB6AC"/>
                </a:solidFill>
              </a:endParaRPr>
            </a:p>
          </p:txBody>
        </p:sp>
        <p:sp>
          <p:nvSpPr>
            <p:cNvPr id="29" name="MH_Other_2"/>
            <p:cNvSpPr/>
            <p:nvPr>
              <p:custDataLst>
                <p:tags r:id="rId8"/>
              </p:custDataLst>
            </p:nvPr>
          </p:nvSpPr>
          <p:spPr>
            <a:xfrm>
              <a:off x="4333079" y="1667555"/>
              <a:ext cx="1220176" cy="169684"/>
            </a:xfrm>
            <a:prstGeom prst="trapezoid">
              <a:avLst>
                <a:gd name="adj" fmla="val 67927"/>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kern="0" dirty="0">
                <a:solidFill>
                  <a:sysClr val="windowText" lastClr="000000"/>
                </a:solidFill>
              </a:endParaRPr>
            </a:p>
          </p:txBody>
        </p:sp>
        <p:sp>
          <p:nvSpPr>
            <p:cNvPr id="33" name="MH_SubTitle_2"/>
            <p:cNvSpPr/>
            <p:nvPr>
              <p:custDataLst>
                <p:tags r:id="rId9"/>
              </p:custDataLst>
            </p:nvPr>
          </p:nvSpPr>
          <p:spPr>
            <a:xfrm>
              <a:off x="4454275" y="1667556"/>
              <a:ext cx="993500" cy="809566"/>
            </a:xfrm>
            <a:custGeom>
              <a:avLst/>
              <a:gdLst>
                <a:gd name="connsiteX0" fmla="*/ 0 w 1217612"/>
                <a:gd name="connsiteY0" fmla="*/ 0 h 992188"/>
                <a:gd name="connsiteX1" fmla="*/ 1217612 w 1217612"/>
                <a:gd name="connsiteY1" fmla="*/ 0 h 992188"/>
                <a:gd name="connsiteX2" fmla="*/ 1217612 w 1217612"/>
                <a:gd name="connsiteY2" fmla="*/ 677466 h 992188"/>
                <a:gd name="connsiteX3" fmla="*/ 608806 w 1217612"/>
                <a:gd name="connsiteY3" fmla="*/ 992188 h 992188"/>
                <a:gd name="connsiteX4" fmla="*/ 0 w 1217612"/>
                <a:gd name="connsiteY4" fmla="*/ 677466 h 992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612" h="992188">
                  <a:moveTo>
                    <a:pt x="0" y="0"/>
                  </a:moveTo>
                  <a:lnTo>
                    <a:pt x="1217612" y="0"/>
                  </a:lnTo>
                  <a:lnTo>
                    <a:pt x="1217612" y="677466"/>
                  </a:lnTo>
                  <a:lnTo>
                    <a:pt x="608806" y="992188"/>
                  </a:lnTo>
                  <a:lnTo>
                    <a:pt x="0" y="677466"/>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252000" anchor="ctr">
              <a:normAutofit/>
            </a:bodyPr>
            <a:lstStyle/>
            <a:p>
              <a:pPr algn="ctr">
                <a:defRPr/>
              </a:pPr>
              <a:r>
                <a:rPr lang="zh-CN" altLang="en-US" sz="1200" dirty="0">
                  <a:solidFill>
                    <a:srgbClr val="FEFEFE"/>
                  </a:solidFill>
                  <a:latin typeface="微软雅黑" pitchFamily="34" charset="-122"/>
                  <a:ea typeface="微软雅黑" pitchFamily="34" charset="-122"/>
                </a:rPr>
                <a:t>标题</a:t>
              </a:r>
            </a:p>
          </p:txBody>
        </p:sp>
      </p:grpSp>
      <p:grpSp>
        <p:nvGrpSpPr>
          <p:cNvPr id="4" name="组合 4"/>
          <p:cNvGrpSpPr/>
          <p:nvPr/>
        </p:nvGrpSpPr>
        <p:grpSpPr>
          <a:xfrm>
            <a:off x="4682363" y="1251053"/>
            <a:ext cx="1668972" cy="2174922"/>
            <a:chOff x="6243153" y="1667555"/>
            <a:chExt cx="2086195" cy="2899001"/>
          </a:xfrm>
        </p:grpSpPr>
        <p:sp>
          <p:nvSpPr>
            <p:cNvPr id="30" name="MH_Picture_3"/>
            <p:cNvSpPr/>
            <p:nvPr>
              <p:custDataLst>
                <p:tags r:id="rId4"/>
              </p:custDataLst>
            </p:nvPr>
          </p:nvSpPr>
          <p:spPr>
            <a:xfrm>
              <a:off x="6243153" y="1837348"/>
              <a:ext cx="2086195" cy="2729208"/>
            </a:xfrm>
            <a:prstGeom prst="rect">
              <a:avLst/>
            </a:prstGeom>
            <a:blipFill dpi="0" rotWithShape="1">
              <a:blip r:embed="rId17"/>
              <a:srcRect/>
              <a:stretch>
                <a:fillRect l="1" r="-19332"/>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kern="0" dirty="0">
                <a:solidFill>
                  <a:srgbClr val="FEB6AC"/>
                </a:solidFill>
              </a:endParaRPr>
            </a:p>
          </p:txBody>
        </p:sp>
        <p:sp>
          <p:nvSpPr>
            <p:cNvPr id="31" name="MH_Other_3"/>
            <p:cNvSpPr/>
            <p:nvPr>
              <p:custDataLst>
                <p:tags r:id="rId5"/>
              </p:custDataLst>
            </p:nvPr>
          </p:nvSpPr>
          <p:spPr>
            <a:xfrm>
              <a:off x="6663857" y="1667555"/>
              <a:ext cx="1220176" cy="169684"/>
            </a:xfrm>
            <a:prstGeom prst="trapezoid">
              <a:avLst>
                <a:gd name="adj" fmla="val 67927"/>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kern="0" dirty="0">
                <a:solidFill>
                  <a:sysClr val="windowText" lastClr="000000"/>
                </a:solidFill>
              </a:endParaRPr>
            </a:p>
          </p:txBody>
        </p:sp>
        <p:sp>
          <p:nvSpPr>
            <p:cNvPr id="34" name="MH_SubTitle_3"/>
            <p:cNvSpPr/>
            <p:nvPr>
              <p:custDataLst>
                <p:tags r:id="rId6"/>
              </p:custDataLst>
            </p:nvPr>
          </p:nvSpPr>
          <p:spPr>
            <a:xfrm>
              <a:off x="6785053" y="1667556"/>
              <a:ext cx="993500" cy="809566"/>
            </a:xfrm>
            <a:custGeom>
              <a:avLst/>
              <a:gdLst>
                <a:gd name="connsiteX0" fmla="*/ 0 w 1217613"/>
                <a:gd name="connsiteY0" fmla="*/ 0 h 992188"/>
                <a:gd name="connsiteX1" fmla="*/ 1217613 w 1217613"/>
                <a:gd name="connsiteY1" fmla="*/ 0 h 992188"/>
                <a:gd name="connsiteX2" fmla="*/ 1217613 w 1217613"/>
                <a:gd name="connsiteY2" fmla="*/ 677466 h 992188"/>
                <a:gd name="connsiteX3" fmla="*/ 608806 w 1217613"/>
                <a:gd name="connsiteY3" fmla="*/ 992188 h 992188"/>
                <a:gd name="connsiteX4" fmla="*/ 0 w 1217613"/>
                <a:gd name="connsiteY4" fmla="*/ 677466 h 992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613" h="992188">
                  <a:moveTo>
                    <a:pt x="0" y="0"/>
                  </a:moveTo>
                  <a:lnTo>
                    <a:pt x="1217613" y="0"/>
                  </a:lnTo>
                  <a:lnTo>
                    <a:pt x="1217613" y="677466"/>
                  </a:lnTo>
                  <a:lnTo>
                    <a:pt x="608806" y="992188"/>
                  </a:lnTo>
                  <a:lnTo>
                    <a:pt x="0" y="677466"/>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252000" anchor="ctr">
              <a:normAutofit/>
            </a:bodyPr>
            <a:lstStyle/>
            <a:p>
              <a:pPr algn="ctr">
                <a:defRPr/>
              </a:pPr>
              <a:r>
                <a:rPr lang="zh-CN" altLang="en-US" sz="1200" dirty="0">
                  <a:solidFill>
                    <a:srgbClr val="FEFEFE"/>
                  </a:solidFill>
                  <a:latin typeface="微软雅黑" pitchFamily="34" charset="-122"/>
                  <a:ea typeface="微软雅黑" pitchFamily="34" charset="-122"/>
                </a:rPr>
                <a:t>标题</a:t>
              </a:r>
            </a:p>
          </p:txBody>
        </p:sp>
      </p:grpSp>
      <p:grpSp>
        <p:nvGrpSpPr>
          <p:cNvPr id="5" name="组合 5"/>
          <p:cNvGrpSpPr/>
          <p:nvPr/>
        </p:nvGrpSpPr>
        <p:grpSpPr>
          <a:xfrm>
            <a:off x="6502454" y="1251053"/>
            <a:ext cx="1633942" cy="2174922"/>
            <a:chOff x="8573930" y="1667555"/>
            <a:chExt cx="2178589" cy="2899001"/>
          </a:xfrm>
        </p:grpSpPr>
        <p:sp>
          <p:nvSpPr>
            <p:cNvPr id="35" name="MH_Picture_3"/>
            <p:cNvSpPr/>
            <p:nvPr>
              <p:custDataLst>
                <p:tags r:id="rId1"/>
              </p:custDataLst>
            </p:nvPr>
          </p:nvSpPr>
          <p:spPr>
            <a:xfrm>
              <a:off x="8573930" y="1837348"/>
              <a:ext cx="2178589" cy="2729208"/>
            </a:xfrm>
            <a:prstGeom prst="rect">
              <a:avLst/>
            </a:prstGeom>
            <a:blipFill dpi="0" rotWithShape="1">
              <a:blip r:embed="rId18"/>
              <a:srcRect/>
              <a:stretch>
                <a:fillRect r="-32840"/>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kern="0" dirty="0">
                <a:solidFill>
                  <a:srgbClr val="FEB6AC"/>
                </a:solidFill>
                <a:latin typeface="微软雅黑" pitchFamily="34" charset="-122"/>
                <a:ea typeface="微软雅黑" pitchFamily="34" charset="-122"/>
              </a:endParaRPr>
            </a:p>
          </p:txBody>
        </p:sp>
        <p:sp>
          <p:nvSpPr>
            <p:cNvPr id="36" name="MH_Other_3"/>
            <p:cNvSpPr/>
            <p:nvPr>
              <p:custDataLst>
                <p:tags r:id="rId2"/>
              </p:custDataLst>
            </p:nvPr>
          </p:nvSpPr>
          <p:spPr>
            <a:xfrm>
              <a:off x="8994635" y="1667555"/>
              <a:ext cx="1220176" cy="169684"/>
            </a:xfrm>
            <a:prstGeom prst="trapezoid">
              <a:avLst>
                <a:gd name="adj" fmla="val 67927"/>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kern="0" dirty="0">
                <a:solidFill>
                  <a:sysClr val="windowText" lastClr="000000"/>
                </a:solidFill>
                <a:latin typeface="微软雅黑" pitchFamily="34" charset="-122"/>
                <a:ea typeface="微软雅黑" pitchFamily="34" charset="-122"/>
              </a:endParaRPr>
            </a:p>
          </p:txBody>
        </p:sp>
        <p:sp>
          <p:nvSpPr>
            <p:cNvPr id="37" name="MH_SubTitle_3"/>
            <p:cNvSpPr/>
            <p:nvPr>
              <p:custDataLst>
                <p:tags r:id="rId3"/>
              </p:custDataLst>
            </p:nvPr>
          </p:nvSpPr>
          <p:spPr>
            <a:xfrm>
              <a:off x="9115831" y="1667556"/>
              <a:ext cx="993500" cy="809566"/>
            </a:xfrm>
            <a:custGeom>
              <a:avLst/>
              <a:gdLst>
                <a:gd name="connsiteX0" fmla="*/ 0 w 1217613"/>
                <a:gd name="connsiteY0" fmla="*/ 0 h 992188"/>
                <a:gd name="connsiteX1" fmla="*/ 1217613 w 1217613"/>
                <a:gd name="connsiteY1" fmla="*/ 0 h 992188"/>
                <a:gd name="connsiteX2" fmla="*/ 1217613 w 1217613"/>
                <a:gd name="connsiteY2" fmla="*/ 677466 h 992188"/>
                <a:gd name="connsiteX3" fmla="*/ 608806 w 1217613"/>
                <a:gd name="connsiteY3" fmla="*/ 992188 h 992188"/>
                <a:gd name="connsiteX4" fmla="*/ 0 w 1217613"/>
                <a:gd name="connsiteY4" fmla="*/ 677466 h 992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613" h="992188">
                  <a:moveTo>
                    <a:pt x="0" y="0"/>
                  </a:moveTo>
                  <a:lnTo>
                    <a:pt x="1217613" y="0"/>
                  </a:lnTo>
                  <a:lnTo>
                    <a:pt x="1217613" y="677466"/>
                  </a:lnTo>
                  <a:lnTo>
                    <a:pt x="608806" y="992188"/>
                  </a:lnTo>
                  <a:lnTo>
                    <a:pt x="0" y="677466"/>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252000" anchor="ctr">
              <a:normAutofit/>
            </a:bodyPr>
            <a:lstStyle/>
            <a:p>
              <a:pPr algn="ctr">
                <a:defRPr/>
              </a:pPr>
              <a:r>
                <a:rPr lang="zh-CN" altLang="en-US" sz="1200" dirty="0">
                  <a:solidFill>
                    <a:srgbClr val="FEFEFE"/>
                  </a:solidFill>
                  <a:latin typeface="微软雅黑" pitchFamily="34" charset="-122"/>
                  <a:ea typeface="微软雅黑" pitchFamily="34" charset="-122"/>
                </a:rPr>
                <a:t>标题</a:t>
              </a:r>
            </a:p>
          </p:txBody>
        </p:sp>
      </p:grpSp>
      <p:sp>
        <p:nvSpPr>
          <p:cNvPr id="47" name="Rectangle 5"/>
          <p:cNvSpPr>
            <a:spLocks/>
          </p:cNvSpPr>
          <p:nvPr/>
        </p:nvSpPr>
        <p:spPr bwMode="auto">
          <a:xfrm>
            <a:off x="1170406" y="3727706"/>
            <a:ext cx="6760976" cy="1041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900" dirty="0">
                <a:solidFill>
                  <a:schemeClr val="bg1">
                    <a:lumMod val="65000"/>
                  </a:schemeClr>
                </a:solidFill>
                <a:latin typeface="微软雅黑" pitchFamily="34" charset="-122"/>
                <a:ea typeface="微软雅黑" pitchFamily="34" charset="-122"/>
                <a:sym typeface="Gill Sans" charset="0"/>
              </a:rPr>
              <a:t>此处添加详细文本描述，建议与标题相关并符合整体语言风格，语言描述尽量简洁生动。尽量将每页幻灯片的字数控制在  </a:t>
            </a:r>
            <a:r>
              <a:rPr lang="en-US" altLang="zh-CN" sz="900" dirty="0">
                <a:solidFill>
                  <a:schemeClr val="bg1">
                    <a:lumMod val="65000"/>
                  </a:schemeClr>
                </a:solidFill>
                <a:latin typeface="微软雅黑" pitchFamily="34" charset="-122"/>
                <a:ea typeface="微软雅黑" pitchFamily="34" charset="-122"/>
                <a:sym typeface="Gill Sans" charset="0"/>
              </a:rPr>
              <a:t>200</a:t>
            </a:r>
            <a:r>
              <a:rPr lang="zh-CN" altLang="en-US" sz="900" dirty="0">
                <a:solidFill>
                  <a:schemeClr val="bg1">
                    <a:lumMod val="65000"/>
                  </a:schemeClr>
                </a:solidFill>
                <a:latin typeface="微软雅黑" pitchFamily="34" charset="-122"/>
                <a:ea typeface="微软雅黑" pitchFamily="34" charset="-122"/>
                <a:sym typeface="Gill Sans" charset="0"/>
              </a:rPr>
              <a:t>字以内，据统计每页幻灯片的最好控制在</a:t>
            </a:r>
            <a:r>
              <a:rPr lang="en-US" altLang="zh-CN" sz="900" dirty="0">
                <a:solidFill>
                  <a:schemeClr val="bg1">
                    <a:lumMod val="65000"/>
                  </a:schemeClr>
                </a:solidFill>
                <a:latin typeface="微软雅黑" pitchFamily="34" charset="-122"/>
                <a:ea typeface="微软雅黑" pitchFamily="34" charset="-122"/>
                <a:sym typeface="Gill Sans" charset="0"/>
              </a:rPr>
              <a:t>5</a:t>
            </a:r>
            <a:r>
              <a:rPr lang="zh-CN" altLang="en-US" sz="900" dirty="0">
                <a:solidFill>
                  <a:schemeClr val="bg1">
                    <a:lumMod val="65000"/>
                  </a:schemeClr>
                </a:solidFill>
                <a:latin typeface="微软雅黑" pitchFamily="34" charset="-122"/>
                <a:ea typeface="微软雅黑" pitchFamily="34" charset="-122"/>
                <a:sym typeface="Gill Sans" charset="0"/>
              </a:rPr>
              <a:t>分钟之内</a:t>
            </a:r>
            <a:r>
              <a:rPr lang="zh-CN" altLang="en-US" sz="900" dirty="0">
                <a:solidFill>
                  <a:schemeClr val="tx1">
                    <a:lumMod val="50000"/>
                    <a:lumOff val="50000"/>
                  </a:schemeClr>
                </a:solidFill>
                <a:latin typeface="微软雅黑" pitchFamily="34" charset="-122"/>
                <a:ea typeface="微软雅黑" pitchFamily="34" charset="-122"/>
                <a:sym typeface="Gill Sans" charset="0"/>
              </a:rPr>
              <a:t>。</a:t>
            </a:r>
            <a:r>
              <a:rPr lang="zh-CN" altLang="en-US" sz="900" dirty="0">
                <a:solidFill>
                  <a:schemeClr val="bg1">
                    <a:lumMod val="65000"/>
                  </a:schemeClr>
                </a:solidFill>
                <a:latin typeface="微软雅黑" pitchFamily="34" charset="-122"/>
                <a:ea typeface="微软雅黑" pitchFamily="34" charset="-122"/>
                <a:sym typeface="Gill Sans" charset="0"/>
              </a:rPr>
              <a:t>此处添加详细文本描述，建议与标题相关并符合整体语言风格，语言描述尽量简洁生动。尽量将每页幻灯片的字数控制在  </a:t>
            </a:r>
            <a:r>
              <a:rPr lang="en-US" altLang="zh-CN" sz="900" dirty="0">
                <a:solidFill>
                  <a:schemeClr val="bg1">
                    <a:lumMod val="65000"/>
                  </a:schemeClr>
                </a:solidFill>
                <a:latin typeface="微软雅黑" pitchFamily="34" charset="-122"/>
                <a:ea typeface="微软雅黑" pitchFamily="34" charset="-122"/>
                <a:sym typeface="Gill Sans" charset="0"/>
              </a:rPr>
              <a:t>200</a:t>
            </a:r>
            <a:r>
              <a:rPr lang="zh-CN" altLang="en-US" sz="900" dirty="0">
                <a:solidFill>
                  <a:schemeClr val="bg1">
                    <a:lumMod val="65000"/>
                  </a:schemeClr>
                </a:solidFill>
                <a:latin typeface="微软雅黑" pitchFamily="34" charset="-122"/>
                <a:ea typeface="微软雅黑" pitchFamily="34" charset="-122"/>
                <a:sym typeface="Gill Sans" charset="0"/>
              </a:rPr>
              <a:t>字以内，据统计每页幻灯片的最好控制在</a:t>
            </a:r>
            <a:r>
              <a:rPr lang="en-US" altLang="zh-CN" sz="900" dirty="0">
                <a:solidFill>
                  <a:schemeClr val="bg1">
                    <a:lumMod val="65000"/>
                  </a:schemeClr>
                </a:solidFill>
                <a:latin typeface="微软雅黑" pitchFamily="34" charset="-122"/>
                <a:ea typeface="微软雅黑" pitchFamily="34" charset="-122"/>
                <a:sym typeface="Gill Sans" charset="0"/>
              </a:rPr>
              <a:t>5</a:t>
            </a:r>
            <a:r>
              <a:rPr lang="zh-CN" altLang="en-US" sz="900" dirty="0">
                <a:solidFill>
                  <a:schemeClr val="bg1">
                    <a:lumMod val="65000"/>
                  </a:schemeClr>
                </a:solidFill>
                <a:latin typeface="微软雅黑" pitchFamily="34" charset="-122"/>
                <a:ea typeface="微软雅黑" pitchFamily="34" charset="-122"/>
                <a:sym typeface="Gill Sans" charset="0"/>
              </a:rPr>
              <a:t>分钟之内</a:t>
            </a:r>
            <a:r>
              <a:rPr lang="zh-CN" altLang="en-US" sz="900" dirty="0">
                <a:solidFill>
                  <a:schemeClr val="tx1">
                    <a:lumMod val="50000"/>
                    <a:lumOff val="50000"/>
                  </a:schemeClr>
                </a:solidFill>
                <a:latin typeface="微软雅黑" pitchFamily="34" charset="-122"/>
                <a:ea typeface="微软雅黑" pitchFamily="34" charset="-122"/>
                <a:sym typeface="Gill Sans" charset="0"/>
              </a:rPr>
              <a:t>。</a:t>
            </a:r>
          </a:p>
          <a:p>
            <a:pPr fontAlgn="base">
              <a:lnSpc>
                <a:spcPct val="150000"/>
              </a:lnSpc>
              <a:spcBef>
                <a:spcPct val="0"/>
              </a:spcBef>
              <a:spcAft>
                <a:spcPct val="0"/>
              </a:spcAft>
            </a:pPr>
            <a:endParaRPr lang="zh-CN" altLang="en-US" sz="900" dirty="0">
              <a:solidFill>
                <a:schemeClr val="tx1">
                  <a:lumMod val="50000"/>
                  <a:lumOff val="50000"/>
                </a:schemeClr>
              </a:solidFill>
              <a:latin typeface="微软雅黑" pitchFamily="34" charset="-122"/>
              <a:ea typeface="微软雅黑" pitchFamily="34" charset="-122"/>
              <a:sym typeface="Gill Sans" charset="0"/>
            </a:endParaRPr>
          </a:p>
        </p:txBody>
      </p:sp>
    </p:spTree>
    <p:extLst>
      <p:ext uri="{BB962C8B-B14F-4D97-AF65-F5344CB8AC3E}">
        <p14:creationId xmlns:p14="http://schemas.microsoft.com/office/powerpoint/2010/main" val="3058723007"/>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4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6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100"/>
                            </p:stCondLst>
                            <p:childTnLst>
                              <p:par>
                                <p:cTn id="22" presetID="22" presetClass="entr" presetSubtype="1"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up)">
                                      <p:cBhvr>
                                        <p:cTn id="2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3"/>
          <p:cNvGrpSpPr/>
          <p:nvPr/>
        </p:nvGrpSpPr>
        <p:grpSpPr>
          <a:xfrm>
            <a:off x="4891941" y="2276016"/>
            <a:ext cx="328426" cy="864630"/>
            <a:chOff x="2457450" y="777875"/>
            <a:chExt cx="1811338" cy="4765675"/>
          </a:xfrm>
          <a:solidFill>
            <a:schemeClr val="accent3"/>
          </a:solidFill>
        </p:grpSpPr>
        <p:sp>
          <p:nvSpPr>
            <p:cNvPr id="55" name="Oval 6"/>
            <p:cNvSpPr>
              <a:spLocks noChangeArrowheads="1"/>
            </p:cNvSpPr>
            <p:nvPr/>
          </p:nvSpPr>
          <p:spPr bwMode="auto">
            <a:xfrm>
              <a:off x="2997200" y="777875"/>
              <a:ext cx="731838" cy="7302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7"/>
            <p:cNvSpPr/>
            <p:nvPr/>
          </p:nvSpPr>
          <p:spPr bwMode="auto">
            <a:xfrm>
              <a:off x="2457450" y="1590675"/>
              <a:ext cx="1811338" cy="3952875"/>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组合 57"/>
          <p:cNvGrpSpPr/>
          <p:nvPr/>
        </p:nvGrpSpPr>
        <p:grpSpPr>
          <a:xfrm>
            <a:off x="3918871" y="2210782"/>
            <a:ext cx="328426" cy="864630"/>
            <a:chOff x="2457450" y="777875"/>
            <a:chExt cx="1811338" cy="4765675"/>
          </a:xfrm>
          <a:solidFill>
            <a:schemeClr val="accent2"/>
          </a:solidFill>
        </p:grpSpPr>
        <p:sp>
          <p:nvSpPr>
            <p:cNvPr id="59" name="Oval 6"/>
            <p:cNvSpPr>
              <a:spLocks noChangeArrowheads="1"/>
            </p:cNvSpPr>
            <p:nvPr/>
          </p:nvSpPr>
          <p:spPr bwMode="auto">
            <a:xfrm>
              <a:off x="2997200" y="777875"/>
              <a:ext cx="731838" cy="7302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7"/>
            <p:cNvSpPr/>
            <p:nvPr/>
          </p:nvSpPr>
          <p:spPr bwMode="auto">
            <a:xfrm>
              <a:off x="2457450" y="1590675"/>
              <a:ext cx="1811338" cy="3952875"/>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1" name="Freeform 8"/>
          <p:cNvSpPr/>
          <p:nvPr/>
        </p:nvSpPr>
        <p:spPr bwMode="auto">
          <a:xfrm>
            <a:off x="3161770" y="1709244"/>
            <a:ext cx="2815700" cy="2482224"/>
          </a:xfrm>
          <a:custGeom>
            <a:avLst/>
            <a:gdLst>
              <a:gd name="T0" fmla="*/ 243 w 1370"/>
              <a:gd name="T1" fmla="*/ 0 h 1207"/>
              <a:gd name="T2" fmla="*/ 0 w 1370"/>
              <a:gd name="T3" fmla="*/ 523 h 1207"/>
              <a:gd name="T4" fmla="*/ 685 w 1370"/>
              <a:gd name="T5" fmla="*/ 1207 h 1207"/>
              <a:gd name="T6" fmla="*/ 1370 w 1370"/>
              <a:gd name="T7" fmla="*/ 523 h 1207"/>
              <a:gd name="T8" fmla="*/ 1127 w 1370"/>
              <a:gd name="T9" fmla="*/ 0 h 1207"/>
            </a:gdLst>
            <a:ahLst/>
            <a:cxnLst>
              <a:cxn ang="0">
                <a:pos x="T0" y="T1"/>
              </a:cxn>
              <a:cxn ang="0">
                <a:pos x="T2" y="T3"/>
              </a:cxn>
              <a:cxn ang="0">
                <a:pos x="T4" y="T5"/>
              </a:cxn>
              <a:cxn ang="0">
                <a:pos x="T6" y="T7"/>
              </a:cxn>
              <a:cxn ang="0">
                <a:pos x="T8" y="T9"/>
              </a:cxn>
            </a:cxnLst>
            <a:rect l="0" t="0" r="r" b="b"/>
            <a:pathLst>
              <a:path w="1370" h="1207">
                <a:moveTo>
                  <a:pt x="243" y="0"/>
                </a:moveTo>
                <a:cubicBezTo>
                  <a:pt x="94" y="125"/>
                  <a:pt x="0" y="313"/>
                  <a:pt x="0" y="523"/>
                </a:cubicBezTo>
                <a:cubicBezTo>
                  <a:pt x="0" y="901"/>
                  <a:pt x="307" y="1207"/>
                  <a:pt x="685" y="1207"/>
                </a:cubicBezTo>
                <a:cubicBezTo>
                  <a:pt x="1063" y="1207"/>
                  <a:pt x="1370" y="901"/>
                  <a:pt x="1370" y="523"/>
                </a:cubicBezTo>
                <a:cubicBezTo>
                  <a:pt x="1370" y="313"/>
                  <a:pt x="1276" y="125"/>
                  <a:pt x="1127" y="0"/>
                </a:cubicBezTo>
              </a:path>
            </a:pathLst>
          </a:custGeom>
          <a:noFill/>
          <a:ln w="6350"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2" name="Oval 56"/>
          <p:cNvSpPr>
            <a:spLocks noChangeArrowheads="1"/>
          </p:cNvSpPr>
          <p:nvPr/>
        </p:nvSpPr>
        <p:spPr bwMode="auto">
          <a:xfrm>
            <a:off x="3347864" y="1603960"/>
            <a:ext cx="433704" cy="433972"/>
          </a:xfrm>
          <a:prstGeom prst="ellipse">
            <a:avLst/>
          </a:prstGeom>
          <a:solidFill>
            <a:schemeClr val="accent1"/>
          </a:solidFill>
          <a:ln>
            <a:noFill/>
          </a:ln>
        </p:spPr>
        <p:txBody>
          <a:bodyPr vert="horz" wrap="square" lIns="0" tIns="0" rIns="0" bIns="0" numCol="1" anchor="t" anchorCtr="0" compatLnSpc="1"/>
          <a:lstStyle/>
          <a:p>
            <a:pPr algn="ctr"/>
            <a:r>
              <a:rPr lang="en-US" altLang="zh-CN" dirty="0" smtClean="0">
                <a:solidFill>
                  <a:schemeClr val="bg1"/>
                </a:solidFill>
              </a:rPr>
              <a:t>01</a:t>
            </a:r>
            <a:endParaRPr lang="zh-CN" altLang="en-US" dirty="0">
              <a:solidFill>
                <a:schemeClr val="bg1"/>
              </a:solidFill>
            </a:endParaRPr>
          </a:p>
        </p:txBody>
      </p:sp>
      <p:sp>
        <p:nvSpPr>
          <p:cNvPr id="63" name="Oval 57"/>
          <p:cNvSpPr>
            <a:spLocks noChangeArrowheads="1"/>
          </p:cNvSpPr>
          <p:nvPr/>
        </p:nvSpPr>
        <p:spPr bwMode="auto">
          <a:xfrm>
            <a:off x="2944918" y="2474237"/>
            <a:ext cx="433704" cy="435981"/>
          </a:xfrm>
          <a:prstGeom prst="ellipse">
            <a:avLst/>
          </a:prstGeom>
          <a:solidFill>
            <a:schemeClr val="accent2"/>
          </a:solidFill>
          <a:ln>
            <a:noFill/>
          </a:ln>
        </p:spPr>
        <p:txBody>
          <a:bodyPr vert="horz" wrap="square" lIns="0" tIns="0" rIns="0" bIns="0" numCol="1" anchor="t" anchorCtr="0" compatLnSpc="1"/>
          <a:lstStyle/>
          <a:p>
            <a:pPr algn="ctr"/>
            <a:r>
              <a:rPr lang="en-US" altLang="zh-CN" dirty="0">
                <a:solidFill>
                  <a:schemeClr val="bg1"/>
                </a:solidFill>
              </a:rPr>
              <a:t>02</a:t>
            </a:r>
            <a:endParaRPr lang="zh-CN" altLang="en-US" dirty="0">
              <a:solidFill>
                <a:schemeClr val="bg1"/>
              </a:solidFill>
            </a:endParaRPr>
          </a:p>
        </p:txBody>
      </p:sp>
      <p:sp>
        <p:nvSpPr>
          <p:cNvPr id="64" name="Oval 58"/>
          <p:cNvSpPr>
            <a:spLocks noChangeArrowheads="1"/>
          </p:cNvSpPr>
          <p:nvPr/>
        </p:nvSpPr>
        <p:spPr bwMode="auto">
          <a:xfrm>
            <a:off x="3239136" y="3362408"/>
            <a:ext cx="433704" cy="433972"/>
          </a:xfrm>
          <a:prstGeom prst="ellipse">
            <a:avLst/>
          </a:prstGeom>
          <a:solidFill>
            <a:schemeClr val="accent3"/>
          </a:solidFill>
          <a:ln>
            <a:noFill/>
          </a:ln>
        </p:spPr>
        <p:txBody>
          <a:bodyPr vert="horz" wrap="square" lIns="0" tIns="0" rIns="0" bIns="0" numCol="1" anchor="t" anchorCtr="0" compatLnSpc="1"/>
          <a:lstStyle/>
          <a:p>
            <a:pPr algn="ctr"/>
            <a:r>
              <a:rPr lang="en-US" altLang="zh-CN" dirty="0">
                <a:solidFill>
                  <a:schemeClr val="bg1"/>
                </a:solidFill>
              </a:rPr>
              <a:t>03</a:t>
            </a:r>
            <a:endParaRPr lang="zh-CN" altLang="en-US" dirty="0">
              <a:solidFill>
                <a:schemeClr val="bg1"/>
              </a:solidFill>
            </a:endParaRPr>
          </a:p>
        </p:txBody>
      </p:sp>
      <p:sp>
        <p:nvSpPr>
          <p:cNvPr id="65" name="Oval 59"/>
          <p:cNvSpPr>
            <a:spLocks noChangeArrowheads="1"/>
          </p:cNvSpPr>
          <p:nvPr/>
        </p:nvSpPr>
        <p:spPr bwMode="auto">
          <a:xfrm>
            <a:off x="5331459" y="1603960"/>
            <a:ext cx="435712" cy="433972"/>
          </a:xfrm>
          <a:prstGeom prst="ellipse">
            <a:avLst/>
          </a:prstGeom>
          <a:solidFill>
            <a:schemeClr val="accent4"/>
          </a:solidFill>
          <a:ln>
            <a:noFill/>
          </a:ln>
        </p:spPr>
        <p:txBody>
          <a:bodyPr vert="horz" wrap="square" lIns="0" tIns="0" rIns="0" bIns="0" numCol="1" anchor="t" anchorCtr="0" compatLnSpc="1"/>
          <a:lstStyle/>
          <a:p>
            <a:pPr algn="ctr"/>
            <a:r>
              <a:rPr lang="en-US" altLang="zh-CN" dirty="0">
                <a:solidFill>
                  <a:schemeClr val="bg1"/>
                </a:solidFill>
              </a:rPr>
              <a:t>04</a:t>
            </a:r>
            <a:endParaRPr lang="zh-CN" altLang="en-US" dirty="0">
              <a:solidFill>
                <a:schemeClr val="bg1"/>
              </a:solidFill>
            </a:endParaRPr>
          </a:p>
        </p:txBody>
      </p:sp>
      <p:sp>
        <p:nvSpPr>
          <p:cNvPr id="66" name="Oval 60"/>
          <p:cNvSpPr>
            <a:spLocks noChangeArrowheads="1"/>
          </p:cNvSpPr>
          <p:nvPr/>
        </p:nvSpPr>
        <p:spPr bwMode="auto">
          <a:xfrm>
            <a:off x="5759614" y="2474237"/>
            <a:ext cx="435712" cy="435981"/>
          </a:xfrm>
          <a:prstGeom prst="ellipse">
            <a:avLst/>
          </a:prstGeom>
          <a:solidFill>
            <a:schemeClr val="accent1"/>
          </a:solidFill>
          <a:ln>
            <a:noFill/>
          </a:ln>
        </p:spPr>
        <p:txBody>
          <a:bodyPr vert="horz" wrap="square" lIns="0" tIns="0" rIns="0" bIns="0" numCol="1" anchor="t" anchorCtr="0" compatLnSpc="1"/>
          <a:lstStyle/>
          <a:p>
            <a:pPr algn="ctr"/>
            <a:r>
              <a:rPr lang="en-US" altLang="zh-CN" dirty="0">
                <a:solidFill>
                  <a:schemeClr val="bg1"/>
                </a:solidFill>
              </a:rPr>
              <a:t>05</a:t>
            </a:r>
            <a:endParaRPr lang="zh-CN" altLang="en-US" dirty="0">
              <a:solidFill>
                <a:schemeClr val="bg1"/>
              </a:solidFill>
            </a:endParaRPr>
          </a:p>
        </p:txBody>
      </p:sp>
      <p:sp>
        <p:nvSpPr>
          <p:cNvPr id="67" name="Oval 61"/>
          <p:cNvSpPr>
            <a:spLocks noChangeArrowheads="1"/>
          </p:cNvSpPr>
          <p:nvPr/>
        </p:nvSpPr>
        <p:spPr bwMode="auto">
          <a:xfrm>
            <a:off x="5467986" y="3362408"/>
            <a:ext cx="433704" cy="433972"/>
          </a:xfrm>
          <a:prstGeom prst="ellipse">
            <a:avLst/>
          </a:prstGeom>
          <a:solidFill>
            <a:schemeClr val="accent2"/>
          </a:solidFill>
          <a:ln>
            <a:noFill/>
          </a:ln>
        </p:spPr>
        <p:txBody>
          <a:bodyPr vert="horz" wrap="square" lIns="0" tIns="0" rIns="0" bIns="0" numCol="1" anchor="t" anchorCtr="0" compatLnSpc="1"/>
          <a:lstStyle/>
          <a:p>
            <a:pPr algn="ctr"/>
            <a:r>
              <a:rPr lang="en-US" altLang="zh-CN" dirty="0">
                <a:solidFill>
                  <a:schemeClr val="bg1"/>
                </a:solidFill>
              </a:rPr>
              <a:t>06</a:t>
            </a:r>
            <a:endParaRPr lang="zh-CN" altLang="en-US" dirty="0">
              <a:solidFill>
                <a:schemeClr val="bg1"/>
              </a:solidFill>
            </a:endParaRPr>
          </a:p>
        </p:txBody>
      </p:sp>
      <p:sp>
        <p:nvSpPr>
          <p:cNvPr id="68" name="Rectangle 24"/>
          <p:cNvSpPr>
            <a:spLocks noChangeArrowheads="1"/>
          </p:cNvSpPr>
          <p:nvPr/>
        </p:nvSpPr>
        <p:spPr bwMode="auto">
          <a:xfrm>
            <a:off x="5977470" y="1487572"/>
            <a:ext cx="2299340"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r>
              <a:rPr lang="zh-CN" altLang="en-US" sz="1200" dirty="0" smtClean="0">
                <a:solidFill>
                  <a:schemeClr val="tx1">
                    <a:lumMod val="75000"/>
                    <a:lumOff val="25000"/>
                  </a:schemeClr>
                </a:solidFill>
                <a:ea typeface="微软雅黑" pitchFamily="34" charset="-122"/>
              </a:rPr>
              <a:t>单击添加标题</a:t>
            </a:r>
          </a:p>
          <a:p>
            <a:pPr algn="just">
              <a:lnSpc>
                <a:spcPct val="130000"/>
              </a:lnSpc>
            </a:pPr>
            <a:r>
              <a:rPr lang="zh-CN" altLang="en-US" sz="9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69" name="Rectangle 24"/>
          <p:cNvSpPr>
            <a:spLocks noChangeArrowheads="1"/>
          </p:cNvSpPr>
          <p:nvPr/>
        </p:nvSpPr>
        <p:spPr bwMode="auto">
          <a:xfrm>
            <a:off x="6372200" y="2358854"/>
            <a:ext cx="2299340"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r>
              <a:rPr lang="zh-CN" altLang="en-US" sz="1200" dirty="0" smtClean="0">
                <a:solidFill>
                  <a:schemeClr val="tx1">
                    <a:lumMod val="75000"/>
                    <a:lumOff val="25000"/>
                  </a:schemeClr>
                </a:solidFill>
                <a:ea typeface="微软雅黑" pitchFamily="34" charset="-122"/>
              </a:rPr>
              <a:t>单击添加标题</a:t>
            </a:r>
          </a:p>
          <a:p>
            <a:pPr algn="just">
              <a:lnSpc>
                <a:spcPct val="130000"/>
              </a:lnSpc>
            </a:pPr>
            <a:r>
              <a:rPr lang="zh-CN" altLang="en-US" sz="9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70" name="Rectangle 24"/>
          <p:cNvSpPr>
            <a:spLocks noChangeArrowheads="1"/>
          </p:cNvSpPr>
          <p:nvPr/>
        </p:nvSpPr>
        <p:spPr bwMode="auto">
          <a:xfrm>
            <a:off x="6131327" y="3247401"/>
            <a:ext cx="2299340"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r>
              <a:rPr lang="zh-CN" altLang="en-US" sz="1200" dirty="0" smtClean="0">
                <a:solidFill>
                  <a:schemeClr val="tx1">
                    <a:lumMod val="75000"/>
                    <a:lumOff val="25000"/>
                  </a:schemeClr>
                </a:solidFill>
                <a:ea typeface="微软雅黑" pitchFamily="34" charset="-122"/>
              </a:rPr>
              <a:t>单击添加标题</a:t>
            </a:r>
          </a:p>
          <a:p>
            <a:pPr algn="just">
              <a:lnSpc>
                <a:spcPct val="130000"/>
              </a:lnSpc>
            </a:pPr>
            <a:r>
              <a:rPr lang="zh-CN" altLang="en-US" sz="9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71" name="Rectangle 24"/>
          <p:cNvSpPr>
            <a:spLocks noChangeArrowheads="1"/>
          </p:cNvSpPr>
          <p:nvPr/>
        </p:nvSpPr>
        <p:spPr bwMode="auto">
          <a:xfrm>
            <a:off x="748720" y="1487572"/>
            <a:ext cx="2398903"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r>
              <a:rPr lang="zh-CN" altLang="en-US" sz="1200" dirty="0" smtClean="0">
                <a:solidFill>
                  <a:schemeClr val="tx1">
                    <a:lumMod val="75000"/>
                    <a:lumOff val="25000"/>
                  </a:schemeClr>
                </a:solidFill>
                <a:ea typeface="微软雅黑" pitchFamily="34" charset="-122"/>
              </a:rPr>
              <a:t>单击添加标题</a:t>
            </a:r>
          </a:p>
          <a:p>
            <a:pPr algn="just">
              <a:lnSpc>
                <a:spcPct val="130000"/>
              </a:lnSpc>
            </a:pPr>
            <a:r>
              <a:rPr lang="zh-CN" altLang="en-US" sz="9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72" name="Rectangle 24"/>
          <p:cNvSpPr>
            <a:spLocks noChangeArrowheads="1"/>
          </p:cNvSpPr>
          <p:nvPr/>
        </p:nvSpPr>
        <p:spPr bwMode="auto">
          <a:xfrm>
            <a:off x="352672" y="2358854"/>
            <a:ext cx="2398903"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r>
              <a:rPr lang="zh-CN" altLang="en-US" sz="1200" dirty="0" smtClean="0">
                <a:solidFill>
                  <a:schemeClr val="tx1">
                    <a:lumMod val="75000"/>
                    <a:lumOff val="25000"/>
                  </a:schemeClr>
                </a:solidFill>
                <a:ea typeface="微软雅黑" pitchFamily="34" charset="-122"/>
              </a:rPr>
              <a:t>单击添加标题</a:t>
            </a:r>
          </a:p>
          <a:p>
            <a:pPr algn="just">
              <a:lnSpc>
                <a:spcPct val="130000"/>
              </a:lnSpc>
            </a:pPr>
            <a:r>
              <a:rPr lang="zh-CN" altLang="en-US" sz="9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73" name="Rectangle 24"/>
          <p:cNvSpPr>
            <a:spLocks noChangeArrowheads="1"/>
          </p:cNvSpPr>
          <p:nvPr/>
        </p:nvSpPr>
        <p:spPr bwMode="auto">
          <a:xfrm>
            <a:off x="621478" y="3246020"/>
            <a:ext cx="2398903"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r>
              <a:rPr lang="zh-CN" altLang="en-US" sz="1200" dirty="0" smtClean="0">
                <a:solidFill>
                  <a:schemeClr val="tx1">
                    <a:lumMod val="75000"/>
                    <a:lumOff val="25000"/>
                  </a:schemeClr>
                </a:solidFill>
                <a:ea typeface="微软雅黑" pitchFamily="34" charset="-122"/>
              </a:rPr>
              <a:t>单击添加标题</a:t>
            </a:r>
          </a:p>
          <a:p>
            <a:pPr algn="just">
              <a:lnSpc>
                <a:spcPct val="130000"/>
              </a:lnSpc>
            </a:pPr>
            <a:r>
              <a:rPr lang="zh-CN" altLang="en-US" sz="9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74" name="Rectangle 5"/>
          <p:cNvSpPr>
            <a:spLocks noChangeArrowheads="1"/>
          </p:cNvSpPr>
          <p:nvPr/>
        </p:nvSpPr>
        <p:spPr bwMode="auto">
          <a:xfrm>
            <a:off x="4345112" y="2907140"/>
            <a:ext cx="449016" cy="458187"/>
          </a:xfrm>
          <a:prstGeom prst="rect">
            <a:avLst/>
          </a:prstGeom>
          <a:solidFill>
            <a:schemeClr val="accent1"/>
          </a:solidFill>
          <a:ln>
            <a:noFill/>
          </a:ln>
        </p:spPr>
        <p:txBody>
          <a:bodyPr vert="horz" wrap="square" lIns="0" tIns="0" rIns="0" bIns="0" numCol="1" anchor="ctr" anchorCtr="0" compatLnSpc="1"/>
          <a:lstStyle/>
          <a:p>
            <a:pPr algn="ctr"/>
            <a:r>
              <a:rPr lang="en-US" altLang="zh-CN" sz="1400" b="1" dirty="0">
                <a:solidFill>
                  <a:schemeClr val="bg1"/>
                </a:solidFill>
              </a:rPr>
              <a:t>1</a:t>
            </a:r>
            <a:endParaRPr lang="zh-CN" altLang="en-US" sz="1400" b="1" dirty="0">
              <a:solidFill>
                <a:schemeClr val="bg1"/>
              </a:solidFill>
            </a:endParaRPr>
          </a:p>
        </p:txBody>
      </p:sp>
      <p:sp>
        <p:nvSpPr>
          <p:cNvPr id="75" name="Rectangle 6"/>
          <p:cNvSpPr>
            <a:spLocks noChangeArrowheads="1"/>
          </p:cNvSpPr>
          <p:nvPr/>
        </p:nvSpPr>
        <p:spPr bwMode="auto">
          <a:xfrm>
            <a:off x="3858578" y="3092491"/>
            <a:ext cx="449014" cy="272836"/>
          </a:xfrm>
          <a:prstGeom prst="rect">
            <a:avLst/>
          </a:prstGeom>
          <a:solidFill>
            <a:schemeClr val="accent2"/>
          </a:solidFill>
          <a:ln>
            <a:noFill/>
          </a:ln>
        </p:spPr>
        <p:txBody>
          <a:bodyPr vert="horz" wrap="square" lIns="0" tIns="0" rIns="0" bIns="0" numCol="1" anchor="ctr" anchorCtr="0" compatLnSpc="1"/>
          <a:lstStyle/>
          <a:p>
            <a:pPr algn="ctr"/>
            <a:r>
              <a:rPr lang="en-US" altLang="zh-CN" sz="1100" b="1" dirty="0" smtClean="0">
                <a:solidFill>
                  <a:schemeClr val="bg1"/>
                </a:solidFill>
              </a:rPr>
              <a:t>2</a:t>
            </a:r>
            <a:endParaRPr lang="zh-CN" altLang="en-US" sz="1100" b="1" dirty="0">
              <a:solidFill>
                <a:schemeClr val="bg1"/>
              </a:solidFill>
            </a:endParaRPr>
          </a:p>
        </p:txBody>
      </p:sp>
      <p:sp>
        <p:nvSpPr>
          <p:cNvPr id="76" name="Rectangle 9"/>
          <p:cNvSpPr>
            <a:spLocks noChangeArrowheads="1"/>
          </p:cNvSpPr>
          <p:nvPr/>
        </p:nvSpPr>
        <p:spPr bwMode="auto">
          <a:xfrm>
            <a:off x="4831645" y="3157527"/>
            <a:ext cx="449018" cy="207594"/>
          </a:xfrm>
          <a:prstGeom prst="rect">
            <a:avLst/>
          </a:prstGeom>
          <a:solidFill>
            <a:schemeClr val="accent3"/>
          </a:solidFill>
          <a:ln>
            <a:noFill/>
          </a:ln>
        </p:spPr>
        <p:txBody>
          <a:bodyPr vert="horz" wrap="square" lIns="0" tIns="0" rIns="0" bIns="0" numCol="1" anchor="ctr" anchorCtr="0" compatLnSpc="1"/>
          <a:lstStyle/>
          <a:p>
            <a:pPr algn="ctr"/>
            <a:r>
              <a:rPr lang="en-US" altLang="zh-CN" sz="1100" b="1" dirty="0">
                <a:solidFill>
                  <a:schemeClr val="bg1"/>
                </a:solidFill>
              </a:rPr>
              <a:t>3</a:t>
            </a:r>
            <a:endParaRPr lang="zh-CN" altLang="en-US" sz="1100" b="1" dirty="0">
              <a:solidFill>
                <a:schemeClr val="bg1"/>
              </a:solidFill>
            </a:endParaRPr>
          </a:p>
        </p:txBody>
      </p:sp>
      <p:grpSp>
        <p:nvGrpSpPr>
          <p:cNvPr id="4" name="组合 76"/>
          <p:cNvGrpSpPr/>
          <p:nvPr/>
        </p:nvGrpSpPr>
        <p:grpSpPr>
          <a:xfrm>
            <a:off x="4248788" y="2004545"/>
            <a:ext cx="641662" cy="843719"/>
            <a:chOff x="4225925" y="1973263"/>
            <a:chExt cx="687388" cy="903287"/>
          </a:xfrm>
          <a:solidFill>
            <a:schemeClr val="accent1"/>
          </a:solidFill>
        </p:grpSpPr>
        <p:sp>
          <p:nvSpPr>
            <p:cNvPr id="78" name="Oval 12"/>
            <p:cNvSpPr>
              <a:spLocks noChangeArrowheads="1"/>
            </p:cNvSpPr>
            <p:nvPr/>
          </p:nvSpPr>
          <p:spPr bwMode="auto">
            <a:xfrm>
              <a:off x="4500563" y="1989138"/>
              <a:ext cx="138113" cy="1349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3"/>
            <p:cNvSpPr/>
            <p:nvPr/>
          </p:nvSpPr>
          <p:spPr bwMode="auto">
            <a:xfrm>
              <a:off x="4225925" y="1973263"/>
              <a:ext cx="687388" cy="903287"/>
            </a:xfrm>
            <a:custGeom>
              <a:avLst/>
              <a:gdLst>
                <a:gd name="T0" fmla="*/ 963 w 975"/>
                <a:gd name="T1" fmla="*/ 14 h 1279"/>
                <a:gd name="T2" fmla="*/ 918 w 975"/>
                <a:gd name="T3" fmla="*/ 13 h 1279"/>
                <a:gd name="T4" fmla="*/ 678 w 975"/>
                <a:gd name="T5" fmla="*/ 235 h 1279"/>
                <a:gd name="T6" fmla="*/ 678 w 975"/>
                <a:gd name="T7" fmla="*/ 235 h 1279"/>
                <a:gd name="T8" fmla="*/ 609 w 975"/>
                <a:gd name="T9" fmla="*/ 235 h 1279"/>
                <a:gd name="T10" fmla="*/ 558 w 975"/>
                <a:gd name="T11" fmla="*/ 235 h 1279"/>
                <a:gd name="T12" fmla="*/ 524 w 975"/>
                <a:gd name="T13" fmla="*/ 389 h 1279"/>
                <a:gd name="T14" fmla="*/ 498 w 975"/>
                <a:gd name="T15" fmla="*/ 303 h 1279"/>
                <a:gd name="T16" fmla="*/ 513 w 975"/>
                <a:gd name="T17" fmla="*/ 283 h 1279"/>
                <a:gd name="T18" fmla="*/ 488 w 975"/>
                <a:gd name="T19" fmla="*/ 255 h 1279"/>
                <a:gd name="T20" fmla="*/ 460 w 975"/>
                <a:gd name="T21" fmla="*/ 281 h 1279"/>
                <a:gd name="T22" fmla="*/ 477 w 975"/>
                <a:gd name="T23" fmla="*/ 303 h 1279"/>
                <a:gd name="T24" fmla="*/ 453 w 975"/>
                <a:gd name="T25" fmla="*/ 389 h 1279"/>
                <a:gd name="T26" fmla="*/ 417 w 975"/>
                <a:gd name="T27" fmla="*/ 235 h 1279"/>
                <a:gd name="T28" fmla="*/ 366 w 975"/>
                <a:gd name="T29" fmla="*/ 235 h 1279"/>
                <a:gd name="T30" fmla="*/ 298 w 975"/>
                <a:gd name="T31" fmla="*/ 235 h 1279"/>
                <a:gd name="T32" fmla="*/ 298 w 975"/>
                <a:gd name="T33" fmla="*/ 235 h 1279"/>
                <a:gd name="T34" fmla="*/ 56 w 975"/>
                <a:gd name="T35" fmla="*/ 13 h 1279"/>
                <a:gd name="T36" fmla="*/ 12 w 975"/>
                <a:gd name="T37" fmla="*/ 14 h 1279"/>
                <a:gd name="T38" fmla="*/ 13 w 975"/>
                <a:gd name="T39" fmla="*/ 59 h 1279"/>
                <a:gd name="T40" fmla="*/ 366 w 975"/>
                <a:gd name="T41" fmla="*/ 398 h 1279"/>
                <a:gd name="T42" fmla="*/ 366 w 975"/>
                <a:gd name="T43" fmla="*/ 742 h 1279"/>
                <a:gd name="T44" fmla="*/ 366 w 975"/>
                <a:gd name="T45" fmla="*/ 1228 h 1279"/>
                <a:gd name="T46" fmla="*/ 417 w 975"/>
                <a:gd name="T47" fmla="*/ 1279 h 1279"/>
                <a:gd name="T48" fmla="*/ 468 w 975"/>
                <a:gd name="T49" fmla="*/ 1228 h 1279"/>
                <a:gd name="T50" fmla="*/ 468 w 975"/>
                <a:gd name="T51" fmla="*/ 742 h 1279"/>
                <a:gd name="T52" fmla="*/ 507 w 975"/>
                <a:gd name="T53" fmla="*/ 742 h 1279"/>
                <a:gd name="T54" fmla="*/ 507 w 975"/>
                <a:gd name="T55" fmla="*/ 1228 h 1279"/>
                <a:gd name="T56" fmla="*/ 558 w 975"/>
                <a:gd name="T57" fmla="*/ 1279 h 1279"/>
                <a:gd name="T58" fmla="*/ 609 w 975"/>
                <a:gd name="T59" fmla="*/ 1228 h 1279"/>
                <a:gd name="T60" fmla="*/ 609 w 975"/>
                <a:gd name="T61" fmla="*/ 742 h 1279"/>
                <a:gd name="T62" fmla="*/ 609 w 975"/>
                <a:gd name="T63" fmla="*/ 398 h 1279"/>
                <a:gd name="T64" fmla="*/ 961 w 975"/>
                <a:gd name="T65" fmla="*/ 59 h 1279"/>
                <a:gd name="T66" fmla="*/ 963 w 975"/>
                <a:gd name="T67" fmla="*/ 14 h 1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5" h="1279">
                  <a:moveTo>
                    <a:pt x="963" y="14"/>
                  </a:moveTo>
                  <a:cubicBezTo>
                    <a:pt x="951" y="2"/>
                    <a:pt x="930" y="0"/>
                    <a:pt x="918" y="13"/>
                  </a:cubicBezTo>
                  <a:cubicBezTo>
                    <a:pt x="678" y="235"/>
                    <a:pt x="678" y="235"/>
                    <a:pt x="678" y="235"/>
                  </a:cubicBezTo>
                  <a:cubicBezTo>
                    <a:pt x="678" y="235"/>
                    <a:pt x="678" y="235"/>
                    <a:pt x="678" y="235"/>
                  </a:cubicBezTo>
                  <a:cubicBezTo>
                    <a:pt x="609" y="235"/>
                    <a:pt x="609" y="235"/>
                    <a:pt x="609" y="235"/>
                  </a:cubicBezTo>
                  <a:cubicBezTo>
                    <a:pt x="558" y="235"/>
                    <a:pt x="558" y="235"/>
                    <a:pt x="558" y="235"/>
                  </a:cubicBezTo>
                  <a:cubicBezTo>
                    <a:pt x="546" y="357"/>
                    <a:pt x="524" y="389"/>
                    <a:pt x="524" y="389"/>
                  </a:cubicBezTo>
                  <a:cubicBezTo>
                    <a:pt x="498" y="303"/>
                    <a:pt x="498" y="303"/>
                    <a:pt x="498" y="303"/>
                  </a:cubicBezTo>
                  <a:cubicBezTo>
                    <a:pt x="513" y="283"/>
                    <a:pt x="513" y="283"/>
                    <a:pt x="513" y="283"/>
                  </a:cubicBezTo>
                  <a:cubicBezTo>
                    <a:pt x="488" y="255"/>
                    <a:pt x="488" y="255"/>
                    <a:pt x="488" y="255"/>
                  </a:cubicBezTo>
                  <a:cubicBezTo>
                    <a:pt x="460" y="281"/>
                    <a:pt x="460" y="281"/>
                    <a:pt x="460" y="281"/>
                  </a:cubicBezTo>
                  <a:cubicBezTo>
                    <a:pt x="477" y="303"/>
                    <a:pt x="477" y="303"/>
                    <a:pt x="477" y="303"/>
                  </a:cubicBezTo>
                  <a:cubicBezTo>
                    <a:pt x="453" y="389"/>
                    <a:pt x="453" y="389"/>
                    <a:pt x="453" y="389"/>
                  </a:cubicBezTo>
                  <a:cubicBezTo>
                    <a:pt x="432" y="365"/>
                    <a:pt x="421" y="274"/>
                    <a:pt x="417" y="235"/>
                  </a:cubicBezTo>
                  <a:cubicBezTo>
                    <a:pt x="366" y="235"/>
                    <a:pt x="366" y="235"/>
                    <a:pt x="366" y="235"/>
                  </a:cubicBezTo>
                  <a:cubicBezTo>
                    <a:pt x="298" y="235"/>
                    <a:pt x="298" y="235"/>
                    <a:pt x="298" y="235"/>
                  </a:cubicBezTo>
                  <a:cubicBezTo>
                    <a:pt x="298" y="235"/>
                    <a:pt x="298" y="235"/>
                    <a:pt x="298" y="235"/>
                  </a:cubicBezTo>
                  <a:cubicBezTo>
                    <a:pt x="56" y="13"/>
                    <a:pt x="56" y="13"/>
                    <a:pt x="56" y="13"/>
                  </a:cubicBezTo>
                  <a:cubicBezTo>
                    <a:pt x="44" y="0"/>
                    <a:pt x="24" y="2"/>
                    <a:pt x="12" y="14"/>
                  </a:cubicBezTo>
                  <a:cubicBezTo>
                    <a:pt x="0" y="27"/>
                    <a:pt x="0" y="48"/>
                    <a:pt x="13" y="59"/>
                  </a:cubicBezTo>
                  <a:cubicBezTo>
                    <a:pt x="366" y="398"/>
                    <a:pt x="366" y="398"/>
                    <a:pt x="366" y="398"/>
                  </a:cubicBezTo>
                  <a:cubicBezTo>
                    <a:pt x="366" y="742"/>
                    <a:pt x="366" y="742"/>
                    <a:pt x="366" y="742"/>
                  </a:cubicBezTo>
                  <a:cubicBezTo>
                    <a:pt x="366" y="1228"/>
                    <a:pt x="366" y="1228"/>
                    <a:pt x="366" y="1228"/>
                  </a:cubicBezTo>
                  <a:cubicBezTo>
                    <a:pt x="366" y="1256"/>
                    <a:pt x="389" y="1279"/>
                    <a:pt x="417" y="1279"/>
                  </a:cubicBezTo>
                  <a:cubicBezTo>
                    <a:pt x="444" y="1279"/>
                    <a:pt x="468" y="1256"/>
                    <a:pt x="468" y="1228"/>
                  </a:cubicBezTo>
                  <a:cubicBezTo>
                    <a:pt x="468" y="742"/>
                    <a:pt x="468" y="742"/>
                    <a:pt x="468" y="742"/>
                  </a:cubicBezTo>
                  <a:cubicBezTo>
                    <a:pt x="507" y="742"/>
                    <a:pt x="507" y="742"/>
                    <a:pt x="507" y="742"/>
                  </a:cubicBezTo>
                  <a:cubicBezTo>
                    <a:pt x="507" y="1228"/>
                    <a:pt x="507" y="1228"/>
                    <a:pt x="507" y="1228"/>
                  </a:cubicBezTo>
                  <a:cubicBezTo>
                    <a:pt x="507" y="1256"/>
                    <a:pt x="530" y="1279"/>
                    <a:pt x="558" y="1279"/>
                  </a:cubicBezTo>
                  <a:cubicBezTo>
                    <a:pt x="585" y="1279"/>
                    <a:pt x="609" y="1256"/>
                    <a:pt x="609" y="1228"/>
                  </a:cubicBezTo>
                  <a:cubicBezTo>
                    <a:pt x="609" y="742"/>
                    <a:pt x="609" y="742"/>
                    <a:pt x="609" y="742"/>
                  </a:cubicBezTo>
                  <a:cubicBezTo>
                    <a:pt x="609" y="398"/>
                    <a:pt x="609" y="398"/>
                    <a:pt x="609" y="398"/>
                  </a:cubicBezTo>
                  <a:cubicBezTo>
                    <a:pt x="961" y="59"/>
                    <a:pt x="961" y="59"/>
                    <a:pt x="961" y="59"/>
                  </a:cubicBezTo>
                  <a:cubicBezTo>
                    <a:pt x="974" y="48"/>
                    <a:pt x="975" y="27"/>
                    <a:pt x="963" y="14"/>
                  </a:cubicBezTo>
                  <a:close/>
                </a:path>
              </a:pathLst>
            </a:custGeom>
            <a:grpFill/>
            <a:ln>
              <a:noFill/>
            </a:ln>
          </p:spPr>
          <p:txBody>
            <a:bodyPr vert="horz" wrap="square" lIns="91440" tIns="45720" rIns="91440" bIns="45720" numCol="1" anchor="t" anchorCtr="0" compatLnSpc="1"/>
            <a:lstStyle/>
            <a:p>
              <a:endParaRPr lang="zh-CN" altLang="en-US"/>
            </a:p>
          </p:txBody>
        </p:sp>
      </p:grpSp>
    </p:spTree>
    <p:extLst>
      <p:ext uri="{BB962C8B-B14F-4D97-AF65-F5344CB8AC3E}">
        <p14:creationId xmlns:p14="http://schemas.microsoft.com/office/powerpoint/2010/main" val="4196634700"/>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0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anim calcmode="lin" valueType="num">
                                      <p:cBhvr>
                                        <p:cTn id="8" dur="500" fill="hold"/>
                                        <p:tgtEl>
                                          <p:spTgt spid="74"/>
                                        </p:tgtEl>
                                        <p:attrNameLst>
                                          <p:attrName>ppt_x</p:attrName>
                                        </p:attrNameLst>
                                      </p:cBhvr>
                                      <p:tavLst>
                                        <p:tav tm="0">
                                          <p:val>
                                            <p:strVal val="#ppt_x"/>
                                          </p:val>
                                        </p:tav>
                                        <p:tav tm="100000">
                                          <p:val>
                                            <p:strVal val="#ppt_x"/>
                                          </p:val>
                                        </p:tav>
                                      </p:tavLst>
                                    </p:anim>
                                    <p:anim calcmode="lin" valueType="num">
                                      <p:cBhvr>
                                        <p:cTn id="9" dur="500" fill="hold"/>
                                        <p:tgtEl>
                                          <p:spTgt spid="7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80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500"/>
                                        <p:tgtEl>
                                          <p:spTgt spid="75"/>
                                        </p:tgtEl>
                                      </p:cBhvr>
                                    </p:animEffect>
                                    <p:anim calcmode="lin" valueType="num">
                                      <p:cBhvr>
                                        <p:cTn id="18" dur="500" fill="hold"/>
                                        <p:tgtEl>
                                          <p:spTgt spid="75"/>
                                        </p:tgtEl>
                                        <p:attrNameLst>
                                          <p:attrName>ppt_x</p:attrName>
                                        </p:attrNameLst>
                                      </p:cBhvr>
                                      <p:tavLst>
                                        <p:tav tm="0">
                                          <p:val>
                                            <p:strVal val="#ppt_x"/>
                                          </p:val>
                                        </p:tav>
                                        <p:tav tm="100000">
                                          <p:val>
                                            <p:strVal val="#ppt_x"/>
                                          </p:val>
                                        </p:tav>
                                      </p:tavLst>
                                    </p:anim>
                                    <p:anim calcmode="lin" valueType="num">
                                      <p:cBhvr>
                                        <p:cTn id="19" dur="500" fill="hold"/>
                                        <p:tgtEl>
                                          <p:spTgt spid="75"/>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8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900"/>
                                  </p:stCondLst>
                                  <p:childTnLst>
                                    <p:set>
                                      <p:cBhvr>
                                        <p:cTn id="26" dur="1" fill="hold">
                                          <p:stCondLst>
                                            <p:cond delay="0"/>
                                          </p:stCondLst>
                                        </p:cTn>
                                        <p:tgtEl>
                                          <p:spTgt spid="76"/>
                                        </p:tgtEl>
                                        <p:attrNameLst>
                                          <p:attrName>style.visibility</p:attrName>
                                        </p:attrNameLst>
                                      </p:cBhvr>
                                      <p:to>
                                        <p:strVal val="visible"/>
                                      </p:to>
                                    </p:set>
                                    <p:animEffect transition="in" filter="fade">
                                      <p:cBhvr>
                                        <p:cTn id="27" dur="500"/>
                                        <p:tgtEl>
                                          <p:spTgt spid="76"/>
                                        </p:tgtEl>
                                      </p:cBhvr>
                                    </p:animEffect>
                                    <p:anim calcmode="lin" valueType="num">
                                      <p:cBhvr>
                                        <p:cTn id="28" dur="500" fill="hold"/>
                                        <p:tgtEl>
                                          <p:spTgt spid="76"/>
                                        </p:tgtEl>
                                        <p:attrNameLst>
                                          <p:attrName>ppt_x</p:attrName>
                                        </p:attrNameLst>
                                      </p:cBhvr>
                                      <p:tavLst>
                                        <p:tav tm="0">
                                          <p:val>
                                            <p:strVal val="#ppt_x"/>
                                          </p:val>
                                        </p:tav>
                                        <p:tav tm="100000">
                                          <p:val>
                                            <p:strVal val="#ppt_x"/>
                                          </p:val>
                                        </p:tav>
                                      </p:tavLst>
                                    </p:anim>
                                    <p:anim calcmode="lin" valueType="num">
                                      <p:cBhvr>
                                        <p:cTn id="29" dur="500" fill="hold"/>
                                        <p:tgtEl>
                                          <p:spTgt spid="76"/>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90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anim calcmode="lin" valueType="num">
                                      <p:cBhvr>
                                        <p:cTn id="33" dur="500" fill="hold"/>
                                        <p:tgtEl>
                                          <p:spTgt spid="2"/>
                                        </p:tgtEl>
                                        <p:attrNameLst>
                                          <p:attrName>ppt_x</p:attrName>
                                        </p:attrNameLst>
                                      </p:cBhvr>
                                      <p:tavLst>
                                        <p:tav tm="0">
                                          <p:val>
                                            <p:strVal val="#ppt_x"/>
                                          </p:val>
                                        </p:tav>
                                        <p:tav tm="100000">
                                          <p:val>
                                            <p:strVal val="#ppt_x"/>
                                          </p:val>
                                        </p:tav>
                                      </p:tavLst>
                                    </p:anim>
                                    <p:anim calcmode="lin" valueType="num">
                                      <p:cBhvr>
                                        <p:cTn id="34" dur="500" fill="hold"/>
                                        <p:tgtEl>
                                          <p:spTgt spid="2"/>
                                        </p:tgtEl>
                                        <p:attrNameLst>
                                          <p:attrName>ppt_y</p:attrName>
                                        </p:attrNameLst>
                                      </p:cBhvr>
                                      <p:tavLst>
                                        <p:tav tm="0">
                                          <p:val>
                                            <p:strVal val="#ppt_y-.1"/>
                                          </p:val>
                                        </p:tav>
                                        <p:tav tm="100000">
                                          <p:val>
                                            <p:strVal val="#ppt_y"/>
                                          </p:val>
                                        </p:tav>
                                      </p:tavLst>
                                    </p:anim>
                                  </p:childTnLst>
                                </p:cTn>
                              </p:par>
                              <p:par>
                                <p:cTn id="35" presetID="21" presetClass="entr" presetSubtype="1" fill="hold" grpId="0" nodeType="withEffect">
                                  <p:stCondLst>
                                    <p:cond delay="1500"/>
                                  </p:stCondLst>
                                  <p:childTnLst>
                                    <p:set>
                                      <p:cBhvr>
                                        <p:cTn id="36" dur="1" fill="hold">
                                          <p:stCondLst>
                                            <p:cond delay="0"/>
                                          </p:stCondLst>
                                        </p:cTn>
                                        <p:tgtEl>
                                          <p:spTgt spid="61"/>
                                        </p:tgtEl>
                                        <p:attrNameLst>
                                          <p:attrName>style.visibility</p:attrName>
                                        </p:attrNameLst>
                                      </p:cBhvr>
                                      <p:to>
                                        <p:strVal val="visible"/>
                                      </p:to>
                                    </p:set>
                                    <p:animEffect transition="in" filter="wheel(1)">
                                      <p:cBhvr>
                                        <p:cTn id="37" dur="500"/>
                                        <p:tgtEl>
                                          <p:spTgt spid="61"/>
                                        </p:tgtEl>
                                      </p:cBhvr>
                                    </p:animEffect>
                                  </p:childTnLst>
                                </p:cTn>
                              </p:par>
                              <p:par>
                                <p:cTn id="38" presetID="53" presetClass="entr" presetSubtype="16" fill="hold" grpId="0" nodeType="withEffect">
                                  <p:stCondLst>
                                    <p:cond delay="1900"/>
                                  </p:stCondLst>
                                  <p:childTnLst>
                                    <p:set>
                                      <p:cBhvr>
                                        <p:cTn id="39" dur="1" fill="hold">
                                          <p:stCondLst>
                                            <p:cond delay="0"/>
                                          </p:stCondLst>
                                        </p:cTn>
                                        <p:tgtEl>
                                          <p:spTgt spid="62"/>
                                        </p:tgtEl>
                                        <p:attrNameLst>
                                          <p:attrName>style.visibility</p:attrName>
                                        </p:attrNameLst>
                                      </p:cBhvr>
                                      <p:to>
                                        <p:strVal val="visible"/>
                                      </p:to>
                                    </p:set>
                                    <p:anim calcmode="lin" valueType="num">
                                      <p:cBhvr>
                                        <p:cTn id="40" dur="500" fill="hold"/>
                                        <p:tgtEl>
                                          <p:spTgt spid="62"/>
                                        </p:tgtEl>
                                        <p:attrNameLst>
                                          <p:attrName>ppt_w</p:attrName>
                                        </p:attrNameLst>
                                      </p:cBhvr>
                                      <p:tavLst>
                                        <p:tav tm="0">
                                          <p:val>
                                            <p:fltVal val="0"/>
                                          </p:val>
                                        </p:tav>
                                        <p:tav tm="100000">
                                          <p:val>
                                            <p:strVal val="#ppt_w"/>
                                          </p:val>
                                        </p:tav>
                                      </p:tavLst>
                                    </p:anim>
                                    <p:anim calcmode="lin" valueType="num">
                                      <p:cBhvr>
                                        <p:cTn id="41" dur="500" fill="hold"/>
                                        <p:tgtEl>
                                          <p:spTgt spid="62"/>
                                        </p:tgtEl>
                                        <p:attrNameLst>
                                          <p:attrName>ppt_h</p:attrName>
                                        </p:attrNameLst>
                                      </p:cBhvr>
                                      <p:tavLst>
                                        <p:tav tm="0">
                                          <p:val>
                                            <p:fltVal val="0"/>
                                          </p:val>
                                        </p:tav>
                                        <p:tav tm="100000">
                                          <p:val>
                                            <p:strVal val="#ppt_h"/>
                                          </p:val>
                                        </p:tav>
                                      </p:tavLst>
                                    </p:anim>
                                    <p:animEffect transition="in" filter="fade">
                                      <p:cBhvr>
                                        <p:cTn id="42" dur="500"/>
                                        <p:tgtEl>
                                          <p:spTgt spid="62"/>
                                        </p:tgtEl>
                                      </p:cBhvr>
                                    </p:animEffect>
                                  </p:childTnLst>
                                </p:cTn>
                              </p:par>
                              <p:par>
                                <p:cTn id="43" presetID="2" presetClass="entr" presetSubtype="8" fill="hold" grpId="0" nodeType="withEffect">
                                  <p:stCondLst>
                                    <p:cond delay="2400"/>
                                  </p:stCondLst>
                                  <p:childTnLst>
                                    <p:set>
                                      <p:cBhvr>
                                        <p:cTn id="44" dur="1" fill="hold">
                                          <p:stCondLst>
                                            <p:cond delay="0"/>
                                          </p:stCondLst>
                                        </p:cTn>
                                        <p:tgtEl>
                                          <p:spTgt spid="71"/>
                                        </p:tgtEl>
                                        <p:attrNameLst>
                                          <p:attrName>style.visibility</p:attrName>
                                        </p:attrNameLst>
                                      </p:cBhvr>
                                      <p:to>
                                        <p:strVal val="visible"/>
                                      </p:to>
                                    </p:set>
                                    <p:anim calcmode="lin" valueType="num">
                                      <p:cBhvr additive="base">
                                        <p:cTn id="45" dur="500" fill="hold"/>
                                        <p:tgtEl>
                                          <p:spTgt spid="71"/>
                                        </p:tgtEl>
                                        <p:attrNameLst>
                                          <p:attrName>ppt_x</p:attrName>
                                        </p:attrNameLst>
                                      </p:cBhvr>
                                      <p:tavLst>
                                        <p:tav tm="0">
                                          <p:val>
                                            <p:strVal val="0-#ppt_w/2"/>
                                          </p:val>
                                        </p:tav>
                                        <p:tav tm="100000">
                                          <p:val>
                                            <p:strVal val="#ppt_x"/>
                                          </p:val>
                                        </p:tav>
                                      </p:tavLst>
                                    </p:anim>
                                    <p:anim calcmode="lin" valueType="num">
                                      <p:cBhvr additive="base">
                                        <p:cTn id="46" dur="500" fill="hold"/>
                                        <p:tgtEl>
                                          <p:spTgt spid="71"/>
                                        </p:tgtEl>
                                        <p:attrNameLst>
                                          <p:attrName>ppt_y</p:attrName>
                                        </p:attrNameLst>
                                      </p:cBhvr>
                                      <p:tavLst>
                                        <p:tav tm="0">
                                          <p:val>
                                            <p:strVal val="#ppt_y"/>
                                          </p:val>
                                        </p:tav>
                                        <p:tav tm="100000">
                                          <p:val>
                                            <p:strVal val="#ppt_y"/>
                                          </p:val>
                                        </p:tav>
                                      </p:tavLst>
                                    </p:anim>
                                  </p:childTnLst>
                                </p:cTn>
                              </p:par>
                              <p:par>
                                <p:cTn id="47" presetID="53" presetClass="entr" presetSubtype="16" fill="hold" grpId="0" nodeType="withEffect">
                                  <p:stCondLst>
                                    <p:cond delay="2400"/>
                                  </p:stCondLst>
                                  <p:childTnLst>
                                    <p:set>
                                      <p:cBhvr>
                                        <p:cTn id="48" dur="1" fill="hold">
                                          <p:stCondLst>
                                            <p:cond delay="0"/>
                                          </p:stCondLst>
                                        </p:cTn>
                                        <p:tgtEl>
                                          <p:spTgt spid="63"/>
                                        </p:tgtEl>
                                        <p:attrNameLst>
                                          <p:attrName>style.visibility</p:attrName>
                                        </p:attrNameLst>
                                      </p:cBhvr>
                                      <p:to>
                                        <p:strVal val="visible"/>
                                      </p:to>
                                    </p:set>
                                    <p:anim calcmode="lin" valueType="num">
                                      <p:cBhvr>
                                        <p:cTn id="49" dur="500" fill="hold"/>
                                        <p:tgtEl>
                                          <p:spTgt spid="63"/>
                                        </p:tgtEl>
                                        <p:attrNameLst>
                                          <p:attrName>ppt_w</p:attrName>
                                        </p:attrNameLst>
                                      </p:cBhvr>
                                      <p:tavLst>
                                        <p:tav tm="0">
                                          <p:val>
                                            <p:fltVal val="0"/>
                                          </p:val>
                                        </p:tav>
                                        <p:tav tm="100000">
                                          <p:val>
                                            <p:strVal val="#ppt_w"/>
                                          </p:val>
                                        </p:tav>
                                      </p:tavLst>
                                    </p:anim>
                                    <p:anim calcmode="lin" valueType="num">
                                      <p:cBhvr>
                                        <p:cTn id="50" dur="500" fill="hold"/>
                                        <p:tgtEl>
                                          <p:spTgt spid="63"/>
                                        </p:tgtEl>
                                        <p:attrNameLst>
                                          <p:attrName>ppt_h</p:attrName>
                                        </p:attrNameLst>
                                      </p:cBhvr>
                                      <p:tavLst>
                                        <p:tav tm="0">
                                          <p:val>
                                            <p:fltVal val="0"/>
                                          </p:val>
                                        </p:tav>
                                        <p:tav tm="100000">
                                          <p:val>
                                            <p:strVal val="#ppt_h"/>
                                          </p:val>
                                        </p:tav>
                                      </p:tavLst>
                                    </p:anim>
                                    <p:animEffect transition="in" filter="fade">
                                      <p:cBhvr>
                                        <p:cTn id="51" dur="500"/>
                                        <p:tgtEl>
                                          <p:spTgt spid="63"/>
                                        </p:tgtEl>
                                      </p:cBhvr>
                                    </p:animEffect>
                                  </p:childTnLst>
                                </p:cTn>
                              </p:par>
                              <p:par>
                                <p:cTn id="52" presetID="2" presetClass="entr" presetSubtype="8" fill="hold" grpId="0" nodeType="withEffect">
                                  <p:stCondLst>
                                    <p:cond delay="2900"/>
                                  </p:stCondLst>
                                  <p:childTnLst>
                                    <p:set>
                                      <p:cBhvr>
                                        <p:cTn id="53" dur="1" fill="hold">
                                          <p:stCondLst>
                                            <p:cond delay="0"/>
                                          </p:stCondLst>
                                        </p:cTn>
                                        <p:tgtEl>
                                          <p:spTgt spid="72"/>
                                        </p:tgtEl>
                                        <p:attrNameLst>
                                          <p:attrName>style.visibility</p:attrName>
                                        </p:attrNameLst>
                                      </p:cBhvr>
                                      <p:to>
                                        <p:strVal val="visible"/>
                                      </p:to>
                                    </p:set>
                                    <p:anim calcmode="lin" valueType="num">
                                      <p:cBhvr additive="base">
                                        <p:cTn id="54" dur="500" fill="hold"/>
                                        <p:tgtEl>
                                          <p:spTgt spid="72"/>
                                        </p:tgtEl>
                                        <p:attrNameLst>
                                          <p:attrName>ppt_x</p:attrName>
                                        </p:attrNameLst>
                                      </p:cBhvr>
                                      <p:tavLst>
                                        <p:tav tm="0">
                                          <p:val>
                                            <p:strVal val="0-#ppt_w/2"/>
                                          </p:val>
                                        </p:tav>
                                        <p:tav tm="100000">
                                          <p:val>
                                            <p:strVal val="#ppt_x"/>
                                          </p:val>
                                        </p:tav>
                                      </p:tavLst>
                                    </p:anim>
                                    <p:anim calcmode="lin" valueType="num">
                                      <p:cBhvr additive="base">
                                        <p:cTn id="55" dur="500" fill="hold"/>
                                        <p:tgtEl>
                                          <p:spTgt spid="72"/>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900"/>
                                  </p:stCondLst>
                                  <p:childTnLst>
                                    <p:set>
                                      <p:cBhvr>
                                        <p:cTn id="57" dur="1" fill="hold">
                                          <p:stCondLst>
                                            <p:cond delay="0"/>
                                          </p:stCondLst>
                                        </p:cTn>
                                        <p:tgtEl>
                                          <p:spTgt spid="64"/>
                                        </p:tgtEl>
                                        <p:attrNameLst>
                                          <p:attrName>style.visibility</p:attrName>
                                        </p:attrNameLst>
                                      </p:cBhvr>
                                      <p:to>
                                        <p:strVal val="visible"/>
                                      </p:to>
                                    </p:set>
                                    <p:anim calcmode="lin" valueType="num">
                                      <p:cBhvr>
                                        <p:cTn id="58" dur="500" fill="hold"/>
                                        <p:tgtEl>
                                          <p:spTgt spid="64"/>
                                        </p:tgtEl>
                                        <p:attrNameLst>
                                          <p:attrName>ppt_w</p:attrName>
                                        </p:attrNameLst>
                                      </p:cBhvr>
                                      <p:tavLst>
                                        <p:tav tm="0">
                                          <p:val>
                                            <p:fltVal val="0"/>
                                          </p:val>
                                        </p:tav>
                                        <p:tav tm="100000">
                                          <p:val>
                                            <p:strVal val="#ppt_w"/>
                                          </p:val>
                                        </p:tav>
                                      </p:tavLst>
                                    </p:anim>
                                    <p:anim calcmode="lin" valueType="num">
                                      <p:cBhvr>
                                        <p:cTn id="59" dur="500" fill="hold"/>
                                        <p:tgtEl>
                                          <p:spTgt spid="64"/>
                                        </p:tgtEl>
                                        <p:attrNameLst>
                                          <p:attrName>ppt_h</p:attrName>
                                        </p:attrNameLst>
                                      </p:cBhvr>
                                      <p:tavLst>
                                        <p:tav tm="0">
                                          <p:val>
                                            <p:fltVal val="0"/>
                                          </p:val>
                                        </p:tav>
                                        <p:tav tm="100000">
                                          <p:val>
                                            <p:strVal val="#ppt_h"/>
                                          </p:val>
                                        </p:tav>
                                      </p:tavLst>
                                    </p:anim>
                                    <p:animEffect transition="in" filter="fade">
                                      <p:cBhvr>
                                        <p:cTn id="60" dur="500"/>
                                        <p:tgtEl>
                                          <p:spTgt spid="64"/>
                                        </p:tgtEl>
                                      </p:cBhvr>
                                    </p:animEffect>
                                  </p:childTnLst>
                                </p:cTn>
                              </p:par>
                              <p:par>
                                <p:cTn id="61" presetID="2" presetClass="entr" presetSubtype="8" fill="hold" grpId="0" nodeType="withEffect">
                                  <p:stCondLst>
                                    <p:cond delay="3400"/>
                                  </p:stCondLst>
                                  <p:childTnLst>
                                    <p:set>
                                      <p:cBhvr>
                                        <p:cTn id="62" dur="1" fill="hold">
                                          <p:stCondLst>
                                            <p:cond delay="0"/>
                                          </p:stCondLst>
                                        </p:cTn>
                                        <p:tgtEl>
                                          <p:spTgt spid="73"/>
                                        </p:tgtEl>
                                        <p:attrNameLst>
                                          <p:attrName>style.visibility</p:attrName>
                                        </p:attrNameLst>
                                      </p:cBhvr>
                                      <p:to>
                                        <p:strVal val="visible"/>
                                      </p:to>
                                    </p:set>
                                    <p:anim calcmode="lin" valueType="num">
                                      <p:cBhvr additive="base">
                                        <p:cTn id="63" dur="500" fill="hold"/>
                                        <p:tgtEl>
                                          <p:spTgt spid="73"/>
                                        </p:tgtEl>
                                        <p:attrNameLst>
                                          <p:attrName>ppt_x</p:attrName>
                                        </p:attrNameLst>
                                      </p:cBhvr>
                                      <p:tavLst>
                                        <p:tav tm="0">
                                          <p:val>
                                            <p:strVal val="0-#ppt_w/2"/>
                                          </p:val>
                                        </p:tav>
                                        <p:tav tm="100000">
                                          <p:val>
                                            <p:strVal val="#ppt_x"/>
                                          </p:val>
                                        </p:tav>
                                      </p:tavLst>
                                    </p:anim>
                                    <p:anim calcmode="lin" valueType="num">
                                      <p:cBhvr additive="base">
                                        <p:cTn id="64" dur="500" fill="hold"/>
                                        <p:tgtEl>
                                          <p:spTgt spid="73"/>
                                        </p:tgtEl>
                                        <p:attrNameLst>
                                          <p:attrName>ppt_y</p:attrName>
                                        </p:attrNameLst>
                                      </p:cBhvr>
                                      <p:tavLst>
                                        <p:tav tm="0">
                                          <p:val>
                                            <p:strVal val="#ppt_y"/>
                                          </p:val>
                                        </p:tav>
                                        <p:tav tm="100000">
                                          <p:val>
                                            <p:strVal val="#ppt_y"/>
                                          </p:val>
                                        </p:tav>
                                      </p:tavLst>
                                    </p:anim>
                                  </p:childTnLst>
                                </p:cTn>
                              </p:par>
                              <p:par>
                                <p:cTn id="65" presetID="53" presetClass="entr" presetSubtype="16" fill="hold" grpId="0" nodeType="withEffect">
                                  <p:stCondLst>
                                    <p:cond delay="3400"/>
                                  </p:stCondLst>
                                  <p:childTnLst>
                                    <p:set>
                                      <p:cBhvr>
                                        <p:cTn id="66" dur="1" fill="hold">
                                          <p:stCondLst>
                                            <p:cond delay="0"/>
                                          </p:stCondLst>
                                        </p:cTn>
                                        <p:tgtEl>
                                          <p:spTgt spid="65"/>
                                        </p:tgtEl>
                                        <p:attrNameLst>
                                          <p:attrName>style.visibility</p:attrName>
                                        </p:attrNameLst>
                                      </p:cBhvr>
                                      <p:to>
                                        <p:strVal val="visible"/>
                                      </p:to>
                                    </p:set>
                                    <p:anim calcmode="lin" valueType="num">
                                      <p:cBhvr>
                                        <p:cTn id="67" dur="500" fill="hold"/>
                                        <p:tgtEl>
                                          <p:spTgt spid="65"/>
                                        </p:tgtEl>
                                        <p:attrNameLst>
                                          <p:attrName>ppt_w</p:attrName>
                                        </p:attrNameLst>
                                      </p:cBhvr>
                                      <p:tavLst>
                                        <p:tav tm="0">
                                          <p:val>
                                            <p:fltVal val="0"/>
                                          </p:val>
                                        </p:tav>
                                        <p:tav tm="100000">
                                          <p:val>
                                            <p:strVal val="#ppt_w"/>
                                          </p:val>
                                        </p:tav>
                                      </p:tavLst>
                                    </p:anim>
                                    <p:anim calcmode="lin" valueType="num">
                                      <p:cBhvr>
                                        <p:cTn id="68" dur="500" fill="hold"/>
                                        <p:tgtEl>
                                          <p:spTgt spid="65"/>
                                        </p:tgtEl>
                                        <p:attrNameLst>
                                          <p:attrName>ppt_h</p:attrName>
                                        </p:attrNameLst>
                                      </p:cBhvr>
                                      <p:tavLst>
                                        <p:tav tm="0">
                                          <p:val>
                                            <p:fltVal val="0"/>
                                          </p:val>
                                        </p:tav>
                                        <p:tav tm="100000">
                                          <p:val>
                                            <p:strVal val="#ppt_h"/>
                                          </p:val>
                                        </p:tav>
                                      </p:tavLst>
                                    </p:anim>
                                    <p:animEffect transition="in" filter="fade">
                                      <p:cBhvr>
                                        <p:cTn id="69" dur="500"/>
                                        <p:tgtEl>
                                          <p:spTgt spid="65"/>
                                        </p:tgtEl>
                                      </p:cBhvr>
                                    </p:animEffect>
                                  </p:childTnLst>
                                </p:cTn>
                              </p:par>
                              <p:par>
                                <p:cTn id="70" presetID="2" presetClass="entr" presetSubtype="2" fill="hold" grpId="0" nodeType="withEffect">
                                  <p:stCondLst>
                                    <p:cond delay="3900"/>
                                  </p:stCondLst>
                                  <p:childTnLst>
                                    <p:set>
                                      <p:cBhvr>
                                        <p:cTn id="71" dur="1" fill="hold">
                                          <p:stCondLst>
                                            <p:cond delay="0"/>
                                          </p:stCondLst>
                                        </p:cTn>
                                        <p:tgtEl>
                                          <p:spTgt spid="68"/>
                                        </p:tgtEl>
                                        <p:attrNameLst>
                                          <p:attrName>style.visibility</p:attrName>
                                        </p:attrNameLst>
                                      </p:cBhvr>
                                      <p:to>
                                        <p:strVal val="visible"/>
                                      </p:to>
                                    </p:set>
                                    <p:anim calcmode="lin" valueType="num">
                                      <p:cBhvr additive="base">
                                        <p:cTn id="72" dur="500" fill="hold"/>
                                        <p:tgtEl>
                                          <p:spTgt spid="68"/>
                                        </p:tgtEl>
                                        <p:attrNameLst>
                                          <p:attrName>ppt_x</p:attrName>
                                        </p:attrNameLst>
                                      </p:cBhvr>
                                      <p:tavLst>
                                        <p:tav tm="0">
                                          <p:val>
                                            <p:strVal val="1+#ppt_w/2"/>
                                          </p:val>
                                        </p:tav>
                                        <p:tav tm="100000">
                                          <p:val>
                                            <p:strVal val="#ppt_x"/>
                                          </p:val>
                                        </p:tav>
                                      </p:tavLst>
                                    </p:anim>
                                    <p:anim calcmode="lin" valueType="num">
                                      <p:cBhvr additive="base">
                                        <p:cTn id="73" dur="500" fill="hold"/>
                                        <p:tgtEl>
                                          <p:spTgt spid="68"/>
                                        </p:tgtEl>
                                        <p:attrNameLst>
                                          <p:attrName>ppt_y</p:attrName>
                                        </p:attrNameLst>
                                      </p:cBhvr>
                                      <p:tavLst>
                                        <p:tav tm="0">
                                          <p:val>
                                            <p:strVal val="#ppt_y"/>
                                          </p:val>
                                        </p:tav>
                                        <p:tav tm="100000">
                                          <p:val>
                                            <p:strVal val="#ppt_y"/>
                                          </p:val>
                                        </p:tav>
                                      </p:tavLst>
                                    </p:anim>
                                  </p:childTnLst>
                                </p:cTn>
                              </p:par>
                              <p:par>
                                <p:cTn id="74" presetID="53" presetClass="entr" presetSubtype="16" fill="hold" grpId="0" nodeType="withEffect">
                                  <p:stCondLst>
                                    <p:cond delay="3900"/>
                                  </p:stCondLst>
                                  <p:childTnLst>
                                    <p:set>
                                      <p:cBhvr>
                                        <p:cTn id="75" dur="1" fill="hold">
                                          <p:stCondLst>
                                            <p:cond delay="0"/>
                                          </p:stCondLst>
                                        </p:cTn>
                                        <p:tgtEl>
                                          <p:spTgt spid="66"/>
                                        </p:tgtEl>
                                        <p:attrNameLst>
                                          <p:attrName>style.visibility</p:attrName>
                                        </p:attrNameLst>
                                      </p:cBhvr>
                                      <p:to>
                                        <p:strVal val="visible"/>
                                      </p:to>
                                    </p:set>
                                    <p:anim calcmode="lin" valueType="num">
                                      <p:cBhvr>
                                        <p:cTn id="76" dur="500" fill="hold"/>
                                        <p:tgtEl>
                                          <p:spTgt spid="66"/>
                                        </p:tgtEl>
                                        <p:attrNameLst>
                                          <p:attrName>ppt_w</p:attrName>
                                        </p:attrNameLst>
                                      </p:cBhvr>
                                      <p:tavLst>
                                        <p:tav tm="0">
                                          <p:val>
                                            <p:fltVal val="0"/>
                                          </p:val>
                                        </p:tav>
                                        <p:tav tm="100000">
                                          <p:val>
                                            <p:strVal val="#ppt_w"/>
                                          </p:val>
                                        </p:tav>
                                      </p:tavLst>
                                    </p:anim>
                                    <p:anim calcmode="lin" valueType="num">
                                      <p:cBhvr>
                                        <p:cTn id="77" dur="500" fill="hold"/>
                                        <p:tgtEl>
                                          <p:spTgt spid="66"/>
                                        </p:tgtEl>
                                        <p:attrNameLst>
                                          <p:attrName>ppt_h</p:attrName>
                                        </p:attrNameLst>
                                      </p:cBhvr>
                                      <p:tavLst>
                                        <p:tav tm="0">
                                          <p:val>
                                            <p:fltVal val="0"/>
                                          </p:val>
                                        </p:tav>
                                        <p:tav tm="100000">
                                          <p:val>
                                            <p:strVal val="#ppt_h"/>
                                          </p:val>
                                        </p:tav>
                                      </p:tavLst>
                                    </p:anim>
                                    <p:animEffect transition="in" filter="fade">
                                      <p:cBhvr>
                                        <p:cTn id="78" dur="500"/>
                                        <p:tgtEl>
                                          <p:spTgt spid="66"/>
                                        </p:tgtEl>
                                      </p:cBhvr>
                                    </p:animEffect>
                                  </p:childTnLst>
                                </p:cTn>
                              </p:par>
                              <p:par>
                                <p:cTn id="79" presetID="2" presetClass="entr" presetSubtype="2" fill="hold" grpId="0" nodeType="withEffect">
                                  <p:stCondLst>
                                    <p:cond delay="4400"/>
                                  </p:stCondLst>
                                  <p:childTnLst>
                                    <p:set>
                                      <p:cBhvr>
                                        <p:cTn id="80" dur="1" fill="hold">
                                          <p:stCondLst>
                                            <p:cond delay="0"/>
                                          </p:stCondLst>
                                        </p:cTn>
                                        <p:tgtEl>
                                          <p:spTgt spid="69"/>
                                        </p:tgtEl>
                                        <p:attrNameLst>
                                          <p:attrName>style.visibility</p:attrName>
                                        </p:attrNameLst>
                                      </p:cBhvr>
                                      <p:to>
                                        <p:strVal val="visible"/>
                                      </p:to>
                                    </p:set>
                                    <p:anim calcmode="lin" valueType="num">
                                      <p:cBhvr additive="base">
                                        <p:cTn id="81" dur="500" fill="hold"/>
                                        <p:tgtEl>
                                          <p:spTgt spid="69"/>
                                        </p:tgtEl>
                                        <p:attrNameLst>
                                          <p:attrName>ppt_x</p:attrName>
                                        </p:attrNameLst>
                                      </p:cBhvr>
                                      <p:tavLst>
                                        <p:tav tm="0">
                                          <p:val>
                                            <p:strVal val="1+#ppt_w/2"/>
                                          </p:val>
                                        </p:tav>
                                        <p:tav tm="100000">
                                          <p:val>
                                            <p:strVal val="#ppt_x"/>
                                          </p:val>
                                        </p:tav>
                                      </p:tavLst>
                                    </p:anim>
                                    <p:anim calcmode="lin" valueType="num">
                                      <p:cBhvr additive="base">
                                        <p:cTn id="82" dur="500" fill="hold"/>
                                        <p:tgtEl>
                                          <p:spTgt spid="69"/>
                                        </p:tgtEl>
                                        <p:attrNameLst>
                                          <p:attrName>ppt_y</p:attrName>
                                        </p:attrNameLst>
                                      </p:cBhvr>
                                      <p:tavLst>
                                        <p:tav tm="0">
                                          <p:val>
                                            <p:strVal val="#ppt_y"/>
                                          </p:val>
                                        </p:tav>
                                        <p:tav tm="100000">
                                          <p:val>
                                            <p:strVal val="#ppt_y"/>
                                          </p:val>
                                        </p:tav>
                                      </p:tavLst>
                                    </p:anim>
                                  </p:childTnLst>
                                </p:cTn>
                              </p:par>
                              <p:par>
                                <p:cTn id="83" presetID="53" presetClass="entr" presetSubtype="16" fill="hold" grpId="0" nodeType="withEffect">
                                  <p:stCondLst>
                                    <p:cond delay="4400"/>
                                  </p:stCondLst>
                                  <p:childTnLst>
                                    <p:set>
                                      <p:cBhvr>
                                        <p:cTn id="84" dur="1" fill="hold">
                                          <p:stCondLst>
                                            <p:cond delay="0"/>
                                          </p:stCondLst>
                                        </p:cTn>
                                        <p:tgtEl>
                                          <p:spTgt spid="67"/>
                                        </p:tgtEl>
                                        <p:attrNameLst>
                                          <p:attrName>style.visibility</p:attrName>
                                        </p:attrNameLst>
                                      </p:cBhvr>
                                      <p:to>
                                        <p:strVal val="visible"/>
                                      </p:to>
                                    </p:set>
                                    <p:anim calcmode="lin" valueType="num">
                                      <p:cBhvr>
                                        <p:cTn id="85" dur="500" fill="hold"/>
                                        <p:tgtEl>
                                          <p:spTgt spid="67"/>
                                        </p:tgtEl>
                                        <p:attrNameLst>
                                          <p:attrName>ppt_w</p:attrName>
                                        </p:attrNameLst>
                                      </p:cBhvr>
                                      <p:tavLst>
                                        <p:tav tm="0">
                                          <p:val>
                                            <p:fltVal val="0"/>
                                          </p:val>
                                        </p:tav>
                                        <p:tav tm="100000">
                                          <p:val>
                                            <p:strVal val="#ppt_w"/>
                                          </p:val>
                                        </p:tav>
                                      </p:tavLst>
                                    </p:anim>
                                    <p:anim calcmode="lin" valueType="num">
                                      <p:cBhvr>
                                        <p:cTn id="86" dur="500" fill="hold"/>
                                        <p:tgtEl>
                                          <p:spTgt spid="67"/>
                                        </p:tgtEl>
                                        <p:attrNameLst>
                                          <p:attrName>ppt_h</p:attrName>
                                        </p:attrNameLst>
                                      </p:cBhvr>
                                      <p:tavLst>
                                        <p:tav tm="0">
                                          <p:val>
                                            <p:fltVal val="0"/>
                                          </p:val>
                                        </p:tav>
                                        <p:tav tm="100000">
                                          <p:val>
                                            <p:strVal val="#ppt_h"/>
                                          </p:val>
                                        </p:tav>
                                      </p:tavLst>
                                    </p:anim>
                                    <p:animEffect transition="in" filter="fade">
                                      <p:cBhvr>
                                        <p:cTn id="87" dur="500"/>
                                        <p:tgtEl>
                                          <p:spTgt spid="67"/>
                                        </p:tgtEl>
                                      </p:cBhvr>
                                    </p:animEffect>
                                  </p:childTnLst>
                                </p:cTn>
                              </p:par>
                              <p:par>
                                <p:cTn id="88" presetID="2" presetClass="entr" presetSubtype="2" fill="hold" grpId="0" nodeType="withEffect">
                                  <p:stCondLst>
                                    <p:cond delay="4900"/>
                                  </p:stCondLst>
                                  <p:childTnLst>
                                    <p:set>
                                      <p:cBhvr>
                                        <p:cTn id="89" dur="1" fill="hold">
                                          <p:stCondLst>
                                            <p:cond delay="0"/>
                                          </p:stCondLst>
                                        </p:cTn>
                                        <p:tgtEl>
                                          <p:spTgt spid="70"/>
                                        </p:tgtEl>
                                        <p:attrNameLst>
                                          <p:attrName>style.visibility</p:attrName>
                                        </p:attrNameLst>
                                      </p:cBhvr>
                                      <p:to>
                                        <p:strVal val="visible"/>
                                      </p:to>
                                    </p:set>
                                    <p:anim calcmode="lin" valueType="num">
                                      <p:cBhvr additive="base">
                                        <p:cTn id="90" dur="500" fill="hold"/>
                                        <p:tgtEl>
                                          <p:spTgt spid="70"/>
                                        </p:tgtEl>
                                        <p:attrNameLst>
                                          <p:attrName>ppt_x</p:attrName>
                                        </p:attrNameLst>
                                      </p:cBhvr>
                                      <p:tavLst>
                                        <p:tav tm="0">
                                          <p:val>
                                            <p:strVal val="1+#ppt_w/2"/>
                                          </p:val>
                                        </p:tav>
                                        <p:tav tm="100000">
                                          <p:val>
                                            <p:strVal val="#ppt_x"/>
                                          </p:val>
                                        </p:tav>
                                      </p:tavLst>
                                    </p:anim>
                                    <p:anim calcmode="lin" valueType="num">
                                      <p:cBhvr additive="base">
                                        <p:cTn id="91"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4" grpId="0" animBg="1"/>
      <p:bldP spid="65" grpId="0" animBg="1"/>
      <p:bldP spid="66" grpId="0" animBg="1"/>
      <p:bldP spid="67" grpId="0" animBg="1"/>
      <p:bldP spid="68" grpId="0"/>
      <p:bldP spid="69" grpId="0"/>
      <p:bldP spid="70" grpId="0"/>
      <p:bldP spid="71" grpId="0"/>
      <p:bldP spid="72" grpId="0"/>
      <p:bldP spid="73" grpId="0"/>
      <p:bldP spid="74" grpId="0" animBg="1"/>
      <p:bldP spid="75" grpId="0" animBg="1"/>
      <p:bldP spid="7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8">
            <a:extLst>
              <a:ext uri="{28A0092B-C50C-407E-A947-70E740481C1C}">
                <a14:useLocalDpi xmlns:a14="http://schemas.microsoft.com/office/drawing/2010/main" val="0"/>
              </a:ext>
            </a:extLst>
          </a:blip>
          <a:srcRect l="1" r="48109" b="51400"/>
          <a:stretch/>
        </p:blipFill>
        <p:spPr>
          <a:xfrm>
            <a:off x="2649" y="-1"/>
            <a:ext cx="9180312" cy="5167303"/>
          </a:xfrm>
          <a:prstGeom prst="rect">
            <a:avLst/>
          </a:prstGeom>
        </p:spPr>
      </p:pic>
      <p:sp>
        <p:nvSpPr>
          <p:cNvPr id="12" name="文本框 11"/>
          <p:cNvSpPr txBox="1"/>
          <p:nvPr>
            <p:custDataLst>
              <p:tags r:id="rId2"/>
            </p:custDataLst>
          </p:nvPr>
        </p:nvSpPr>
        <p:spPr>
          <a:xfrm>
            <a:off x="3327670" y="2061351"/>
            <a:ext cx="591509" cy="430887"/>
          </a:xfrm>
          <a:prstGeom prst="rect">
            <a:avLst/>
          </a:prstGeom>
          <a:noFill/>
        </p:spPr>
        <p:txBody>
          <a:bodyPr wrap="none" lIns="0" tIns="0" rIns="0" bIns="0">
            <a:spAutoFit/>
          </a:bodyPr>
          <a:lstStyle/>
          <a:p>
            <a:pPr>
              <a:defRPr/>
            </a:pPr>
            <a:r>
              <a:rPr lang="en-US" altLang="zh-CN"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P</a:t>
            </a:r>
            <a:r>
              <a:rPr lang="en-US" altLang="zh-CN" sz="28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3"/>
            </p:custDataLst>
          </p:nvPr>
        </p:nvSpPr>
        <p:spPr bwMode="auto">
          <a:xfrm>
            <a:off x="3450443" y="1939869"/>
            <a:ext cx="4087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2053" name="文本框 14"/>
          <p:cNvSpPr txBox="1">
            <a:spLocks noChangeArrowheads="1"/>
          </p:cNvSpPr>
          <p:nvPr>
            <p:custDataLst>
              <p:tags r:id="rId4"/>
            </p:custDataLst>
          </p:nvPr>
        </p:nvSpPr>
        <p:spPr bwMode="auto">
          <a:xfrm>
            <a:off x="4103948" y="1600436"/>
            <a:ext cx="94256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6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04</a:t>
            </a:r>
            <a:endParaRPr lang="zh-CN" altLang="en-US" sz="66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5"/>
            </p:custDataLst>
          </p:nvPr>
        </p:nvSpPr>
        <p:spPr>
          <a:xfrm>
            <a:off x="2913823" y="2740806"/>
            <a:ext cx="2621439" cy="4431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32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32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ustDataLst>
      <p:tags r:id="rId1"/>
    </p:custDataLst>
    <p:extLst>
      <p:ext uri="{BB962C8B-B14F-4D97-AF65-F5344CB8AC3E}">
        <p14:creationId xmlns:p14="http://schemas.microsoft.com/office/powerpoint/2010/main" val="3813158023"/>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052"/>
                                        </p:tgtEl>
                                        <p:attrNameLst>
                                          <p:attrName>style.visibility</p:attrName>
                                        </p:attrNameLst>
                                      </p:cBhvr>
                                      <p:to>
                                        <p:strVal val="visible"/>
                                      </p:to>
                                    </p:set>
                                    <p:animEffect transition="in" filter="fade">
                                      <p:cBhvr>
                                        <p:cTn id="13" dur="1000"/>
                                        <p:tgtEl>
                                          <p:spTgt spid="2052"/>
                                        </p:tgtEl>
                                      </p:cBhvr>
                                    </p:animEffect>
                                    <p:anim calcmode="lin" valueType="num">
                                      <p:cBhvr>
                                        <p:cTn id="14" dur="1000" fill="hold"/>
                                        <p:tgtEl>
                                          <p:spTgt spid="2052"/>
                                        </p:tgtEl>
                                        <p:attrNameLst>
                                          <p:attrName>ppt_x</p:attrName>
                                        </p:attrNameLst>
                                      </p:cBhvr>
                                      <p:tavLst>
                                        <p:tav tm="0">
                                          <p:val>
                                            <p:strVal val="#ppt_x"/>
                                          </p:val>
                                        </p:tav>
                                        <p:tav tm="100000">
                                          <p:val>
                                            <p:strVal val="#ppt_x"/>
                                          </p:val>
                                        </p:tav>
                                      </p:tavLst>
                                    </p:anim>
                                    <p:anim calcmode="lin" valueType="num">
                                      <p:cBhvr>
                                        <p:cTn id="15" dur="1000" fill="hold"/>
                                        <p:tgtEl>
                                          <p:spTgt spid="205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2053"/>
                                        </p:tgtEl>
                                        <p:attrNameLst>
                                          <p:attrName>style.visibility</p:attrName>
                                        </p:attrNameLst>
                                      </p:cBhvr>
                                      <p:to>
                                        <p:strVal val="visible"/>
                                      </p:to>
                                    </p:set>
                                    <p:anim calcmode="lin" valueType="num">
                                      <p:cBhvr additive="base">
                                        <p:cTn id="25" dur="500" fill="hold"/>
                                        <p:tgtEl>
                                          <p:spTgt spid="2053"/>
                                        </p:tgtEl>
                                        <p:attrNameLst>
                                          <p:attrName>ppt_x</p:attrName>
                                        </p:attrNameLst>
                                      </p:cBhvr>
                                      <p:tavLst>
                                        <p:tav tm="0">
                                          <p:val>
                                            <p:strVal val="1+#ppt_w/2"/>
                                          </p:val>
                                        </p:tav>
                                        <p:tav tm="100000">
                                          <p:val>
                                            <p:strVal val="#ppt_x"/>
                                          </p:val>
                                        </p:tav>
                                      </p:tavLst>
                                    </p:anim>
                                    <p:anim calcmode="lin" valueType="num">
                                      <p:cBhvr additive="base">
                                        <p:cTn id="26" dur="500" fill="hold"/>
                                        <p:tgtEl>
                                          <p:spTgt spid="2053"/>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2" presetClass="entr" presetSubtype="2"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1+#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4581" y="1578155"/>
            <a:ext cx="2537847" cy="429348"/>
          </a:xfrm>
          <a:prstGeom prst="rect">
            <a:avLst/>
          </a:prstGeom>
        </p:spPr>
        <p:txBody>
          <a:bodyPr wrap="square" lIns="68580" tIns="34290" rIns="68580" bIns="34290">
            <a:spAutoFit/>
          </a:bodyPr>
          <a:lstStyle/>
          <a:p>
            <a:pPr>
              <a:lnSpc>
                <a:spcPct val="130000"/>
              </a:lnSpc>
            </a:pPr>
            <a:r>
              <a:rPr lang="zh-CN" altLang="en-US" sz="9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3" name="矩形 2"/>
          <p:cNvSpPr/>
          <p:nvPr/>
        </p:nvSpPr>
        <p:spPr>
          <a:xfrm>
            <a:off x="1519238" y="1368243"/>
            <a:ext cx="1506836" cy="253916"/>
          </a:xfrm>
          <a:prstGeom prst="rect">
            <a:avLst/>
          </a:prstGeom>
        </p:spPr>
        <p:txBody>
          <a:bodyPr wrap="square" lIns="68580" tIns="34290" rIns="68580" bIns="34290">
            <a:spAutoFit/>
          </a:bodyPr>
          <a:lstStyle/>
          <a:p>
            <a:r>
              <a:rPr lang="zh-CN" altLang="en-US" sz="1200" dirty="0" smtClean="0">
                <a:solidFill>
                  <a:schemeClr val="tx1">
                    <a:lumMod val="75000"/>
                    <a:lumOff val="25000"/>
                  </a:schemeClr>
                </a:solidFill>
                <a:ea typeface="微软雅黑" pitchFamily="34" charset="-122"/>
              </a:rPr>
              <a:t>单击添加标题</a:t>
            </a:r>
          </a:p>
        </p:txBody>
      </p:sp>
      <p:sp>
        <p:nvSpPr>
          <p:cNvPr id="4" name="矩形 3"/>
          <p:cNvSpPr/>
          <p:nvPr/>
        </p:nvSpPr>
        <p:spPr>
          <a:xfrm>
            <a:off x="626680" y="3395610"/>
            <a:ext cx="2537847" cy="411779"/>
          </a:xfrm>
          <a:prstGeom prst="rect">
            <a:avLst/>
          </a:prstGeom>
        </p:spPr>
        <p:txBody>
          <a:bodyPr wrap="square" lIns="68580" tIns="34290" rIns="68580" bIns="34290">
            <a:spAutoFit/>
          </a:bodyPr>
          <a:lstStyle/>
          <a:p>
            <a:pPr>
              <a:lnSpc>
                <a:spcPct val="130000"/>
              </a:lnSpc>
            </a:pPr>
            <a:r>
              <a:rPr lang="zh-CN" altLang="en-US" sz="9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5" name="矩形 4"/>
          <p:cNvSpPr/>
          <p:nvPr/>
        </p:nvSpPr>
        <p:spPr>
          <a:xfrm>
            <a:off x="1691337" y="3185698"/>
            <a:ext cx="1506836" cy="253916"/>
          </a:xfrm>
          <a:prstGeom prst="rect">
            <a:avLst/>
          </a:prstGeom>
        </p:spPr>
        <p:txBody>
          <a:bodyPr wrap="square" lIns="68580" tIns="34290" rIns="68580" bIns="34290">
            <a:spAutoFit/>
          </a:bodyPr>
          <a:lstStyle/>
          <a:p>
            <a:r>
              <a:rPr lang="zh-CN" altLang="en-US" sz="1200" dirty="0" smtClean="0">
                <a:solidFill>
                  <a:schemeClr val="tx1">
                    <a:lumMod val="75000"/>
                    <a:lumOff val="25000"/>
                  </a:schemeClr>
                </a:solidFill>
                <a:ea typeface="微软雅黑" pitchFamily="34" charset="-122"/>
              </a:rPr>
              <a:t>单击添加标题</a:t>
            </a:r>
          </a:p>
        </p:txBody>
      </p:sp>
      <p:sp>
        <p:nvSpPr>
          <p:cNvPr id="6" name="矩形 5"/>
          <p:cNvSpPr/>
          <p:nvPr/>
        </p:nvSpPr>
        <p:spPr>
          <a:xfrm>
            <a:off x="5942342" y="3631815"/>
            <a:ext cx="2537847" cy="411779"/>
          </a:xfrm>
          <a:prstGeom prst="rect">
            <a:avLst/>
          </a:prstGeom>
        </p:spPr>
        <p:txBody>
          <a:bodyPr wrap="square" lIns="68580" tIns="34290" rIns="68580" bIns="34290">
            <a:spAutoFit/>
          </a:bodyPr>
          <a:lstStyle/>
          <a:p>
            <a:pPr>
              <a:lnSpc>
                <a:spcPct val="130000"/>
              </a:lnSpc>
            </a:pPr>
            <a:r>
              <a:rPr lang="zh-CN" altLang="en-US" sz="9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7" name="矩形 6"/>
          <p:cNvSpPr/>
          <p:nvPr/>
        </p:nvSpPr>
        <p:spPr>
          <a:xfrm>
            <a:off x="5942341" y="3421903"/>
            <a:ext cx="1506836" cy="253916"/>
          </a:xfrm>
          <a:prstGeom prst="rect">
            <a:avLst/>
          </a:prstGeom>
        </p:spPr>
        <p:txBody>
          <a:bodyPr wrap="square" lIns="68580" tIns="34290" rIns="68580" bIns="34290">
            <a:spAutoFit/>
          </a:bodyPr>
          <a:lstStyle/>
          <a:p>
            <a:r>
              <a:rPr lang="zh-CN" altLang="en-US" sz="1200" dirty="0" smtClean="0">
                <a:solidFill>
                  <a:schemeClr val="tx1">
                    <a:lumMod val="75000"/>
                    <a:lumOff val="25000"/>
                  </a:schemeClr>
                </a:solidFill>
                <a:ea typeface="微软雅黑" pitchFamily="34" charset="-122"/>
              </a:rPr>
              <a:t>单击添加标题</a:t>
            </a:r>
          </a:p>
        </p:txBody>
      </p:sp>
      <p:sp>
        <p:nvSpPr>
          <p:cNvPr id="8" name="矩形 7"/>
          <p:cNvSpPr/>
          <p:nvPr/>
        </p:nvSpPr>
        <p:spPr>
          <a:xfrm>
            <a:off x="5354053" y="1258166"/>
            <a:ext cx="2537847" cy="411779"/>
          </a:xfrm>
          <a:prstGeom prst="rect">
            <a:avLst/>
          </a:prstGeom>
        </p:spPr>
        <p:txBody>
          <a:bodyPr wrap="square" lIns="68580" tIns="34290" rIns="68580" bIns="34290">
            <a:spAutoFit/>
          </a:bodyPr>
          <a:lstStyle/>
          <a:p>
            <a:pPr>
              <a:lnSpc>
                <a:spcPct val="130000"/>
              </a:lnSpc>
            </a:pPr>
            <a:r>
              <a:rPr lang="zh-CN" altLang="en-US" sz="900" dirty="0" smtClean="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9" name="矩形 8"/>
          <p:cNvSpPr/>
          <p:nvPr/>
        </p:nvSpPr>
        <p:spPr>
          <a:xfrm>
            <a:off x="5354053" y="1048254"/>
            <a:ext cx="1506836" cy="253916"/>
          </a:xfrm>
          <a:prstGeom prst="rect">
            <a:avLst/>
          </a:prstGeom>
        </p:spPr>
        <p:txBody>
          <a:bodyPr wrap="square" lIns="68580" tIns="34290" rIns="68580" bIns="34290">
            <a:spAutoFit/>
          </a:bodyPr>
          <a:lstStyle/>
          <a:p>
            <a:r>
              <a:rPr lang="zh-CN" altLang="en-US" sz="1200" dirty="0" smtClean="0">
                <a:solidFill>
                  <a:schemeClr val="tx1">
                    <a:lumMod val="75000"/>
                    <a:lumOff val="25000"/>
                  </a:schemeClr>
                </a:solidFill>
                <a:ea typeface="微软雅黑" pitchFamily="34" charset="-122"/>
              </a:rPr>
              <a:t>单击添加标题</a:t>
            </a:r>
          </a:p>
        </p:txBody>
      </p:sp>
      <p:sp>
        <p:nvSpPr>
          <p:cNvPr id="10" name="泪滴形 9"/>
          <p:cNvSpPr/>
          <p:nvPr/>
        </p:nvSpPr>
        <p:spPr>
          <a:xfrm rot="9784955">
            <a:off x="5494927" y="2178685"/>
            <a:ext cx="933143" cy="919536"/>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rgbClr val="5A9BD5"/>
              </a:solidFill>
            </a:endParaRPr>
          </a:p>
        </p:txBody>
      </p:sp>
      <p:sp>
        <p:nvSpPr>
          <p:cNvPr id="11" name="矩形 10"/>
          <p:cNvSpPr/>
          <p:nvPr/>
        </p:nvSpPr>
        <p:spPr>
          <a:xfrm>
            <a:off x="5652509" y="2499911"/>
            <a:ext cx="840074" cy="377026"/>
          </a:xfrm>
          <a:prstGeom prst="rect">
            <a:avLst/>
          </a:prstGeom>
        </p:spPr>
        <p:txBody>
          <a:bodyPr wrap="square" lIns="68580" tIns="34290" rIns="68580" bIns="34290">
            <a:spAutoFit/>
          </a:bodyPr>
          <a:lstStyle/>
          <a:p>
            <a:r>
              <a:rPr lang="zh-CN" altLang="en-US" sz="2000" dirty="0" smtClean="0">
                <a:solidFill>
                  <a:schemeClr val="bg1">
                    <a:lumMod val="95000"/>
                  </a:schemeClr>
                </a:solidFill>
                <a:ea typeface="微软雅黑" pitchFamily="34" charset="-122"/>
              </a:rPr>
              <a:t>标题</a:t>
            </a:r>
          </a:p>
        </p:txBody>
      </p:sp>
      <p:sp>
        <p:nvSpPr>
          <p:cNvPr id="12" name="泪滴形 11"/>
          <p:cNvSpPr/>
          <p:nvPr/>
        </p:nvSpPr>
        <p:spPr>
          <a:xfrm rot="9224943">
            <a:off x="4663167" y="2893346"/>
            <a:ext cx="744969" cy="734106"/>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prstClr val="black"/>
              </a:solidFill>
            </a:endParaRPr>
          </a:p>
        </p:txBody>
      </p:sp>
      <p:sp>
        <p:nvSpPr>
          <p:cNvPr id="13" name="矩形 12"/>
          <p:cNvSpPr/>
          <p:nvPr/>
        </p:nvSpPr>
        <p:spPr>
          <a:xfrm>
            <a:off x="4812435" y="3134261"/>
            <a:ext cx="840074" cy="284693"/>
          </a:xfrm>
          <a:prstGeom prst="rect">
            <a:avLst/>
          </a:prstGeom>
        </p:spPr>
        <p:txBody>
          <a:bodyPr wrap="square" lIns="68580" tIns="34290" rIns="68580" bIns="34290">
            <a:spAutoFit/>
          </a:bodyPr>
          <a:lstStyle/>
          <a:p>
            <a:r>
              <a:rPr lang="zh-CN" altLang="en-US" sz="1400" dirty="0" smtClean="0">
                <a:solidFill>
                  <a:schemeClr val="bg1">
                    <a:lumMod val="95000"/>
                  </a:schemeClr>
                </a:solidFill>
                <a:ea typeface="微软雅黑" pitchFamily="34" charset="-122"/>
              </a:rPr>
              <a:t>标题</a:t>
            </a:r>
          </a:p>
        </p:txBody>
      </p:sp>
      <p:sp>
        <p:nvSpPr>
          <p:cNvPr id="14" name="泪滴形 13"/>
          <p:cNvSpPr/>
          <p:nvPr/>
        </p:nvSpPr>
        <p:spPr>
          <a:xfrm rot="7942971">
            <a:off x="4083119" y="1665651"/>
            <a:ext cx="1058534" cy="1042455"/>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prstClr val="black"/>
              </a:solidFill>
            </a:endParaRPr>
          </a:p>
        </p:txBody>
      </p:sp>
      <p:sp>
        <p:nvSpPr>
          <p:cNvPr id="15" name="泪滴形 14"/>
          <p:cNvSpPr/>
          <p:nvPr/>
        </p:nvSpPr>
        <p:spPr>
          <a:xfrm rot="7285796">
            <a:off x="3814508" y="2497004"/>
            <a:ext cx="689341" cy="678870"/>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prstClr val="black"/>
              </a:solidFill>
            </a:endParaRPr>
          </a:p>
        </p:txBody>
      </p:sp>
      <p:sp>
        <p:nvSpPr>
          <p:cNvPr id="16" name="泪滴形 15"/>
          <p:cNvSpPr/>
          <p:nvPr/>
        </p:nvSpPr>
        <p:spPr>
          <a:xfrm rot="6923497">
            <a:off x="2942777" y="2149760"/>
            <a:ext cx="904637" cy="906386"/>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prstClr val="black"/>
              </a:solidFill>
            </a:endParaRPr>
          </a:p>
        </p:txBody>
      </p:sp>
      <p:sp>
        <p:nvSpPr>
          <p:cNvPr id="17" name="矩形 16"/>
          <p:cNvSpPr/>
          <p:nvPr/>
        </p:nvSpPr>
        <p:spPr>
          <a:xfrm>
            <a:off x="3095836" y="2489984"/>
            <a:ext cx="840074" cy="377026"/>
          </a:xfrm>
          <a:prstGeom prst="rect">
            <a:avLst/>
          </a:prstGeom>
        </p:spPr>
        <p:txBody>
          <a:bodyPr wrap="square" lIns="68580" tIns="34290" rIns="68580" bIns="34290">
            <a:spAutoFit/>
          </a:bodyPr>
          <a:lstStyle/>
          <a:p>
            <a:r>
              <a:rPr lang="zh-CN" altLang="en-US" sz="2000" dirty="0" smtClean="0">
                <a:solidFill>
                  <a:schemeClr val="bg1">
                    <a:lumMod val="95000"/>
                  </a:schemeClr>
                </a:solidFill>
                <a:ea typeface="微软雅黑" pitchFamily="34" charset="-122"/>
              </a:rPr>
              <a:t>标题</a:t>
            </a:r>
          </a:p>
        </p:txBody>
      </p:sp>
      <p:sp>
        <p:nvSpPr>
          <p:cNvPr id="18" name="矩形 17"/>
          <p:cNvSpPr/>
          <p:nvPr/>
        </p:nvSpPr>
        <p:spPr>
          <a:xfrm>
            <a:off x="3927792" y="2709571"/>
            <a:ext cx="701692" cy="253916"/>
          </a:xfrm>
          <a:prstGeom prst="rect">
            <a:avLst/>
          </a:prstGeom>
        </p:spPr>
        <p:txBody>
          <a:bodyPr wrap="square" lIns="68580" tIns="34290" rIns="68580" bIns="34290">
            <a:spAutoFit/>
          </a:bodyPr>
          <a:lstStyle/>
          <a:p>
            <a:r>
              <a:rPr lang="zh-CN" altLang="en-US" sz="1200" dirty="0" smtClean="0">
                <a:solidFill>
                  <a:schemeClr val="bg1">
                    <a:lumMod val="95000"/>
                  </a:schemeClr>
                </a:solidFill>
                <a:ea typeface="微软雅黑" pitchFamily="34" charset="-122"/>
              </a:rPr>
              <a:t>标题</a:t>
            </a:r>
          </a:p>
        </p:txBody>
      </p:sp>
      <p:grpSp>
        <p:nvGrpSpPr>
          <p:cNvPr id="19" name="组合 18"/>
          <p:cNvGrpSpPr/>
          <p:nvPr/>
        </p:nvGrpSpPr>
        <p:grpSpPr>
          <a:xfrm>
            <a:off x="4434479" y="1884034"/>
            <a:ext cx="355812" cy="302844"/>
            <a:chOff x="1663814" y="4336316"/>
            <a:chExt cx="667095" cy="567616"/>
          </a:xfrm>
          <a:solidFill>
            <a:schemeClr val="bg1"/>
          </a:solidFill>
        </p:grpSpPr>
        <p:sp>
          <p:nvSpPr>
            <p:cNvPr id="20" name="Freeform 16"/>
            <p:cNvSpPr>
              <a:spLocks noEditPoints="1"/>
            </p:cNvSpPr>
            <p:nvPr/>
          </p:nvSpPr>
          <p:spPr bwMode="auto">
            <a:xfrm>
              <a:off x="1663814" y="4336316"/>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7"/>
            <p:cNvSpPr>
              <a:spLocks noEditPoints="1"/>
            </p:cNvSpPr>
            <p:nvPr/>
          </p:nvSpPr>
          <p:spPr bwMode="auto">
            <a:xfrm>
              <a:off x="1735497" y="435083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2" name="矩形 21"/>
          <p:cNvSpPr/>
          <p:nvPr/>
        </p:nvSpPr>
        <p:spPr>
          <a:xfrm>
            <a:off x="4339084" y="2199036"/>
            <a:ext cx="840074" cy="377026"/>
          </a:xfrm>
          <a:prstGeom prst="rect">
            <a:avLst/>
          </a:prstGeom>
        </p:spPr>
        <p:txBody>
          <a:bodyPr wrap="square" lIns="68580" tIns="34290" rIns="68580" bIns="34290">
            <a:spAutoFit/>
          </a:bodyPr>
          <a:lstStyle/>
          <a:p>
            <a:r>
              <a:rPr lang="zh-CN" altLang="en-US" sz="2000" dirty="0" smtClean="0">
                <a:solidFill>
                  <a:schemeClr val="bg1">
                    <a:lumMod val="95000"/>
                  </a:schemeClr>
                </a:solidFill>
                <a:ea typeface="微软雅黑" pitchFamily="34" charset="-122"/>
              </a:rPr>
              <a:t>标题</a:t>
            </a:r>
          </a:p>
        </p:txBody>
      </p:sp>
      <p:grpSp>
        <p:nvGrpSpPr>
          <p:cNvPr id="23" name="组合 22"/>
          <p:cNvGrpSpPr/>
          <p:nvPr/>
        </p:nvGrpSpPr>
        <p:grpSpPr>
          <a:xfrm>
            <a:off x="4291648" y="4198748"/>
            <a:ext cx="747118" cy="680785"/>
            <a:chOff x="4677169" y="5922786"/>
            <a:chExt cx="996157" cy="907433"/>
          </a:xfrm>
          <a:solidFill>
            <a:schemeClr val="accent1"/>
          </a:solidFill>
        </p:grpSpPr>
        <p:sp>
          <p:nvSpPr>
            <p:cNvPr id="24" name="任意多边形 23"/>
            <p:cNvSpPr/>
            <p:nvPr/>
          </p:nvSpPr>
          <p:spPr>
            <a:xfrm>
              <a:off x="4677169" y="6215063"/>
              <a:ext cx="996157" cy="615156"/>
            </a:xfrm>
            <a:custGeom>
              <a:avLst/>
              <a:gdLst>
                <a:gd name="connsiteX0" fmla="*/ 27998 w 996157"/>
                <a:gd name="connsiteY0" fmla="*/ 0 h 615156"/>
                <a:gd name="connsiteX1" fmla="*/ 146692 w 996157"/>
                <a:gd name="connsiteY1" fmla="*/ 0 h 615156"/>
                <a:gd name="connsiteX2" fmla="*/ 392754 w 996157"/>
                <a:gd name="connsiteY2" fmla="*/ 0 h 615156"/>
                <a:gd name="connsiteX3" fmla="*/ 392112 w 996157"/>
                <a:gd name="connsiteY3" fmla="*/ 1550 h 615156"/>
                <a:gd name="connsiteX4" fmla="*/ 392112 w 996157"/>
                <a:gd name="connsiteY4" fmla="*/ 492961 h 615156"/>
                <a:gd name="connsiteX5" fmla="*/ 434140 w 996157"/>
                <a:gd name="connsiteY5" fmla="*/ 534989 h 615156"/>
                <a:gd name="connsiteX6" fmla="*/ 562015 w 996157"/>
                <a:gd name="connsiteY6" fmla="*/ 534989 h 615156"/>
                <a:gd name="connsiteX7" fmla="*/ 604043 w 996157"/>
                <a:gd name="connsiteY7" fmla="*/ 492961 h 615156"/>
                <a:gd name="connsiteX8" fmla="*/ 604043 w 996157"/>
                <a:gd name="connsiteY8" fmla="*/ 1550 h 615156"/>
                <a:gd name="connsiteX9" fmla="*/ 603401 w 996157"/>
                <a:gd name="connsiteY9" fmla="*/ 0 h 615156"/>
                <a:gd name="connsiteX10" fmla="*/ 849467 w 996157"/>
                <a:gd name="connsiteY10" fmla="*/ 0 h 615156"/>
                <a:gd name="connsiteX11" fmla="*/ 968159 w 996157"/>
                <a:gd name="connsiteY11" fmla="*/ 0 h 615156"/>
                <a:gd name="connsiteX12" fmla="*/ 996157 w 996157"/>
                <a:gd name="connsiteY12" fmla="*/ 27998 h 615156"/>
                <a:gd name="connsiteX13" fmla="*/ 996157 w 996157"/>
                <a:gd name="connsiteY13" fmla="*/ 260133 h 615156"/>
                <a:gd name="connsiteX14" fmla="*/ 968159 w 996157"/>
                <a:gd name="connsiteY14" fmla="*/ 288131 h 615156"/>
                <a:gd name="connsiteX15" fmla="*/ 909242 w 996157"/>
                <a:gd name="connsiteY15" fmla="*/ 288131 h 615156"/>
                <a:gd name="connsiteX16" fmla="*/ 909242 w 996157"/>
                <a:gd name="connsiteY16" fmla="*/ 555381 h 615156"/>
                <a:gd name="connsiteX17" fmla="*/ 849467 w 996157"/>
                <a:gd name="connsiteY17" fmla="*/ 615156 h 615156"/>
                <a:gd name="connsiteX18" fmla="*/ 146692 w 996157"/>
                <a:gd name="connsiteY18" fmla="*/ 615156 h 615156"/>
                <a:gd name="connsiteX19" fmla="*/ 86917 w 996157"/>
                <a:gd name="connsiteY19" fmla="*/ 555381 h 615156"/>
                <a:gd name="connsiteX20" fmla="*/ 86917 w 996157"/>
                <a:gd name="connsiteY20" fmla="*/ 288131 h 615156"/>
                <a:gd name="connsiteX21" fmla="*/ 27998 w 996157"/>
                <a:gd name="connsiteY21" fmla="*/ 288131 h 615156"/>
                <a:gd name="connsiteX22" fmla="*/ 0 w 996157"/>
                <a:gd name="connsiteY22" fmla="*/ 260133 h 615156"/>
                <a:gd name="connsiteX23" fmla="*/ 0 w 996157"/>
                <a:gd name="connsiteY23" fmla="*/ 27998 h 615156"/>
                <a:gd name="connsiteX24" fmla="*/ 27998 w 996157"/>
                <a:gd name="connsiteY24" fmla="*/ 0 h 615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96157" h="615156">
                  <a:moveTo>
                    <a:pt x="27998" y="0"/>
                  </a:moveTo>
                  <a:lnTo>
                    <a:pt x="146692" y="0"/>
                  </a:lnTo>
                  <a:lnTo>
                    <a:pt x="392754" y="0"/>
                  </a:lnTo>
                  <a:lnTo>
                    <a:pt x="392112" y="1550"/>
                  </a:lnTo>
                  <a:lnTo>
                    <a:pt x="392112" y="492961"/>
                  </a:lnTo>
                  <a:cubicBezTo>
                    <a:pt x="392112" y="516172"/>
                    <a:pt x="410929" y="534989"/>
                    <a:pt x="434140" y="534989"/>
                  </a:cubicBezTo>
                  <a:lnTo>
                    <a:pt x="562015" y="534989"/>
                  </a:lnTo>
                  <a:cubicBezTo>
                    <a:pt x="585226" y="534989"/>
                    <a:pt x="604043" y="516172"/>
                    <a:pt x="604043" y="492961"/>
                  </a:cubicBezTo>
                  <a:lnTo>
                    <a:pt x="604043" y="1550"/>
                  </a:lnTo>
                  <a:lnTo>
                    <a:pt x="603401" y="0"/>
                  </a:lnTo>
                  <a:lnTo>
                    <a:pt x="849467" y="0"/>
                  </a:lnTo>
                  <a:lnTo>
                    <a:pt x="968159" y="0"/>
                  </a:lnTo>
                  <a:cubicBezTo>
                    <a:pt x="983622" y="0"/>
                    <a:pt x="996157" y="12535"/>
                    <a:pt x="996157" y="27998"/>
                  </a:cubicBezTo>
                  <a:lnTo>
                    <a:pt x="996157" y="260133"/>
                  </a:lnTo>
                  <a:cubicBezTo>
                    <a:pt x="996157" y="275596"/>
                    <a:pt x="983622" y="288131"/>
                    <a:pt x="968159" y="288131"/>
                  </a:cubicBezTo>
                  <a:lnTo>
                    <a:pt x="909242" y="288131"/>
                  </a:lnTo>
                  <a:lnTo>
                    <a:pt x="909242" y="555381"/>
                  </a:lnTo>
                  <a:cubicBezTo>
                    <a:pt x="909242" y="588394"/>
                    <a:pt x="882480" y="615156"/>
                    <a:pt x="849467" y="615156"/>
                  </a:cubicBezTo>
                  <a:lnTo>
                    <a:pt x="146692" y="615156"/>
                  </a:lnTo>
                  <a:cubicBezTo>
                    <a:pt x="113679" y="615156"/>
                    <a:pt x="86917" y="588394"/>
                    <a:pt x="86917" y="555381"/>
                  </a:cubicBezTo>
                  <a:lnTo>
                    <a:pt x="86917" y="288131"/>
                  </a:lnTo>
                  <a:lnTo>
                    <a:pt x="27998" y="288131"/>
                  </a:lnTo>
                  <a:cubicBezTo>
                    <a:pt x="12535" y="288131"/>
                    <a:pt x="0" y="275596"/>
                    <a:pt x="0" y="260133"/>
                  </a:cubicBezTo>
                  <a:lnTo>
                    <a:pt x="0" y="27998"/>
                  </a:lnTo>
                  <a:cubicBezTo>
                    <a:pt x="0" y="12535"/>
                    <a:pt x="12535" y="0"/>
                    <a:pt x="2799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endParaRPr>
            </a:p>
          </p:txBody>
        </p:sp>
        <p:sp>
          <p:nvSpPr>
            <p:cNvPr id="25" name="任意多边形 24"/>
            <p:cNvSpPr/>
            <p:nvPr/>
          </p:nvSpPr>
          <p:spPr>
            <a:xfrm rot="10168383" flipH="1">
              <a:off x="4843629" y="5922788"/>
              <a:ext cx="306974" cy="324112"/>
            </a:xfrm>
            <a:custGeom>
              <a:avLst/>
              <a:gdLst>
                <a:gd name="connsiteX0" fmla="*/ 183422 w 306974"/>
                <a:gd name="connsiteY0" fmla="*/ 225886 h 324112"/>
                <a:gd name="connsiteX1" fmla="*/ 153487 w 306974"/>
                <a:gd name="connsiteY1" fmla="*/ 231330 h 324112"/>
                <a:gd name="connsiteX2" fmla="*/ 76581 w 306974"/>
                <a:gd name="connsiteY2" fmla="*/ 162059 h 324112"/>
                <a:gd name="connsiteX3" fmla="*/ 76582 w 306974"/>
                <a:gd name="connsiteY3" fmla="*/ 162059 h 324112"/>
                <a:gd name="connsiteX4" fmla="*/ 153487 w 306974"/>
                <a:gd name="connsiteY4" fmla="*/ 92788 h 324112"/>
                <a:gd name="connsiteX5" fmla="*/ 231475 w 306974"/>
                <a:gd name="connsiteY5" fmla="*/ 91813 h 324112"/>
                <a:gd name="connsiteX6" fmla="*/ 230393 w 306974"/>
                <a:gd name="connsiteY6" fmla="*/ 162059 h 324112"/>
                <a:gd name="connsiteX7" fmla="*/ 183422 w 306974"/>
                <a:gd name="connsiteY7" fmla="*/ 225886 h 324112"/>
                <a:gd name="connsiteX8" fmla="*/ 153487 w 306974"/>
                <a:gd name="connsiteY8" fmla="*/ 324112 h 324112"/>
                <a:gd name="connsiteX9" fmla="*/ 306974 w 306974"/>
                <a:gd name="connsiteY9" fmla="*/ 162056 h 324112"/>
                <a:gd name="connsiteX10" fmla="*/ 306974 w 306974"/>
                <a:gd name="connsiteY10" fmla="*/ 0 h 324112"/>
                <a:gd name="connsiteX11" fmla="*/ 153487 w 306974"/>
                <a:gd name="connsiteY11" fmla="*/ 0 h 324112"/>
                <a:gd name="connsiteX12" fmla="*/ 0 w 306974"/>
                <a:gd name="connsiteY12" fmla="*/ 162056 h 324112"/>
                <a:gd name="connsiteX13" fmla="*/ 153487 w 306974"/>
                <a:gd name="connsiteY13" fmla="*/ 324112 h 3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974" h="324112">
                  <a:moveTo>
                    <a:pt x="183422" y="225886"/>
                  </a:moveTo>
                  <a:cubicBezTo>
                    <a:pt x="174221" y="229392"/>
                    <a:pt x="164106" y="231330"/>
                    <a:pt x="153487" y="231330"/>
                  </a:cubicBezTo>
                  <a:cubicBezTo>
                    <a:pt x="111012" y="231330"/>
                    <a:pt x="76581" y="200316"/>
                    <a:pt x="76581" y="162059"/>
                  </a:cubicBezTo>
                  <a:lnTo>
                    <a:pt x="76582" y="162059"/>
                  </a:lnTo>
                  <a:cubicBezTo>
                    <a:pt x="76582" y="123802"/>
                    <a:pt x="111014" y="92788"/>
                    <a:pt x="153487" y="92788"/>
                  </a:cubicBezTo>
                  <a:cubicBezTo>
                    <a:pt x="179484" y="92788"/>
                    <a:pt x="205480" y="92463"/>
                    <a:pt x="231475" y="91813"/>
                  </a:cubicBezTo>
                  <a:cubicBezTo>
                    <a:pt x="230754" y="115228"/>
                    <a:pt x="230393" y="138644"/>
                    <a:pt x="230393" y="162059"/>
                  </a:cubicBezTo>
                  <a:cubicBezTo>
                    <a:pt x="230393" y="190751"/>
                    <a:pt x="211024" y="215370"/>
                    <a:pt x="183422" y="225886"/>
                  </a:cubicBezTo>
                  <a:close/>
                  <a:moveTo>
                    <a:pt x="153487" y="324112"/>
                  </a:moveTo>
                  <a:cubicBezTo>
                    <a:pt x="238256" y="324112"/>
                    <a:pt x="306974" y="251557"/>
                    <a:pt x="306974" y="162056"/>
                  </a:cubicBezTo>
                  <a:lnTo>
                    <a:pt x="306974" y="0"/>
                  </a:lnTo>
                  <a:lnTo>
                    <a:pt x="153487" y="0"/>
                  </a:lnTo>
                  <a:cubicBezTo>
                    <a:pt x="68718" y="0"/>
                    <a:pt x="0" y="72555"/>
                    <a:pt x="0" y="162056"/>
                  </a:cubicBezTo>
                  <a:cubicBezTo>
                    <a:pt x="0" y="251557"/>
                    <a:pt x="68718" y="324112"/>
                    <a:pt x="153487" y="3241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endParaRPr>
            </a:p>
          </p:txBody>
        </p:sp>
        <p:sp>
          <p:nvSpPr>
            <p:cNvPr id="26" name="任意多边形 25"/>
            <p:cNvSpPr/>
            <p:nvPr/>
          </p:nvSpPr>
          <p:spPr>
            <a:xfrm rot="11431617">
              <a:off x="5176883" y="5922786"/>
              <a:ext cx="306974" cy="324112"/>
            </a:xfrm>
            <a:custGeom>
              <a:avLst/>
              <a:gdLst>
                <a:gd name="connsiteX0" fmla="*/ 183422 w 306974"/>
                <a:gd name="connsiteY0" fmla="*/ 225886 h 324112"/>
                <a:gd name="connsiteX1" fmla="*/ 153487 w 306974"/>
                <a:gd name="connsiteY1" fmla="*/ 231330 h 324112"/>
                <a:gd name="connsiteX2" fmla="*/ 76581 w 306974"/>
                <a:gd name="connsiteY2" fmla="*/ 162059 h 324112"/>
                <a:gd name="connsiteX3" fmla="*/ 76582 w 306974"/>
                <a:gd name="connsiteY3" fmla="*/ 162059 h 324112"/>
                <a:gd name="connsiteX4" fmla="*/ 153487 w 306974"/>
                <a:gd name="connsiteY4" fmla="*/ 92788 h 324112"/>
                <a:gd name="connsiteX5" fmla="*/ 231475 w 306974"/>
                <a:gd name="connsiteY5" fmla="*/ 91813 h 324112"/>
                <a:gd name="connsiteX6" fmla="*/ 230393 w 306974"/>
                <a:gd name="connsiteY6" fmla="*/ 162059 h 324112"/>
                <a:gd name="connsiteX7" fmla="*/ 183422 w 306974"/>
                <a:gd name="connsiteY7" fmla="*/ 225886 h 324112"/>
                <a:gd name="connsiteX8" fmla="*/ 153487 w 306974"/>
                <a:gd name="connsiteY8" fmla="*/ 324112 h 324112"/>
                <a:gd name="connsiteX9" fmla="*/ 306974 w 306974"/>
                <a:gd name="connsiteY9" fmla="*/ 162056 h 324112"/>
                <a:gd name="connsiteX10" fmla="*/ 306974 w 306974"/>
                <a:gd name="connsiteY10" fmla="*/ 0 h 324112"/>
                <a:gd name="connsiteX11" fmla="*/ 153487 w 306974"/>
                <a:gd name="connsiteY11" fmla="*/ 0 h 324112"/>
                <a:gd name="connsiteX12" fmla="*/ 0 w 306974"/>
                <a:gd name="connsiteY12" fmla="*/ 162056 h 324112"/>
                <a:gd name="connsiteX13" fmla="*/ 153487 w 306974"/>
                <a:gd name="connsiteY13" fmla="*/ 324112 h 3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974" h="324112">
                  <a:moveTo>
                    <a:pt x="183422" y="225886"/>
                  </a:moveTo>
                  <a:cubicBezTo>
                    <a:pt x="174221" y="229392"/>
                    <a:pt x="164106" y="231330"/>
                    <a:pt x="153487" y="231330"/>
                  </a:cubicBezTo>
                  <a:cubicBezTo>
                    <a:pt x="111012" y="231330"/>
                    <a:pt x="76581" y="200316"/>
                    <a:pt x="76581" y="162059"/>
                  </a:cubicBezTo>
                  <a:lnTo>
                    <a:pt x="76582" y="162059"/>
                  </a:lnTo>
                  <a:cubicBezTo>
                    <a:pt x="76582" y="123802"/>
                    <a:pt x="111014" y="92788"/>
                    <a:pt x="153487" y="92788"/>
                  </a:cubicBezTo>
                  <a:cubicBezTo>
                    <a:pt x="179484" y="92788"/>
                    <a:pt x="205480" y="92463"/>
                    <a:pt x="231475" y="91813"/>
                  </a:cubicBezTo>
                  <a:cubicBezTo>
                    <a:pt x="230754" y="115228"/>
                    <a:pt x="230393" y="138644"/>
                    <a:pt x="230393" y="162059"/>
                  </a:cubicBezTo>
                  <a:cubicBezTo>
                    <a:pt x="230393" y="190751"/>
                    <a:pt x="211024" y="215370"/>
                    <a:pt x="183422" y="225886"/>
                  </a:cubicBezTo>
                  <a:close/>
                  <a:moveTo>
                    <a:pt x="153487" y="324112"/>
                  </a:moveTo>
                  <a:cubicBezTo>
                    <a:pt x="238256" y="324112"/>
                    <a:pt x="306974" y="251557"/>
                    <a:pt x="306974" y="162056"/>
                  </a:cubicBezTo>
                  <a:lnTo>
                    <a:pt x="306974" y="0"/>
                  </a:lnTo>
                  <a:lnTo>
                    <a:pt x="153487" y="0"/>
                  </a:lnTo>
                  <a:cubicBezTo>
                    <a:pt x="68718" y="0"/>
                    <a:pt x="0" y="72555"/>
                    <a:pt x="0" y="162056"/>
                  </a:cubicBezTo>
                  <a:cubicBezTo>
                    <a:pt x="0" y="251557"/>
                    <a:pt x="68718" y="324112"/>
                    <a:pt x="153487" y="3241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endParaRPr>
            </a:p>
          </p:txBody>
        </p:sp>
        <p:sp>
          <p:nvSpPr>
            <p:cNvPr id="27" name="圆角矩形 26"/>
            <p:cNvSpPr/>
            <p:nvPr/>
          </p:nvSpPr>
          <p:spPr>
            <a:xfrm>
              <a:off x="4943043" y="6172201"/>
              <a:ext cx="403011" cy="6429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endParaRPr>
            </a:p>
          </p:txBody>
        </p:sp>
      </p:grpSp>
      <p:cxnSp>
        <p:nvCxnSpPr>
          <p:cNvPr id="28" name="直接连接符 27"/>
          <p:cNvCxnSpPr>
            <a:stCxn id="16" idx="7"/>
            <a:endCxn id="25" idx="9"/>
          </p:cNvCxnSpPr>
          <p:nvPr/>
        </p:nvCxnSpPr>
        <p:spPr>
          <a:xfrm>
            <a:off x="3610614" y="3205967"/>
            <a:ext cx="1034173" cy="10933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7"/>
            <a:endCxn id="25" idx="9"/>
          </p:cNvCxnSpPr>
          <p:nvPr/>
        </p:nvCxnSpPr>
        <p:spPr>
          <a:xfrm>
            <a:off x="4269136" y="3307594"/>
            <a:ext cx="375650" cy="9916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14" idx="7"/>
            <a:endCxn id="25" idx="9"/>
          </p:cNvCxnSpPr>
          <p:nvPr/>
        </p:nvCxnSpPr>
        <p:spPr>
          <a:xfrm>
            <a:off x="4640736" y="2929284"/>
            <a:ext cx="4051" cy="13700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endCxn id="25" idx="9"/>
          </p:cNvCxnSpPr>
          <p:nvPr/>
        </p:nvCxnSpPr>
        <p:spPr>
          <a:xfrm flipH="1">
            <a:off x="4644786" y="3210562"/>
            <a:ext cx="1007653" cy="10887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12" idx="7"/>
            <a:endCxn id="25" idx="9"/>
          </p:cNvCxnSpPr>
          <p:nvPr/>
        </p:nvCxnSpPr>
        <p:spPr>
          <a:xfrm flipH="1">
            <a:off x="4644786" y="3754398"/>
            <a:ext cx="219096" cy="5448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0398012"/>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250"/>
                                        <p:tgtEl>
                                          <p:spTgt spid="16"/>
                                        </p:tgtEl>
                                      </p:cBhvr>
                                    </p:animEffect>
                                    <p:anim calcmode="lin" valueType="num">
                                      <p:cBhvr>
                                        <p:cTn id="11" dur="250" fill="hold"/>
                                        <p:tgtEl>
                                          <p:spTgt spid="16"/>
                                        </p:tgtEl>
                                        <p:attrNameLst>
                                          <p:attrName>ppt_x</p:attrName>
                                        </p:attrNameLst>
                                      </p:cBhvr>
                                      <p:tavLst>
                                        <p:tav tm="0">
                                          <p:val>
                                            <p:strVal val="#ppt_x"/>
                                          </p:val>
                                        </p:tav>
                                        <p:tav tm="100000">
                                          <p:val>
                                            <p:strVal val="#ppt_x"/>
                                          </p:val>
                                        </p:tav>
                                      </p:tavLst>
                                    </p:anim>
                                    <p:anim calcmode="lin" valueType="num">
                                      <p:cBhvr>
                                        <p:cTn id="12" dur="250" fill="hold"/>
                                        <p:tgtEl>
                                          <p:spTgt spid="16"/>
                                        </p:tgtEl>
                                        <p:attrNameLst>
                                          <p:attrName>ppt_y</p:attrName>
                                        </p:attrNameLst>
                                      </p:cBhvr>
                                      <p:tavLst>
                                        <p:tav tm="0">
                                          <p:val>
                                            <p:strVal val="#ppt_y+.1"/>
                                          </p:val>
                                        </p:tav>
                                        <p:tav tm="100000">
                                          <p:val>
                                            <p:strVal val="#ppt_y"/>
                                          </p:val>
                                        </p:tav>
                                      </p:tavLst>
                                    </p:anim>
                                  </p:childTnLst>
                                </p:cTn>
                              </p:par>
                              <p:par>
                                <p:cTn id="13" presetID="22" presetClass="entr" presetSubtype="4" fill="hold" nodeType="withEffect">
                                  <p:stCondLst>
                                    <p:cond delay="10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par>
                                <p:cTn id="16" presetID="42" presetClass="entr" presetSubtype="0" fill="hold" grpId="0" nodeType="withEffect">
                                  <p:stCondLst>
                                    <p:cond delay="40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250"/>
                                        <p:tgtEl>
                                          <p:spTgt spid="15"/>
                                        </p:tgtEl>
                                      </p:cBhvr>
                                    </p:animEffect>
                                    <p:anim calcmode="lin" valueType="num">
                                      <p:cBhvr>
                                        <p:cTn id="19" dur="250" fill="hold"/>
                                        <p:tgtEl>
                                          <p:spTgt spid="15"/>
                                        </p:tgtEl>
                                        <p:attrNameLst>
                                          <p:attrName>ppt_x</p:attrName>
                                        </p:attrNameLst>
                                      </p:cBhvr>
                                      <p:tavLst>
                                        <p:tav tm="0">
                                          <p:val>
                                            <p:strVal val="#ppt_x"/>
                                          </p:val>
                                        </p:tav>
                                        <p:tav tm="100000">
                                          <p:val>
                                            <p:strVal val="#ppt_x"/>
                                          </p:val>
                                        </p:tav>
                                      </p:tavLst>
                                    </p:anim>
                                    <p:anim calcmode="lin" valueType="num">
                                      <p:cBhvr>
                                        <p:cTn id="20" dur="250" fill="hold"/>
                                        <p:tgtEl>
                                          <p:spTgt spid="15"/>
                                        </p:tgtEl>
                                        <p:attrNameLst>
                                          <p:attrName>ppt_y</p:attrName>
                                        </p:attrNameLst>
                                      </p:cBhvr>
                                      <p:tavLst>
                                        <p:tav tm="0">
                                          <p:val>
                                            <p:strVal val="#ppt_y+.1"/>
                                          </p:val>
                                        </p:tav>
                                        <p:tav tm="100000">
                                          <p:val>
                                            <p:strVal val="#ppt_y"/>
                                          </p:val>
                                        </p:tav>
                                      </p:tavLst>
                                    </p:anim>
                                  </p:childTnLst>
                                </p:cTn>
                              </p:par>
                              <p:par>
                                <p:cTn id="21" presetID="22" presetClass="entr" presetSubtype="4" fill="hold" nodeType="withEffect">
                                  <p:stCondLst>
                                    <p:cond delay="200"/>
                                  </p:stCondLst>
                                  <p:childTnLst>
                                    <p:set>
                                      <p:cBhvr>
                                        <p:cTn id="22" dur="1" fill="hold">
                                          <p:stCondLst>
                                            <p:cond delay="0"/>
                                          </p:stCondLst>
                                        </p:cTn>
                                        <p:tgtEl>
                                          <p:spTgt spid="30"/>
                                        </p:tgtEl>
                                        <p:attrNameLst>
                                          <p:attrName>style.visibility</p:attrName>
                                        </p:attrNameLst>
                                      </p:cBhvr>
                                      <p:to>
                                        <p:strVal val="visible"/>
                                      </p:to>
                                    </p:set>
                                    <p:animEffect transition="in" filter="wipe(down)">
                                      <p:cBhvr>
                                        <p:cTn id="23" dur="500"/>
                                        <p:tgtEl>
                                          <p:spTgt spid="30"/>
                                        </p:tgtEl>
                                      </p:cBhvr>
                                    </p:animEffect>
                                  </p:childTnLst>
                                </p:cTn>
                              </p:par>
                              <p:par>
                                <p:cTn id="24" presetID="42" presetClass="entr" presetSubtype="0" fill="hold" grpId="0" nodeType="withEffect">
                                  <p:stCondLst>
                                    <p:cond delay="5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250"/>
                                        <p:tgtEl>
                                          <p:spTgt spid="14"/>
                                        </p:tgtEl>
                                      </p:cBhvr>
                                    </p:animEffect>
                                    <p:anim calcmode="lin" valueType="num">
                                      <p:cBhvr>
                                        <p:cTn id="27" dur="250" fill="hold"/>
                                        <p:tgtEl>
                                          <p:spTgt spid="14"/>
                                        </p:tgtEl>
                                        <p:attrNameLst>
                                          <p:attrName>ppt_x</p:attrName>
                                        </p:attrNameLst>
                                      </p:cBhvr>
                                      <p:tavLst>
                                        <p:tav tm="0">
                                          <p:val>
                                            <p:strVal val="#ppt_x"/>
                                          </p:val>
                                        </p:tav>
                                        <p:tav tm="100000">
                                          <p:val>
                                            <p:strVal val="#ppt_x"/>
                                          </p:val>
                                        </p:tav>
                                      </p:tavLst>
                                    </p:anim>
                                    <p:anim calcmode="lin" valueType="num">
                                      <p:cBhvr>
                                        <p:cTn id="28" dur="250" fill="hold"/>
                                        <p:tgtEl>
                                          <p:spTgt spid="14"/>
                                        </p:tgtEl>
                                        <p:attrNameLst>
                                          <p:attrName>ppt_y</p:attrName>
                                        </p:attrNameLst>
                                      </p:cBhvr>
                                      <p:tavLst>
                                        <p:tav tm="0">
                                          <p:val>
                                            <p:strVal val="#ppt_y+.1"/>
                                          </p:val>
                                        </p:tav>
                                        <p:tav tm="100000">
                                          <p:val>
                                            <p:strVal val="#ppt_y"/>
                                          </p:val>
                                        </p:tav>
                                      </p:tavLst>
                                    </p:anim>
                                  </p:childTnLst>
                                </p:cTn>
                              </p:par>
                              <p:par>
                                <p:cTn id="29" presetID="22" presetClass="entr" presetSubtype="4" fill="hold" nodeType="withEffect">
                                  <p:stCondLst>
                                    <p:cond delay="300"/>
                                  </p:stCondLst>
                                  <p:childTnLst>
                                    <p:set>
                                      <p:cBhvr>
                                        <p:cTn id="30" dur="1" fill="hold">
                                          <p:stCondLst>
                                            <p:cond delay="0"/>
                                          </p:stCondLst>
                                        </p:cTn>
                                        <p:tgtEl>
                                          <p:spTgt spid="32"/>
                                        </p:tgtEl>
                                        <p:attrNameLst>
                                          <p:attrName>style.visibility</p:attrName>
                                        </p:attrNameLst>
                                      </p:cBhvr>
                                      <p:to>
                                        <p:strVal val="visible"/>
                                      </p:to>
                                    </p:set>
                                    <p:animEffect transition="in" filter="wipe(down)">
                                      <p:cBhvr>
                                        <p:cTn id="31" dur="500"/>
                                        <p:tgtEl>
                                          <p:spTgt spid="32"/>
                                        </p:tgtEl>
                                      </p:cBhvr>
                                    </p:animEffect>
                                  </p:childTnLst>
                                </p:cTn>
                              </p:par>
                              <p:par>
                                <p:cTn id="32" presetID="42" presetClass="entr" presetSubtype="0" fill="hold" grpId="0" nodeType="withEffect">
                                  <p:stCondLst>
                                    <p:cond delay="6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250"/>
                                        <p:tgtEl>
                                          <p:spTgt spid="12"/>
                                        </p:tgtEl>
                                      </p:cBhvr>
                                    </p:animEffect>
                                    <p:anim calcmode="lin" valueType="num">
                                      <p:cBhvr>
                                        <p:cTn id="35" dur="250" fill="hold"/>
                                        <p:tgtEl>
                                          <p:spTgt spid="12"/>
                                        </p:tgtEl>
                                        <p:attrNameLst>
                                          <p:attrName>ppt_x</p:attrName>
                                        </p:attrNameLst>
                                      </p:cBhvr>
                                      <p:tavLst>
                                        <p:tav tm="0">
                                          <p:val>
                                            <p:strVal val="#ppt_x"/>
                                          </p:val>
                                        </p:tav>
                                        <p:tav tm="100000">
                                          <p:val>
                                            <p:strVal val="#ppt_x"/>
                                          </p:val>
                                        </p:tav>
                                      </p:tavLst>
                                    </p:anim>
                                    <p:anim calcmode="lin" valueType="num">
                                      <p:cBhvr>
                                        <p:cTn id="36" dur="250" fill="hold"/>
                                        <p:tgtEl>
                                          <p:spTgt spid="12"/>
                                        </p:tgtEl>
                                        <p:attrNameLst>
                                          <p:attrName>ppt_y</p:attrName>
                                        </p:attrNameLst>
                                      </p:cBhvr>
                                      <p:tavLst>
                                        <p:tav tm="0">
                                          <p:val>
                                            <p:strVal val="#ppt_y+.1"/>
                                          </p:val>
                                        </p:tav>
                                        <p:tav tm="100000">
                                          <p:val>
                                            <p:strVal val="#ppt_y"/>
                                          </p:val>
                                        </p:tav>
                                      </p:tavLst>
                                    </p:anim>
                                  </p:childTnLst>
                                </p:cTn>
                              </p:par>
                              <p:par>
                                <p:cTn id="37" presetID="22" presetClass="entr" presetSubtype="4" fill="hold" nodeType="withEffect">
                                  <p:stCondLst>
                                    <p:cond delay="40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250"/>
                                        <p:tgtEl>
                                          <p:spTgt spid="31"/>
                                        </p:tgtEl>
                                      </p:cBhvr>
                                    </p:animEffect>
                                  </p:childTnLst>
                                </p:cTn>
                              </p:par>
                              <p:par>
                                <p:cTn id="40" presetID="42" presetClass="entr" presetSubtype="0" fill="hold" grpId="0" nodeType="withEffect">
                                  <p:stCondLst>
                                    <p:cond delay="4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250"/>
                                        <p:tgtEl>
                                          <p:spTgt spid="10"/>
                                        </p:tgtEl>
                                      </p:cBhvr>
                                    </p:animEffect>
                                    <p:anim calcmode="lin" valueType="num">
                                      <p:cBhvr>
                                        <p:cTn id="43" dur="250" fill="hold"/>
                                        <p:tgtEl>
                                          <p:spTgt spid="10"/>
                                        </p:tgtEl>
                                        <p:attrNameLst>
                                          <p:attrName>ppt_x</p:attrName>
                                        </p:attrNameLst>
                                      </p:cBhvr>
                                      <p:tavLst>
                                        <p:tav tm="0">
                                          <p:val>
                                            <p:strVal val="#ppt_x"/>
                                          </p:val>
                                        </p:tav>
                                        <p:tav tm="100000">
                                          <p:val>
                                            <p:strVal val="#ppt_x"/>
                                          </p:val>
                                        </p:tav>
                                      </p:tavLst>
                                    </p:anim>
                                    <p:anim calcmode="lin" valueType="num">
                                      <p:cBhvr>
                                        <p:cTn id="44" dur="250" fill="hold"/>
                                        <p:tgtEl>
                                          <p:spTgt spid="10"/>
                                        </p:tgtEl>
                                        <p:attrNameLst>
                                          <p:attrName>ppt_y</p:attrName>
                                        </p:attrNameLst>
                                      </p:cBhvr>
                                      <p:tavLst>
                                        <p:tav tm="0">
                                          <p:val>
                                            <p:strVal val="#ppt_y+.1"/>
                                          </p:val>
                                        </p:tav>
                                        <p:tav tm="100000">
                                          <p:val>
                                            <p:strVal val="#ppt_y"/>
                                          </p:val>
                                        </p:tav>
                                      </p:tavLst>
                                    </p:anim>
                                  </p:childTnLst>
                                </p:cTn>
                              </p:par>
                              <p:par>
                                <p:cTn id="45" presetID="41" presetClass="entr" presetSubtype="0" fill="hold" grpId="0" nodeType="withEffect">
                                  <p:stCondLst>
                                    <p:cond delay="750"/>
                                  </p:stCondLst>
                                  <p:iterate type="lt">
                                    <p:tmPct val="10000"/>
                                  </p:iterate>
                                  <p:childTnLst>
                                    <p:set>
                                      <p:cBhvr>
                                        <p:cTn id="46" dur="1" fill="hold">
                                          <p:stCondLst>
                                            <p:cond delay="0"/>
                                          </p:stCondLst>
                                        </p:cTn>
                                        <p:tgtEl>
                                          <p:spTgt spid="2"/>
                                        </p:tgtEl>
                                        <p:attrNameLst>
                                          <p:attrName>style.visibility</p:attrName>
                                        </p:attrNameLst>
                                      </p:cBhvr>
                                      <p:to>
                                        <p:strVal val="visible"/>
                                      </p:to>
                                    </p:set>
                                    <p:anim calcmode="lin" valueType="num">
                                      <p:cBhvr>
                                        <p:cTn id="47" dur="2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48" dur="250" fill="hold"/>
                                        <p:tgtEl>
                                          <p:spTgt spid="2"/>
                                        </p:tgtEl>
                                        <p:attrNameLst>
                                          <p:attrName>ppt_y</p:attrName>
                                        </p:attrNameLst>
                                      </p:cBhvr>
                                      <p:tavLst>
                                        <p:tav tm="0">
                                          <p:val>
                                            <p:strVal val="#ppt_y"/>
                                          </p:val>
                                        </p:tav>
                                        <p:tav tm="100000">
                                          <p:val>
                                            <p:strVal val="#ppt_y"/>
                                          </p:val>
                                        </p:tav>
                                      </p:tavLst>
                                    </p:anim>
                                    <p:anim calcmode="lin" valueType="num">
                                      <p:cBhvr>
                                        <p:cTn id="49" dur="2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50" dur="2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250" tmFilter="0,0; .5, 1; 1, 1"/>
                                        <p:tgtEl>
                                          <p:spTgt spid="2"/>
                                        </p:tgtEl>
                                      </p:cBhvr>
                                    </p:animEffect>
                                  </p:childTnLst>
                                </p:cTn>
                              </p:par>
                              <p:par>
                                <p:cTn id="52" presetID="41" presetClass="entr" presetSubtype="0" fill="hold" grpId="0" nodeType="withEffect">
                                  <p:stCondLst>
                                    <p:cond delay="750"/>
                                  </p:stCondLst>
                                  <p:iterate type="lt">
                                    <p:tmPct val="10000"/>
                                  </p:iterate>
                                  <p:childTnLst>
                                    <p:set>
                                      <p:cBhvr>
                                        <p:cTn id="53" dur="1" fill="hold">
                                          <p:stCondLst>
                                            <p:cond delay="0"/>
                                          </p:stCondLst>
                                        </p:cTn>
                                        <p:tgtEl>
                                          <p:spTgt spid="3"/>
                                        </p:tgtEl>
                                        <p:attrNameLst>
                                          <p:attrName>style.visibility</p:attrName>
                                        </p:attrNameLst>
                                      </p:cBhvr>
                                      <p:to>
                                        <p:strVal val="visible"/>
                                      </p:to>
                                    </p:set>
                                    <p:anim calcmode="lin" valueType="num">
                                      <p:cBhvr>
                                        <p:cTn id="54"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55" dur="250" fill="hold"/>
                                        <p:tgtEl>
                                          <p:spTgt spid="3"/>
                                        </p:tgtEl>
                                        <p:attrNameLst>
                                          <p:attrName>ppt_y</p:attrName>
                                        </p:attrNameLst>
                                      </p:cBhvr>
                                      <p:tavLst>
                                        <p:tav tm="0">
                                          <p:val>
                                            <p:strVal val="#ppt_y"/>
                                          </p:val>
                                        </p:tav>
                                        <p:tav tm="100000">
                                          <p:val>
                                            <p:strVal val="#ppt_y"/>
                                          </p:val>
                                        </p:tav>
                                      </p:tavLst>
                                    </p:anim>
                                    <p:anim calcmode="lin" valueType="num">
                                      <p:cBhvr>
                                        <p:cTn id="56"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57"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58" dur="250" tmFilter="0,0; .5, 1; 1, 1"/>
                                        <p:tgtEl>
                                          <p:spTgt spid="3"/>
                                        </p:tgtEl>
                                      </p:cBhvr>
                                    </p:animEffect>
                                  </p:childTnLst>
                                </p:cTn>
                              </p:par>
                              <p:par>
                                <p:cTn id="59" presetID="41" presetClass="entr" presetSubtype="0" fill="hold" grpId="0" nodeType="withEffect">
                                  <p:stCondLst>
                                    <p:cond delay="750"/>
                                  </p:stCondLst>
                                  <p:iterate type="lt">
                                    <p:tmPct val="10000"/>
                                  </p:iterate>
                                  <p:childTnLst>
                                    <p:set>
                                      <p:cBhvr>
                                        <p:cTn id="60" dur="1" fill="hold">
                                          <p:stCondLst>
                                            <p:cond delay="0"/>
                                          </p:stCondLst>
                                        </p:cTn>
                                        <p:tgtEl>
                                          <p:spTgt spid="4"/>
                                        </p:tgtEl>
                                        <p:attrNameLst>
                                          <p:attrName>style.visibility</p:attrName>
                                        </p:attrNameLst>
                                      </p:cBhvr>
                                      <p:to>
                                        <p:strVal val="visible"/>
                                      </p:to>
                                    </p:set>
                                    <p:anim calcmode="lin" valueType="num">
                                      <p:cBhvr>
                                        <p:cTn id="61"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4"/>
                                        </p:tgtEl>
                                        <p:attrNameLst>
                                          <p:attrName>ppt_y</p:attrName>
                                        </p:attrNameLst>
                                      </p:cBhvr>
                                      <p:tavLst>
                                        <p:tav tm="0">
                                          <p:val>
                                            <p:strVal val="#ppt_y"/>
                                          </p:val>
                                        </p:tav>
                                        <p:tav tm="100000">
                                          <p:val>
                                            <p:strVal val="#ppt_y"/>
                                          </p:val>
                                        </p:tav>
                                      </p:tavLst>
                                    </p:anim>
                                    <p:anim calcmode="lin" valueType="num">
                                      <p:cBhvr>
                                        <p:cTn id="63"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4"/>
                                        </p:tgtEl>
                                      </p:cBhvr>
                                    </p:animEffect>
                                  </p:childTnLst>
                                </p:cTn>
                              </p:par>
                              <p:par>
                                <p:cTn id="66" presetID="41" presetClass="entr" presetSubtype="0" fill="hold" grpId="0" nodeType="withEffect">
                                  <p:stCondLst>
                                    <p:cond delay="750"/>
                                  </p:stCondLst>
                                  <p:iterate type="lt">
                                    <p:tmPct val="10000"/>
                                  </p:iterate>
                                  <p:childTnLst>
                                    <p:set>
                                      <p:cBhvr>
                                        <p:cTn id="67" dur="1" fill="hold">
                                          <p:stCondLst>
                                            <p:cond delay="0"/>
                                          </p:stCondLst>
                                        </p:cTn>
                                        <p:tgtEl>
                                          <p:spTgt spid="5"/>
                                        </p:tgtEl>
                                        <p:attrNameLst>
                                          <p:attrName>style.visibility</p:attrName>
                                        </p:attrNameLst>
                                      </p:cBhvr>
                                      <p:to>
                                        <p:strVal val="visible"/>
                                      </p:to>
                                    </p:set>
                                    <p:anim calcmode="lin" valueType="num">
                                      <p:cBhvr>
                                        <p:cTn id="68"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69" dur="250" fill="hold"/>
                                        <p:tgtEl>
                                          <p:spTgt spid="5"/>
                                        </p:tgtEl>
                                        <p:attrNameLst>
                                          <p:attrName>ppt_y</p:attrName>
                                        </p:attrNameLst>
                                      </p:cBhvr>
                                      <p:tavLst>
                                        <p:tav tm="0">
                                          <p:val>
                                            <p:strVal val="#ppt_y"/>
                                          </p:val>
                                        </p:tav>
                                        <p:tav tm="100000">
                                          <p:val>
                                            <p:strVal val="#ppt_y"/>
                                          </p:val>
                                        </p:tav>
                                      </p:tavLst>
                                    </p:anim>
                                    <p:anim calcmode="lin" valueType="num">
                                      <p:cBhvr>
                                        <p:cTn id="70"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71"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72" dur="250" tmFilter="0,0; .5, 1; 1, 1"/>
                                        <p:tgtEl>
                                          <p:spTgt spid="5"/>
                                        </p:tgtEl>
                                      </p:cBhvr>
                                    </p:animEffect>
                                  </p:childTnLst>
                                </p:cTn>
                              </p:par>
                              <p:par>
                                <p:cTn id="73" presetID="41" presetClass="entr" presetSubtype="0" fill="hold" grpId="0" nodeType="withEffect">
                                  <p:stCondLst>
                                    <p:cond delay="750"/>
                                  </p:stCondLst>
                                  <p:iterate type="lt">
                                    <p:tmPct val="10000"/>
                                  </p:iterate>
                                  <p:childTnLst>
                                    <p:set>
                                      <p:cBhvr>
                                        <p:cTn id="74" dur="1" fill="hold">
                                          <p:stCondLst>
                                            <p:cond delay="0"/>
                                          </p:stCondLst>
                                        </p:cTn>
                                        <p:tgtEl>
                                          <p:spTgt spid="6"/>
                                        </p:tgtEl>
                                        <p:attrNameLst>
                                          <p:attrName>style.visibility</p:attrName>
                                        </p:attrNameLst>
                                      </p:cBhvr>
                                      <p:to>
                                        <p:strVal val="visible"/>
                                      </p:to>
                                    </p:set>
                                    <p:anim calcmode="lin" valueType="num">
                                      <p:cBhvr>
                                        <p:cTn id="75"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76" dur="250" fill="hold"/>
                                        <p:tgtEl>
                                          <p:spTgt spid="6"/>
                                        </p:tgtEl>
                                        <p:attrNameLst>
                                          <p:attrName>ppt_y</p:attrName>
                                        </p:attrNameLst>
                                      </p:cBhvr>
                                      <p:tavLst>
                                        <p:tav tm="0">
                                          <p:val>
                                            <p:strVal val="#ppt_y"/>
                                          </p:val>
                                        </p:tav>
                                        <p:tav tm="100000">
                                          <p:val>
                                            <p:strVal val="#ppt_y"/>
                                          </p:val>
                                        </p:tav>
                                      </p:tavLst>
                                    </p:anim>
                                    <p:anim calcmode="lin" valueType="num">
                                      <p:cBhvr>
                                        <p:cTn id="77"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78"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79" dur="250" tmFilter="0,0; .5, 1; 1, 1"/>
                                        <p:tgtEl>
                                          <p:spTgt spid="6"/>
                                        </p:tgtEl>
                                      </p:cBhvr>
                                    </p:animEffect>
                                  </p:childTnLst>
                                </p:cTn>
                              </p:par>
                              <p:par>
                                <p:cTn id="80" presetID="41" presetClass="entr" presetSubtype="0" fill="hold" grpId="0" nodeType="withEffect">
                                  <p:stCondLst>
                                    <p:cond delay="750"/>
                                  </p:stCondLst>
                                  <p:iterate type="lt">
                                    <p:tmPct val="10000"/>
                                  </p:iterate>
                                  <p:childTnLst>
                                    <p:set>
                                      <p:cBhvr>
                                        <p:cTn id="81" dur="1" fill="hold">
                                          <p:stCondLst>
                                            <p:cond delay="0"/>
                                          </p:stCondLst>
                                        </p:cTn>
                                        <p:tgtEl>
                                          <p:spTgt spid="7"/>
                                        </p:tgtEl>
                                        <p:attrNameLst>
                                          <p:attrName>style.visibility</p:attrName>
                                        </p:attrNameLst>
                                      </p:cBhvr>
                                      <p:to>
                                        <p:strVal val="visible"/>
                                      </p:to>
                                    </p:set>
                                    <p:anim calcmode="lin" valueType="num">
                                      <p:cBhvr>
                                        <p:cTn id="82" dur="2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3" dur="250" fill="hold"/>
                                        <p:tgtEl>
                                          <p:spTgt spid="7"/>
                                        </p:tgtEl>
                                        <p:attrNameLst>
                                          <p:attrName>ppt_y</p:attrName>
                                        </p:attrNameLst>
                                      </p:cBhvr>
                                      <p:tavLst>
                                        <p:tav tm="0">
                                          <p:val>
                                            <p:strVal val="#ppt_y"/>
                                          </p:val>
                                        </p:tav>
                                        <p:tav tm="100000">
                                          <p:val>
                                            <p:strVal val="#ppt_y"/>
                                          </p:val>
                                        </p:tav>
                                      </p:tavLst>
                                    </p:anim>
                                    <p:anim calcmode="lin" valueType="num">
                                      <p:cBhvr>
                                        <p:cTn id="84" dur="2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85" dur="2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86" dur="250" tmFilter="0,0; .5, 1; 1, 1"/>
                                        <p:tgtEl>
                                          <p:spTgt spid="7"/>
                                        </p:tgtEl>
                                      </p:cBhvr>
                                    </p:animEffect>
                                  </p:childTnLst>
                                </p:cTn>
                              </p:par>
                              <p:par>
                                <p:cTn id="87" presetID="41" presetClass="entr" presetSubtype="0" fill="hold" grpId="0" nodeType="withEffect">
                                  <p:stCondLst>
                                    <p:cond delay="750"/>
                                  </p:stCondLst>
                                  <p:iterate type="lt">
                                    <p:tmPct val="10000"/>
                                  </p:iterate>
                                  <p:childTnLst>
                                    <p:set>
                                      <p:cBhvr>
                                        <p:cTn id="88" dur="1" fill="hold">
                                          <p:stCondLst>
                                            <p:cond delay="0"/>
                                          </p:stCondLst>
                                        </p:cTn>
                                        <p:tgtEl>
                                          <p:spTgt spid="8"/>
                                        </p:tgtEl>
                                        <p:attrNameLst>
                                          <p:attrName>style.visibility</p:attrName>
                                        </p:attrNameLst>
                                      </p:cBhvr>
                                      <p:to>
                                        <p:strVal val="visible"/>
                                      </p:to>
                                    </p:set>
                                    <p:anim calcmode="lin" valueType="num">
                                      <p:cBhvr>
                                        <p:cTn id="89"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90" dur="250" fill="hold"/>
                                        <p:tgtEl>
                                          <p:spTgt spid="8"/>
                                        </p:tgtEl>
                                        <p:attrNameLst>
                                          <p:attrName>ppt_y</p:attrName>
                                        </p:attrNameLst>
                                      </p:cBhvr>
                                      <p:tavLst>
                                        <p:tav tm="0">
                                          <p:val>
                                            <p:strVal val="#ppt_y"/>
                                          </p:val>
                                        </p:tav>
                                        <p:tav tm="100000">
                                          <p:val>
                                            <p:strVal val="#ppt_y"/>
                                          </p:val>
                                        </p:tav>
                                      </p:tavLst>
                                    </p:anim>
                                    <p:anim calcmode="lin" valueType="num">
                                      <p:cBhvr>
                                        <p:cTn id="91"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92"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93" dur="250" tmFilter="0,0; .5, 1; 1, 1"/>
                                        <p:tgtEl>
                                          <p:spTgt spid="8"/>
                                        </p:tgtEl>
                                      </p:cBhvr>
                                    </p:animEffect>
                                  </p:childTnLst>
                                </p:cTn>
                              </p:par>
                              <p:par>
                                <p:cTn id="94" presetID="41" presetClass="entr" presetSubtype="0" fill="hold" grpId="0" nodeType="withEffect">
                                  <p:stCondLst>
                                    <p:cond delay="750"/>
                                  </p:stCondLst>
                                  <p:iterate type="lt">
                                    <p:tmPct val="10000"/>
                                  </p:iterate>
                                  <p:childTnLst>
                                    <p:set>
                                      <p:cBhvr>
                                        <p:cTn id="95" dur="1" fill="hold">
                                          <p:stCondLst>
                                            <p:cond delay="0"/>
                                          </p:stCondLst>
                                        </p:cTn>
                                        <p:tgtEl>
                                          <p:spTgt spid="9"/>
                                        </p:tgtEl>
                                        <p:attrNameLst>
                                          <p:attrName>style.visibility</p:attrName>
                                        </p:attrNameLst>
                                      </p:cBhvr>
                                      <p:to>
                                        <p:strVal val="visible"/>
                                      </p:to>
                                    </p:set>
                                    <p:anim calcmode="lin" valueType="num">
                                      <p:cBhvr>
                                        <p:cTn id="96"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97" dur="250" fill="hold"/>
                                        <p:tgtEl>
                                          <p:spTgt spid="9"/>
                                        </p:tgtEl>
                                        <p:attrNameLst>
                                          <p:attrName>ppt_y</p:attrName>
                                        </p:attrNameLst>
                                      </p:cBhvr>
                                      <p:tavLst>
                                        <p:tav tm="0">
                                          <p:val>
                                            <p:strVal val="#ppt_y"/>
                                          </p:val>
                                        </p:tav>
                                        <p:tav tm="100000">
                                          <p:val>
                                            <p:strVal val="#ppt_y"/>
                                          </p:val>
                                        </p:tav>
                                      </p:tavLst>
                                    </p:anim>
                                    <p:anim calcmode="lin" valueType="num">
                                      <p:cBhvr>
                                        <p:cTn id="98"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99"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25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animBg="1"/>
      <p:bldP spid="12" grpId="0" animBg="1"/>
      <p:bldP spid="14" grpId="0" animBg="1"/>
      <p:bldP spid="15" grpId="0"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1189522" y="1816195"/>
            <a:ext cx="662473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4472645" y="1680479"/>
            <a:ext cx="288032" cy="288210"/>
          </a:xfrm>
          <a:prstGeom prst="ellipse">
            <a:avLst/>
          </a:prstGeom>
          <a:solidFill>
            <a:schemeClr val="accent3"/>
          </a:solidFill>
          <a:ln w="88900" cmpd="dbl">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532067" y="1672090"/>
            <a:ext cx="288032" cy="288210"/>
          </a:xfrm>
          <a:prstGeom prst="ellipse">
            <a:avLst/>
          </a:prstGeom>
          <a:solidFill>
            <a:schemeClr val="accent4"/>
          </a:solidFill>
          <a:ln w="88900"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020197" y="1680479"/>
            <a:ext cx="288032" cy="288210"/>
          </a:xfrm>
          <a:prstGeom prst="ellipse">
            <a:avLst/>
          </a:prstGeom>
          <a:solidFill>
            <a:schemeClr val="accent1"/>
          </a:solidFill>
          <a:ln w="8890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701690" y="1680479"/>
            <a:ext cx="288032" cy="288210"/>
          </a:xfrm>
          <a:prstGeom prst="ellipse">
            <a:avLst/>
          </a:prstGeom>
          <a:solidFill>
            <a:schemeClr val="accent2"/>
          </a:solidFill>
          <a:ln w="88900" cmpd="dbl">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肘形连接符 10"/>
          <p:cNvCxnSpPr/>
          <p:nvPr/>
        </p:nvCxnSpPr>
        <p:spPr>
          <a:xfrm rot="16200000" flipH="1">
            <a:off x="1994804" y="2659652"/>
            <a:ext cx="2576172" cy="853824"/>
          </a:xfrm>
          <a:prstGeom prst="bentConnector3">
            <a:avLst>
              <a:gd name="adj1" fmla="val 99299"/>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6787" y="3490861"/>
            <a:ext cx="1752824" cy="1316104"/>
          </a:xfrm>
          <a:prstGeom prst="rect">
            <a:avLst/>
          </a:prstGeom>
        </p:spPr>
      </p:pic>
      <p:sp>
        <p:nvSpPr>
          <p:cNvPr id="13" name="矩形 12"/>
          <p:cNvSpPr/>
          <p:nvPr/>
        </p:nvSpPr>
        <p:spPr>
          <a:xfrm>
            <a:off x="5648178" y="3689559"/>
            <a:ext cx="1878049" cy="360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流程图: 联系 2"/>
          <p:cNvSpPr/>
          <p:nvPr/>
        </p:nvSpPr>
        <p:spPr>
          <a:xfrm>
            <a:off x="986322" y="1126100"/>
            <a:ext cx="406400" cy="401885"/>
          </a:xfrm>
          <a:custGeom>
            <a:avLst/>
            <a:gdLst/>
            <a:ahLst/>
            <a:cxnLst/>
            <a:rect l="l" t="t" r="r" b="b"/>
            <a:pathLst>
              <a:path w="802483" h="792958">
                <a:moveTo>
                  <a:pt x="623890" y="697087"/>
                </a:moveTo>
                <a:lnTo>
                  <a:pt x="623890" y="764174"/>
                </a:lnTo>
                <a:cubicBezTo>
                  <a:pt x="581823" y="782953"/>
                  <a:pt x="533974" y="792958"/>
                  <a:pt x="483397" y="792958"/>
                </a:cubicBezTo>
                <a:cubicBezTo>
                  <a:pt x="429917" y="792958"/>
                  <a:pt x="379487" y="781771"/>
                  <a:pt x="335758" y="760851"/>
                </a:cubicBezTo>
                <a:lnTo>
                  <a:pt x="335758" y="700537"/>
                </a:lnTo>
                <a:cubicBezTo>
                  <a:pt x="376490" y="723218"/>
                  <a:pt x="424723" y="735769"/>
                  <a:pt x="476251" y="735769"/>
                </a:cubicBezTo>
                <a:cubicBezTo>
                  <a:pt x="530693" y="735769"/>
                  <a:pt x="581457" y="721758"/>
                  <a:pt x="623890" y="697087"/>
                </a:cubicBezTo>
                <a:close/>
                <a:moveTo>
                  <a:pt x="302421" y="685181"/>
                </a:moveTo>
                <a:lnTo>
                  <a:pt x="302421" y="752268"/>
                </a:lnTo>
                <a:cubicBezTo>
                  <a:pt x="260354" y="771047"/>
                  <a:pt x="212505" y="781052"/>
                  <a:pt x="161928" y="781052"/>
                </a:cubicBezTo>
                <a:cubicBezTo>
                  <a:pt x="108448" y="781052"/>
                  <a:pt x="58018" y="769865"/>
                  <a:pt x="14289" y="748945"/>
                </a:cubicBezTo>
                <a:lnTo>
                  <a:pt x="14289" y="688631"/>
                </a:lnTo>
                <a:cubicBezTo>
                  <a:pt x="55021" y="711312"/>
                  <a:pt x="103254" y="723863"/>
                  <a:pt x="154782" y="723863"/>
                </a:cubicBezTo>
                <a:cubicBezTo>
                  <a:pt x="209224" y="723863"/>
                  <a:pt x="259988" y="709852"/>
                  <a:pt x="302421" y="685181"/>
                </a:cubicBezTo>
                <a:close/>
                <a:moveTo>
                  <a:pt x="307183" y="628652"/>
                </a:moveTo>
                <a:lnTo>
                  <a:pt x="307183" y="678641"/>
                </a:lnTo>
                <a:cubicBezTo>
                  <a:pt x="265116" y="692634"/>
                  <a:pt x="217267" y="700089"/>
                  <a:pt x="166690" y="700089"/>
                </a:cubicBezTo>
                <a:cubicBezTo>
                  <a:pt x="113210" y="700089"/>
                  <a:pt x="62780" y="691753"/>
                  <a:pt x="19051" y="676165"/>
                </a:cubicBezTo>
                <a:lnTo>
                  <a:pt x="19051" y="631223"/>
                </a:lnTo>
                <a:cubicBezTo>
                  <a:pt x="59783" y="648123"/>
                  <a:pt x="108016" y="657475"/>
                  <a:pt x="159544" y="657475"/>
                </a:cubicBezTo>
                <a:cubicBezTo>
                  <a:pt x="213986" y="657475"/>
                  <a:pt x="264750" y="647035"/>
                  <a:pt x="307183" y="628652"/>
                </a:cubicBezTo>
                <a:close/>
                <a:moveTo>
                  <a:pt x="623889" y="620887"/>
                </a:moveTo>
                <a:lnTo>
                  <a:pt x="623889" y="687974"/>
                </a:lnTo>
                <a:cubicBezTo>
                  <a:pt x="581822" y="706753"/>
                  <a:pt x="533973" y="716758"/>
                  <a:pt x="483396" y="716758"/>
                </a:cubicBezTo>
                <a:cubicBezTo>
                  <a:pt x="429916" y="716758"/>
                  <a:pt x="379486" y="705571"/>
                  <a:pt x="335757" y="684651"/>
                </a:cubicBezTo>
                <a:lnTo>
                  <a:pt x="335757" y="624337"/>
                </a:lnTo>
                <a:cubicBezTo>
                  <a:pt x="376489" y="647018"/>
                  <a:pt x="424722" y="659569"/>
                  <a:pt x="476250" y="659569"/>
                </a:cubicBezTo>
                <a:cubicBezTo>
                  <a:pt x="530692" y="659569"/>
                  <a:pt x="581456" y="645558"/>
                  <a:pt x="623889" y="620887"/>
                </a:cubicBezTo>
                <a:close/>
                <a:moveTo>
                  <a:pt x="628652" y="552453"/>
                </a:moveTo>
                <a:lnTo>
                  <a:pt x="628652" y="602442"/>
                </a:lnTo>
                <a:cubicBezTo>
                  <a:pt x="586585" y="616435"/>
                  <a:pt x="538736" y="623890"/>
                  <a:pt x="488159" y="623890"/>
                </a:cubicBezTo>
                <a:cubicBezTo>
                  <a:pt x="434679" y="623890"/>
                  <a:pt x="384249" y="615554"/>
                  <a:pt x="340520" y="599966"/>
                </a:cubicBezTo>
                <a:lnTo>
                  <a:pt x="340520" y="555024"/>
                </a:lnTo>
                <a:cubicBezTo>
                  <a:pt x="381252" y="571924"/>
                  <a:pt x="429485" y="581276"/>
                  <a:pt x="481013" y="581276"/>
                </a:cubicBezTo>
                <a:cubicBezTo>
                  <a:pt x="535455" y="581276"/>
                  <a:pt x="586219" y="570836"/>
                  <a:pt x="628652" y="552453"/>
                </a:cubicBezTo>
                <a:close/>
                <a:moveTo>
                  <a:pt x="304802" y="537544"/>
                </a:moveTo>
                <a:lnTo>
                  <a:pt x="304802" y="604631"/>
                </a:lnTo>
                <a:cubicBezTo>
                  <a:pt x="262735" y="623410"/>
                  <a:pt x="214886" y="633415"/>
                  <a:pt x="164309" y="633415"/>
                </a:cubicBezTo>
                <a:cubicBezTo>
                  <a:pt x="110829" y="633415"/>
                  <a:pt x="60399" y="622228"/>
                  <a:pt x="16670" y="601308"/>
                </a:cubicBezTo>
                <a:lnTo>
                  <a:pt x="16670" y="540994"/>
                </a:lnTo>
                <a:cubicBezTo>
                  <a:pt x="57402" y="563675"/>
                  <a:pt x="105635" y="576226"/>
                  <a:pt x="157163" y="576226"/>
                </a:cubicBezTo>
                <a:cubicBezTo>
                  <a:pt x="211605" y="576226"/>
                  <a:pt x="262369" y="562215"/>
                  <a:pt x="304802" y="537544"/>
                </a:cubicBezTo>
                <a:close/>
                <a:moveTo>
                  <a:pt x="304802" y="463725"/>
                </a:moveTo>
                <a:lnTo>
                  <a:pt x="304802" y="530812"/>
                </a:lnTo>
                <a:cubicBezTo>
                  <a:pt x="262735" y="549591"/>
                  <a:pt x="214886" y="559596"/>
                  <a:pt x="164309" y="559596"/>
                </a:cubicBezTo>
                <a:cubicBezTo>
                  <a:pt x="110829" y="559596"/>
                  <a:pt x="60399" y="548409"/>
                  <a:pt x="16670" y="527489"/>
                </a:cubicBezTo>
                <a:lnTo>
                  <a:pt x="16670" y="467175"/>
                </a:lnTo>
                <a:cubicBezTo>
                  <a:pt x="57402" y="489856"/>
                  <a:pt x="105635" y="502407"/>
                  <a:pt x="157163" y="502407"/>
                </a:cubicBezTo>
                <a:cubicBezTo>
                  <a:pt x="211605" y="502407"/>
                  <a:pt x="262369" y="488396"/>
                  <a:pt x="304802" y="463725"/>
                </a:cubicBezTo>
                <a:close/>
                <a:moveTo>
                  <a:pt x="488048" y="409575"/>
                </a:moveTo>
                <a:cubicBezTo>
                  <a:pt x="421116" y="409575"/>
                  <a:pt x="364585" y="426817"/>
                  <a:pt x="349612" y="452315"/>
                </a:cubicBezTo>
                <a:cubicBezTo>
                  <a:pt x="386630" y="474468"/>
                  <a:pt x="430121" y="485776"/>
                  <a:pt x="476252" y="485776"/>
                </a:cubicBezTo>
                <a:cubicBezTo>
                  <a:pt x="528922" y="485776"/>
                  <a:pt x="578149" y="471035"/>
                  <a:pt x="619362" y="444393"/>
                </a:cubicBezTo>
                <a:cubicBezTo>
                  <a:pt x="597925" y="422961"/>
                  <a:pt x="547026" y="409575"/>
                  <a:pt x="488048" y="409575"/>
                </a:cubicBezTo>
                <a:close/>
                <a:moveTo>
                  <a:pt x="485776" y="385763"/>
                </a:moveTo>
                <a:cubicBezTo>
                  <a:pt x="567315" y="385763"/>
                  <a:pt x="633414" y="411350"/>
                  <a:pt x="633414" y="442913"/>
                </a:cubicBezTo>
                <a:lnTo>
                  <a:pt x="628341" y="452641"/>
                </a:lnTo>
                <a:lnTo>
                  <a:pt x="623891" y="448554"/>
                </a:lnTo>
                <a:lnTo>
                  <a:pt x="623891" y="517706"/>
                </a:lnTo>
                <a:cubicBezTo>
                  <a:pt x="581824" y="538816"/>
                  <a:pt x="533975" y="550063"/>
                  <a:pt x="483398" y="550063"/>
                </a:cubicBezTo>
                <a:cubicBezTo>
                  <a:pt x="429918" y="550063"/>
                  <a:pt x="379488" y="537487"/>
                  <a:pt x="335759" y="513971"/>
                </a:cubicBezTo>
                <a:lnTo>
                  <a:pt x="335759" y="446171"/>
                </a:lnTo>
                <a:lnTo>
                  <a:pt x="341065" y="448524"/>
                </a:lnTo>
                <a:cubicBezTo>
                  <a:pt x="338448" y="447203"/>
                  <a:pt x="338138" y="445072"/>
                  <a:pt x="338138" y="442913"/>
                </a:cubicBezTo>
                <a:cubicBezTo>
                  <a:pt x="338138" y="411350"/>
                  <a:pt x="404238" y="385763"/>
                  <a:pt x="485776" y="385763"/>
                </a:cubicBezTo>
                <a:close/>
                <a:moveTo>
                  <a:pt x="304802" y="382762"/>
                </a:moveTo>
                <a:lnTo>
                  <a:pt x="304802" y="449849"/>
                </a:lnTo>
                <a:cubicBezTo>
                  <a:pt x="262735" y="468628"/>
                  <a:pt x="214886" y="478633"/>
                  <a:pt x="164309" y="478633"/>
                </a:cubicBezTo>
                <a:cubicBezTo>
                  <a:pt x="110829" y="478633"/>
                  <a:pt x="60399" y="467446"/>
                  <a:pt x="16670" y="446526"/>
                </a:cubicBezTo>
                <a:lnTo>
                  <a:pt x="16670" y="386212"/>
                </a:lnTo>
                <a:cubicBezTo>
                  <a:pt x="57402" y="408893"/>
                  <a:pt x="105635" y="421444"/>
                  <a:pt x="157163" y="421444"/>
                </a:cubicBezTo>
                <a:cubicBezTo>
                  <a:pt x="211605" y="421444"/>
                  <a:pt x="262369" y="407433"/>
                  <a:pt x="304802" y="382762"/>
                </a:cubicBezTo>
                <a:close/>
                <a:moveTo>
                  <a:pt x="300040" y="297037"/>
                </a:moveTo>
                <a:lnTo>
                  <a:pt x="300040" y="372450"/>
                </a:lnTo>
                <a:cubicBezTo>
                  <a:pt x="257973" y="393560"/>
                  <a:pt x="210124" y="404807"/>
                  <a:pt x="159547" y="404807"/>
                </a:cubicBezTo>
                <a:cubicBezTo>
                  <a:pt x="106067" y="404807"/>
                  <a:pt x="55637" y="392231"/>
                  <a:pt x="11908" y="368715"/>
                </a:cubicBezTo>
                <a:lnTo>
                  <a:pt x="11908" y="300915"/>
                </a:lnTo>
                <a:cubicBezTo>
                  <a:pt x="52640" y="326411"/>
                  <a:pt x="100873" y="340520"/>
                  <a:pt x="152401" y="340520"/>
                </a:cubicBezTo>
                <a:cubicBezTo>
                  <a:pt x="206843" y="340520"/>
                  <a:pt x="257607" y="324770"/>
                  <a:pt x="300040" y="297037"/>
                </a:cubicBezTo>
                <a:close/>
                <a:moveTo>
                  <a:pt x="557216" y="232744"/>
                </a:moveTo>
                <a:lnTo>
                  <a:pt x="557216" y="299831"/>
                </a:lnTo>
                <a:cubicBezTo>
                  <a:pt x="515149" y="318610"/>
                  <a:pt x="467300" y="328615"/>
                  <a:pt x="416723" y="328615"/>
                </a:cubicBezTo>
                <a:lnTo>
                  <a:pt x="347665" y="321298"/>
                </a:lnTo>
                <a:lnTo>
                  <a:pt x="347665" y="263834"/>
                </a:lnTo>
                <a:cubicBezTo>
                  <a:pt x="367357" y="269262"/>
                  <a:pt x="388183" y="271426"/>
                  <a:pt x="409577" y="271426"/>
                </a:cubicBezTo>
                <a:cubicBezTo>
                  <a:pt x="464019" y="271426"/>
                  <a:pt x="514783" y="257415"/>
                  <a:pt x="557216" y="232744"/>
                </a:cubicBezTo>
                <a:close/>
                <a:moveTo>
                  <a:pt x="154782" y="228602"/>
                </a:moveTo>
                <a:cubicBezTo>
                  <a:pt x="240266" y="228602"/>
                  <a:pt x="309564" y="254189"/>
                  <a:pt x="309564" y="285752"/>
                </a:cubicBezTo>
                <a:lnTo>
                  <a:pt x="304245" y="295480"/>
                </a:lnTo>
                <a:cubicBezTo>
                  <a:pt x="287819" y="270012"/>
                  <a:pt x="228058" y="252414"/>
                  <a:pt x="157164" y="252414"/>
                </a:cubicBezTo>
                <a:cubicBezTo>
                  <a:pt x="81891" y="252414"/>
                  <a:pt x="19167" y="272254"/>
                  <a:pt x="7701" y="299836"/>
                </a:cubicBezTo>
                <a:cubicBezTo>
                  <a:pt x="2019" y="296352"/>
                  <a:pt x="0" y="291139"/>
                  <a:pt x="0" y="285752"/>
                </a:cubicBezTo>
                <a:cubicBezTo>
                  <a:pt x="0" y="254189"/>
                  <a:pt x="69298" y="228602"/>
                  <a:pt x="154782" y="228602"/>
                </a:cubicBezTo>
                <a:close/>
                <a:moveTo>
                  <a:pt x="559595" y="166690"/>
                </a:moveTo>
                <a:lnTo>
                  <a:pt x="559595" y="216679"/>
                </a:lnTo>
                <a:cubicBezTo>
                  <a:pt x="517528" y="230672"/>
                  <a:pt x="469679" y="238127"/>
                  <a:pt x="419102" y="238127"/>
                </a:cubicBezTo>
                <a:cubicBezTo>
                  <a:pt x="365622" y="238127"/>
                  <a:pt x="315192" y="229791"/>
                  <a:pt x="271463" y="214203"/>
                </a:cubicBezTo>
                <a:lnTo>
                  <a:pt x="271463" y="169261"/>
                </a:lnTo>
                <a:cubicBezTo>
                  <a:pt x="312195" y="186161"/>
                  <a:pt x="360428" y="195513"/>
                  <a:pt x="411956" y="195513"/>
                </a:cubicBezTo>
                <a:cubicBezTo>
                  <a:pt x="466398" y="195513"/>
                  <a:pt x="517162" y="185073"/>
                  <a:pt x="559595" y="166690"/>
                </a:cubicBezTo>
                <a:close/>
                <a:moveTo>
                  <a:pt x="722471" y="97633"/>
                </a:moveTo>
                <a:lnTo>
                  <a:pt x="802483" y="246702"/>
                </a:lnTo>
                <a:lnTo>
                  <a:pt x="762477" y="246702"/>
                </a:lnTo>
                <a:lnTo>
                  <a:pt x="762477" y="704852"/>
                </a:lnTo>
                <a:lnTo>
                  <a:pt x="682465" y="704852"/>
                </a:lnTo>
                <a:lnTo>
                  <a:pt x="682465" y="246702"/>
                </a:lnTo>
                <a:lnTo>
                  <a:pt x="642459" y="246702"/>
                </a:lnTo>
                <a:close/>
                <a:moveTo>
                  <a:pt x="418991" y="23812"/>
                </a:moveTo>
                <a:cubicBezTo>
                  <a:pt x="352059" y="23812"/>
                  <a:pt x="295528" y="41054"/>
                  <a:pt x="280555" y="66552"/>
                </a:cubicBezTo>
                <a:cubicBezTo>
                  <a:pt x="317573" y="88704"/>
                  <a:pt x="361064" y="100013"/>
                  <a:pt x="407195" y="100013"/>
                </a:cubicBezTo>
                <a:cubicBezTo>
                  <a:pt x="459865" y="100013"/>
                  <a:pt x="509092" y="85272"/>
                  <a:pt x="550305" y="58630"/>
                </a:cubicBezTo>
                <a:cubicBezTo>
                  <a:pt x="528868" y="37198"/>
                  <a:pt x="477969" y="23812"/>
                  <a:pt x="418991" y="23812"/>
                </a:cubicBezTo>
                <a:close/>
                <a:moveTo>
                  <a:pt x="416719" y="0"/>
                </a:moveTo>
                <a:cubicBezTo>
                  <a:pt x="498258" y="0"/>
                  <a:pt x="564357" y="25587"/>
                  <a:pt x="564357" y="57150"/>
                </a:cubicBezTo>
                <a:lnTo>
                  <a:pt x="559284" y="66878"/>
                </a:lnTo>
                <a:lnTo>
                  <a:pt x="554834" y="62791"/>
                </a:lnTo>
                <a:lnTo>
                  <a:pt x="554834" y="131943"/>
                </a:lnTo>
                <a:cubicBezTo>
                  <a:pt x="512767" y="153053"/>
                  <a:pt x="464918" y="164300"/>
                  <a:pt x="414341" y="164300"/>
                </a:cubicBezTo>
                <a:cubicBezTo>
                  <a:pt x="360861" y="164300"/>
                  <a:pt x="310431" y="151724"/>
                  <a:pt x="266702" y="128208"/>
                </a:cubicBezTo>
                <a:lnTo>
                  <a:pt x="266702" y="60408"/>
                </a:lnTo>
                <a:lnTo>
                  <a:pt x="272008" y="62761"/>
                </a:lnTo>
                <a:cubicBezTo>
                  <a:pt x="269391" y="61440"/>
                  <a:pt x="269081" y="59309"/>
                  <a:pt x="269081" y="57150"/>
                </a:cubicBezTo>
                <a:cubicBezTo>
                  <a:pt x="269081" y="25587"/>
                  <a:pt x="335181" y="0"/>
                  <a:pt x="41671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5" name="圆角矩形 51"/>
          <p:cNvSpPr/>
          <p:nvPr/>
        </p:nvSpPr>
        <p:spPr>
          <a:xfrm flipH="1">
            <a:off x="4388067" y="1209272"/>
            <a:ext cx="434975" cy="390766"/>
          </a:xfrm>
          <a:custGeom>
            <a:avLst/>
            <a:gdLst/>
            <a:ahLst/>
            <a:cxnLst/>
            <a:rect l="l" t="t" r="r" b="b"/>
            <a:pathLst>
              <a:path w="833438" h="744826">
                <a:moveTo>
                  <a:pt x="735803" y="200026"/>
                </a:moveTo>
                <a:lnTo>
                  <a:pt x="588168" y="200026"/>
                </a:lnTo>
                <a:lnTo>
                  <a:pt x="588168" y="459582"/>
                </a:lnTo>
                <a:lnTo>
                  <a:pt x="280988" y="459582"/>
                </a:lnTo>
                <a:lnTo>
                  <a:pt x="280988" y="516729"/>
                </a:lnTo>
                <a:cubicBezTo>
                  <a:pt x="280988" y="570651"/>
                  <a:pt x="324701" y="614364"/>
                  <a:pt x="378623" y="614364"/>
                </a:cubicBezTo>
                <a:lnTo>
                  <a:pt x="591312" y="614364"/>
                </a:lnTo>
                <a:lnTo>
                  <a:pt x="712338" y="744826"/>
                </a:lnTo>
                <a:lnTo>
                  <a:pt x="704983" y="614364"/>
                </a:lnTo>
                <a:lnTo>
                  <a:pt x="735803" y="614364"/>
                </a:lnTo>
                <a:cubicBezTo>
                  <a:pt x="789725" y="614364"/>
                  <a:pt x="833438" y="570651"/>
                  <a:pt x="833438" y="516729"/>
                </a:cubicBezTo>
                <a:lnTo>
                  <a:pt x="833438" y="297661"/>
                </a:lnTo>
                <a:cubicBezTo>
                  <a:pt x="833438" y="243739"/>
                  <a:pt x="789725" y="200026"/>
                  <a:pt x="735803" y="200026"/>
                </a:cubicBezTo>
                <a:close/>
                <a:moveTo>
                  <a:pt x="454815" y="0"/>
                </a:moveTo>
                <a:lnTo>
                  <a:pt x="97635" y="0"/>
                </a:lnTo>
                <a:cubicBezTo>
                  <a:pt x="43713" y="0"/>
                  <a:pt x="0" y="43713"/>
                  <a:pt x="0" y="97635"/>
                </a:cubicBezTo>
                <a:lnTo>
                  <a:pt x="0" y="316703"/>
                </a:lnTo>
                <a:cubicBezTo>
                  <a:pt x="0" y="370625"/>
                  <a:pt x="43713" y="414338"/>
                  <a:pt x="97635" y="414338"/>
                </a:cubicBezTo>
                <a:lnTo>
                  <a:pt x="128455" y="414338"/>
                </a:lnTo>
                <a:lnTo>
                  <a:pt x="121100" y="544800"/>
                </a:lnTo>
                <a:lnTo>
                  <a:pt x="242126" y="414338"/>
                </a:lnTo>
                <a:lnTo>
                  <a:pt x="454815" y="414338"/>
                </a:lnTo>
                <a:cubicBezTo>
                  <a:pt x="508737" y="414338"/>
                  <a:pt x="552450" y="370625"/>
                  <a:pt x="552450" y="316703"/>
                </a:cubicBezTo>
                <a:lnTo>
                  <a:pt x="552450" y="97635"/>
                </a:lnTo>
                <a:cubicBezTo>
                  <a:pt x="552450" y="43713"/>
                  <a:pt x="508737" y="0"/>
                  <a:pt x="45481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6" name="矩形 45"/>
          <p:cNvSpPr/>
          <p:nvPr/>
        </p:nvSpPr>
        <p:spPr>
          <a:xfrm>
            <a:off x="7485765" y="1209169"/>
            <a:ext cx="385763" cy="389178"/>
          </a:xfrm>
          <a:custGeom>
            <a:avLst/>
            <a:gdLst/>
            <a:ahLst/>
            <a:cxnLst/>
            <a:rect l="l" t="t" r="r" b="b"/>
            <a:pathLst>
              <a:path w="752475" h="755648">
                <a:moveTo>
                  <a:pt x="60325" y="0"/>
                </a:moveTo>
                <a:cubicBezTo>
                  <a:pt x="86342" y="0"/>
                  <a:pt x="108512" y="16470"/>
                  <a:pt x="116492" y="39730"/>
                </a:cubicBezTo>
                <a:lnTo>
                  <a:pt x="251669" y="169806"/>
                </a:lnTo>
                <a:lnTo>
                  <a:pt x="654050" y="15875"/>
                </a:lnTo>
                <a:lnTo>
                  <a:pt x="749300" y="88900"/>
                </a:lnTo>
                <a:lnTo>
                  <a:pt x="420437" y="332205"/>
                </a:lnTo>
                <a:lnTo>
                  <a:pt x="574416" y="480374"/>
                </a:lnTo>
                <a:lnTo>
                  <a:pt x="752475" y="469900"/>
                </a:lnTo>
                <a:lnTo>
                  <a:pt x="742950" y="565150"/>
                </a:lnTo>
                <a:lnTo>
                  <a:pt x="609861" y="596204"/>
                </a:lnTo>
                <a:lnTo>
                  <a:pt x="552451" y="749298"/>
                </a:lnTo>
                <a:lnTo>
                  <a:pt x="473076" y="755648"/>
                </a:lnTo>
                <a:lnTo>
                  <a:pt x="486660" y="572267"/>
                </a:lnTo>
                <a:lnTo>
                  <a:pt x="331516" y="416116"/>
                </a:lnTo>
                <a:lnTo>
                  <a:pt x="98425" y="752475"/>
                </a:lnTo>
                <a:lnTo>
                  <a:pt x="6350" y="660400"/>
                </a:lnTo>
                <a:lnTo>
                  <a:pt x="172156" y="255721"/>
                </a:lnTo>
                <a:lnTo>
                  <a:pt x="25948" y="108564"/>
                </a:lnTo>
                <a:cubicBezTo>
                  <a:pt x="9989" y="98516"/>
                  <a:pt x="0" y="80587"/>
                  <a:pt x="0" y="60325"/>
                </a:cubicBezTo>
                <a:cubicBezTo>
                  <a:pt x="0" y="27008"/>
                  <a:pt x="27008" y="0"/>
                  <a:pt x="6032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7" name="矩形 16"/>
          <p:cNvSpPr/>
          <p:nvPr/>
        </p:nvSpPr>
        <p:spPr>
          <a:xfrm flipH="1">
            <a:off x="660256" y="2544156"/>
            <a:ext cx="1946114" cy="746330"/>
          </a:xfrm>
          <a:prstGeom prst="rect">
            <a:avLst/>
          </a:prstGeom>
          <a:effectLst/>
        </p:spPr>
        <p:txBody>
          <a:bodyPr wrap="square" lIns="121893" tIns="60946" rIns="121893" bIns="60946">
            <a:spAutoFit/>
          </a:bodyPr>
          <a:lstStyle/>
          <a:p>
            <a:pPr>
              <a:lnSpc>
                <a:spcPct val="150000"/>
              </a:lnSpc>
            </a:pPr>
            <a:r>
              <a:rPr lang="zh-CN" altLang="en-US" sz="900" dirty="0">
                <a:solidFill>
                  <a:schemeClr val="tx1">
                    <a:lumMod val="50000"/>
                    <a:lumOff val="50000"/>
                  </a:schemeClr>
                </a:solidFill>
              </a:rPr>
              <a:t>这里输入简单的文字</a:t>
            </a:r>
            <a:r>
              <a:rPr lang="zh-CN" altLang="en-US" sz="900" dirty="0" smtClean="0">
                <a:solidFill>
                  <a:schemeClr val="tx1">
                    <a:lumMod val="50000"/>
                    <a:lumOff val="50000"/>
                  </a:schemeClr>
                </a:solidFill>
              </a:rPr>
              <a:t>概述</a:t>
            </a:r>
            <a:endParaRPr lang="en-US" altLang="zh-CN" sz="900" dirty="0" smtClean="0">
              <a:solidFill>
                <a:schemeClr val="tx1">
                  <a:lumMod val="50000"/>
                  <a:lumOff val="50000"/>
                </a:schemeClr>
              </a:solidFill>
            </a:endParaRPr>
          </a:p>
          <a:p>
            <a:pPr>
              <a:lnSpc>
                <a:spcPct val="150000"/>
              </a:lnSpc>
            </a:pPr>
            <a:r>
              <a:rPr lang="zh-CN" altLang="en-US" sz="900" dirty="0" smtClean="0">
                <a:solidFill>
                  <a:schemeClr val="tx1">
                    <a:lumMod val="50000"/>
                    <a:lumOff val="50000"/>
                  </a:schemeClr>
                </a:solidFill>
              </a:rPr>
              <a:t>这里</a:t>
            </a:r>
            <a:r>
              <a:rPr lang="zh-CN" altLang="en-US" sz="900" dirty="0">
                <a:solidFill>
                  <a:schemeClr val="tx1">
                    <a:lumMod val="50000"/>
                    <a:lumOff val="50000"/>
                  </a:schemeClr>
                </a:solidFill>
              </a:rPr>
              <a:t>输入简单</a:t>
            </a:r>
            <a:r>
              <a:rPr lang="zh-CN" altLang="en-US" sz="900" dirty="0" smtClean="0">
                <a:solidFill>
                  <a:schemeClr val="tx1">
                    <a:lumMod val="50000"/>
                    <a:lumOff val="50000"/>
                  </a:schemeClr>
                </a:solidFill>
              </a:rPr>
              <a:t>文字概述简</a:t>
            </a:r>
            <a:endParaRPr lang="en-US" altLang="zh-CN" sz="900" dirty="0" smtClean="0">
              <a:solidFill>
                <a:schemeClr val="tx1">
                  <a:lumMod val="50000"/>
                  <a:lumOff val="50000"/>
                </a:schemeClr>
              </a:solidFill>
            </a:endParaRPr>
          </a:p>
          <a:p>
            <a:pPr>
              <a:lnSpc>
                <a:spcPct val="150000"/>
              </a:lnSpc>
            </a:pPr>
            <a:r>
              <a:rPr lang="zh-CN" altLang="en-US" sz="900" dirty="0" smtClean="0">
                <a:solidFill>
                  <a:schemeClr val="tx1">
                    <a:lumMod val="50000"/>
                    <a:lumOff val="50000"/>
                  </a:schemeClr>
                </a:solidFill>
              </a:rPr>
              <a:t>单</a:t>
            </a:r>
            <a:r>
              <a:rPr lang="zh-CN" altLang="en-US" sz="900" dirty="0">
                <a:solidFill>
                  <a:schemeClr val="tx1">
                    <a:lumMod val="50000"/>
                    <a:lumOff val="50000"/>
                  </a:schemeClr>
                </a:solidFill>
              </a:rPr>
              <a:t>的文字</a:t>
            </a:r>
            <a:r>
              <a:rPr lang="zh-CN" altLang="en-US" sz="900" dirty="0" smtClean="0">
                <a:solidFill>
                  <a:schemeClr val="tx1">
                    <a:lumMod val="50000"/>
                    <a:lumOff val="50000"/>
                  </a:schemeClr>
                </a:solidFill>
              </a:rPr>
              <a:t>概述</a:t>
            </a:r>
            <a:r>
              <a:rPr lang="zh-CN" altLang="en-US" sz="900" dirty="0" smtClean="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rPr>
              <a:t>这里</a:t>
            </a:r>
            <a:r>
              <a:rPr lang="zh-CN" altLang="en-US" sz="900" dirty="0" smtClean="0">
                <a:solidFill>
                  <a:schemeClr val="tx1">
                    <a:lumMod val="50000"/>
                    <a:lumOff val="50000"/>
                  </a:schemeClr>
                </a:solidFill>
              </a:rPr>
              <a:t>输入</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8" name="矩形 17"/>
          <p:cNvSpPr/>
          <p:nvPr/>
        </p:nvSpPr>
        <p:spPr>
          <a:xfrm>
            <a:off x="702976" y="2218899"/>
            <a:ext cx="1564768" cy="328470"/>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rPr>
              <a:t>这里填写小标题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9" name="矩形 18"/>
          <p:cNvSpPr/>
          <p:nvPr/>
        </p:nvSpPr>
        <p:spPr>
          <a:xfrm flipH="1">
            <a:off x="3676786" y="2555893"/>
            <a:ext cx="1946114" cy="746330"/>
          </a:xfrm>
          <a:prstGeom prst="rect">
            <a:avLst/>
          </a:prstGeom>
          <a:effectLst/>
        </p:spPr>
        <p:txBody>
          <a:bodyPr wrap="square" lIns="121893" tIns="60946" rIns="121893" bIns="60946">
            <a:spAutoFit/>
          </a:bodyPr>
          <a:lstStyle/>
          <a:p>
            <a:pPr>
              <a:lnSpc>
                <a:spcPct val="150000"/>
              </a:lnSpc>
            </a:pPr>
            <a:r>
              <a:rPr lang="zh-CN" altLang="en-US" sz="900" dirty="0">
                <a:solidFill>
                  <a:schemeClr val="tx1">
                    <a:lumMod val="50000"/>
                    <a:lumOff val="50000"/>
                  </a:schemeClr>
                </a:solidFill>
              </a:rPr>
              <a:t>这里输入简单的文字</a:t>
            </a:r>
            <a:r>
              <a:rPr lang="zh-CN" altLang="en-US" sz="900" dirty="0" smtClean="0">
                <a:solidFill>
                  <a:schemeClr val="tx1">
                    <a:lumMod val="50000"/>
                    <a:lumOff val="50000"/>
                  </a:schemeClr>
                </a:solidFill>
              </a:rPr>
              <a:t>概述</a:t>
            </a:r>
            <a:endParaRPr lang="en-US" altLang="zh-CN" sz="900" dirty="0" smtClean="0">
              <a:solidFill>
                <a:schemeClr val="tx1">
                  <a:lumMod val="50000"/>
                  <a:lumOff val="50000"/>
                </a:schemeClr>
              </a:solidFill>
            </a:endParaRPr>
          </a:p>
          <a:p>
            <a:pPr>
              <a:lnSpc>
                <a:spcPct val="150000"/>
              </a:lnSpc>
            </a:pPr>
            <a:r>
              <a:rPr lang="zh-CN" altLang="en-US" sz="900" dirty="0" smtClean="0">
                <a:solidFill>
                  <a:schemeClr val="tx1">
                    <a:lumMod val="50000"/>
                    <a:lumOff val="50000"/>
                  </a:schemeClr>
                </a:solidFill>
              </a:rPr>
              <a:t>这里</a:t>
            </a:r>
            <a:r>
              <a:rPr lang="zh-CN" altLang="en-US" sz="900" dirty="0">
                <a:solidFill>
                  <a:schemeClr val="tx1">
                    <a:lumMod val="50000"/>
                    <a:lumOff val="50000"/>
                  </a:schemeClr>
                </a:solidFill>
              </a:rPr>
              <a:t>输入简单</a:t>
            </a:r>
            <a:r>
              <a:rPr lang="zh-CN" altLang="en-US" sz="900" dirty="0" smtClean="0">
                <a:solidFill>
                  <a:schemeClr val="tx1">
                    <a:lumMod val="50000"/>
                    <a:lumOff val="50000"/>
                  </a:schemeClr>
                </a:solidFill>
              </a:rPr>
              <a:t>文字概述简</a:t>
            </a:r>
            <a:endParaRPr lang="en-US" altLang="zh-CN" sz="900" dirty="0" smtClean="0">
              <a:solidFill>
                <a:schemeClr val="tx1">
                  <a:lumMod val="50000"/>
                  <a:lumOff val="50000"/>
                </a:schemeClr>
              </a:solidFill>
            </a:endParaRPr>
          </a:p>
          <a:p>
            <a:pPr>
              <a:lnSpc>
                <a:spcPct val="150000"/>
              </a:lnSpc>
            </a:pPr>
            <a:r>
              <a:rPr lang="zh-CN" altLang="en-US" sz="900" dirty="0" smtClean="0">
                <a:solidFill>
                  <a:schemeClr val="tx1">
                    <a:lumMod val="50000"/>
                    <a:lumOff val="50000"/>
                  </a:schemeClr>
                </a:solidFill>
              </a:rPr>
              <a:t>单</a:t>
            </a:r>
            <a:r>
              <a:rPr lang="zh-CN" altLang="en-US" sz="900" dirty="0">
                <a:solidFill>
                  <a:schemeClr val="tx1">
                    <a:lumMod val="50000"/>
                    <a:lumOff val="50000"/>
                  </a:schemeClr>
                </a:solidFill>
              </a:rPr>
              <a:t>的文字</a:t>
            </a:r>
            <a:r>
              <a:rPr lang="zh-CN" altLang="en-US" sz="900" dirty="0" smtClean="0">
                <a:solidFill>
                  <a:schemeClr val="tx1">
                    <a:lumMod val="50000"/>
                    <a:lumOff val="50000"/>
                  </a:schemeClr>
                </a:solidFill>
              </a:rPr>
              <a:t>概述</a:t>
            </a:r>
            <a:r>
              <a:rPr lang="zh-CN" altLang="en-US" sz="900" dirty="0" smtClean="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rPr>
              <a:t>这里</a:t>
            </a:r>
            <a:r>
              <a:rPr lang="zh-CN" altLang="en-US" sz="900" dirty="0" smtClean="0">
                <a:solidFill>
                  <a:schemeClr val="tx1">
                    <a:lumMod val="50000"/>
                    <a:lumOff val="50000"/>
                  </a:schemeClr>
                </a:solidFill>
              </a:rPr>
              <a:t>输入</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0" name="矩形 19"/>
          <p:cNvSpPr/>
          <p:nvPr/>
        </p:nvSpPr>
        <p:spPr>
          <a:xfrm>
            <a:off x="3719506" y="2230636"/>
            <a:ext cx="1564768" cy="328470"/>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rPr>
              <a:t>这里填写小标题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5" name="矩形 24"/>
          <p:cNvSpPr/>
          <p:nvPr/>
        </p:nvSpPr>
        <p:spPr>
          <a:xfrm flipH="1">
            <a:off x="6694338" y="2540943"/>
            <a:ext cx="1946114" cy="746330"/>
          </a:xfrm>
          <a:prstGeom prst="rect">
            <a:avLst/>
          </a:prstGeom>
          <a:effectLst/>
        </p:spPr>
        <p:txBody>
          <a:bodyPr wrap="square" lIns="121893" tIns="60946" rIns="121893" bIns="60946">
            <a:spAutoFit/>
          </a:bodyPr>
          <a:lstStyle/>
          <a:p>
            <a:pPr>
              <a:lnSpc>
                <a:spcPct val="150000"/>
              </a:lnSpc>
            </a:pPr>
            <a:r>
              <a:rPr lang="zh-CN" altLang="en-US" sz="900" dirty="0">
                <a:solidFill>
                  <a:schemeClr val="tx1">
                    <a:lumMod val="50000"/>
                    <a:lumOff val="50000"/>
                  </a:schemeClr>
                </a:solidFill>
              </a:rPr>
              <a:t>这里输入简单的文字</a:t>
            </a:r>
            <a:r>
              <a:rPr lang="zh-CN" altLang="en-US" sz="900" dirty="0" smtClean="0">
                <a:solidFill>
                  <a:schemeClr val="tx1">
                    <a:lumMod val="50000"/>
                    <a:lumOff val="50000"/>
                  </a:schemeClr>
                </a:solidFill>
              </a:rPr>
              <a:t>概述</a:t>
            </a:r>
            <a:endParaRPr lang="en-US" altLang="zh-CN" sz="900" dirty="0" smtClean="0">
              <a:solidFill>
                <a:schemeClr val="tx1">
                  <a:lumMod val="50000"/>
                  <a:lumOff val="50000"/>
                </a:schemeClr>
              </a:solidFill>
            </a:endParaRPr>
          </a:p>
          <a:p>
            <a:pPr>
              <a:lnSpc>
                <a:spcPct val="150000"/>
              </a:lnSpc>
            </a:pPr>
            <a:r>
              <a:rPr lang="zh-CN" altLang="en-US" sz="900" dirty="0" smtClean="0">
                <a:solidFill>
                  <a:schemeClr val="tx1">
                    <a:lumMod val="50000"/>
                    <a:lumOff val="50000"/>
                  </a:schemeClr>
                </a:solidFill>
              </a:rPr>
              <a:t>这里</a:t>
            </a:r>
            <a:r>
              <a:rPr lang="zh-CN" altLang="en-US" sz="900" dirty="0">
                <a:solidFill>
                  <a:schemeClr val="tx1">
                    <a:lumMod val="50000"/>
                    <a:lumOff val="50000"/>
                  </a:schemeClr>
                </a:solidFill>
              </a:rPr>
              <a:t>输入简单</a:t>
            </a:r>
            <a:r>
              <a:rPr lang="zh-CN" altLang="en-US" sz="900" dirty="0" smtClean="0">
                <a:solidFill>
                  <a:schemeClr val="tx1">
                    <a:lumMod val="50000"/>
                    <a:lumOff val="50000"/>
                  </a:schemeClr>
                </a:solidFill>
              </a:rPr>
              <a:t>文字概述简</a:t>
            </a:r>
            <a:endParaRPr lang="en-US" altLang="zh-CN" sz="900" dirty="0" smtClean="0">
              <a:solidFill>
                <a:schemeClr val="tx1">
                  <a:lumMod val="50000"/>
                  <a:lumOff val="50000"/>
                </a:schemeClr>
              </a:solidFill>
            </a:endParaRPr>
          </a:p>
          <a:p>
            <a:pPr>
              <a:lnSpc>
                <a:spcPct val="150000"/>
              </a:lnSpc>
            </a:pPr>
            <a:r>
              <a:rPr lang="zh-CN" altLang="en-US" sz="900" dirty="0" smtClean="0">
                <a:solidFill>
                  <a:schemeClr val="tx1">
                    <a:lumMod val="50000"/>
                    <a:lumOff val="50000"/>
                  </a:schemeClr>
                </a:solidFill>
              </a:rPr>
              <a:t>单</a:t>
            </a:r>
            <a:r>
              <a:rPr lang="zh-CN" altLang="en-US" sz="900" dirty="0">
                <a:solidFill>
                  <a:schemeClr val="tx1">
                    <a:lumMod val="50000"/>
                    <a:lumOff val="50000"/>
                  </a:schemeClr>
                </a:solidFill>
              </a:rPr>
              <a:t>的文字</a:t>
            </a:r>
            <a:r>
              <a:rPr lang="zh-CN" altLang="en-US" sz="900" dirty="0" smtClean="0">
                <a:solidFill>
                  <a:schemeClr val="tx1">
                    <a:lumMod val="50000"/>
                    <a:lumOff val="50000"/>
                  </a:schemeClr>
                </a:solidFill>
              </a:rPr>
              <a:t>概述</a:t>
            </a:r>
            <a:r>
              <a:rPr lang="zh-CN" altLang="en-US" sz="900" dirty="0" smtClean="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rPr>
              <a:t>这里</a:t>
            </a:r>
            <a:r>
              <a:rPr lang="zh-CN" altLang="en-US" sz="900" dirty="0" smtClean="0">
                <a:solidFill>
                  <a:schemeClr val="tx1">
                    <a:lumMod val="50000"/>
                    <a:lumOff val="50000"/>
                  </a:schemeClr>
                </a:solidFill>
              </a:rPr>
              <a:t>输入</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6" name="矩形 25"/>
          <p:cNvSpPr/>
          <p:nvPr/>
        </p:nvSpPr>
        <p:spPr>
          <a:xfrm>
            <a:off x="6737058" y="2215686"/>
            <a:ext cx="1564768" cy="328470"/>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rPr>
              <a:t>这里填写小标题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7" name="矩形 26"/>
          <p:cNvSpPr/>
          <p:nvPr/>
        </p:nvSpPr>
        <p:spPr>
          <a:xfrm flipH="1">
            <a:off x="5702714" y="4127494"/>
            <a:ext cx="1929626" cy="538581"/>
          </a:xfrm>
          <a:prstGeom prst="rect">
            <a:avLst/>
          </a:prstGeom>
          <a:effectLst/>
        </p:spPr>
        <p:txBody>
          <a:bodyPr wrap="square" lIns="121893" tIns="60946" rIns="121893" bIns="60946">
            <a:spAutoFit/>
          </a:bodyPr>
          <a:lstStyle/>
          <a:p>
            <a:pPr>
              <a:lnSpc>
                <a:spcPct val="150000"/>
              </a:lnSpc>
            </a:pPr>
            <a:r>
              <a:rPr lang="zh-CN" altLang="en-US" sz="900" dirty="0">
                <a:solidFill>
                  <a:schemeClr val="tx1">
                    <a:lumMod val="50000"/>
                    <a:lumOff val="50000"/>
                  </a:schemeClr>
                </a:solidFill>
              </a:rPr>
              <a:t>这里输入简单的文字</a:t>
            </a:r>
            <a:r>
              <a:rPr lang="zh-CN" altLang="en-US" sz="900" dirty="0" smtClean="0">
                <a:solidFill>
                  <a:schemeClr val="tx1">
                    <a:lumMod val="50000"/>
                    <a:lumOff val="50000"/>
                  </a:schemeClr>
                </a:solidFill>
              </a:rPr>
              <a:t>概述这里</a:t>
            </a:r>
            <a:r>
              <a:rPr lang="zh-CN" altLang="en-US" sz="900" dirty="0">
                <a:solidFill>
                  <a:schemeClr val="tx1">
                    <a:lumMod val="50000"/>
                    <a:lumOff val="50000"/>
                  </a:schemeClr>
                </a:solidFill>
              </a:rPr>
              <a:t>输入简单</a:t>
            </a:r>
            <a:r>
              <a:rPr lang="zh-CN" altLang="en-US" sz="900" dirty="0" smtClean="0">
                <a:solidFill>
                  <a:schemeClr val="tx1">
                    <a:lumMod val="50000"/>
                    <a:lumOff val="50000"/>
                  </a:schemeClr>
                </a:solidFill>
              </a:rPr>
              <a:t>文字概述简单</a:t>
            </a:r>
            <a:r>
              <a:rPr lang="zh-CN" altLang="en-US" sz="900" dirty="0">
                <a:solidFill>
                  <a:schemeClr val="tx1">
                    <a:lumMod val="50000"/>
                    <a:lumOff val="50000"/>
                  </a:schemeClr>
                </a:solidFill>
              </a:rPr>
              <a:t>的文字</a:t>
            </a:r>
            <a:r>
              <a:rPr lang="zh-CN" altLang="en-US" sz="900" dirty="0" smtClean="0">
                <a:solidFill>
                  <a:schemeClr val="tx1">
                    <a:lumMod val="50000"/>
                    <a:lumOff val="50000"/>
                  </a:schemeClr>
                </a:solidFill>
              </a:rPr>
              <a:t>概述</a:t>
            </a:r>
            <a:r>
              <a:rPr lang="en-US" altLang="zh-CN" sz="900" dirty="0" smtClean="0">
                <a:solidFill>
                  <a:schemeClr val="tx1">
                    <a:lumMod val="50000"/>
                    <a:lumOff val="50000"/>
                  </a:schemeClr>
                </a:solidFill>
                <a:latin typeface="微软雅黑" pitchFamily="34" charset="-122"/>
                <a:ea typeface="微软雅黑" pitchFamily="34" charset="-122"/>
              </a:rPr>
              <a:t>.</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8" name="矩形 27"/>
          <p:cNvSpPr/>
          <p:nvPr/>
        </p:nvSpPr>
        <p:spPr>
          <a:xfrm>
            <a:off x="5722949" y="3721352"/>
            <a:ext cx="1564768" cy="328470"/>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dirty="0">
                <a:solidFill>
                  <a:schemeClr val="bg1">
                    <a:lumMod val="95000"/>
                  </a:schemeClr>
                </a:solidFill>
                <a:latin typeface="微软雅黑" pitchFamily="34" charset="-122"/>
                <a:ea typeface="微软雅黑" pitchFamily="34" charset="-122"/>
              </a:rPr>
              <a:t>这里填写小标题</a:t>
            </a:r>
            <a:endParaRPr lang="en-US" altLang="zh-CN" sz="1200" dirty="0">
              <a:solidFill>
                <a:schemeClr val="bg1">
                  <a:lumMod val="9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14556276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5"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fltVal val="0"/>
                                          </p:val>
                                        </p:tav>
                                        <p:tav tm="100000">
                                          <p:val>
                                            <p:strVal val="#ppt_w"/>
                                          </p:val>
                                        </p:tav>
                                      </p:tavLst>
                                    </p:anim>
                                    <p:anim calcmode="lin" valueType="num">
                                      <p:cBhvr>
                                        <p:cTn id="12" dur="1000" fill="hold"/>
                                        <p:tgtEl>
                                          <p:spTgt spid="9"/>
                                        </p:tgtEl>
                                        <p:attrNameLst>
                                          <p:attrName>ppt_h</p:attrName>
                                        </p:attrNameLst>
                                      </p:cBhvr>
                                      <p:tavLst>
                                        <p:tav tm="0">
                                          <p:val>
                                            <p:fltVal val="0"/>
                                          </p:val>
                                        </p:tav>
                                        <p:tav tm="100000">
                                          <p:val>
                                            <p:strVal val="#ppt_h"/>
                                          </p:val>
                                        </p:tav>
                                      </p:tavLst>
                                    </p:anim>
                                    <p:anim calcmode="lin" valueType="num">
                                      <p:cBhvr>
                                        <p:cTn id="13"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1500"/>
                            </p:stCondLst>
                            <p:childTnLst>
                              <p:par>
                                <p:cTn id="16" presetID="15"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 calcmode="lin" valueType="num">
                                      <p:cBhvr>
                                        <p:cTn id="20"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2500"/>
                            </p:stCondLst>
                            <p:childTnLst>
                              <p:par>
                                <p:cTn id="23" presetID="15"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3500"/>
                            </p:stCondLst>
                            <p:childTnLst>
                              <p:par>
                                <p:cTn id="30" presetID="42"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par>
                          <p:cTn id="35" fill="hold">
                            <p:stCondLst>
                              <p:cond delay="4500"/>
                            </p:stCondLst>
                            <p:childTnLst>
                              <p:par>
                                <p:cTn id="36" presetID="42"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childTnLst>
                          </p:cTn>
                        </p:par>
                        <p:par>
                          <p:cTn id="41" fill="hold">
                            <p:stCondLst>
                              <p:cond delay="5500"/>
                            </p:stCondLst>
                            <p:childTnLst>
                              <p:par>
                                <p:cTn id="42" presetID="42" presetClass="entr" presetSubtype="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childTnLst>
                          </p:cTn>
                        </p:par>
                        <p:par>
                          <p:cTn id="47" fill="hold">
                            <p:stCondLst>
                              <p:cond delay="6500"/>
                            </p:stCondLst>
                            <p:childTnLst>
                              <p:par>
                                <p:cTn id="48" presetID="10"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350"/>
                                        <p:tgtEl>
                                          <p:spTgt spid="18"/>
                                        </p:tgtEl>
                                      </p:cBhvr>
                                    </p:animEffect>
                                  </p:childTnLst>
                                </p:cTn>
                              </p:par>
                              <p:par>
                                <p:cTn id="51" presetID="26" presetClass="emph" presetSubtype="0" fill="hold" grpId="1" nodeType="withEffect">
                                  <p:stCondLst>
                                    <p:cond delay="0"/>
                                  </p:stCondLst>
                                  <p:childTnLst>
                                    <p:animEffect transition="out" filter="fade">
                                      <p:cBhvr>
                                        <p:cTn id="52" dur="400" tmFilter="0, 0; .2, .5; .8, .5; 1, 0"/>
                                        <p:tgtEl>
                                          <p:spTgt spid="18"/>
                                        </p:tgtEl>
                                      </p:cBhvr>
                                    </p:animEffect>
                                    <p:animScale>
                                      <p:cBhvr>
                                        <p:cTn id="53" dur="200" autoRev="1" fill="hold"/>
                                        <p:tgtEl>
                                          <p:spTgt spid="18"/>
                                        </p:tgtEl>
                                      </p:cBhvr>
                                      <p:by x="105000" y="105000"/>
                                    </p:animScale>
                                  </p:childTnLst>
                                </p:cTn>
                              </p:par>
                            </p:childTnLst>
                          </p:cTn>
                        </p:par>
                        <p:par>
                          <p:cTn id="54" fill="hold">
                            <p:stCondLst>
                              <p:cond delay="6900"/>
                            </p:stCondLst>
                            <p:childTnLst>
                              <p:par>
                                <p:cTn id="55" presetID="10"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par>
                          <p:cTn id="58" fill="hold">
                            <p:stCondLst>
                              <p:cond delay="7400"/>
                            </p:stCondLst>
                            <p:childTnLst>
                              <p:par>
                                <p:cTn id="59" presetID="10"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350"/>
                                        <p:tgtEl>
                                          <p:spTgt spid="20"/>
                                        </p:tgtEl>
                                      </p:cBhvr>
                                    </p:animEffect>
                                  </p:childTnLst>
                                </p:cTn>
                              </p:par>
                              <p:par>
                                <p:cTn id="62" presetID="26" presetClass="emph" presetSubtype="0" fill="hold" grpId="1" nodeType="withEffect">
                                  <p:stCondLst>
                                    <p:cond delay="0"/>
                                  </p:stCondLst>
                                  <p:childTnLst>
                                    <p:animEffect transition="out" filter="fade">
                                      <p:cBhvr>
                                        <p:cTn id="63" dur="400" tmFilter="0, 0; .2, .5; .8, .5; 1, 0"/>
                                        <p:tgtEl>
                                          <p:spTgt spid="20"/>
                                        </p:tgtEl>
                                      </p:cBhvr>
                                    </p:animEffect>
                                    <p:animScale>
                                      <p:cBhvr>
                                        <p:cTn id="64" dur="200" autoRev="1" fill="hold"/>
                                        <p:tgtEl>
                                          <p:spTgt spid="20"/>
                                        </p:tgtEl>
                                      </p:cBhvr>
                                      <p:by x="105000" y="105000"/>
                                    </p:animScale>
                                  </p:childTnLst>
                                </p:cTn>
                              </p:par>
                            </p:childTnLst>
                          </p:cTn>
                        </p:par>
                        <p:par>
                          <p:cTn id="65" fill="hold">
                            <p:stCondLst>
                              <p:cond delay="7800"/>
                            </p:stCondLst>
                            <p:childTnLst>
                              <p:par>
                                <p:cTn id="66" presetID="10" presetClass="entr" presetSubtype="0"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childTnLst>
                                </p:cTn>
                              </p:par>
                            </p:childTnLst>
                          </p:cTn>
                        </p:par>
                        <p:par>
                          <p:cTn id="69" fill="hold">
                            <p:stCondLst>
                              <p:cond delay="8300"/>
                            </p:stCondLst>
                            <p:childTnLst>
                              <p:par>
                                <p:cTn id="70" presetID="10" presetClass="entr" presetSubtype="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350"/>
                                        <p:tgtEl>
                                          <p:spTgt spid="26"/>
                                        </p:tgtEl>
                                      </p:cBhvr>
                                    </p:animEffect>
                                  </p:childTnLst>
                                </p:cTn>
                              </p:par>
                              <p:par>
                                <p:cTn id="73" presetID="26" presetClass="emph" presetSubtype="0" fill="hold" grpId="1" nodeType="withEffect">
                                  <p:stCondLst>
                                    <p:cond delay="0"/>
                                  </p:stCondLst>
                                  <p:childTnLst>
                                    <p:animEffect transition="out" filter="fade">
                                      <p:cBhvr>
                                        <p:cTn id="74" dur="400" tmFilter="0, 0; .2, .5; .8, .5; 1, 0"/>
                                        <p:tgtEl>
                                          <p:spTgt spid="26"/>
                                        </p:tgtEl>
                                      </p:cBhvr>
                                    </p:animEffect>
                                    <p:animScale>
                                      <p:cBhvr>
                                        <p:cTn id="75" dur="200" autoRev="1" fill="hold"/>
                                        <p:tgtEl>
                                          <p:spTgt spid="26"/>
                                        </p:tgtEl>
                                      </p:cBhvr>
                                      <p:by x="105000" y="105000"/>
                                    </p:animScale>
                                  </p:childTnLst>
                                </p:cTn>
                              </p:par>
                            </p:childTnLst>
                          </p:cTn>
                        </p:par>
                        <p:par>
                          <p:cTn id="76" fill="hold">
                            <p:stCondLst>
                              <p:cond delay="8700"/>
                            </p:stCondLst>
                            <p:childTnLst>
                              <p:par>
                                <p:cTn id="77" presetID="10" presetClass="entr" presetSubtype="0"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childTnLst>
                          </p:cTn>
                        </p:par>
                        <p:par>
                          <p:cTn id="80" fill="hold">
                            <p:stCondLst>
                              <p:cond delay="9200"/>
                            </p:stCondLst>
                            <p:childTnLst>
                              <p:par>
                                <p:cTn id="81" presetID="15" presetClass="entr" presetSubtype="0"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1000" fill="hold"/>
                                        <p:tgtEl>
                                          <p:spTgt spid="10"/>
                                        </p:tgtEl>
                                        <p:attrNameLst>
                                          <p:attrName>ppt_w</p:attrName>
                                        </p:attrNameLst>
                                      </p:cBhvr>
                                      <p:tavLst>
                                        <p:tav tm="0">
                                          <p:val>
                                            <p:fltVal val="0"/>
                                          </p:val>
                                        </p:tav>
                                        <p:tav tm="100000">
                                          <p:val>
                                            <p:strVal val="#ppt_w"/>
                                          </p:val>
                                        </p:tav>
                                      </p:tavLst>
                                    </p:anim>
                                    <p:anim calcmode="lin" valueType="num">
                                      <p:cBhvr>
                                        <p:cTn id="84" dur="1000" fill="hold"/>
                                        <p:tgtEl>
                                          <p:spTgt spid="10"/>
                                        </p:tgtEl>
                                        <p:attrNameLst>
                                          <p:attrName>ppt_h</p:attrName>
                                        </p:attrNameLst>
                                      </p:cBhvr>
                                      <p:tavLst>
                                        <p:tav tm="0">
                                          <p:val>
                                            <p:fltVal val="0"/>
                                          </p:val>
                                        </p:tav>
                                        <p:tav tm="100000">
                                          <p:val>
                                            <p:strVal val="#ppt_h"/>
                                          </p:val>
                                        </p:tav>
                                      </p:tavLst>
                                    </p:anim>
                                    <p:anim calcmode="lin" valueType="num">
                                      <p:cBhvr>
                                        <p:cTn id="85"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86"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87" fill="hold">
                            <p:stCondLst>
                              <p:cond delay="10200"/>
                            </p:stCondLst>
                            <p:childTnLst>
                              <p:par>
                                <p:cTn id="88" presetID="22" presetClass="entr" presetSubtype="1" fill="hold" nodeType="afterEffect">
                                  <p:stCondLst>
                                    <p:cond delay="0"/>
                                  </p:stCondLst>
                                  <p:childTnLst>
                                    <p:set>
                                      <p:cBhvr>
                                        <p:cTn id="89" dur="1" fill="hold">
                                          <p:stCondLst>
                                            <p:cond delay="0"/>
                                          </p:stCondLst>
                                        </p:cTn>
                                        <p:tgtEl>
                                          <p:spTgt spid="11"/>
                                        </p:tgtEl>
                                        <p:attrNameLst>
                                          <p:attrName>style.visibility</p:attrName>
                                        </p:attrNameLst>
                                      </p:cBhvr>
                                      <p:to>
                                        <p:strVal val="visible"/>
                                      </p:to>
                                    </p:set>
                                    <p:animEffect transition="in" filter="wipe(up)">
                                      <p:cBhvr>
                                        <p:cTn id="90" dur="500"/>
                                        <p:tgtEl>
                                          <p:spTgt spid="11"/>
                                        </p:tgtEl>
                                      </p:cBhvr>
                                    </p:animEffect>
                                  </p:childTnLst>
                                </p:cTn>
                              </p:par>
                            </p:childTnLst>
                          </p:cTn>
                        </p:par>
                        <p:par>
                          <p:cTn id="91" fill="hold">
                            <p:stCondLst>
                              <p:cond delay="10700"/>
                            </p:stCondLst>
                            <p:childTnLst>
                              <p:par>
                                <p:cTn id="92" presetID="21" presetClass="entr" presetSubtype="4" fill="hold" nodeType="after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wheel(4)">
                                      <p:cBhvr>
                                        <p:cTn id="94" dur="2000"/>
                                        <p:tgtEl>
                                          <p:spTgt spid="12"/>
                                        </p:tgtEl>
                                      </p:cBhvr>
                                    </p:animEffect>
                                  </p:childTnLst>
                                </p:cTn>
                              </p:par>
                            </p:childTnLst>
                          </p:cTn>
                        </p:par>
                        <p:par>
                          <p:cTn id="95" fill="hold">
                            <p:stCondLst>
                              <p:cond delay="12700"/>
                            </p:stCondLst>
                            <p:childTnLst>
                              <p:par>
                                <p:cTn id="96" presetID="16" presetClass="entr" presetSubtype="37" fill="hold" grpId="0" nodeType="afterEffect">
                                  <p:stCondLst>
                                    <p:cond delay="0"/>
                                  </p:stCondLst>
                                  <p:childTnLst>
                                    <p:set>
                                      <p:cBhvr>
                                        <p:cTn id="97" dur="1" fill="hold">
                                          <p:stCondLst>
                                            <p:cond delay="0"/>
                                          </p:stCondLst>
                                        </p:cTn>
                                        <p:tgtEl>
                                          <p:spTgt spid="13"/>
                                        </p:tgtEl>
                                        <p:attrNameLst>
                                          <p:attrName>style.visibility</p:attrName>
                                        </p:attrNameLst>
                                      </p:cBhvr>
                                      <p:to>
                                        <p:strVal val="visible"/>
                                      </p:to>
                                    </p:set>
                                    <p:animEffect transition="in" filter="barn(outVertical)">
                                      <p:cBhvr>
                                        <p:cTn id="98" dur="500"/>
                                        <p:tgtEl>
                                          <p:spTgt spid="13"/>
                                        </p:tgtEl>
                                      </p:cBhvr>
                                    </p:animEffect>
                                  </p:childTnLst>
                                </p:cTn>
                              </p:par>
                            </p:childTnLst>
                          </p:cTn>
                        </p:par>
                        <p:par>
                          <p:cTn id="99" fill="hold">
                            <p:stCondLst>
                              <p:cond delay="13200"/>
                            </p:stCondLst>
                            <p:childTnLst>
                              <p:par>
                                <p:cTn id="100" presetID="10" presetClass="entr" presetSubtype="0" fill="hold" grpId="0" nodeType="afterEffect">
                                  <p:stCondLst>
                                    <p:cond delay="0"/>
                                  </p:stCondLst>
                                  <p:childTnLst>
                                    <p:set>
                                      <p:cBhvr>
                                        <p:cTn id="101" dur="1" fill="hold">
                                          <p:stCondLst>
                                            <p:cond delay="0"/>
                                          </p:stCondLst>
                                        </p:cTn>
                                        <p:tgtEl>
                                          <p:spTgt spid="27"/>
                                        </p:tgtEl>
                                        <p:attrNameLst>
                                          <p:attrName>style.visibility</p:attrName>
                                        </p:attrNameLst>
                                      </p:cBhvr>
                                      <p:to>
                                        <p:strVal val="visible"/>
                                      </p:to>
                                    </p:set>
                                    <p:animEffect transition="in" filter="fade">
                                      <p:cBhvr>
                                        <p:cTn id="102" dur="500"/>
                                        <p:tgtEl>
                                          <p:spTgt spid="27"/>
                                        </p:tgtEl>
                                      </p:cBhvr>
                                    </p:animEffect>
                                  </p:childTnLst>
                                </p:cTn>
                              </p:par>
                            </p:childTnLst>
                          </p:cTn>
                        </p:par>
                        <p:par>
                          <p:cTn id="103" fill="hold">
                            <p:stCondLst>
                              <p:cond delay="13700"/>
                            </p:stCondLst>
                            <p:childTnLst>
                              <p:par>
                                <p:cTn id="104" presetID="10" presetClass="entr" presetSubtype="0" fill="hold" grpId="0" nodeType="after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fade">
                                      <p:cBhvr>
                                        <p:cTn id="106" dur="350"/>
                                        <p:tgtEl>
                                          <p:spTgt spid="28"/>
                                        </p:tgtEl>
                                      </p:cBhvr>
                                    </p:animEffect>
                                  </p:childTnLst>
                                </p:cTn>
                              </p:par>
                              <p:par>
                                <p:cTn id="107" presetID="26" presetClass="emph" presetSubtype="0" fill="hold" grpId="1" nodeType="withEffect">
                                  <p:stCondLst>
                                    <p:cond delay="0"/>
                                  </p:stCondLst>
                                  <p:childTnLst>
                                    <p:animEffect transition="out" filter="fade">
                                      <p:cBhvr>
                                        <p:cTn id="108" dur="400" tmFilter="0, 0; .2, .5; .8, .5; 1, 0"/>
                                        <p:tgtEl>
                                          <p:spTgt spid="28"/>
                                        </p:tgtEl>
                                      </p:cBhvr>
                                    </p:animEffect>
                                    <p:animScale>
                                      <p:cBhvr>
                                        <p:cTn id="109" dur="200" autoRev="1"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3" grpId="0" animBg="1"/>
      <p:bldP spid="14" grpId="0" animBg="1"/>
      <p:bldP spid="15" grpId="0" animBg="1"/>
      <p:bldP spid="16" grpId="0" animBg="1"/>
      <p:bldP spid="17" grpId="0"/>
      <p:bldP spid="18" grpId="0"/>
      <p:bldP spid="18" grpId="1"/>
      <p:bldP spid="19" grpId="0"/>
      <p:bldP spid="20" grpId="0"/>
      <p:bldP spid="20" grpId="1"/>
      <p:bldP spid="25" grpId="0"/>
      <p:bldP spid="26" grpId="0"/>
      <p:bldP spid="26" grpId="1"/>
      <p:bldP spid="27" grpId="0"/>
      <p:bldP spid="28" grpId="0"/>
      <p:bldP spid="28"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11"/>
          <p:cNvSpPr>
            <a:spLocks noChangeArrowheads="1"/>
          </p:cNvSpPr>
          <p:nvPr/>
        </p:nvSpPr>
        <p:spPr bwMode="auto">
          <a:xfrm>
            <a:off x="4054866" y="2427322"/>
            <a:ext cx="169552" cy="43828"/>
          </a:xfrm>
          <a:prstGeom prst="rect">
            <a:avLst/>
          </a:prstGeom>
          <a:solidFill>
            <a:schemeClr val="accent6">
              <a:lumMod val="75000"/>
            </a:schemeClr>
          </a:solidFill>
          <a:ln>
            <a:noFill/>
          </a:ln>
        </p:spPr>
        <p:txBody>
          <a:bodyPr vert="horz" wrap="square" lIns="91440" tIns="45720" rIns="91440" bIns="45720" numCol="1" anchor="t" anchorCtr="0" compatLnSpc="1"/>
          <a:lstStyle/>
          <a:p>
            <a:endParaRPr lang="zh-CN" altLang="en-US"/>
          </a:p>
        </p:txBody>
      </p:sp>
      <p:sp>
        <p:nvSpPr>
          <p:cNvPr id="31" name="Rectangle 12"/>
          <p:cNvSpPr>
            <a:spLocks noChangeArrowheads="1"/>
          </p:cNvSpPr>
          <p:nvPr/>
        </p:nvSpPr>
        <p:spPr bwMode="auto">
          <a:xfrm>
            <a:off x="4224419" y="2427322"/>
            <a:ext cx="170966" cy="43828"/>
          </a:xfrm>
          <a:prstGeom prst="rect">
            <a:avLst/>
          </a:prstGeom>
          <a:solidFill>
            <a:schemeClr val="accent6"/>
          </a:solidFill>
          <a:ln>
            <a:noFill/>
          </a:ln>
        </p:spPr>
        <p:txBody>
          <a:bodyPr vert="horz" wrap="square" lIns="91440" tIns="45720" rIns="91440" bIns="45720" numCol="1" anchor="t" anchorCtr="0" compatLnSpc="1"/>
          <a:lstStyle/>
          <a:p>
            <a:endParaRPr lang="zh-CN" altLang="en-US"/>
          </a:p>
        </p:txBody>
      </p:sp>
      <p:sp>
        <p:nvSpPr>
          <p:cNvPr id="32" name="Rectangle 13"/>
          <p:cNvSpPr>
            <a:spLocks noChangeArrowheads="1"/>
          </p:cNvSpPr>
          <p:nvPr/>
        </p:nvSpPr>
        <p:spPr bwMode="auto">
          <a:xfrm>
            <a:off x="4395384" y="2427322"/>
            <a:ext cx="173792" cy="43828"/>
          </a:xfrm>
          <a:prstGeom prst="rect">
            <a:avLst/>
          </a:prstGeom>
          <a:solidFill>
            <a:schemeClr val="accent6">
              <a:lumMod val="60000"/>
              <a:lumOff val="40000"/>
            </a:schemeClr>
          </a:solidFill>
          <a:ln>
            <a:noFill/>
          </a:ln>
        </p:spPr>
        <p:txBody>
          <a:bodyPr vert="horz" wrap="square" lIns="91440" tIns="45720" rIns="91440" bIns="45720" numCol="1" anchor="t" anchorCtr="0" compatLnSpc="1"/>
          <a:lstStyle/>
          <a:p>
            <a:endParaRPr lang="zh-CN" altLang="en-US"/>
          </a:p>
        </p:txBody>
      </p:sp>
      <p:sp>
        <p:nvSpPr>
          <p:cNvPr id="33" name="Rectangle 14"/>
          <p:cNvSpPr>
            <a:spLocks noChangeArrowheads="1"/>
          </p:cNvSpPr>
          <p:nvPr/>
        </p:nvSpPr>
        <p:spPr bwMode="auto">
          <a:xfrm>
            <a:off x="4569175" y="2427322"/>
            <a:ext cx="169552" cy="43828"/>
          </a:xfrm>
          <a:prstGeom prst="rect">
            <a:avLst/>
          </a:prstGeom>
          <a:solidFill>
            <a:schemeClr val="accent6">
              <a:lumMod val="60000"/>
              <a:lumOff val="40000"/>
            </a:schemeClr>
          </a:solidFill>
          <a:ln>
            <a:noFill/>
          </a:ln>
        </p:spPr>
        <p:txBody>
          <a:bodyPr vert="horz" wrap="square" lIns="91440" tIns="45720" rIns="91440" bIns="45720" numCol="1" anchor="t" anchorCtr="0" compatLnSpc="1"/>
          <a:lstStyle/>
          <a:p>
            <a:endParaRPr lang="zh-CN" altLang="en-US"/>
          </a:p>
        </p:txBody>
      </p:sp>
      <p:sp>
        <p:nvSpPr>
          <p:cNvPr id="34" name="Rectangle 15"/>
          <p:cNvSpPr>
            <a:spLocks noChangeArrowheads="1"/>
          </p:cNvSpPr>
          <p:nvPr/>
        </p:nvSpPr>
        <p:spPr bwMode="auto">
          <a:xfrm>
            <a:off x="4738727" y="2427322"/>
            <a:ext cx="170966" cy="43828"/>
          </a:xfrm>
          <a:prstGeom prst="rect">
            <a:avLst/>
          </a:prstGeom>
          <a:solidFill>
            <a:schemeClr val="accent6">
              <a:lumMod val="40000"/>
              <a:lumOff val="60000"/>
            </a:schemeClr>
          </a:solidFill>
          <a:ln>
            <a:noFill/>
          </a:ln>
        </p:spPr>
        <p:txBody>
          <a:bodyPr vert="horz" wrap="square" lIns="91440" tIns="45720" rIns="91440" bIns="45720" numCol="1" anchor="t" anchorCtr="0" compatLnSpc="1"/>
          <a:lstStyle/>
          <a:p>
            <a:endParaRPr lang="zh-CN" altLang="en-US"/>
          </a:p>
        </p:txBody>
      </p:sp>
      <p:sp>
        <p:nvSpPr>
          <p:cNvPr id="35" name="Rectangle 16"/>
          <p:cNvSpPr>
            <a:spLocks noChangeArrowheads="1"/>
          </p:cNvSpPr>
          <p:nvPr/>
        </p:nvSpPr>
        <p:spPr bwMode="auto">
          <a:xfrm>
            <a:off x="4909692" y="2427322"/>
            <a:ext cx="172378" cy="43828"/>
          </a:xfrm>
          <a:prstGeom prst="rect">
            <a:avLst/>
          </a:prstGeom>
          <a:solidFill>
            <a:schemeClr val="accent6">
              <a:lumMod val="20000"/>
              <a:lumOff val="80000"/>
            </a:schemeClr>
          </a:solidFill>
          <a:ln>
            <a:noFill/>
          </a:ln>
        </p:spPr>
        <p:txBody>
          <a:bodyPr vert="horz" wrap="square" lIns="91440" tIns="45720" rIns="91440" bIns="45720" numCol="1" anchor="t" anchorCtr="0" compatLnSpc="1"/>
          <a:lstStyle/>
          <a:p>
            <a:endParaRPr lang="zh-CN" altLang="en-US"/>
          </a:p>
        </p:txBody>
      </p:sp>
      <p:grpSp>
        <p:nvGrpSpPr>
          <p:cNvPr id="2" name="组合 35"/>
          <p:cNvGrpSpPr/>
          <p:nvPr/>
        </p:nvGrpSpPr>
        <p:grpSpPr>
          <a:xfrm>
            <a:off x="3638051" y="1502691"/>
            <a:ext cx="1858011" cy="2952032"/>
            <a:chOff x="3638050" y="1545565"/>
            <a:chExt cx="1858011" cy="2950210"/>
          </a:xfrm>
        </p:grpSpPr>
        <p:sp>
          <p:nvSpPr>
            <p:cNvPr id="37" name="Freeform 5"/>
            <p:cNvSpPr/>
            <p:nvPr/>
          </p:nvSpPr>
          <p:spPr bwMode="auto">
            <a:xfrm>
              <a:off x="3638050" y="2317028"/>
              <a:ext cx="373015" cy="754508"/>
            </a:xfrm>
            <a:custGeom>
              <a:avLst/>
              <a:gdLst>
                <a:gd name="T0" fmla="*/ 8 w 112"/>
                <a:gd name="T1" fmla="*/ 0 h 226"/>
                <a:gd name="T2" fmla="*/ 15 w 112"/>
                <a:gd name="T3" fmla="*/ 126 h 226"/>
                <a:gd name="T4" fmla="*/ 61 w 112"/>
                <a:gd name="T5" fmla="*/ 226 h 226"/>
                <a:gd name="T6" fmla="*/ 112 w 112"/>
                <a:gd name="T7" fmla="*/ 226 h 226"/>
                <a:gd name="T8" fmla="*/ 71 w 112"/>
                <a:gd name="T9" fmla="*/ 145 h 226"/>
                <a:gd name="T10" fmla="*/ 56 w 112"/>
                <a:gd name="T11" fmla="*/ 0 h 226"/>
                <a:gd name="T12" fmla="*/ 8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8" y="0"/>
                  </a:moveTo>
                  <a:cubicBezTo>
                    <a:pt x="0" y="51"/>
                    <a:pt x="8" y="96"/>
                    <a:pt x="15" y="126"/>
                  </a:cubicBezTo>
                  <a:cubicBezTo>
                    <a:pt x="22" y="153"/>
                    <a:pt x="41" y="191"/>
                    <a:pt x="61" y="226"/>
                  </a:cubicBezTo>
                  <a:cubicBezTo>
                    <a:pt x="112" y="226"/>
                    <a:pt x="112" y="226"/>
                    <a:pt x="112" y="226"/>
                  </a:cubicBezTo>
                  <a:cubicBezTo>
                    <a:pt x="99" y="203"/>
                    <a:pt x="84" y="176"/>
                    <a:pt x="71" y="145"/>
                  </a:cubicBezTo>
                  <a:cubicBezTo>
                    <a:pt x="56" y="107"/>
                    <a:pt x="47" y="54"/>
                    <a:pt x="56" y="0"/>
                  </a:cubicBezTo>
                  <a:lnTo>
                    <a:pt x="8"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8" name="Freeform 6"/>
            <p:cNvSpPr/>
            <p:nvPr/>
          </p:nvSpPr>
          <p:spPr bwMode="auto">
            <a:xfrm>
              <a:off x="3664896" y="1545565"/>
              <a:ext cx="897215" cy="761573"/>
            </a:xfrm>
            <a:custGeom>
              <a:avLst/>
              <a:gdLst>
                <a:gd name="T0" fmla="*/ 48 w 269"/>
                <a:gd name="T1" fmla="*/ 228 h 228"/>
                <a:gd name="T2" fmla="*/ 91 w 269"/>
                <a:gd name="T3" fmla="*/ 130 h 228"/>
                <a:gd name="T4" fmla="*/ 269 w 269"/>
                <a:gd name="T5" fmla="*/ 46 h 228"/>
                <a:gd name="T6" fmla="*/ 269 w 269"/>
                <a:gd name="T7" fmla="*/ 0 h 228"/>
                <a:gd name="T8" fmla="*/ 50 w 269"/>
                <a:gd name="T9" fmla="*/ 110 h 228"/>
                <a:gd name="T10" fmla="*/ 0 w 269"/>
                <a:gd name="T11" fmla="*/ 228 h 228"/>
                <a:gd name="T12" fmla="*/ 48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48" y="228"/>
                  </a:moveTo>
                  <a:cubicBezTo>
                    <a:pt x="54" y="194"/>
                    <a:pt x="67" y="160"/>
                    <a:pt x="91" y="130"/>
                  </a:cubicBezTo>
                  <a:cubicBezTo>
                    <a:pt x="153" y="50"/>
                    <a:pt x="246" y="46"/>
                    <a:pt x="269" y="46"/>
                  </a:cubicBezTo>
                  <a:cubicBezTo>
                    <a:pt x="269" y="0"/>
                    <a:pt x="269" y="0"/>
                    <a:pt x="269" y="0"/>
                  </a:cubicBezTo>
                  <a:cubicBezTo>
                    <a:pt x="226" y="0"/>
                    <a:pt x="123" y="10"/>
                    <a:pt x="50" y="110"/>
                  </a:cubicBezTo>
                  <a:cubicBezTo>
                    <a:pt x="21" y="150"/>
                    <a:pt x="6" y="190"/>
                    <a:pt x="0" y="228"/>
                  </a:cubicBezTo>
                  <a:lnTo>
                    <a:pt x="48" y="22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9" name="Freeform 7"/>
            <p:cNvSpPr/>
            <p:nvPr/>
          </p:nvSpPr>
          <p:spPr bwMode="auto">
            <a:xfrm>
              <a:off x="3847164" y="3081427"/>
              <a:ext cx="714946" cy="757334"/>
            </a:xfrm>
            <a:custGeom>
              <a:avLst/>
              <a:gdLst>
                <a:gd name="T0" fmla="*/ 108 w 214"/>
                <a:gd name="T1" fmla="*/ 146 h 227"/>
                <a:gd name="T2" fmla="*/ 82 w 214"/>
                <a:gd name="T3" fmla="*/ 51 h 227"/>
                <a:gd name="T4" fmla="*/ 51 w 214"/>
                <a:gd name="T5" fmla="*/ 0 h 227"/>
                <a:gd name="T6" fmla="*/ 0 w 214"/>
                <a:gd name="T7" fmla="*/ 0 h 227"/>
                <a:gd name="T8" fmla="*/ 47 w 214"/>
                <a:gd name="T9" fmla="*/ 82 h 227"/>
                <a:gd name="T10" fmla="*/ 65 w 214"/>
                <a:gd name="T11" fmla="*/ 158 h 227"/>
                <a:gd name="T12" fmla="*/ 85 w 214"/>
                <a:gd name="T13" fmla="*/ 205 h 227"/>
                <a:gd name="T14" fmla="*/ 109 w 214"/>
                <a:gd name="T15" fmla="*/ 227 h 227"/>
                <a:gd name="T16" fmla="*/ 214 w 214"/>
                <a:gd name="T17" fmla="*/ 227 h 227"/>
                <a:gd name="T18" fmla="*/ 214 w 214"/>
                <a:gd name="T19" fmla="*/ 184 h 227"/>
                <a:gd name="T20" fmla="*/ 126 w 214"/>
                <a:gd name="T21" fmla="*/ 184 h 227"/>
                <a:gd name="T22" fmla="*/ 108 w 214"/>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227">
                  <a:moveTo>
                    <a:pt x="108" y="146"/>
                  </a:moveTo>
                  <a:cubicBezTo>
                    <a:pt x="108" y="127"/>
                    <a:pt x="98" y="80"/>
                    <a:pt x="82" y="51"/>
                  </a:cubicBezTo>
                  <a:cubicBezTo>
                    <a:pt x="74" y="37"/>
                    <a:pt x="63" y="20"/>
                    <a:pt x="51" y="0"/>
                  </a:cubicBezTo>
                  <a:cubicBezTo>
                    <a:pt x="0" y="0"/>
                    <a:pt x="0" y="0"/>
                    <a:pt x="0" y="0"/>
                  </a:cubicBezTo>
                  <a:cubicBezTo>
                    <a:pt x="20" y="36"/>
                    <a:pt x="40" y="68"/>
                    <a:pt x="47" y="82"/>
                  </a:cubicBezTo>
                  <a:cubicBezTo>
                    <a:pt x="59" y="107"/>
                    <a:pt x="65" y="146"/>
                    <a:pt x="65" y="158"/>
                  </a:cubicBezTo>
                  <a:cubicBezTo>
                    <a:pt x="66" y="171"/>
                    <a:pt x="72" y="190"/>
                    <a:pt x="85" y="205"/>
                  </a:cubicBezTo>
                  <a:cubicBezTo>
                    <a:pt x="99" y="220"/>
                    <a:pt x="109" y="227"/>
                    <a:pt x="109" y="227"/>
                  </a:cubicBezTo>
                  <a:cubicBezTo>
                    <a:pt x="214" y="227"/>
                    <a:pt x="214" y="227"/>
                    <a:pt x="214" y="227"/>
                  </a:cubicBezTo>
                  <a:cubicBezTo>
                    <a:pt x="214" y="184"/>
                    <a:pt x="214" y="184"/>
                    <a:pt x="214" y="184"/>
                  </a:cubicBezTo>
                  <a:cubicBezTo>
                    <a:pt x="126" y="184"/>
                    <a:pt x="126" y="184"/>
                    <a:pt x="126" y="184"/>
                  </a:cubicBezTo>
                  <a:cubicBezTo>
                    <a:pt x="123" y="183"/>
                    <a:pt x="108" y="174"/>
                    <a:pt x="108" y="146"/>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40" name="Freeform 8"/>
            <p:cNvSpPr/>
            <p:nvPr/>
          </p:nvSpPr>
          <p:spPr bwMode="auto">
            <a:xfrm>
              <a:off x="5123046" y="2317028"/>
              <a:ext cx="373015" cy="754508"/>
            </a:xfrm>
            <a:custGeom>
              <a:avLst/>
              <a:gdLst>
                <a:gd name="T0" fmla="*/ 104 w 112"/>
                <a:gd name="T1" fmla="*/ 0 h 226"/>
                <a:gd name="T2" fmla="*/ 97 w 112"/>
                <a:gd name="T3" fmla="*/ 126 h 226"/>
                <a:gd name="T4" fmla="*/ 51 w 112"/>
                <a:gd name="T5" fmla="*/ 226 h 226"/>
                <a:gd name="T6" fmla="*/ 0 w 112"/>
                <a:gd name="T7" fmla="*/ 226 h 226"/>
                <a:gd name="T8" fmla="*/ 41 w 112"/>
                <a:gd name="T9" fmla="*/ 145 h 226"/>
                <a:gd name="T10" fmla="*/ 57 w 112"/>
                <a:gd name="T11" fmla="*/ 0 h 226"/>
                <a:gd name="T12" fmla="*/ 104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104" y="0"/>
                  </a:moveTo>
                  <a:cubicBezTo>
                    <a:pt x="112" y="51"/>
                    <a:pt x="104" y="96"/>
                    <a:pt x="97" y="126"/>
                  </a:cubicBezTo>
                  <a:cubicBezTo>
                    <a:pt x="90" y="153"/>
                    <a:pt x="71" y="191"/>
                    <a:pt x="51" y="226"/>
                  </a:cubicBezTo>
                  <a:cubicBezTo>
                    <a:pt x="0" y="226"/>
                    <a:pt x="0" y="226"/>
                    <a:pt x="0" y="226"/>
                  </a:cubicBezTo>
                  <a:cubicBezTo>
                    <a:pt x="14" y="203"/>
                    <a:pt x="28" y="176"/>
                    <a:pt x="41" y="145"/>
                  </a:cubicBezTo>
                  <a:cubicBezTo>
                    <a:pt x="56" y="107"/>
                    <a:pt x="65" y="54"/>
                    <a:pt x="57" y="0"/>
                  </a:cubicBezTo>
                  <a:lnTo>
                    <a:pt x="104"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1" name="Freeform 9"/>
            <p:cNvSpPr/>
            <p:nvPr/>
          </p:nvSpPr>
          <p:spPr bwMode="auto">
            <a:xfrm>
              <a:off x="4572001" y="1545565"/>
              <a:ext cx="897215" cy="761573"/>
            </a:xfrm>
            <a:custGeom>
              <a:avLst/>
              <a:gdLst>
                <a:gd name="T0" fmla="*/ 221 w 269"/>
                <a:gd name="T1" fmla="*/ 228 h 228"/>
                <a:gd name="T2" fmla="*/ 178 w 269"/>
                <a:gd name="T3" fmla="*/ 130 h 228"/>
                <a:gd name="T4" fmla="*/ 0 w 269"/>
                <a:gd name="T5" fmla="*/ 46 h 228"/>
                <a:gd name="T6" fmla="*/ 0 w 269"/>
                <a:gd name="T7" fmla="*/ 0 h 228"/>
                <a:gd name="T8" fmla="*/ 219 w 269"/>
                <a:gd name="T9" fmla="*/ 110 h 228"/>
                <a:gd name="T10" fmla="*/ 269 w 269"/>
                <a:gd name="T11" fmla="*/ 228 h 228"/>
                <a:gd name="T12" fmla="*/ 221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221" y="228"/>
                  </a:moveTo>
                  <a:cubicBezTo>
                    <a:pt x="215" y="194"/>
                    <a:pt x="202" y="160"/>
                    <a:pt x="178" y="130"/>
                  </a:cubicBezTo>
                  <a:cubicBezTo>
                    <a:pt x="116" y="50"/>
                    <a:pt x="23" y="46"/>
                    <a:pt x="0" y="46"/>
                  </a:cubicBezTo>
                  <a:cubicBezTo>
                    <a:pt x="0" y="0"/>
                    <a:pt x="0" y="0"/>
                    <a:pt x="0" y="0"/>
                  </a:cubicBezTo>
                  <a:cubicBezTo>
                    <a:pt x="43" y="0"/>
                    <a:pt x="147" y="10"/>
                    <a:pt x="219" y="110"/>
                  </a:cubicBezTo>
                  <a:cubicBezTo>
                    <a:pt x="248" y="150"/>
                    <a:pt x="263" y="190"/>
                    <a:pt x="269" y="228"/>
                  </a:cubicBezTo>
                  <a:lnTo>
                    <a:pt x="221" y="22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2" name="Freeform 10"/>
            <p:cNvSpPr/>
            <p:nvPr/>
          </p:nvSpPr>
          <p:spPr bwMode="auto">
            <a:xfrm>
              <a:off x="4572001" y="3081427"/>
              <a:ext cx="717772" cy="757334"/>
            </a:xfrm>
            <a:custGeom>
              <a:avLst/>
              <a:gdLst>
                <a:gd name="T0" fmla="*/ 106 w 215"/>
                <a:gd name="T1" fmla="*/ 146 h 227"/>
                <a:gd name="T2" fmla="*/ 132 w 215"/>
                <a:gd name="T3" fmla="*/ 51 h 227"/>
                <a:gd name="T4" fmla="*/ 163 w 215"/>
                <a:gd name="T5" fmla="*/ 0 h 227"/>
                <a:gd name="T6" fmla="*/ 215 w 215"/>
                <a:gd name="T7" fmla="*/ 0 h 227"/>
                <a:gd name="T8" fmla="*/ 167 w 215"/>
                <a:gd name="T9" fmla="*/ 82 h 227"/>
                <a:gd name="T10" fmla="*/ 149 w 215"/>
                <a:gd name="T11" fmla="*/ 158 h 227"/>
                <a:gd name="T12" fmla="*/ 129 w 215"/>
                <a:gd name="T13" fmla="*/ 205 h 227"/>
                <a:gd name="T14" fmla="*/ 106 w 215"/>
                <a:gd name="T15" fmla="*/ 227 h 227"/>
                <a:gd name="T16" fmla="*/ 0 w 215"/>
                <a:gd name="T17" fmla="*/ 227 h 227"/>
                <a:gd name="T18" fmla="*/ 0 w 215"/>
                <a:gd name="T19" fmla="*/ 184 h 227"/>
                <a:gd name="T20" fmla="*/ 88 w 215"/>
                <a:gd name="T21" fmla="*/ 184 h 227"/>
                <a:gd name="T22" fmla="*/ 106 w 215"/>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5" h="227">
                  <a:moveTo>
                    <a:pt x="106" y="146"/>
                  </a:moveTo>
                  <a:cubicBezTo>
                    <a:pt x="106" y="127"/>
                    <a:pt x="116" y="80"/>
                    <a:pt x="132" y="51"/>
                  </a:cubicBezTo>
                  <a:cubicBezTo>
                    <a:pt x="140" y="37"/>
                    <a:pt x="151" y="20"/>
                    <a:pt x="163" y="0"/>
                  </a:cubicBezTo>
                  <a:cubicBezTo>
                    <a:pt x="215" y="0"/>
                    <a:pt x="215" y="0"/>
                    <a:pt x="215" y="0"/>
                  </a:cubicBezTo>
                  <a:cubicBezTo>
                    <a:pt x="194" y="36"/>
                    <a:pt x="174" y="68"/>
                    <a:pt x="167" y="82"/>
                  </a:cubicBezTo>
                  <a:cubicBezTo>
                    <a:pt x="155" y="107"/>
                    <a:pt x="149" y="146"/>
                    <a:pt x="149" y="158"/>
                  </a:cubicBezTo>
                  <a:cubicBezTo>
                    <a:pt x="149" y="171"/>
                    <a:pt x="143" y="190"/>
                    <a:pt x="129" y="205"/>
                  </a:cubicBezTo>
                  <a:cubicBezTo>
                    <a:pt x="115" y="220"/>
                    <a:pt x="106" y="227"/>
                    <a:pt x="106" y="227"/>
                  </a:cubicBezTo>
                  <a:cubicBezTo>
                    <a:pt x="0" y="227"/>
                    <a:pt x="0" y="227"/>
                    <a:pt x="0" y="227"/>
                  </a:cubicBezTo>
                  <a:cubicBezTo>
                    <a:pt x="0" y="184"/>
                    <a:pt x="0" y="184"/>
                    <a:pt x="0" y="184"/>
                  </a:cubicBezTo>
                  <a:cubicBezTo>
                    <a:pt x="88" y="184"/>
                    <a:pt x="88" y="184"/>
                    <a:pt x="88" y="184"/>
                  </a:cubicBezTo>
                  <a:cubicBezTo>
                    <a:pt x="91" y="183"/>
                    <a:pt x="106" y="174"/>
                    <a:pt x="106" y="146"/>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43" name="Freeform 17"/>
            <p:cNvSpPr/>
            <p:nvPr/>
          </p:nvSpPr>
          <p:spPr bwMode="auto">
            <a:xfrm>
              <a:off x="4165075" y="3924949"/>
              <a:ext cx="803961" cy="66408"/>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4" name="Freeform 18"/>
            <p:cNvSpPr/>
            <p:nvPr/>
          </p:nvSpPr>
          <p:spPr bwMode="auto">
            <a:xfrm>
              <a:off x="4165075" y="4035158"/>
              <a:ext cx="803961" cy="66408"/>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5"/>
                    <a:pt x="0" y="10"/>
                  </a:cubicBezTo>
                  <a:cubicBezTo>
                    <a:pt x="0" y="16"/>
                    <a:pt x="4" y="20"/>
                    <a:pt x="10" y="20"/>
                  </a:cubicBezTo>
                  <a:cubicBezTo>
                    <a:pt x="231" y="20"/>
                    <a:pt x="231" y="20"/>
                    <a:pt x="231" y="20"/>
                  </a:cubicBezTo>
                  <a:cubicBezTo>
                    <a:pt x="237" y="20"/>
                    <a:pt x="241" y="16"/>
                    <a:pt x="241" y="10"/>
                  </a:cubicBezTo>
                  <a:cubicBezTo>
                    <a:pt x="241" y="5"/>
                    <a:pt x="237" y="0"/>
                    <a:pt x="231"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5" name="Freeform 19"/>
            <p:cNvSpPr/>
            <p:nvPr/>
          </p:nvSpPr>
          <p:spPr bwMode="auto">
            <a:xfrm>
              <a:off x="4165075" y="4148193"/>
              <a:ext cx="803961" cy="67821"/>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6" name="Freeform 20"/>
            <p:cNvSpPr/>
            <p:nvPr/>
          </p:nvSpPr>
          <p:spPr bwMode="auto">
            <a:xfrm>
              <a:off x="4165075" y="4258402"/>
              <a:ext cx="803961" cy="237373"/>
            </a:xfrm>
            <a:custGeom>
              <a:avLst/>
              <a:gdLst>
                <a:gd name="T0" fmla="*/ 231 w 241"/>
                <a:gd name="T1" fmla="*/ 0 h 71"/>
                <a:gd name="T2" fmla="*/ 10 w 241"/>
                <a:gd name="T3" fmla="*/ 0 h 71"/>
                <a:gd name="T4" fmla="*/ 0 w 241"/>
                <a:gd name="T5" fmla="*/ 10 h 71"/>
                <a:gd name="T6" fmla="*/ 10 w 241"/>
                <a:gd name="T7" fmla="*/ 20 h 71"/>
                <a:gd name="T8" fmla="*/ 53 w 241"/>
                <a:gd name="T9" fmla="*/ 61 h 71"/>
                <a:gd name="T10" fmla="*/ 63 w 241"/>
                <a:gd name="T11" fmla="*/ 71 h 71"/>
                <a:gd name="T12" fmla="*/ 178 w 241"/>
                <a:gd name="T13" fmla="*/ 71 h 71"/>
                <a:gd name="T14" fmla="*/ 189 w 241"/>
                <a:gd name="T15" fmla="*/ 61 h 71"/>
                <a:gd name="T16" fmla="*/ 231 w 241"/>
                <a:gd name="T17" fmla="*/ 20 h 71"/>
                <a:gd name="T18" fmla="*/ 241 w 241"/>
                <a:gd name="T19" fmla="*/ 10 h 71"/>
                <a:gd name="T20" fmla="*/ 231 w 241"/>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71">
                  <a:moveTo>
                    <a:pt x="231" y="0"/>
                  </a:moveTo>
                  <a:cubicBezTo>
                    <a:pt x="10" y="0"/>
                    <a:pt x="10" y="0"/>
                    <a:pt x="10" y="0"/>
                  </a:cubicBezTo>
                  <a:cubicBezTo>
                    <a:pt x="4" y="0"/>
                    <a:pt x="0" y="5"/>
                    <a:pt x="0" y="10"/>
                  </a:cubicBezTo>
                  <a:cubicBezTo>
                    <a:pt x="0" y="16"/>
                    <a:pt x="4" y="20"/>
                    <a:pt x="10" y="20"/>
                  </a:cubicBezTo>
                  <a:cubicBezTo>
                    <a:pt x="53" y="61"/>
                    <a:pt x="53" y="61"/>
                    <a:pt x="53" y="61"/>
                  </a:cubicBezTo>
                  <a:cubicBezTo>
                    <a:pt x="53" y="67"/>
                    <a:pt x="57" y="71"/>
                    <a:pt x="63" y="71"/>
                  </a:cubicBezTo>
                  <a:cubicBezTo>
                    <a:pt x="178" y="71"/>
                    <a:pt x="178" y="71"/>
                    <a:pt x="178" y="71"/>
                  </a:cubicBezTo>
                  <a:cubicBezTo>
                    <a:pt x="184" y="71"/>
                    <a:pt x="189" y="67"/>
                    <a:pt x="189" y="61"/>
                  </a:cubicBezTo>
                  <a:cubicBezTo>
                    <a:pt x="231" y="20"/>
                    <a:pt x="231" y="20"/>
                    <a:pt x="231" y="20"/>
                  </a:cubicBezTo>
                  <a:cubicBezTo>
                    <a:pt x="237" y="20"/>
                    <a:pt x="241" y="16"/>
                    <a:pt x="241" y="10"/>
                  </a:cubicBezTo>
                  <a:cubicBezTo>
                    <a:pt x="241" y="5"/>
                    <a:pt x="237" y="0"/>
                    <a:pt x="231"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47" name="Freeform 21"/>
          <p:cNvSpPr>
            <a:spLocks noEditPoints="1"/>
          </p:cNvSpPr>
          <p:nvPr/>
        </p:nvSpPr>
        <p:spPr bwMode="auto">
          <a:xfrm>
            <a:off x="2887144" y="3289010"/>
            <a:ext cx="244696" cy="234751"/>
          </a:xfrm>
          <a:custGeom>
            <a:avLst/>
            <a:gdLst>
              <a:gd name="T0" fmla="*/ 74 w 123"/>
              <a:gd name="T1" fmla="*/ 0 h 118"/>
              <a:gd name="T2" fmla="*/ 88 w 123"/>
              <a:gd name="T3" fmla="*/ 14 h 118"/>
              <a:gd name="T4" fmla="*/ 99 w 123"/>
              <a:gd name="T5" fmla="*/ 18 h 118"/>
              <a:gd name="T6" fmla="*/ 123 w 123"/>
              <a:gd name="T7" fmla="*/ 43 h 118"/>
              <a:gd name="T8" fmla="*/ 116 w 123"/>
              <a:gd name="T9" fmla="*/ 111 h 118"/>
              <a:gd name="T10" fmla="*/ 24 w 123"/>
              <a:gd name="T11" fmla="*/ 118 h 118"/>
              <a:gd name="T12" fmla="*/ 7 w 123"/>
              <a:gd name="T13" fmla="*/ 111 h 118"/>
              <a:gd name="T14" fmla="*/ 0 w 123"/>
              <a:gd name="T15" fmla="*/ 43 h 118"/>
              <a:gd name="T16" fmla="*/ 7 w 123"/>
              <a:gd name="T17" fmla="*/ 26 h 118"/>
              <a:gd name="T18" fmla="*/ 24 w 123"/>
              <a:gd name="T19" fmla="*/ 18 h 118"/>
              <a:gd name="T20" fmla="*/ 34 w 123"/>
              <a:gd name="T21" fmla="*/ 14 h 118"/>
              <a:gd name="T22" fmla="*/ 48 w 123"/>
              <a:gd name="T23" fmla="*/ 0 h 118"/>
              <a:gd name="T24" fmla="*/ 86 w 123"/>
              <a:gd name="T25" fmla="*/ 28 h 118"/>
              <a:gd name="T26" fmla="*/ 85 w 123"/>
              <a:gd name="T27" fmla="*/ 28 h 118"/>
              <a:gd name="T28" fmla="*/ 37 w 123"/>
              <a:gd name="T29" fmla="*/ 28 h 118"/>
              <a:gd name="T30" fmla="*/ 14 w 123"/>
              <a:gd name="T31" fmla="*/ 32 h 118"/>
              <a:gd name="T32" fmla="*/ 9 w 123"/>
              <a:gd name="T33" fmla="*/ 43 h 118"/>
              <a:gd name="T34" fmla="*/ 23 w 123"/>
              <a:gd name="T35" fmla="*/ 65 h 118"/>
              <a:gd name="T36" fmla="*/ 26 w 123"/>
              <a:gd name="T37" fmla="*/ 54 h 118"/>
              <a:gd name="T38" fmla="*/ 46 w 123"/>
              <a:gd name="T39" fmla="*/ 54 h 118"/>
              <a:gd name="T40" fmla="*/ 49 w 123"/>
              <a:gd name="T41" fmla="*/ 57 h 118"/>
              <a:gd name="T42" fmla="*/ 74 w 123"/>
              <a:gd name="T43" fmla="*/ 65 h 118"/>
              <a:gd name="T44" fmla="*/ 77 w 123"/>
              <a:gd name="T45" fmla="*/ 54 h 118"/>
              <a:gd name="T46" fmla="*/ 97 w 123"/>
              <a:gd name="T47" fmla="*/ 54 h 118"/>
              <a:gd name="T48" fmla="*/ 100 w 123"/>
              <a:gd name="T49" fmla="*/ 57 h 118"/>
              <a:gd name="T50" fmla="*/ 113 w 123"/>
              <a:gd name="T51" fmla="*/ 65 h 118"/>
              <a:gd name="T52" fmla="*/ 109 w 123"/>
              <a:gd name="T53" fmla="*/ 32 h 118"/>
              <a:gd name="T54" fmla="*/ 86 w 123"/>
              <a:gd name="T55" fmla="*/ 28 h 118"/>
              <a:gd name="T56" fmla="*/ 40 w 123"/>
              <a:gd name="T57" fmla="*/ 18 h 118"/>
              <a:gd name="T58" fmla="*/ 83 w 123"/>
              <a:gd name="T59" fmla="*/ 14 h 118"/>
              <a:gd name="T60" fmla="*/ 74 w 123"/>
              <a:gd name="T61" fmla="*/ 6 h 118"/>
              <a:gd name="T62" fmla="*/ 43 w 123"/>
              <a:gd name="T63" fmla="*/ 8 h 118"/>
              <a:gd name="T64" fmla="*/ 40 w 123"/>
              <a:gd name="T65" fmla="*/ 18 h 118"/>
              <a:gd name="T66" fmla="*/ 9 w 123"/>
              <a:gd name="T67" fmla="*/ 71 h 118"/>
              <a:gd name="T68" fmla="*/ 13 w 123"/>
              <a:gd name="T69" fmla="*/ 104 h 118"/>
              <a:gd name="T70" fmla="*/ 24 w 123"/>
              <a:gd name="T71" fmla="*/ 109 h 118"/>
              <a:gd name="T72" fmla="*/ 109 w 123"/>
              <a:gd name="T73" fmla="*/ 104 h 118"/>
              <a:gd name="T74" fmla="*/ 113 w 123"/>
              <a:gd name="T75" fmla="*/ 71 h 118"/>
              <a:gd name="T76" fmla="*/ 100 w 123"/>
              <a:gd name="T77" fmla="*/ 80 h 118"/>
              <a:gd name="T78" fmla="*/ 97 w 123"/>
              <a:gd name="T79" fmla="*/ 82 h 118"/>
              <a:gd name="T80" fmla="*/ 74 w 123"/>
              <a:gd name="T81" fmla="*/ 80 h 118"/>
              <a:gd name="T82" fmla="*/ 74 w 123"/>
              <a:gd name="T83" fmla="*/ 71 h 118"/>
              <a:gd name="T84" fmla="*/ 49 w 123"/>
              <a:gd name="T85" fmla="*/ 80 h 118"/>
              <a:gd name="T86" fmla="*/ 46 w 123"/>
              <a:gd name="T87" fmla="*/ 82 h 118"/>
              <a:gd name="T88" fmla="*/ 23 w 123"/>
              <a:gd name="T89" fmla="*/ 80 h 118"/>
              <a:gd name="T90" fmla="*/ 23 w 123"/>
              <a:gd name="T91" fmla="*/ 71 h 118"/>
              <a:gd name="T92" fmla="*/ 43 w 123"/>
              <a:gd name="T93" fmla="*/ 60 h 118"/>
              <a:gd name="T94" fmla="*/ 28 w 123"/>
              <a:gd name="T95" fmla="*/ 60 h 118"/>
              <a:gd name="T96" fmla="*/ 28 w 123"/>
              <a:gd name="T97" fmla="*/ 68 h 118"/>
              <a:gd name="T98" fmla="*/ 28 w 123"/>
              <a:gd name="T99" fmla="*/ 77 h 118"/>
              <a:gd name="T100" fmla="*/ 43 w 123"/>
              <a:gd name="T101" fmla="*/ 68 h 118"/>
              <a:gd name="T102" fmla="*/ 43 w 123"/>
              <a:gd name="T103" fmla="*/ 68 h 118"/>
              <a:gd name="T104" fmla="*/ 94 w 123"/>
              <a:gd name="T105" fmla="*/ 60 h 118"/>
              <a:gd name="T106" fmla="*/ 80 w 123"/>
              <a:gd name="T107" fmla="*/ 60 h 118"/>
              <a:gd name="T108" fmla="*/ 80 w 123"/>
              <a:gd name="T109" fmla="*/ 68 h 118"/>
              <a:gd name="T110" fmla="*/ 80 w 123"/>
              <a:gd name="T111" fmla="*/ 77 h 118"/>
              <a:gd name="T112" fmla="*/ 94 w 123"/>
              <a:gd name="T113" fmla="*/ 68 h 118"/>
              <a:gd name="T114" fmla="*/ 94 w 123"/>
              <a:gd name="T115" fmla="*/ 6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3" h="118">
                <a:moveTo>
                  <a:pt x="48" y="0"/>
                </a:moveTo>
                <a:cubicBezTo>
                  <a:pt x="74" y="0"/>
                  <a:pt x="74" y="0"/>
                  <a:pt x="74" y="0"/>
                </a:cubicBezTo>
                <a:cubicBezTo>
                  <a:pt x="78" y="0"/>
                  <a:pt x="82" y="2"/>
                  <a:pt x="84" y="4"/>
                </a:cubicBezTo>
                <a:cubicBezTo>
                  <a:pt x="87" y="7"/>
                  <a:pt x="88" y="10"/>
                  <a:pt x="88" y="14"/>
                </a:cubicBezTo>
                <a:cubicBezTo>
                  <a:pt x="88" y="18"/>
                  <a:pt x="88" y="18"/>
                  <a:pt x="88" y="18"/>
                </a:cubicBezTo>
                <a:cubicBezTo>
                  <a:pt x="99" y="18"/>
                  <a:pt x="99" y="18"/>
                  <a:pt x="99" y="18"/>
                </a:cubicBezTo>
                <a:cubicBezTo>
                  <a:pt x="105" y="18"/>
                  <a:pt x="111" y="21"/>
                  <a:pt x="116" y="26"/>
                </a:cubicBezTo>
                <a:cubicBezTo>
                  <a:pt x="120" y="30"/>
                  <a:pt x="123" y="36"/>
                  <a:pt x="123" y="43"/>
                </a:cubicBezTo>
                <a:cubicBezTo>
                  <a:pt x="123" y="94"/>
                  <a:pt x="123" y="94"/>
                  <a:pt x="123" y="94"/>
                </a:cubicBezTo>
                <a:cubicBezTo>
                  <a:pt x="123" y="101"/>
                  <a:pt x="120" y="107"/>
                  <a:pt x="116" y="111"/>
                </a:cubicBezTo>
                <a:cubicBezTo>
                  <a:pt x="111" y="115"/>
                  <a:pt x="105" y="118"/>
                  <a:pt x="99" y="118"/>
                </a:cubicBezTo>
                <a:cubicBezTo>
                  <a:pt x="24" y="118"/>
                  <a:pt x="24" y="118"/>
                  <a:pt x="24" y="118"/>
                </a:cubicBezTo>
                <a:cubicBezTo>
                  <a:pt x="18" y="118"/>
                  <a:pt x="11" y="115"/>
                  <a:pt x="7" y="111"/>
                </a:cubicBezTo>
                <a:cubicBezTo>
                  <a:pt x="7" y="111"/>
                  <a:pt x="7" y="111"/>
                  <a:pt x="7" y="111"/>
                </a:cubicBezTo>
                <a:cubicBezTo>
                  <a:pt x="3" y="106"/>
                  <a:pt x="0" y="100"/>
                  <a:pt x="0" y="94"/>
                </a:cubicBezTo>
                <a:cubicBezTo>
                  <a:pt x="0" y="43"/>
                  <a:pt x="0" y="43"/>
                  <a:pt x="0" y="43"/>
                </a:cubicBezTo>
                <a:cubicBezTo>
                  <a:pt x="0" y="36"/>
                  <a:pt x="3" y="30"/>
                  <a:pt x="7" y="26"/>
                </a:cubicBezTo>
                <a:cubicBezTo>
                  <a:pt x="7" y="26"/>
                  <a:pt x="7" y="26"/>
                  <a:pt x="7" y="26"/>
                </a:cubicBezTo>
                <a:cubicBezTo>
                  <a:pt x="7" y="26"/>
                  <a:pt x="7" y="26"/>
                  <a:pt x="7" y="26"/>
                </a:cubicBezTo>
                <a:cubicBezTo>
                  <a:pt x="11" y="21"/>
                  <a:pt x="18" y="18"/>
                  <a:pt x="24" y="18"/>
                </a:cubicBezTo>
                <a:cubicBezTo>
                  <a:pt x="34" y="18"/>
                  <a:pt x="34" y="18"/>
                  <a:pt x="34" y="18"/>
                </a:cubicBezTo>
                <a:cubicBezTo>
                  <a:pt x="34" y="14"/>
                  <a:pt x="34" y="14"/>
                  <a:pt x="34" y="14"/>
                </a:cubicBezTo>
                <a:cubicBezTo>
                  <a:pt x="34" y="10"/>
                  <a:pt x="36" y="7"/>
                  <a:pt x="39" y="4"/>
                </a:cubicBezTo>
                <a:cubicBezTo>
                  <a:pt x="41" y="2"/>
                  <a:pt x="44" y="0"/>
                  <a:pt x="48" y="0"/>
                </a:cubicBezTo>
                <a:close/>
                <a:moveTo>
                  <a:pt x="86" y="28"/>
                </a:moveTo>
                <a:cubicBezTo>
                  <a:pt x="86" y="28"/>
                  <a:pt x="86" y="28"/>
                  <a:pt x="86" y="28"/>
                </a:cubicBezTo>
                <a:cubicBezTo>
                  <a:pt x="86" y="28"/>
                  <a:pt x="86" y="28"/>
                  <a:pt x="85" y="28"/>
                </a:cubicBezTo>
                <a:cubicBezTo>
                  <a:pt x="85" y="28"/>
                  <a:pt x="85" y="28"/>
                  <a:pt x="85" y="28"/>
                </a:cubicBezTo>
                <a:cubicBezTo>
                  <a:pt x="37" y="28"/>
                  <a:pt x="37" y="28"/>
                  <a:pt x="37" y="28"/>
                </a:cubicBezTo>
                <a:cubicBezTo>
                  <a:pt x="37" y="28"/>
                  <a:pt x="37" y="28"/>
                  <a:pt x="37" y="28"/>
                </a:cubicBezTo>
                <a:cubicBezTo>
                  <a:pt x="24" y="28"/>
                  <a:pt x="24" y="28"/>
                  <a:pt x="24" y="28"/>
                </a:cubicBezTo>
                <a:cubicBezTo>
                  <a:pt x="20" y="28"/>
                  <a:pt x="16" y="29"/>
                  <a:pt x="14" y="32"/>
                </a:cubicBezTo>
                <a:cubicBezTo>
                  <a:pt x="14" y="32"/>
                  <a:pt x="14" y="32"/>
                  <a:pt x="14" y="32"/>
                </a:cubicBezTo>
                <a:cubicBezTo>
                  <a:pt x="11" y="35"/>
                  <a:pt x="9" y="39"/>
                  <a:pt x="9" y="43"/>
                </a:cubicBezTo>
                <a:cubicBezTo>
                  <a:pt x="9" y="65"/>
                  <a:pt x="9" y="65"/>
                  <a:pt x="9" y="65"/>
                </a:cubicBezTo>
                <a:cubicBezTo>
                  <a:pt x="23" y="65"/>
                  <a:pt x="23" y="65"/>
                  <a:pt x="23" y="65"/>
                </a:cubicBezTo>
                <a:cubicBezTo>
                  <a:pt x="23" y="57"/>
                  <a:pt x="23" y="57"/>
                  <a:pt x="23" y="57"/>
                </a:cubicBezTo>
                <a:cubicBezTo>
                  <a:pt x="23" y="55"/>
                  <a:pt x="24" y="54"/>
                  <a:pt x="26" y="54"/>
                </a:cubicBezTo>
                <a:cubicBezTo>
                  <a:pt x="26" y="54"/>
                  <a:pt x="26" y="54"/>
                  <a:pt x="26" y="54"/>
                </a:cubicBezTo>
                <a:cubicBezTo>
                  <a:pt x="46" y="54"/>
                  <a:pt x="46" y="54"/>
                  <a:pt x="46" y="54"/>
                </a:cubicBezTo>
                <a:cubicBezTo>
                  <a:pt x="48" y="54"/>
                  <a:pt x="49" y="55"/>
                  <a:pt x="49" y="57"/>
                </a:cubicBezTo>
                <a:cubicBezTo>
                  <a:pt x="49" y="57"/>
                  <a:pt x="49" y="57"/>
                  <a:pt x="49" y="57"/>
                </a:cubicBezTo>
                <a:cubicBezTo>
                  <a:pt x="49" y="65"/>
                  <a:pt x="49" y="65"/>
                  <a:pt x="49" y="65"/>
                </a:cubicBezTo>
                <a:cubicBezTo>
                  <a:pt x="74" y="65"/>
                  <a:pt x="74" y="65"/>
                  <a:pt x="74" y="65"/>
                </a:cubicBezTo>
                <a:cubicBezTo>
                  <a:pt x="74" y="57"/>
                  <a:pt x="74" y="57"/>
                  <a:pt x="74" y="57"/>
                </a:cubicBezTo>
                <a:cubicBezTo>
                  <a:pt x="74" y="55"/>
                  <a:pt x="75" y="54"/>
                  <a:pt x="77" y="54"/>
                </a:cubicBezTo>
                <a:cubicBezTo>
                  <a:pt x="77" y="54"/>
                  <a:pt x="77" y="54"/>
                  <a:pt x="77" y="54"/>
                </a:cubicBezTo>
                <a:cubicBezTo>
                  <a:pt x="97" y="54"/>
                  <a:pt x="97" y="54"/>
                  <a:pt x="97" y="54"/>
                </a:cubicBezTo>
                <a:cubicBezTo>
                  <a:pt x="99" y="54"/>
                  <a:pt x="100" y="55"/>
                  <a:pt x="100" y="57"/>
                </a:cubicBezTo>
                <a:cubicBezTo>
                  <a:pt x="100" y="57"/>
                  <a:pt x="100" y="57"/>
                  <a:pt x="100" y="57"/>
                </a:cubicBezTo>
                <a:cubicBezTo>
                  <a:pt x="100" y="65"/>
                  <a:pt x="100" y="65"/>
                  <a:pt x="100" y="65"/>
                </a:cubicBezTo>
                <a:cubicBezTo>
                  <a:pt x="113" y="65"/>
                  <a:pt x="113" y="65"/>
                  <a:pt x="113" y="65"/>
                </a:cubicBezTo>
                <a:cubicBezTo>
                  <a:pt x="113" y="43"/>
                  <a:pt x="113" y="43"/>
                  <a:pt x="113" y="43"/>
                </a:cubicBezTo>
                <a:cubicBezTo>
                  <a:pt x="113" y="39"/>
                  <a:pt x="112" y="35"/>
                  <a:pt x="109" y="32"/>
                </a:cubicBezTo>
                <a:cubicBezTo>
                  <a:pt x="106" y="29"/>
                  <a:pt x="103" y="28"/>
                  <a:pt x="99" y="28"/>
                </a:cubicBezTo>
                <a:cubicBezTo>
                  <a:pt x="86" y="28"/>
                  <a:pt x="86" y="28"/>
                  <a:pt x="86" y="28"/>
                </a:cubicBezTo>
                <a:close/>
                <a:moveTo>
                  <a:pt x="40" y="18"/>
                </a:moveTo>
                <a:cubicBezTo>
                  <a:pt x="40" y="18"/>
                  <a:pt x="40" y="18"/>
                  <a:pt x="40" y="18"/>
                </a:cubicBezTo>
                <a:cubicBezTo>
                  <a:pt x="83" y="18"/>
                  <a:pt x="83" y="18"/>
                  <a:pt x="83" y="18"/>
                </a:cubicBezTo>
                <a:cubicBezTo>
                  <a:pt x="83" y="14"/>
                  <a:pt x="83" y="14"/>
                  <a:pt x="83" y="14"/>
                </a:cubicBezTo>
                <a:cubicBezTo>
                  <a:pt x="83" y="12"/>
                  <a:pt x="82" y="10"/>
                  <a:pt x="80" y="8"/>
                </a:cubicBezTo>
                <a:cubicBezTo>
                  <a:pt x="79" y="7"/>
                  <a:pt x="77" y="6"/>
                  <a:pt x="74" y="6"/>
                </a:cubicBezTo>
                <a:cubicBezTo>
                  <a:pt x="48" y="6"/>
                  <a:pt x="48" y="6"/>
                  <a:pt x="48" y="6"/>
                </a:cubicBezTo>
                <a:cubicBezTo>
                  <a:pt x="46" y="6"/>
                  <a:pt x="44" y="7"/>
                  <a:pt x="43" y="8"/>
                </a:cubicBezTo>
                <a:cubicBezTo>
                  <a:pt x="41" y="10"/>
                  <a:pt x="40" y="12"/>
                  <a:pt x="40" y="14"/>
                </a:cubicBezTo>
                <a:cubicBezTo>
                  <a:pt x="40" y="18"/>
                  <a:pt x="40" y="18"/>
                  <a:pt x="40" y="18"/>
                </a:cubicBezTo>
                <a:close/>
                <a:moveTo>
                  <a:pt x="9" y="71"/>
                </a:moveTo>
                <a:cubicBezTo>
                  <a:pt x="9" y="71"/>
                  <a:pt x="9" y="71"/>
                  <a:pt x="9" y="71"/>
                </a:cubicBezTo>
                <a:cubicBezTo>
                  <a:pt x="9" y="94"/>
                  <a:pt x="9" y="94"/>
                  <a:pt x="9" y="94"/>
                </a:cubicBezTo>
                <a:cubicBezTo>
                  <a:pt x="9" y="98"/>
                  <a:pt x="11" y="102"/>
                  <a:pt x="13" y="104"/>
                </a:cubicBezTo>
                <a:cubicBezTo>
                  <a:pt x="14" y="104"/>
                  <a:pt x="14" y="104"/>
                  <a:pt x="14" y="104"/>
                </a:cubicBezTo>
                <a:cubicBezTo>
                  <a:pt x="16" y="107"/>
                  <a:pt x="20" y="109"/>
                  <a:pt x="24" y="109"/>
                </a:cubicBezTo>
                <a:cubicBezTo>
                  <a:pt x="99" y="109"/>
                  <a:pt x="99" y="109"/>
                  <a:pt x="99" y="109"/>
                </a:cubicBezTo>
                <a:cubicBezTo>
                  <a:pt x="103" y="109"/>
                  <a:pt x="106" y="107"/>
                  <a:pt x="109" y="104"/>
                </a:cubicBezTo>
                <a:cubicBezTo>
                  <a:pt x="112" y="102"/>
                  <a:pt x="113" y="98"/>
                  <a:pt x="113" y="94"/>
                </a:cubicBezTo>
                <a:cubicBezTo>
                  <a:pt x="113" y="71"/>
                  <a:pt x="113" y="71"/>
                  <a:pt x="113" y="71"/>
                </a:cubicBezTo>
                <a:cubicBezTo>
                  <a:pt x="100" y="71"/>
                  <a:pt x="100" y="71"/>
                  <a:pt x="100" y="71"/>
                </a:cubicBezTo>
                <a:cubicBezTo>
                  <a:pt x="100" y="80"/>
                  <a:pt x="100" y="80"/>
                  <a:pt x="100" y="80"/>
                </a:cubicBezTo>
                <a:cubicBezTo>
                  <a:pt x="100" y="81"/>
                  <a:pt x="99" y="82"/>
                  <a:pt x="97" y="82"/>
                </a:cubicBezTo>
                <a:cubicBezTo>
                  <a:pt x="97" y="82"/>
                  <a:pt x="97" y="82"/>
                  <a:pt x="97" y="82"/>
                </a:cubicBezTo>
                <a:cubicBezTo>
                  <a:pt x="77" y="82"/>
                  <a:pt x="77" y="82"/>
                  <a:pt x="77" y="82"/>
                </a:cubicBezTo>
                <a:cubicBezTo>
                  <a:pt x="75" y="82"/>
                  <a:pt x="74" y="81"/>
                  <a:pt x="74" y="80"/>
                </a:cubicBezTo>
                <a:cubicBezTo>
                  <a:pt x="74" y="79"/>
                  <a:pt x="74" y="79"/>
                  <a:pt x="74" y="79"/>
                </a:cubicBezTo>
                <a:cubicBezTo>
                  <a:pt x="74" y="71"/>
                  <a:pt x="74" y="71"/>
                  <a:pt x="74" y="71"/>
                </a:cubicBezTo>
                <a:cubicBezTo>
                  <a:pt x="49" y="71"/>
                  <a:pt x="49" y="71"/>
                  <a:pt x="49" y="71"/>
                </a:cubicBezTo>
                <a:cubicBezTo>
                  <a:pt x="49" y="80"/>
                  <a:pt x="49" y="80"/>
                  <a:pt x="49" y="80"/>
                </a:cubicBezTo>
                <a:cubicBezTo>
                  <a:pt x="49" y="81"/>
                  <a:pt x="48" y="82"/>
                  <a:pt x="46" y="82"/>
                </a:cubicBezTo>
                <a:cubicBezTo>
                  <a:pt x="46" y="82"/>
                  <a:pt x="46" y="82"/>
                  <a:pt x="46" y="82"/>
                </a:cubicBezTo>
                <a:cubicBezTo>
                  <a:pt x="26" y="82"/>
                  <a:pt x="26" y="82"/>
                  <a:pt x="26" y="82"/>
                </a:cubicBezTo>
                <a:cubicBezTo>
                  <a:pt x="24" y="82"/>
                  <a:pt x="23" y="81"/>
                  <a:pt x="23" y="80"/>
                </a:cubicBezTo>
                <a:cubicBezTo>
                  <a:pt x="23" y="79"/>
                  <a:pt x="23" y="79"/>
                  <a:pt x="23" y="79"/>
                </a:cubicBezTo>
                <a:cubicBezTo>
                  <a:pt x="23" y="71"/>
                  <a:pt x="23" y="71"/>
                  <a:pt x="23" y="71"/>
                </a:cubicBezTo>
                <a:cubicBezTo>
                  <a:pt x="9" y="71"/>
                  <a:pt x="9" y="71"/>
                  <a:pt x="9" y="71"/>
                </a:cubicBezTo>
                <a:close/>
                <a:moveTo>
                  <a:pt x="43" y="60"/>
                </a:moveTo>
                <a:cubicBezTo>
                  <a:pt x="43" y="60"/>
                  <a:pt x="43" y="60"/>
                  <a:pt x="43" y="60"/>
                </a:cubicBezTo>
                <a:cubicBezTo>
                  <a:pt x="28" y="60"/>
                  <a:pt x="28" y="60"/>
                  <a:pt x="28" y="60"/>
                </a:cubicBezTo>
                <a:cubicBezTo>
                  <a:pt x="28" y="68"/>
                  <a:pt x="28" y="68"/>
                  <a:pt x="28" y="68"/>
                </a:cubicBezTo>
                <a:cubicBezTo>
                  <a:pt x="28" y="68"/>
                  <a:pt x="28" y="68"/>
                  <a:pt x="28" y="68"/>
                </a:cubicBezTo>
                <a:cubicBezTo>
                  <a:pt x="28" y="68"/>
                  <a:pt x="28" y="68"/>
                  <a:pt x="28" y="68"/>
                </a:cubicBezTo>
                <a:cubicBezTo>
                  <a:pt x="28" y="77"/>
                  <a:pt x="28" y="77"/>
                  <a:pt x="28" y="77"/>
                </a:cubicBezTo>
                <a:cubicBezTo>
                  <a:pt x="43" y="77"/>
                  <a:pt x="43" y="77"/>
                  <a:pt x="43" y="77"/>
                </a:cubicBezTo>
                <a:cubicBezTo>
                  <a:pt x="43" y="68"/>
                  <a:pt x="43" y="68"/>
                  <a:pt x="43" y="68"/>
                </a:cubicBezTo>
                <a:cubicBezTo>
                  <a:pt x="43" y="68"/>
                  <a:pt x="43" y="68"/>
                  <a:pt x="43" y="68"/>
                </a:cubicBezTo>
                <a:cubicBezTo>
                  <a:pt x="43" y="68"/>
                  <a:pt x="43" y="68"/>
                  <a:pt x="43" y="68"/>
                </a:cubicBezTo>
                <a:cubicBezTo>
                  <a:pt x="43" y="60"/>
                  <a:pt x="43" y="60"/>
                  <a:pt x="43" y="60"/>
                </a:cubicBezTo>
                <a:close/>
                <a:moveTo>
                  <a:pt x="94" y="60"/>
                </a:moveTo>
                <a:cubicBezTo>
                  <a:pt x="94" y="60"/>
                  <a:pt x="94" y="60"/>
                  <a:pt x="94" y="60"/>
                </a:cubicBezTo>
                <a:cubicBezTo>
                  <a:pt x="80" y="60"/>
                  <a:pt x="80" y="60"/>
                  <a:pt x="80" y="60"/>
                </a:cubicBezTo>
                <a:cubicBezTo>
                  <a:pt x="80" y="68"/>
                  <a:pt x="80" y="68"/>
                  <a:pt x="80" y="68"/>
                </a:cubicBezTo>
                <a:cubicBezTo>
                  <a:pt x="80" y="68"/>
                  <a:pt x="80" y="68"/>
                  <a:pt x="80" y="68"/>
                </a:cubicBezTo>
                <a:cubicBezTo>
                  <a:pt x="80" y="68"/>
                  <a:pt x="80" y="68"/>
                  <a:pt x="80" y="68"/>
                </a:cubicBezTo>
                <a:cubicBezTo>
                  <a:pt x="80" y="77"/>
                  <a:pt x="80" y="77"/>
                  <a:pt x="80" y="77"/>
                </a:cubicBezTo>
                <a:cubicBezTo>
                  <a:pt x="94" y="77"/>
                  <a:pt x="94" y="77"/>
                  <a:pt x="94" y="77"/>
                </a:cubicBezTo>
                <a:cubicBezTo>
                  <a:pt x="94" y="68"/>
                  <a:pt x="94" y="68"/>
                  <a:pt x="94" y="68"/>
                </a:cubicBezTo>
                <a:cubicBezTo>
                  <a:pt x="94" y="68"/>
                  <a:pt x="94" y="68"/>
                  <a:pt x="94" y="68"/>
                </a:cubicBezTo>
                <a:cubicBezTo>
                  <a:pt x="94" y="68"/>
                  <a:pt x="94" y="68"/>
                  <a:pt x="94" y="68"/>
                </a:cubicBezTo>
                <a:cubicBezTo>
                  <a:pt x="94" y="60"/>
                  <a:pt x="94" y="60"/>
                  <a:pt x="94" y="60"/>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48" name="Freeform 22"/>
          <p:cNvSpPr>
            <a:spLocks noEditPoints="1"/>
          </p:cNvSpPr>
          <p:nvPr/>
        </p:nvSpPr>
        <p:spPr bwMode="auto">
          <a:xfrm>
            <a:off x="6012160" y="3304796"/>
            <a:ext cx="244696" cy="222970"/>
          </a:xfrm>
          <a:custGeom>
            <a:avLst/>
            <a:gdLst>
              <a:gd name="T0" fmla="*/ 77 w 123"/>
              <a:gd name="T1" fmla="*/ 52 h 112"/>
              <a:gd name="T2" fmla="*/ 81 w 123"/>
              <a:gd name="T3" fmla="*/ 68 h 112"/>
              <a:gd name="T4" fmla="*/ 81 w 123"/>
              <a:gd name="T5" fmla="*/ 76 h 112"/>
              <a:gd name="T6" fmla="*/ 87 w 123"/>
              <a:gd name="T7" fmla="*/ 70 h 112"/>
              <a:gd name="T8" fmla="*/ 81 w 123"/>
              <a:gd name="T9" fmla="*/ 48 h 112"/>
              <a:gd name="T10" fmla="*/ 63 w 123"/>
              <a:gd name="T11" fmla="*/ 45 h 112"/>
              <a:gd name="T12" fmla="*/ 119 w 123"/>
              <a:gd name="T13" fmla="*/ 103 h 112"/>
              <a:gd name="T14" fmla="*/ 115 w 123"/>
              <a:gd name="T15" fmla="*/ 103 h 112"/>
              <a:gd name="T16" fmla="*/ 119 w 123"/>
              <a:gd name="T17" fmla="*/ 29 h 112"/>
              <a:gd name="T18" fmla="*/ 119 w 123"/>
              <a:gd name="T19" fmla="*/ 19 h 112"/>
              <a:gd name="T20" fmla="*/ 74 w 123"/>
              <a:gd name="T21" fmla="*/ 13 h 112"/>
              <a:gd name="T22" fmla="*/ 62 w 123"/>
              <a:gd name="T23" fmla="*/ 0 h 112"/>
              <a:gd name="T24" fmla="*/ 49 w 123"/>
              <a:gd name="T25" fmla="*/ 13 h 112"/>
              <a:gd name="T26" fmla="*/ 5 w 123"/>
              <a:gd name="T27" fmla="*/ 19 h 112"/>
              <a:gd name="T28" fmla="*/ 5 w 123"/>
              <a:gd name="T29" fmla="*/ 29 h 112"/>
              <a:gd name="T30" fmla="*/ 8 w 123"/>
              <a:gd name="T31" fmla="*/ 103 h 112"/>
              <a:gd name="T32" fmla="*/ 0 w 123"/>
              <a:gd name="T33" fmla="*/ 108 h 112"/>
              <a:gd name="T34" fmla="*/ 119 w 123"/>
              <a:gd name="T35" fmla="*/ 112 h 112"/>
              <a:gd name="T36" fmla="*/ 119 w 123"/>
              <a:gd name="T37" fmla="*/ 103 h 112"/>
              <a:gd name="T38" fmla="*/ 57 w 123"/>
              <a:gd name="T39" fmla="*/ 8 h 112"/>
              <a:gd name="T40" fmla="*/ 67 w 123"/>
              <a:gd name="T41" fmla="*/ 8 h 112"/>
              <a:gd name="T42" fmla="*/ 67 w 123"/>
              <a:gd name="T43" fmla="*/ 17 h 112"/>
              <a:gd name="T44" fmla="*/ 62 w 123"/>
              <a:gd name="T45" fmla="*/ 19 h 112"/>
              <a:gd name="T46" fmla="*/ 55 w 123"/>
              <a:gd name="T47" fmla="*/ 13 h 112"/>
              <a:gd name="T48" fmla="*/ 109 w 123"/>
              <a:gd name="T49" fmla="*/ 103 h 112"/>
              <a:gd name="T50" fmla="*/ 14 w 123"/>
              <a:gd name="T51" fmla="*/ 103 h 112"/>
              <a:gd name="T52" fmla="*/ 109 w 123"/>
              <a:gd name="T53" fmla="*/ 29 h 112"/>
              <a:gd name="T54" fmla="*/ 58 w 123"/>
              <a:gd name="T55" fmla="*/ 90 h 112"/>
              <a:gd name="T56" fmla="*/ 69 w 123"/>
              <a:gd name="T57" fmla="*/ 87 h 112"/>
              <a:gd name="T58" fmla="*/ 77 w 123"/>
              <a:gd name="T59" fmla="*/ 79 h 112"/>
              <a:gd name="T60" fmla="*/ 76 w 123"/>
              <a:gd name="T61" fmla="*/ 75 h 112"/>
              <a:gd name="T62" fmla="*/ 61 w 123"/>
              <a:gd name="T63" fmla="*/ 49 h 112"/>
              <a:gd name="T64" fmla="*/ 43 w 123"/>
              <a:gd name="T65" fmla="*/ 52 h 112"/>
              <a:gd name="T66" fmla="*/ 43 w 123"/>
              <a:gd name="T67" fmla="*/ 83 h 112"/>
              <a:gd name="T68" fmla="*/ 47 w 123"/>
              <a:gd name="T69" fmla="*/ 56 h 112"/>
              <a:gd name="T70" fmla="*/ 55 w 123"/>
              <a:gd name="T71" fmla="*/ 52 h 112"/>
              <a:gd name="T72" fmla="*/ 57 w 123"/>
              <a:gd name="T73" fmla="*/ 70 h 112"/>
              <a:gd name="T74" fmla="*/ 66 w 123"/>
              <a:gd name="T75" fmla="*/ 82 h 112"/>
              <a:gd name="T76" fmla="*/ 58 w 123"/>
              <a:gd name="T77" fmla="*/ 84 h 112"/>
              <a:gd name="T78" fmla="*/ 42 w 123"/>
              <a:gd name="T79" fmla="*/ 6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 h="112">
                <a:moveTo>
                  <a:pt x="66" y="48"/>
                </a:moveTo>
                <a:cubicBezTo>
                  <a:pt x="70" y="48"/>
                  <a:pt x="74" y="49"/>
                  <a:pt x="77" y="52"/>
                </a:cubicBezTo>
                <a:cubicBezTo>
                  <a:pt x="80" y="55"/>
                  <a:pt x="82" y="59"/>
                  <a:pt x="82" y="64"/>
                </a:cubicBezTo>
                <a:cubicBezTo>
                  <a:pt x="82" y="65"/>
                  <a:pt x="82" y="67"/>
                  <a:pt x="81" y="68"/>
                </a:cubicBezTo>
                <a:cubicBezTo>
                  <a:pt x="81" y="69"/>
                  <a:pt x="80" y="71"/>
                  <a:pt x="80" y="72"/>
                </a:cubicBezTo>
                <a:cubicBezTo>
                  <a:pt x="79" y="73"/>
                  <a:pt x="79" y="75"/>
                  <a:pt x="81" y="76"/>
                </a:cubicBezTo>
                <a:cubicBezTo>
                  <a:pt x="82" y="77"/>
                  <a:pt x="84" y="76"/>
                  <a:pt x="85" y="75"/>
                </a:cubicBezTo>
                <a:cubicBezTo>
                  <a:pt x="86" y="73"/>
                  <a:pt x="86" y="71"/>
                  <a:pt x="87" y="70"/>
                </a:cubicBezTo>
                <a:cubicBezTo>
                  <a:pt x="87" y="68"/>
                  <a:pt x="87" y="66"/>
                  <a:pt x="87" y="64"/>
                </a:cubicBezTo>
                <a:cubicBezTo>
                  <a:pt x="87" y="58"/>
                  <a:pt x="85" y="52"/>
                  <a:pt x="81" y="48"/>
                </a:cubicBezTo>
                <a:cubicBezTo>
                  <a:pt x="77" y="44"/>
                  <a:pt x="72" y="42"/>
                  <a:pt x="66" y="42"/>
                </a:cubicBezTo>
                <a:cubicBezTo>
                  <a:pt x="64" y="42"/>
                  <a:pt x="63" y="43"/>
                  <a:pt x="63" y="45"/>
                </a:cubicBezTo>
                <a:cubicBezTo>
                  <a:pt x="63" y="46"/>
                  <a:pt x="64" y="48"/>
                  <a:pt x="66" y="48"/>
                </a:cubicBezTo>
                <a:close/>
                <a:moveTo>
                  <a:pt x="119" y="103"/>
                </a:moveTo>
                <a:cubicBezTo>
                  <a:pt x="119" y="103"/>
                  <a:pt x="119" y="103"/>
                  <a:pt x="119" y="103"/>
                </a:cubicBezTo>
                <a:cubicBezTo>
                  <a:pt x="115" y="103"/>
                  <a:pt x="115" y="103"/>
                  <a:pt x="115" y="103"/>
                </a:cubicBezTo>
                <a:cubicBezTo>
                  <a:pt x="115" y="29"/>
                  <a:pt x="115" y="29"/>
                  <a:pt x="115" y="29"/>
                </a:cubicBezTo>
                <a:cubicBezTo>
                  <a:pt x="119" y="29"/>
                  <a:pt x="119" y="29"/>
                  <a:pt x="119" y="29"/>
                </a:cubicBezTo>
                <a:cubicBezTo>
                  <a:pt x="121" y="29"/>
                  <a:pt x="123" y="27"/>
                  <a:pt x="123" y="24"/>
                </a:cubicBezTo>
                <a:cubicBezTo>
                  <a:pt x="123" y="21"/>
                  <a:pt x="121" y="19"/>
                  <a:pt x="119" y="19"/>
                </a:cubicBezTo>
                <a:cubicBezTo>
                  <a:pt x="72" y="19"/>
                  <a:pt x="72" y="19"/>
                  <a:pt x="72" y="19"/>
                </a:cubicBezTo>
                <a:cubicBezTo>
                  <a:pt x="74" y="17"/>
                  <a:pt x="74" y="15"/>
                  <a:pt x="74" y="13"/>
                </a:cubicBezTo>
                <a:cubicBezTo>
                  <a:pt x="74" y="9"/>
                  <a:pt x="73" y="6"/>
                  <a:pt x="71" y="4"/>
                </a:cubicBezTo>
                <a:cubicBezTo>
                  <a:pt x="68" y="2"/>
                  <a:pt x="65" y="0"/>
                  <a:pt x="62" y="0"/>
                </a:cubicBezTo>
                <a:cubicBezTo>
                  <a:pt x="58" y="0"/>
                  <a:pt x="55" y="2"/>
                  <a:pt x="53" y="4"/>
                </a:cubicBezTo>
                <a:cubicBezTo>
                  <a:pt x="51" y="6"/>
                  <a:pt x="49" y="9"/>
                  <a:pt x="49" y="13"/>
                </a:cubicBezTo>
                <a:cubicBezTo>
                  <a:pt x="49" y="15"/>
                  <a:pt x="50" y="17"/>
                  <a:pt x="51" y="19"/>
                </a:cubicBezTo>
                <a:cubicBezTo>
                  <a:pt x="5" y="19"/>
                  <a:pt x="5" y="19"/>
                  <a:pt x="5" y="19"/>
                </a:cubicBezTo>
                <a:cubicBezTo>
                  <a:pt x="2" y="19"/>
                  <a:pt x="0" y="21"/>
                  <a:pt x="0" y="24"/>
                </a:cubicBezTo>
                <a:cubicBezTo>
                  <a:pt x="0" y="27"/>
                  <a:pt x="2" y="29"/>
                  <a:pt x="5" y="29"/>
                </a:cubicBezTo>
                <a:cubicBezTo>
                  <a:pt x="8" y="29"/>
                  <a:pt x="8" y="29"/>
                  <a:pt x="8" y="29"/>
                </a:cubicBezTo>
                <a:cubicBezTo>
                  <a:pt x="8" y="103"/>
                  <a:pt x="8" y="103"/>
                  <a:pt x="8" y="103"/>
                </a:cubicBezTo>
                <a:cubicBezTo>
                  <a:pt x="5" y="103"/>
                  <a:pt x="5" y="103"/>
                  <a:pt x="5" y="103"/>
                </a:cubicBezTo>
                <a:cubicBezTo>
                  <a:pt x="2" y="103"/>
                  <a:pt x="0" y="105"/>
                  <a:pt x="0" y="108"/>
                </a:cubicBezTo>
                <a:cubicBezTo>
                  <a:pt x="0" y="110"/>
                  <a:pt x="2" y="112"/>
                  <a:pt x="5" y="112"/>
                </a:cubicBezTo>
                <a:cubicBezTo>
                  <a:pt x="119" y="112"/>
                  <a:pt x="119" y="112"/>
                  <a:pt x="119" y="112"/>
                </a:cubicBezTo>
                <a:cubicBezTo>
                  <a:pt x="121" y="112"/>
                  <a:pt x="123" y="110"/>
                  <a:pt x="123" y="108"/>
                </a:cubicBezTo>
                <a:cubicBezTo>
                  <a:pt x="123" y="105"/>
                  <a:pt x="121" y="103"/>
                  <a:pt x="119" y="103"/>
                </a:cubicBezTo>
                <a:close/>
                <a:moveTo>
                  <a:pt x="57" y="8"/>
                </a:moveTo>
                <a:cubicBezTo>
                  <a:pt x="57" y="8"/>
                  <a:pt x="57" y="8"/>
                  <a:pt x="57" y="8"/>
                </a:cubicBezTo>
                <a:cubicBezTo>
                  <a:pt x="58" y="7"/>
                  <a:pt x="60" y="6"/>
                  <a:pt x="62" y="6"/>
                </a:cubicBezTo>
                <a:cubicBezTo>
                  <a:pt x="64" y="6"/>
                  <a:pt x="65" y="7"/>
                  <a:pt x="67" y="8"/>
                </a:cubicBezTo>
                <a:cubicBezTo>
                  <a:pt x="68" y="9"/>
                  <a:pt x="69" y="11"/>
                  <a:pt x="69" y="13"/>
                </a:cubicBezTo>
                <a:cubicBezTo>
                  <a:pt x="69" y="14"/>
                  <a:pt x="68" y="16"/>
                  <a:pt x="67" y="17"/>
                </a:cubicBezTo>
                <a:cubicBezTo>
                  <a:pt x="65" y="18"/>
                  <a:pt x="64" y="19"/>
                  <a:pt x="62" y="19"/>
                </a:cubicBezTo>
                <a:cubicBezTo>
                  <a:pt x="62" y="19"/>
                  <a:pt x="62" y="19"/>
                  <a:pt x="62" y="19"/>
                </a:cubicBezTo>
                <a:cubicBezTo>
                  <a:pt x="60" y="19"/>
                  <a:pt x="58" y="18"/>
                  <a:pt x="57" y="17"/>
                </a:cubicBezTo>
                <a:cubicBezTo>
                  <a:pt x="56" y="16"/>
                  <a:pt x="55" y="14"/>
                  <a:pt x="55" y="13"/>
                </a:cubicBezTo>
                <a:cubicBezTo>
                  <a:pt x="55" y="11"/>
                  <a:pt x="56" y="9"/>
                  <a:pt x="57" y="8"/>
                </a:cubicBezTo>
                <a:close/>
                <a:moveTo>
                  <a:pt x="109" y="103"/>
                </a:moveTo>
                <a:cubicBezTo>
                  <a:pt x="109" y="103"/>
                  <a:pt x="109" y="103"/>
                  <a:pt x="109" y="103"/>
                </a:cubicBezTo>
                <a:cubicBezTo>
                  <a:pt x="14" y="103"/>
                  <a:pt x="14" y="103"/>
                  <a:pt x="14" y="103"/>
                </a:cubicBezTo>
                <a:cubicBezTo>
                  <a:pt x="14" y="29"/>
                  <a:pt x="14" y="29"/>
                  <a:pt x="14" y="29"/>
                </a:cubicBezTo>
                <a:cubicBezTo>
                  <a:pt x="109" y="29"/>
                  <a:pt x="109" y="29"/>
                  <a:pt x="109" y="29"/>
                </a:cubicBezTo>
                <a:cubicBezTo>
                  <a:pt x="109" y="103"/>
                  <a:pt x="109" y="103"/>
                  <a:pt x="109" y="103"/>
                </a:cubicBezTo>
                <a:close/>
                <a:moveTo>
                  <a:pt x="58" y="90"/>
                </a:moveTo>
                <a:cubicBezTo>
                  <a:pt x="58" y="90"/>
                  <a:pt x="58" y="90"/>
                  <a:pt x="58" y="90"/>
                </a:cubicBezTo>
                <a:cubicBezTo>
                  <a:pt x="62" y="90"/>
                  <a:pt x="66" y="89"/>
                  <a:pt x="69" y="87"/>
                </a:cubicBezTo>
                <a:cubicBezTo>
                  <a:pt x="69" y="87"/>
                  <a:pt x="69" y="87"/>
                  <a:pt x="69" y="87"/>
                </a:cubicBezTo>
                <a:cubicBezTo>
                  <a:pt x="72" y="85"/>
                  <a:pt x="75" y="82"/>
                  <a:pt x="77" y="79"/>
                </a:cubicBezTo>
                <a:cubicBezTo>
                  <a:pt x="77" y="79"/>
                  <a:pt x="77" y="79"/>
                  <a:pt x="77" y="79"/>
                </a:cubicBezTo>
                <a:cubicBezTo>
                  <a:pt x="78" y="77"/>
                  <a:pt x="77" y="75"/>
                  <a:pt x="76" y="75"/>
                </a:cubicBezTo>
                <a:cubicBezTo>
                  <a:pt x="61" y="66"/>
                  <a:pt x="61" y="66"/>
                  <a:pt x="61" y="66"/>
                </a:cubicBezTo>
                <a:cubicBezTo>
                  <a:pt x="61" y="49"/>
                  <a:pt x="61" y="49"/>
                  <a:pt x="61" y="49"/>
                </a:cubicBezTo>
                <a:cubicBezTo>
                  <a:pt x="61" y="47"/>
                  <a:pt x="60" y="46"/>
                  <a:pt x="58" y="46"/>
                </a:cubicBezTo>
                <a:cubicBezTo>
                  <a:pt x="52" y="46"/>
                  <a:pt x="46" y="48"/>
                  <a:pt x="43" y="52"/>
                </a:cubicBezTo>
                <a:cubicBezTo>
                  <a:pt x="39" y="56"/>
                  <a:pt x="36" y="62"/>
                  <a:pt x="36" y="68"/>
                </a:cubicBezTo>
                <a:cubicBezTo>
                  <a:pt x="36" y="74"/>
                  <a:pt x="39" y="79"/>
                  <a:pt x="43" y="83"/>
                </a:cubicBezTo>
                <a:cubicBezTo>
                  <a:pt x="46" y="87"/>
                  <a:pt x="52" y="90"/>
                  <a:pt x="58" y="90"/>
                </a:cubicBezTo>
                <a:close/>
                <a:moveTo>
                  <a:pt x="47" y="56"/>
                </a:moveTo>
                <a:cubicBezTo>
                  <a:pt x="47" y="56"/>
                  <a:pt x="47" y="56"/>
                  <a:pt x="47" y="56"/>
                </a:cubicBezTo>
                <a:cubicBezTo>
                  <a:pt x="49" y="54"/>
                  <a:pt x="52" y="52"/>
                  <a:pt x="55" y="52"/>
                </a:cubicBezTo>
                <a:cubicBezTo>
                  <a:pt x="55" y="68"/>
                  <a:pt x="55" y="68"/>
                  <a:pt x="55" y="68"/>
                </a:cubicBezTo>
                <a:cubicBezTo>
                  <a:pt x="55" y="69"/>
                  <a:pt x="56" y="70"/>
                  <a:pt x="57" y="70"/>
                </a:cubicBezTo>
                <a:cubicBezTo>
                  <a:pt x="70" y="78"/>
                  <a:pt x="70" y="78"/>
                  <a:pt x="70" y="78"/>
                </a:cubicBezTo>
                <a:cubicBezTo>
                  <a:pt x="69" y="80"/>
                  <a:pt x="68" y="81"/>
                  <a:pt x="66" y="82"/>
                </a:cubicBezTo>
                <a:cubicBezTo>
                  <a:pt x="66" y="82"/>
                  <a:pt x="66" y="82"/>
                  <a:pt x="66" y="82"/>
                </a:cubicBezTo>
                <a:cubicBezTo>
                  <a:pt x="64" y="83"/>
                  <a:pt x="61" y="84"/>
                  <a:pt x="58" y="84"/>
                </a:cubicBezTo>
                <a:cubicBezTo>
                  <a:pt x="54" y="84"/>
                  <a:pt x="50" y="82"/>
                  <a:pt x="47" y="79"/>
                </a:cubicBezTo>
                <a:cubicBezTo>
                  <a:pt x="44" y="76"/>
                  <a:pt x="42" y="72"/>
                  <a:pt x="42" y="68"/>
                </a:cubicBezTo>
                <a:cubicBezTo>
                  <a:pt x="42" y="63"/>
                  <a:pt x="44" y="59"/>
                  <a:pt x="47" y="56"/>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9" name="Freeform 23"/>
          <p:cNvSpPr>
            <a:spLocks noEditPoints="1"/>
          </p:cNvSpPr>
          <p:nvPr/>
        </p:nvSpPr>
        <p:spPr bwMode="auto">
          <a:xfrm>
            <a:off x="2889666" y="2530099"/>
            <a:ext cx="239652" cy="239798"/>
          </a:xfrm>
          <a:custGeom>
            <a:avLst/>
            <a:gdLst>
              <a:gd name="T0" fmla="*/ 100 w 121"/>
              <a:gd name="T1" fmla="*/ 1 h 121"/>
              <a:gd name="T2" fmla="*/ 105 w 121"/>
              <a:gd name="T3" fmla="*/ 2 h 121"/>
              <a:gd name="T4" fmla="*/ 108 w 121"/>
              <a:gd name="T5" fmla="*/ 13 h 121"/>
              <a:gd name="T6" fmla="*/ 119 w 121"/>
              <a:gd name="T7" fmla="*/ 16 h 121"/>
              <a:gd name="T8" fmla="*/ 120 w 121"/>
              <a:gd name="T9" fmla="*/ 17 h 121"/>
              <a:gd name="T10" fmla="*/ 105 w 121"/>
              <a:gd name="T11" fmla="*/ 36 h 121"/>
              <a:gd name="T12" fmla="*/ 93 w 121"/>
              <a:gd name="T13" fmla="*/ 35 h 121"/>
              <a:gd name="T14" fmla="*/ 96 w 121"/>
              <a:gd name="T15" fmla="*/ 62 h 121"/>
              <a:gd name="T16" fmla="*/ 85 w 121"/>
              <a:gd name="T17" fmla="*/ 88 h 121"/>
              <a:gd name="T18" fmla="*/ 33 w 121"/>
              <a:gd name="T19" fmla="*/ 88 h 121"/>
              <a:gd name="T20" fmla="*/ 33 w 121"/>
              <a:gd name="T21" fmla="*/ 35 h 121"/>
              <a:gd name="T22" fmla="*/ 82 w 121"/>
              <a:gd name="T23" fmla="*/ 32 h 121"/>
              <a:gd name="T24" fmla="*/ 84 w 121"/>
              <a:gd name="T25" fmla="*/ 19 h 121"/>
              <a:gd name="T26" fmla="*/ 107 w 121"/>
              <a:gd name="T27" fmla="*/ 47 h 121"/>
              <a:gd name="T28" fmla="*/ 109 w 121"/>
              <a:gd name="T29" fmla="*/ 54 h 121"/>
              <a:gd name="T30" fmla="*/ 95 w 121"/>
              <a:gd name="T31" fmla="*/ 97 h 121"/>
              <a:gd name="T32" fmla="*/ 24 w 121"/>
              <a:gd name="T33" fmla="*/ 97 h 121"/>
              <a:gd name="T34" fmla="*/ 24 w 121"/>
              <a:gd name="T35" fmla="*/ 26 h 121"/>
              <a:gd name="T36" fmla="*/ 67 w 121"/>
              <a:gd name="T37" fmla="*/ 12 h 121"/>
              <a:gd name="T38" fmla="*/ 80 w 121"/>
              <a:gd name="T39" fmla="*/ 10 h 121"/>
              <a:gd name="T40" fmla="*/ 68 w 121"/>
              <a:gd name="T41" fmla="*/ 3 h 121"/>
              <a:gd name="T42" fmla="*/ 17 w 121"/>
              <a:gd name="T43" fmla="*/ 19 h 121"/>
              <a:gd name="T44" fmla="*/ 17 w 121"/>
              <a:gd name="T45" fmla="*/ 104 h 121"/>
              <a:gd name="T46" fmla="*/ 102 w 121"/>
              <a:gd name="T47" fmla="*/ 104 h 121"/>
              <a:gd name="T48" fmla="*/ 118 w 121"/>
              <a:gd name="T49" fmla="*/ 53 h 121"/>
              <a:gd name="T50" fmla="*/ 111 w 121"/>
              <a:gd name="T51" fmla="*/ 41 h 121"/>
              <a:gd name="T52" fmla="*/ 59 w 121"/>
              <a:gd name="T53" fmla="*/ 45 h 121"/>
              <a:gd name="T54" fmla="*/ 68 w 121"/>
              <a:gd name="T55" fmla="*/ 47 h 121"/>
              <a:gd name="T56" fmla="*/ 59 w 121"/>
              <a:gd name="T57" fmla="*/ 30 h 121"/>
              <a:gd name="T58" fmla="*/ 37 w 121"/>
              <a:gd name="T59" fmla="*/ 39 h 121"/>
              <a:gd name="T60" fmla="*/ 28 w 121"/>
              <a:gd name="T61" fmla="*/ 62 h 121"/>
              <a:gd name="T62" fmla="*/ 59 w 121"/>
              <a:gd name="T63" fmla="*/ 93 h 121"/>
              <a:gd name="T64" fmla="*/ 82 w 121"/>
              <a:gd name="T65" fmla="*/ 84 h 121"/>
              <a:gd name="T66" fmla="*/ 85 w 121"/>
              <a:gd name="T67" fmla="*/ 43 h 121"/>
              <a:gd name="T68" fmla="*/ 76 w 121"/>
              <a:gd name="T69" fmla="*/ 62 h 121"/>
              <a:gd name="T70" fmla="*/ 71 w 121"/>
              <a:gd name="T71" fmla="*/ 74 h 121"/>
              <a:gd name="T72" fmla="*/ 47 w 121"/>
              <a:gd name="T73" fmla="*/ 74 h 121"/>
              <a:gd name="T74" fmla="*/ 47 w 121"/>
              <a:gd name="T75" fmla="*/ 50 h 121"/>
              <a:gd name="T76" fmla="*/ 59 w 121"/>
              <a:gd name="T77" fmla="*/ 45 h 121"/>
              <a:gd name="T78" fmla="*/ 63 w 121"/>
              <a:gd name="T79" fmla="*/ 51 h 121"/>
              <a:gd name="T80" fmla="*/ 51 w 121"/>
              <a:gd name="T81" fmla="*/ 54 h 121"/>
              <a:gd name="T82" fmla="*/ 51 w 121"/>
              <a:gd name="T83" fmla="*/ 70 h 121"/>
              <a:gd name="T84" fmla="*/ 67 w 121"/>
              <a:gd name="T85" fmla="*/ 70 h 121"/>
              <a:gd name="T86" fmla="*/ 71 w 121"/>
              <a:gd name="T87" fmla="*/ 62 h 121"/>
              <a:gd name="T88" fmla="*/ 63 w 121"/>
              <a:gd name="T89" fmla="*/ 65 h 121"/>
              <a:gd name="T90" fmla="*/ 56 w 121"/>
              <a:gd name="T91" fmla="*/ 58 h 121"/>
              <a:gd name="T92" fmla="*/ 101 w 121"/>
              <a:gd name="T93" fmla="*/ 8 h 121"/>
              <a:gd name="T94" fmla="*/ 90 w 121"/>
              <a:gd name="T95" fmla="*/ 19 h 121"/>
              <a:gd name="T96" fmla="*/ 103 w 121"/>
              <a:gd name="T97" fmla="*/ 14 h 121"/>
              <a:gd name="T98" fmla="*/ 107 w 121"/>
              <a:gd name="T99" fmla="*/ 18 h 121"/>
              <a:gd name="T100" fmla="*/ 96 w 121"/>
              <a:gd name="T101" fmla="*/ 29 h 121"/>
              <a:gd name="T102" fmla="*/ 113 w 121"/>
              <a:gd name="T103" fmla="*/ 2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1" h="121">
                <a:moveTo>
                  <a:pt x="85" y="16"/>
                </a:moveTo>
                <a:cubicBezTo>
                  <a:pt x="100" y="1"/>
                  <a:pt x="100" y="1"/>
                  <a:pt x="100" y="1"/>
                </a:cubicBezTo>
                <a:cubicBezTo>
                  <a:pt x="101" y="0"/>
                  <a:pt x="103" y="0"/>
                  <a:pt x="104" y="1"/>
                </a:cubicBezTo>
                <a:cubicBezTo>
                  <a:pt x="105" y="1"/>
                  <a:pt x="105" y="2"/>
                  <a:pt x="105" y="2"/>
                </a:cubicBezTo>
                <a:cubicBezTo>
                  <a:pt x="105" y="2"/>
                  <a:pt x="105" y="2"/>
                  <a:pt x="105" y="2"/>
                </a:cubicBezTo>
                <a:cubicBezTo>
                  <a:pt x="108" y="13"/>
                  <a:pt x="108" y="13"/>
                  <a:pt x="108" y="13"/>
                </a:cubicBezTo>
                <a:cubicBezTo>
                  <a:pt x="119" y="16"/>
                  <a:pt x="119" y="16"/>
                  <a:pt x="119" y="16"/>
                </a:cubicBezTo>
                <a:cubicBezTo>
                  <a:pt x="119" y="16"/>
                  <a:pt x="119" y="16"/>
                  <a:pt x="119" y="16"/>
                </a:cubicBezTo>
                <a:cubicBezTo>
                  <a:pt x="119" y="16"/>
                  <a:pt x="119" y="16"/>
                  <a:pt x="119" y="16"/>
                </a:cubicBezTo>
                <a:cubicBezTo>
                  <a:pt x="119" y="16"/>
                  <a:pt x="120" y="16"/>
                  <a:pt x="120" y="17"/>
                </a:cubicBezTo>
                <a:cubicBezTo>
                  <a:pt x="121" y="18"/>
                  <a:pt x="121" y="19"/>
                  <a:pt x="120" y="21"/>
                </a:cubicBezTo>
                <a:cubicBezTo>
                  <a:pt x="105" y="36"/>
                  <a:pt x="105" y="36"/>
                  <a:pt x="105" y="36"/>
                </a:cubicBezTo>
                <a:cubicBezTo>
                  <a:pt x="104" y="37"/>
                  <a:pt x="103" y="37"/>
                  <a:pt x="102" y="37"/>
                </a:cubicBezTo>
                <a:cubicBezTo>
                  <a:pt x="93" y="35"/>
                  <a:pt x="93" y="35"/>
                  <a:pt x="93" y="35"/>
                </a:cubicBezTo>
                <a:cubicBezTo>
                  <a:pt x="89" y="39"/>
                  <a:pt x="89" y="39"/>
                  <a:pt x="89" y="39"/>
                </a:cubicBezTo>
                <a:cubicBezTo>
                  <a:pt x="94" y="45"/>
                  <a:pt x="96" y="53"/>
                  <a:pt x="96" y="62"/>
                </a:cubicBezTo>
                <a:cubicBezTo>
                  <a:pt x="96" y="72"/>
                  <a:pt x="92" y="81"/>
                  <a:pt x="86" y="88"/>
                </a:cubicBezTo>
                <a:cubicBezTo>
                  <a:pt x="85" y="88"/>
                  <a:pt x="85" y="88"/>
                  <a:pt x="85" y="88"/>
                </a:cubicBezTo>
                <a:cubicBezTo>
                  <a:pt x="79" y="95"/>
                  <a:pt x="70" y="99"/>
                  <a:pt x="59" y="99"/>
                </a:cubicBezTo>
                <a:cubicBezTo>
                  <a:pt x="49" y="99"/>
                  <a:pt x="40" y="94"/>
                  <a:pt x="33" y="88"/>
                </a:cubicBezTo>
                <a:cubicBezTo>
                  <a:pt x="27" y="81"/>
                  <a:pt x="22" y="72"/>
                  <a:pt x="22" y="62"/>
                </a:cubicBezTo>
                <a:cubicBezTo>
                  <a:pt x="22" y="51"/>
                  <a:pt x="27" y="42"/>
                  <a:pt x="33" y="35"/>
                </a:cubicBezTo>
                <a:cubicBezTo>
                  <a:pt x="40" y="29"/>
                  <a:pt x="49" y="25"/>
                  <a:pt x="59" y="25"/>
                </a:cubicBezTo>
                <a:cubicBezTo>
                  <a:pt x="68" y="25"/>
                  <a:pt x="76" y="27"/>
                  <a:pt x="82" y="32"/>
                </a:cubicBezTo>
                <a:cubicBezTo>
                  <a:pt x="86" y="28"/>
                  <a:pt x="86" y="28"/>
                  <a:pt x="86" y="28"/>
                </a:cubicBezTo>
                <a:cubicBezTo>
                  <a:pt x="84" y="19"/>
                  <a:pt x="84" y="19"/>
                  <a:pt x="84" y="19"/>
                </a:cubicBezTo>
                <a:cubicBezTo>
                  <a:pt x="84" y="18"/>
                  <a:pt x="84" y="17"/>
                  <a:pt x="85" y="16"/>
                </a:cubicBezTo>
                <a:close/>
                <a:moveTo>
                  <a:pt x="107" y="47"/>
                </a:moveTo>
                <a:cubicBezTo>
                  <a:pt x="107" y="47"/>
                  <a:pt x="107" y="47"/>
                  <a:pt x="107" y="47"/>
                </a:cubicBezTo>
                <a:cubicBezTo>
                  <a:pt x="108" y="49"/>
                  <a:pt x="109" y="52"/>
                  <a:pt x="109" y="54"/>
                </a:cubicBezTo>
                <a:cubicBezTo>
                  <a:pt x="109" y="57"/>
                  <a:pt x="110" y="59"/>
                  <a:pt x="110" y="62"/>
                </a:cubicBezTo>
                <a:cubicBezTo>
                  <a:pt x="110" y="75"/>
                  <a:pt x="104" y="88"/>
                  <a:pt x="95" y="97"/>
                </a:cubicBezTo>
                <a:cubicBezTo>
                  <a:pt x="86" y="106"/>
                  <a:pt x="73" y="112"/>
                  <a:pt x="59" y="112"/>
                </a:cubicBezTo>
                <a:cubicBezTo>
                  <a:pt x="46" y="112"/>
                  <a:pt x="33" y="106"/>
                  <a:pt x="24" y="97"/>
                </a:cubicBezTo>
                <a:cubicBezTo>
                  <a:pt x="15" y="88"/>
                  <a:pt x="9" y="75"/>
                  <a:pt x="9" y="62"/>
                </a:cubicBezTo>
                <a:cubicBezTo>
                  <a:pt x="9" y="48"/>
                  <a:pt x="15" y="35"/>
                  <a:pt x="24" y="26"/>
                </a:cubicBezTo>
                <a:cubicBezTo>
                  <a:pt x="33" y="17"/>
                  <a:pt x="46" y="11"/>
                  <a:pt x="59" y="11"/>
                </a:cubicBezTo>
                <a:cubicBezTo>
                  <a:pt x="62" y="11"/>
                  <a:pt x="64" y="12"/>
                  <a:pt x="67" y="12"/>
                </a:cubicBezTo>
                <a:cubicBezTo>
                  <a:pt x="69" y="12"/>
                  <a:pt x="72" y="13"/>
                  <a:pt x="74" y="14"/>
                </a:cubicBezTo>
                <a:cubicBezTo>
                  <a:pt x="76" y="14"/>
                  <a:pt x="79" y="13"/>
                  <a:pt x="80" y="10"/>
                </a:cubicBezTo>
                <a:cubicBezTo>
                  <a:pt x="81" y="8"/>
                  <a:pt x="79" y="5"/>
                  <a:pt x="77" y="5"/>
                </a:cubicBezTo>
                <a:cubicBezTo>
                  <a:pt x="74" y="4"/>
                  <a:pt x="71" y="3"/>
                  <a:pt x="68" y="3"/>
                </a:cubicBezTo>
                <a:cubicBezTo>
                  <a:pt x="65" y="2"/>
                  <a:pt x="62" y="2"/>
                  <a:pt x="59" y="2"/>
                </a:cubicBezTo>
                <a:cubicBezTo>
                  <a:pt x="43" y="2"/>
                  <a:pt x="28" y="9"/>
                  <a:pt x="17" y="19"/>
                </a:cubicBezTo>
                <a:cubicBezTo>
                  <a:pt x="6" y="30"/>
                  <a:pt x="0" y="45"/>
                  <a:pt x="0" y="62"/>
                </a:cubicBezTo>
                <a:cubicBezTo>
                  <a:pt x="0" y="78"/>
                  <a:pt x="6" y="93"/>
                  <a:pt x="17" y="104"/>
                </a:cubicBezTo>
                <a:cubicBezTo>
                  <a:pt x="28" y="115"/>
                  <a:pt x="43" y="121"/>
                  <a:pt x="59" y="121"/>
                </a:cubicBezTo>
                <a:cubicBezTo>
                  <a:pt x="76" y="121"/>
                  <a:pt x="91" y="115"/>
                  <a:pt x="102" y="104"/>
                </a:cubicBezTo>
                <a:cubicBezTo>
                  <a:pt x="112" y="93"/>
                  <a:pt x="119" y="78"/>
                  <a:pt x="119" y="62"/>
                </a:cubicBezTo>
                <a:cubicBezTo>
                  <a:pt x="119" y="59"/>
                  <a:pt x="119" y="56"/>
                  <a:pt x="118" y="53"/>
                </a:cubicBezTo>
                <a:cubicBezTo>
                  <a:pt x="118" y="50"/>
                  <a:pt x="117" y="47"/>
                  <a:pt x="116" y="44"/>
                </a:cubicBezTo>
                <a:cubicBezTo>
                  <a:pt x="116" y="42"/>
                  <a:pt x="113" y="40"/>
                  <a:pt x="111" y="41"/>
                </a:cubicBezTo>
                <a:cubicBezTo>
                  <a:pt x="108" y="42"/>
                  <a:pt x="107" y="44"/>
                  <a:pt x="107" y="47"/>
                </a:cubicBezTo>
                <a:close/>
                <a:moveTo>
                  <a:pt x="59" y="45"/>
                </a:moveTo>
                <a:cubicBezTo>
                  <a:pt x="59" y="45"/>
                  <a:pt x="59" y="45"/>
                  <a:pt x="59" y="45"/>
                </a:cubicBezTo>
                <a:cubicBezTo>
                  <a:pt x="62" y="45"/>
                  <a:pt x="65" y="45"/>
                  <a:pt x="68" y="47"/>
                </a:cubicBezTo>
                <a:cubicBezTo>
                  <a:pt x="78" y="36"/>
                  <a:pt x="78" y="36"/>
                  <a:pt x="78" y="36"/>
                </a:cubicBezTo>
                <a:cubicBezTo>
                  <a:pt x="73" y="33"/>
                  <a:pt x="66" y="30"/>
                  <a:pt x="59" y="30"/>
                </a:cubicBezTo>
                <a:cubicBezTo>
                  <a:pt x="51" y="30"/>
                  <a:pt x="43" y="34"/>
                  <a:pt x="37" y="39"/>
                </a:cubicBezTo>
                <a:cubicBezTo>
                  <a:pt x="37" y="39"/>
                  <a:pt x="37" y="39"/>
                  <a:pt x="37" y="39"/>
                </a:cubicBezTo>
                <a:cubicBezTo>
                  <a:pt x="37" y="39"/>
                  <a:pt x="37" y="39"/>
                  <a:pt x="37" y="39"/>
                </a:cubicBezTo>
                <a:cubicBezTo>
                  <a:pt x="32" y="45"/>
                  <a:pt x="28" y="53"/>
                  <a:pt x="28" y="62"/>
                </a:cubicBezTo>
                <a:cubicBezTo>
                  <a:pt x="28" y="70"/>
                  <a:pt x="32" y="78"/>
                  <a:pt x="37" y="84"/>
                </a:cubicBezTo>
                <a:cubicBezTo>
                  <a:pt x="43" y="89"/>
                  <a:pt x="51" y="93"/>
                  <a:pt x="59" y="93"/>
                </a:cubicBezTo>
                <a:cubicBezTo>
                  <a:pt x="68" y="93"/>
                  <a:pt x="76" y="90"/>
                  <a:pt x="81" y="84"/>
                </a:cubicBezTo>
                <a:cubicBezTo>
                  <a:pt x="82" y="84"/>
                  <a:pt x="82" y="84"/>
                  <a:pt x="82" y="84"/>
                </a:cubicBezTo>
                <a:cubicBezTo>
                  <a:pt x="87" y="78"/>
                  <a:pt x="91" y="70"/>
                  <a:pt x="91" y="62"/>
                </a:cubicBezTo>
                <a:cubicBezTo>
                  <a:pt x="91" y="55"/>
                  <a:pt x="88" y="48"/>
                  <a:pt x="85" y="43"/>
                </a:cubicBezTo>
                <a:cubicBezTo>
                  <a:pt x="74" y="53"/>
                  <a:pt x="74" y="53"/>
                  <a:pt x="74" y="53"/>
                </a:cubicBezTo>
                <a:cubicBezTo>
                  <a:pt x="76" y="56"/>
                  <a:pt x="76" y="59"/>
                  <a:pt x="76" y="62"/>
                </a:cubicBezTo>
                <a:cubicBezTo>
                  <a:pt x="76" y="66"/>
                  <a:pt x="75" y="71"/>
                  <a:pt x="71" y="74"/>
                </a:cubicBezTo>
                <a:cubicBezTo>
                  <a:pt x="71" y="74"/>
                  <a:pt x="71" y="74"/>
                  <a:pt x="71" y="74"/>
                </a:cubicBezTo>
                <a:cubicBezTo>
                  <a:pt x="68" y="77"/>
                  <a:pt x="64" y="79"/>
                  <a:pt x="59" y="79"/>
                </a:cubicBezTo>
                <a:cubicBezTo>
                  <a:pt x="55" y="79"/>
                  <a:pt x="50" y="77"/>
                  <a:pt x="47" y="74"/>
                </a:cubicBezTo>
                <a:cubicBezTo>
                  <a:pt x="44" y="71"/>
                  <a:pt x="42" y="66"/>
                  <a:pt x="42" y="62"/>
                </a:cubicBezTo>
                <a:cubicBezTo>
                  <a:pt x="42" y="57"/>
                  <a:pt x="44" y="53"/>
                  <a:pt x="47" y="50"/>
                </a:cubicBezTo>
                <a:cubicBezTo>
                  <a:pt x="47" y="50"/>
                  <a:pt x="47" y="50"/>
                  <a:pt x="47" y="50"/>
                </a:cubicBezTo>
                <a:cubicBezTo>
                  <a:pt x="50" y="47"/>
                  <a:pt x="55" y="45"/>
                  <a:pt x="59" y="45"/>
                </a:cubicBezTo>
                <a:close/>
                <a:moveTo>
                  <a:pt x="63" y="51"/>
                </a:moveTo>
                <a:cubicBezTo>
                  <a:pt x="63" y="51"/>
                  <a:pt x="63" y="51"/>
                  <a:pt x="63" y="51"/>
                </a:cubicBezTo>
                <a:cubicBezTo>
                  <a:pt x="62" y="51"/>
                  <a:pt x="61" y="50"/>
                  <a:pt x="59" y="50"/>
                </a:cubicBezTo>
                <a:cubicBezTo>
                  <a:pt x="56" y="50"/>
                  <a:pt x="53" y="52"/>
                  <a:pt x="51" y="54"/>
                </a:cubicBezTo>
                <a:cubicBezTo>
                  <a:pt x="49" y="56"/>
                  <a:pt x="48" y="58"/>
                  <a:pt x="48" y="62"/>
                </a:cubicBezTo>
                <a:cubicBezTo>
                  <a:pt x="48" y="65"/>
                  <a:pt x="49" y="68"/>
                  <a:pt x="51" y="70"/>
                </a:cubicBezTo>
                <a:cubicBezTo>
                  <a:pt x="53" y="72"/>
                  <a:pt x="56" y="73"/>
                  <a:pt x="59" y="73"/>
                </a:cubicBezTo>
                <a:cubicBezTo>
                  <a:pt x="63" y="73"/>
                  <a:pt x="65" y="72"/>
                  <a:pt x="67" y="70"/>
                </a:cubicBezTo>
                <a:cubicBezTo>
                  <a:pt x="67" y="70"/>
                  <a:pt x="67" y="70"/>
                  <a:pt x="67" y="70"/>
                </a:cubicBezTo>
                <a:cubicBezTo>
                  <a:pt x="69" y="68"/>
                  <a:pt x="71" y="65"/>
                  <a:pt x="71" y="62"/>
                </a:cubicBezTo>
                <a:cubicBezTo>
                  <a:pt x="71" y="60"/>
                  <a:pt x="71" y="59"/>
                  <a:pt x="70" y="58"/>
                </a:cubicBezTo>
                <a:cubicBezTo>
                  <a:pt x="63" y="65"/>
                  <a:pt x="63" y="65"/>
                  <a:pt x="63" y="65"/>
                </a:cubicBezTo>
                <a:cubicBezTo>
                  <a:pt x="61" y="67"/>
                  <a:pt x="58" y="67"/>
                  <a:pt x="56" y="65"/>
                </a:cubicBezTo>
                <a:cubicBezTo>
                  <a:pt x="54" y="63"/>
                  <a:pt x="54" y="60"/>
                  <a:pt x="56" y="58"/>
                </a:cubicBezTo>
                <a:cubicBezTo>
                  <a:pt x="63" y="51"/>
                  <a:pt x="63" y="51"/>
                  <a:pt x="63" y="51"/>
                </a:cubicBezTo>
                <a:close/>
                <a:moveTo>
                  <a:pt x="101" y="8"/>
                </a:moveTo>
                <a:cubicBezTo>
                  <a:pt x="101" y="8"/>
                  <a:pt x="101" y="8"/>
                  <a:pt x="101" y="8"/>
                </a:cubicBezTo>
                <a:cubicBezTo>
                  <a:pt x="90" y="19"/>
                  <a:pt x="90" y="19"/>
                  <a:pt x="90" y="19"/>
                </a:cubicBezTo>
                <a:cubicBezTo>
                  <a:pt x="92" y="25"/>
                  <a:pt x="92" y="25"/>
                  <a:pt x="92" y="25"/>
                </a:cubicBezTo>
                <a:cubicBezTo>
                  <a:pt x="103" y="14"/>
                  <a:pt x="103" y="14"/>
                  <a:pt x="103" y="14"/>
                </a:cubicBezTo>
                <a:cubicBezTo>
                  <a:pt x="101" y="8"/>
                  <a:pt x="101" y="8"/>
                  <a:pt x="101" y="8"/>
                </a:cubicBezTo>
                <a:close/>
                <a:moveTo>
                  <a:pt x="107" y="18"/>
                </a:moveTo>
                <a:cubicBezTo>
                  <a:pt x="107" y="18"/>
                  <a:pt x="107" y="18"/>
                  <a:pt x="107" y="18"/>
                </a:cubicBezTo>
                <a:cubicBezTo>
                  <a:pt x="96" y="29"/>
                  <a:pt x="96" y="29"/>
                  <a:pt x="96" y="29"/>
                </a:cubicBezTo>
                <a:cubicBezTo>
                  <a:pt x="102" y="31"/>
                  <a:pt x="102" y="31"/>
                  <a:pt x="102" y="31"/>
                </a:cubicBezTo>
                <a:cubicBezTo>
                  <a:pt x="113" y="20"/>
                  <a:pt x="113" y="20"/>
                  <a:pt x="113" y="20"/>
                </a:cubicBezTo>
                <a:cubicBezTo>
                  <a:pt x="107" y="18"/>
                  <a:pt x="107" y="18"/>
                  <a:pt x="107" y="18"/>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50" name="Freeform 24"/>
          <p:cNvSpPr>
            <a:spLocks noEditPoints="1"/>
          </p:cNvSpPr>
          <p:nvPr/>
        </p:nvSpPr>
        <p:spPr bwMode="auto">
          <a:xfrm>
            <a:off x="6049999" y="1762131"/>
            <a:ext cx="169018" cy="243164"/>
          </a:xfrm>
          <a:custGeom>
            <a:avLst/>
            <a:gdLst>
              <a:gd name="T0" fmla="*/ 3 w 85"/>
              <a:gd name="T1" fmla="*/ 84 h 122"/>
              <a:gd name="T2" fmla="*/ 17 w 85"/>
              <a:gd name="T3" fmla="*/ 81 h 122"/>
              <a:gd name="T4" fmla="*/ 27 w 85"/>
              <a:gd name="T5" fmla="*/ 51 h 122"/>
              <a:gd name="T6" fmla="*/ 27 w 85"/>
              <a:gd name="T7" fmla="*/ 51 h 122"/>
              <a:gd name="T8" fmla="*/ 27 w 85"/>
              <a:gd name="T9" fmla="*/ 21 h 122"/>
              <a:gd name="T10" fmla="*/ 38 w 85"/>
              <a:gd name="T11" fmla="*/ 15 h 122"/>
              <a:gd name="T12" fmla="*/ 43 w 85"/>
              <a:gd name="T13" fmla="*/ 0 h 122"/>
              <a:gd name="T14" fmla="*/ 48 w 85"/>
              <a:gd name="T15" fmla="*/ 15 h 122"/>
              <a:gd name="T16" fmla="*/ 65 w 85"/>
              <a:gd name="T17" fmla="*/ 36 h 122"/>
              <a:gd name="T18" fmla="*/ 58 w 85"/>
              <a:gd name="T19" fmla="*/ 52 h 122"/>
              <a:gd name="T20" fmla="*/ 69 w 85"/>
              <a:gd name="T21" fmla="*/ 81 h 122"/>
              <a:gd name="T22" fmla="*/ 83 w 85"/>
              <a:gd name="T23" fmla="*/ 84 h 122"/>
              <a:gd name="T24" fmla="*/ 72 w 85"/>
              <a:gd name="T25" fmla="*/ 86 h 122"/>
              <a:gd name="T26" fmla="*/ 81 w 85"/>
              <a:gd name="T27" fmla="*/ 111 h 122"/>
              <a:gd name="T28" fmla="*/ 85 w 85"/>
              <a:gd name="T29" fmla="*/ 117 h 122"/>
              <a:gd name="T30" fmla="*/ 79 w 85"/>
              <a:gd name="T31" fmla="*/ 120 h 122"/>
              <a:gd name="T32" fmla="*/ 76 w 85"/>
              <a:gd name="T33" fmla="*/ 113 h 122"/>
              <a:gd name="T34" fmla="*/ 61 w 85"/>
              <a:gd name="T35" fmla="*/ 86 h 122"/>
              <a:gd name="T36" fmla="*/ 48 w 85"/>
              <a:gd name="T37" fmla="*/ 90 h 122"/>
              <a:gd name="T38" fmla="*/ 38 w 85"/>
              <a:gd name="T39" fmla="*/ 90 h 122"/>
              <a:gd name="T40" fmla="*/ 24 w 85"/>
              <a:gd name="T41" fmla="*/ 86 h 122"/>
              <a:gd name="T42" fmla="*/ 9 w 85"/>
              <a:gd name="T43" fmla="*/ 113 h 122"/>
              <a:gd name="T44" fmla="*/ 6 w 85"/>
              <a:gd name="T45" fmla="*/ 120 h 122"/>
              <a:gd name="T46" fmla="*/ 1 w 85"/>
              <a:gd name="T47" fmla="*/ 117 h 122"/>
              <a:gd name="T48" fmla="*/ 4 w 85"/>
              <a:gd name="T49" fmla="*/ 111 h 122"/>
              <a:gd name="T50" fmla="*/ 14 w 85"/>
              <a:gd name="T51" fmla="*/ 86 h 122"/>
              <a:gd name="T52" fmla="*/ 38 w 85"/>
              <a:gd name="T53" fmla="*/ 81 h 122"/>
              <a:gd name="T54" fmla="*/ 38 w 85"/>
              <a:gd name="T55" fmla="*/ 77 h 122"/>
              <a:gd name="T56" fmla="*/ 48 w 85"/>
              <a:gd name="T57" fmla="*/ 77 h 122"/>
              <a:gd name="T58" fmla="*/ 58 w 85"/>
              <a:gd name="T59" fmla="*/ 81 h 122"/>
              <a:gd name="T60" fmla="*/ 38 w 85"/>
              <a:gd name="T61" fmla="*/ 57 h 122"/>
              <a:gd name="T62" fmla="*/ 38 w 85"/>
              <a:gd name="T63" fmla="*/ 81 h 122"/>
              <a:gd name="T64" fmla="*/ 52 w 85"/>
              <a:gd name="T65" fmla="*/ 27 h 122"/>
              <a:gd name="T66" fmla="*/ 34 w 85"/>
              <a:gd name="T67" fmla="*/ 27 h 122"/>
              <a:gd name="T68" fmla="*/ 34 w 85"/>
              <a:gd name="T69" fmla="*/ 45 h 122"/>
              <a:gd name="T70" fmla="*/ 48 w 85"/>
              <a:gd name="T71" fmla="*/ 47 h 122"/>
              <a:gd name="T72" fmla="*/ 52 w 85"/>
              <a:gd name="T73" fmla="*/ 45 h 122"/>
              <a:gd name="T74" fmla="*/ 52 w 85"/>
              <a:gd name="T75" fmla="*/ 2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5" h="122">
                <a:moveTo>
                  <a:pt x="6" y="86"/>
                </a:moveTo>
                <a:cubicBezTo>
                  <a:pt x="4" y="86"/>
                  <a:pt x="3" y="85"/>
                  <a:pt x="3" y="84"/>
                </a:cubicBezTo>
                <a:cubicBezTo>
                  <a:pt x="3" y="82"/>
                  <a:pt x="4" y="81"/>
                  <a:pt x="6" y="81"/>
                </a:cubicBezTo>
                <a:cubicBezTo>
                  <a:pt x="17" y="81"/>
                  <a:pt x="17" y="81"/>
                  <a:pt x="17" y="81"/>
                </a:cubicBezTo>
                <a:cubicBezTo>
                  <a:pt x="30" y="54"/>
                  <a:pt x="30" y="54"/>
                  <a:pt x="30" y="54"/>
                </a:cubicBezTo>
                <a:cubicBezTo>
                  <a:pt x="29" y="53"/>
                  <a:pt x="28" y="52"/>
                  <a:pt x="27" y="51"/>
                </a:cubicBezTo>
                <a:cubicBezTo>
                  <a:pt x="27" y="51"/>
                  <a:pt x="27" y="51"/>
                  <a:pt x="27" y="51"/>
                </a:cubicBezTo>
                <a:cubicBezTo>
                  <a:pt x="27" y="51"/>
                  <a:pt x="27" y="51"/>
                  <a:pt x="27" y="51"/>
                </a:cubicBezTo>
                <a:cubicBezTo>
                  <a:pt x="23" y="47"/>
                  <a:pt x="21" y="42"/>
                  <a:pt x="21" y="36"/>
                </a:cubicBezTo>
                <a:cubicBezTo>
                  <a:pt x="21" y="30"/>
                  <a:pt x="23" y="25"/>
                  <a:pt x="27" y="21"/>
                </a:cubicBezTo>
                <a:cubicBezTo>
                  <a:pt x="28" y="20"/>
                  <a:pt x="28" y="20"/>
                  <a:pt x="28" y="20"/>
                </a:cubicBezTo>
                <a:cubicBezTo>
                  <a:pt x="30" y="18"/>
                  <a:pt x="34" y="16"/>
                  <a:pt x="38" y="15"/>
                </a:cubicBezTo>
                <a:cubicBezTo>
                  <a:pt x="38" y="5"/>
                  <a:pt x="38" y="5"/>
                  <a:pt x="38" y="5"/>
                </a:cubicBezTo>
                <a:cubicBezTo>
                  <a:pt x="38" y="2"/>
                  <a:pt x="40" y="0"/>
                  <a:pt x="43" y="0"/>
                </a:cubicBezTo>
                <a:cubicBezTo>
                  <a:pt x="45" y="0"/>
                  <a:pt x="48" y="2"/>
                  <a:pt x="48" y="5"/>
                </a:cubicBezTo>
                <a:cubicBezTo>
                  <a:pt x="48" y="15"/>
                  <a:pt x="48" y="15"/>
                  <a:pt x="48" y="15"/>
                </a:cubicBezTo>
                <a:cubicBezTo>
                  <a:pt x="52" y="16"/>
                  <a:pt x="55" y="18"/>
                  <a:pt x="58" y="21"/>
                </a:cubicBezTo>
                <a:cubicBezTo>
                  <a:pt x="62" y="25"/>
                  <a:pt x="65" y="30"/>
                  <a:pt x="65" y="36"/>
                </a:cubicBezTo>
                <a:cubicBezTo>
                  <a:pt x="65" y="42"/>
                  <a:pt x="62" y="47"/>
                  <a:pt x="58" y="51"/>
                </a:cubicBezTo>
                <a:cubicBezTo>
                  <a:pt x="58" y="52"/>
                  <a:pt x="58" y="52"/>
                  <a:pt x="58" y="52"/>
                </a:cubicBezTo>
                <a:cubicBezTo>
                  <a:pt x="57" y="52"/>
                  <a:pt x="57" y="53"/>
                  <a:pt x="56" y="54"/>
                </a:cubicBezTo>
                <a:cubicBezTo>
                  <a:pt x="69" y="81"/>
                  <a:pt x="69" y="81"/>
                  <a:pt x="69" y="81"/>
                </a:cubicBezTo>
                <a:cubicBezTo>
                  <a:pt x="80" y="81"/>
                  <a:pt x="80" y="81"/>
                  <a:pt x="80" y="81"/>
                </a:cubicBezTo>
                <a:cubicBezTo>
                  <a:pt x="81" y="81"/>
                  <a:pt x="83" y="82"/>
                  <a:pt x="83" y="84"/>
                </a:cubicBezTo>
                <a:cubicBezTo>
                  <a:pt x="83" y="85"/>
                  <a:pt x="81" y="86"/>
                  <a:pt x="80" y="86"/>
                </a:cubicBezTo>
                <a:cubicBezTo>
                  <a:pt x="72" y="86"/>
                  <a:pt x="72" y="86"/>
                  <a:pt x="72" y="86"/>
                </a:cubicBezTo>
                <a:cubicBezTo>
                  <a:pt x="81" y="107"/>
                  <a:pt x="81" y="107"/>
                  <a:pt x="81" y="107"/>
                </a:cubicBezTo>
                <a:cubicBezTo>
                  <a:pt x="82" y="108"/>
                  <a:pt x="82" y="110"/>
                  <a:pt x="81" y="111"/>
                </a:cubicBezTo>
                <a:cubicBezTo>
                  <a:pt x="82" y="113"/>
                  <a:pt x="82" y="113"/>
                  <a:pt x="82" y="113"/>
                </a:cubicBezTo>
                <a:cubicBezTo>
                  <a:pt x="85" y="117"/>
                  <a:pt x="85" y="117"/>
                  <a:pt x="85" y="117"/>
                </a:cubicBezTo>
                <a:cubicBezTo>
                  <a:pt x="85" y="119"/>
                  <a:pt x="85" y="121"/>
                  <a:pt x="83" y="121"/>
                </a:cubicBezTo>
                <a:cubicBezTo>
                  <a:pt x="82" y="122"/>
                  <a:pt x="80" y="121"/>
                  <a:pt x="79" y="120"/>
                </a:cubicBezTo>
                <a:cubicBezTo>
                  <a:pt x="77" y="116"/>
                  <a:pt x="77" y="116"/>
                  <a:pt x="77" y="116"/>
                </a:cubicBezTo>
                <a:cubicBezTo>
                  <a:pt x="76" y="113"/>
                  <a:pt x="76" y="113"/>
                  <a:pt x="76" y="113"/>
                </a:cubicBezTo>
                <a:cubicBezTo>
                  <a:pt x="75" y="113"/>
                  <a:pt x="74" y="112"/>
                  <a:pt x="73" y="111"/>
                </a:cubicBezTo>
                <a:cubicBezTo>
                  <a:pt x="61" y="86"/>
                  <a:pt x="61" y="86"/>
                  <a:pt x="61" y="86"/>
                </a:cubicBezTo>
                <a:cubicBezTo>
                  <a:pt x="48" y="86"/>
                  <a:pt x="48" y="86"/>
                  <a:pt x="48" y="86"/>
                </a:cubicBezTo>
                <a:cubicBezTo>
                  <a:pt x="48" y="90"/>
                  <a:pt x="48" y="90"/>
                  <a:pt x="48" y="90"/>
                </a:cubicBezTo>
                <a:cubicBezTo>
                  <a:pt x="48" y="93"/>
                  <a:pt x="45" y="95"/>
                  <a:pt x="43" y="95"/>
                </a:cubicBezTo>
                <a:cubicBezTo>
                  <a:pt x="40" y="95"/>
                  <a:pt x="38" y="93"/>
                  <a:pt x="38" y="90"/>
                </a:cubicBezTo>
                <a:cubicBezTo>
                  <a:pt x="38" y="86"/>
                  <a:pt x="38" y="86"/>
                  <a:pt x="38" y="86"/>
                </a:cubicBezTo>
                <a:cubicBezTo>
                  <a:pt x="24" y="86"/>
                  <a:pt x="24" y="86"/>
                  <a:pt x="24" y="86"/>
                </a:cubicBezTo>
                <a:cubicBezTo>
                  <a:pt x="13" y="111"/>
                  <a:pt x="13" y="111"/>
                  <a:pt x="13" y="111"/>
                </a:cubicBezTo>
                <a:cubicBezTo>
                  <a:pt x="12" y="112"/>
                  <a:pt x="11" y="113"/>
                  <a:pt x="9" y="113"/>
                </a:cubicBezTo>
                <a:cubicBezTo>
                  <a:pt x="8" y="116"/>
                  <a:pt x="8" y="116"/>
                  <a:pt x="8" y="116"/>
                </a:cubicBezTo>
                <a:cubicBezTo>
                  <a:pt x="6" y="120"/>
                  <a:pt x="6" y="120"/>
                  <a:pt x="6" y="120"/>
                </a:cubicBezTo>
                <a:cubicBezTo>
                  <a:pt x="6" y="121"/>
                  <a:pt x="4" y="122"/>
                  <a:pt x="2" y="121"/>
                </a:cubicBezTo>
                <a:cubicBezTo>
                  <a:pt x="1" y="121"/>
                  <a:pt x="0" y="119"/>
                  <a:pt x="1" y="117"/>
                </a:cubicBezTo>
                <a:cubicBezTo>
                  <a:pt x="3" y="113"/>
                  <a:pt x="3" y="113"/>
                  <a:pt x="3" y="113"/>
                </a:cubicBezTo>
                <a:cubicBezTo>
                  <a:pt x="4" y="111"/>
                  <a:pt x="4" y="111"/>
                  <a:pt x="4" y="111"/>
                </a:cubicBezTo>
                <a:cubicBezTo>
                  <a:pt x="4" y="110"/>
                  <a:pt x="3" y="108"/>
                  <a:pt x="4" y="107"/>
                </a:cubicBezTo>
                <a:cubicBezTo>
                  <a:pt x="14" y="86"/>
                  <a:pt x="14" y="86"/>
                  <a:pt x="14" y="86"/>
                </a:cubicBezTo>
                <a:cubicBezTo>
                  <a:pt x="6" y="86"/>
                  <a:pt x="6" y="86"/>
                  <a:pt x="6" y="86"/>
                </a:cubicBezTo>
                <a:close/>
                <a:moveTo>
                  <a:pt x="38" y="81"/>
                </a:moveTo>
                <a:cubicBezTo>
                  <a:pt x="38" y="81"/>
                  <a:pt x="38" y="81"/>
                  <a:pt x="38" y="81"/>
                </a:cubicBezTo>
                <a:cubicBezTo>
                  <a:pt x="38" y="77"/>
                  <a:pt x="38" y="77"/>
                  <a:pt x="38" y="77"/>
                </a:cubicBezTo>
                <a:cubicBezTo>
                  <a:pt x="38" y="75"/>
                  <a:pt x="40" y="72"/>
                  <a:pt x="43" y="72"/>
                </a:cubicBezTo>
                <a:cubicBezTo>
                  <a:pt x="45" y="72"/>
                  <a:pt x="48" y="75"/>
                  <a:pt x="48" y="77"/>
                </a:cubicBezTo>
                <a:cubicBezTo>
                  <a:pt x="48" y="81"/>
                  <a:pt x="48" y="81"/>
                  <a:pt x="48" y="81"/>
                </a:cubicBezTo>
                <a:cubicBezTo>
                  <a:pt x="58" y="81"/>
                  <a:pt x="58" y="81"/>
                  <a:pt x="58" y="81"/>
                </a:cubicBezTo>
                <a:cubicBezTo>
                  <a:pt x="47" y="57"/>
                  <a:pt x="47" y="57"/>
                  <a:pt x="47" y="57"/>
                </a:cubicBezTo>
                <a:cubicBezTo>
                  <a:pt x="44" y="58"/>
                  <a:pt x="41" y="58"/>
                  <a:pt x="38" y="57"/>
                </a:cubicBezTo>
                <a:cubicBezTo>
                  <a:pt x="27" y="81"/>
                  <a:pt x="27" y="81"/>
                  <a:pt x="27" y="81"/>
                </a:cubicBezTo>
                <a:cubicBezTo>
                  <a:pt x="38" y="81"/>
                  <a:pt x="38" y="81"/>
                  <a:pt x="38" y="81"/>
                </a:cubicBezTo>
                <a:close/>
                <a:moveTo>
                  <a:pt x="52" y="27"/>
                </a:moveTo>
                <a:cubicBezTo>
                  <a:pt x="52" y="27"/>
                  <a:pt x="52" y="27"/>
                  <a:pt x="52" y="27"/>
                </a:cubicBezTo>
                <a:cubicBezTo>
                  <a:pt x="47" y="22"/>
                  <a:pt x="39" y="22"/>
                  <a:pt x="34" y="27"/>
                </a:cubicBezTo>
                <a:cubicBezTo>
                  <a:pt x="34" y="27"/>
                  <a:pt x="34" y="27"/>
                  <a:pt x="34" y="27"/>
                </a:cubicBezTo>
                <a:cubicBezTo>
                  <a:pt x="32" y="30"/>
                  <a:pt x="30" y="33"/>
                  <a:pt x="30" y="36"/>
                </a:cubicBezTo>
                <a:cubicBezTo>
                  <a:pt x="30" y="39"/>
                  <a:pt x="32" y="43"/>
                  <a:pt x="34" y="45"/>
                </a:cubicBezTo>
                <a:cubicBezTo>
                  <a:pt x="38" y="48"/>
                  <a:pt x="43" y="49"/>
                  <a:pt x="48" y="47"/>
                </a:cubicBezTo>
                <a:cubicBezTo>
                  <a:pt x="48" y="47"/>
                  <a:pt x="48" y="47"/>
                  <a:pt x="48" y="47"/>
                </a:cubicBezTo>
                <a:cubicBezTo>
                  <a:pt x="49" y="47"/>
                  <a:pt x="50" y="46"/>
                  <a:pt x="51" y="45"/>
                </a:cubicBezTo>
                <a:cubicBezTo>
                  <a:pt x="52" y="45"/>
                  <a:pt x="52" y="45"/>
                  <a:pt x="52" y="45"/>
                </a:cubicBezTo>
                <a:cubicBezTo>
                  <a:pt x="54" y="43"/>
                  <a:pt x="55" y="39"/>
                  <a:pt x="55" y="36"/>
                </a:cubicBezTo>
                <a:cubicBezTo>
                  <a:pt x="55" y="33"/>
                  <a:pt x="54" y="30"/>
                  <a:pt x="52" y="27"/>
                </a:cubicBezTo>
                <a:cubicBezTo>
                  <a:pt x="52" y="27"/>
                  <a:pt x="52" y="27"/>
                  <a:pt x="52" y="27"/>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51" name="Freeform 25"/>
          <p:cNvSpPr>
            <a:spLocks noEditPoints="1"/>
          </p:cNvSpPr>
          <p:nvPr/>
        </p:nvSpPr>
        <p:spPr bwMode="auto">
          <a:xfrm>
            <a:off x="6012160" y="2522257"/>
            <a:ext cx="244696" cy="258309"/>
          </a:xfrm>
          <a:custGeom>
            <a:avLst/>
            <a:gdLst>
              <a:gd name="T0" fmla="*/ 108 w 123"/>
              <a:gd name="T1" fmla="*/ 62 h 130"/>
              <a:gd name="T2" fmla="*/ 84 w 123"/>
              <a:gd name="T3" fmla="*/ 26 h 130"/>
              <a:gd name="T4" fmla="*/ 41 w 123"/>
              <a:gd name="T5" fmla="*/ 23 h 130"/>
              <a:gd name="T6" fmla="*/ 37 w 123"/>
              <a:gd name="T7" fmla="*/ 26 h 130"/>
              <a:gd name="T8" fmla="*/ 17 w 123"/>
              <a:gd name="T9" fmla="*/ 65 h 130"/>
              <a:gd name="T10" fmla="*/ 37 w 123"/>
              <a:gd name="T11" fmla="*/ 103 h 130"/>
              <a:gd name="T12" fmla="*/ 41 w 123"/>
              <a:gd name="T13" fmla="*/ 106 h 130"/>
              <a:gd name="T14" fmla="*/ 84 w 123"/>
              <a:gd name="T15" fmla="*/ 103 h 130"/>
              <a:gd name="T16" fmla="*/ 108 w 123"/>
              <a:gd name="T17" fmla="*/ 67 h 130"/>
              <a:gd name="T18" fmla="*/ 88 w 123"/>
              <a:gd name="T19" fmla="*/ 32 h 130"/>
              <a:gd name="T20" fmla="*/ 103 w 123"/>
              <a:gd name="T21" fmla="*/ 59 h 130"/>
              <a:gd name="T22" fmla="*/ 90 w 123"/>
              <a:gd name="T23" fmla="*/ 49 h 130"/>
              <a:gd name="T24" fmla="*/ 88 w 123"/>
              <a:gd name="T25" fmla="*/ 32 h 130"/>
              <a:gd name="T26" fmla="*/ 99 w 123"/>
              <a:gd name="T27" fmla="*/ 65 h 130"/>
              <a:gd name="T28" fmla="*/ 90 w 123"/>
              <a:gd name="T29" fmla="*/ 56 h 130"/>
              <a:gd name="T30" fmla="*/ 83 w 123"/>
              <a:gd name="T31" fmla="*/ 44 h 130"/>
              <a:gd name="T32" fmla="*/ 69 w 123"/>
              <a:gd name="T33" fmla="*/ 36 h 130"/>
              <a:gd name="T34" fmla="*/ 83 w 123"/>
              <a:gd name="T35" fmla="*/ 44 h 130"/>
              <a:gd name="T36" fmla="*/ 46 w 123"/>
              <a:gd name="T37" fmla="*/ 26 h 130"/>
              <a:gd name="T38" fmla="*/ 78 w 123"/>
              <a:gd name="T39" fmla="*/ 27 h 130"/>
              <a:gd name="T40" fmla="*/ 45 w 123"/>
              <a:gd name="T41" fmla="*/ 27 h 130"/>
              <a:gd name="T42" fmla="*/ 43 w 123"/>
              <a:gd name="T43" fmla="*/ 33 h 130"/>
              <a:gd name="T44" fmla="*/ 55 w 123"/>
              <a:gd name="T45" fmla="*/ 36 h 130"/>
              <a:gd name="T46" fmla="*/ 43 w 123"/>
              <a:gd name="T47" fmla="*/ 33 h 130"/>
              <a:gd name="T48" fmla="*/ 36 w 123"/>
              <a:gd name="T49" fmla="*/ 98 h 130"/>
              <a:gd name="T50" fmla="*/ 21 w 123"/>
              <a:gd name="T51" fmla="*/ 69 h 130"/>
              <a:gd name="T52" fmla="*/ 38 w 123"/>
              <a:gd name="T53" fmla="*/ 98 h 130"/>
              <a:gd name="T54" fmla="*/ 25 w 123"/>
              <a:gd name="T55" fmla="*/ 65 h 130"/>
              <a:gd name="T56" fmla="*/ 33 w 123"/>
              <a:gd name="T57" fmla="*/ 56 h 130"/>
              <a:gd name="T58" fmla="*/ 25 w 123"/>
              <a:gd name="T59" fmla="*/ 65 h 130"/>
              <a:gd name="T60" fmla="*/ 34 w 123"/>
              <a:gd name="T61" fmla="*/ 49 h 130"/>
              <a:gd name="T62" fmla="*/ 20 w 123"/>
              <a:gd name="T63" fmla="*/ 59 h 130"/>
              <a:gd name="T64" fmla="*/ 38 w 123"/>
              <a:gd name="T65" fmla="*/ 32 h 130"/>
              <a:gd name="T66" fmla="*/ 41 w 123"/>
              <a:gd name="T67" fmla="*/ 85 h 130"/>
              <a:gd name="T68" fmla="*/ 55 w 123"/>
              <a:gd name="T69" fmla="*/ 93 h 130"/>
              <a:gd name="T70" fmla="*/ 41 w 123"/>
              <a:gd name="T71" fmla="*/ 85 h 130"/>
              <a:gd name="T72" fmla="*/ 78 w 123"/>
              <a:gd name="T73" fmla="*/ 104 h 130"/>
              <a:gd name="T74" fmla="*/ 45 w 123"/>
              <a:gd name="T75" fmla="*/ 102 h 130"/>
              <a:gd name="T76" fmla="*/ 78 w 123"/>
              <a:gd name="T77" fmla="*/ 102 h 130"/>
              <a:gd name="T78" fmla="*/ 80 w 123"/>
              <a:gd name="T79" fmla="*/ 97 h 130"/>
              <a:gd name="T80" fmla="*/ 69 w 123"/>
              <a:gd name="T81" fmla="*/ 93 h 130"/>
              <a:gd name="T82" fmla="*/ 80 w 123"/>
              <a:gd name="T83" fmla="*/ 97 h 130"/>
              <a:gd name="T84" fmla="*/ 84 w 123"/>
              <a:gd name="T85" fmla="*/ 78 h 130"/>
              <a:gd name="T86" fmla="*/ 39 w 123"/>
              <a:gd name="T87" fmla="*/ 78 h 130"/>
              <a:gd name="T88" fmla="*/ 62 w 123"/>
              <a:gd name="T89" fmla="*/ 39 h 130"/>
              <a:gd name="T90" fmla="*/ 84 w 123"/>
              <a:gd name="T91" fmla="*/ 78 h 130"/>
              <a:gd name="T92" fmla="*/ 88 w 123"/>
              <a:gd name="T93" fmla="*/ 98 h 130"/>
              <a:gd name="T94" fmla="*/ 90 w 123"/>
              <a:gd name="T95" fmla="*/ 81 h 130"/>
              <a:gd name="T96" fmla="*/ 103 w 123"/>
              <a:gd name="T97" fmla="*/ 70 h 130"/>
              <a:gd name="T98" fmla="*/ 62 w 123"/>
              <a:gd name="T99" fmla="*/ 47 h 130"/>
              <a:gd name="T100" fmla="*/ 44 w 123"/>
              <a:gd name="T101" fmla="*/ 65 h 130"/>
              <a:gd name="T102" fmla="*/ 79 w 123"/>
              <a:gd name="T103" fmla="*/ 65 h 130"/>
              <a:gd name="T104" fmla="*/ 62 w 123"/>
              <a:gd name="T105" fmla="*/ 73 h 130"/>
              <a:gd name="T106" fmla="*/ 54 w 123"/>
              <a:gd name="T107" fmla="*/ 65 h 130"/>
              <a:gd name="T108" fmla="*/ 70 w 123"/>
              <a:gd name="T109" fmla="*/ 6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30">
                <a:moveTo>
                  <a:pt x="106" y="65"/>
                </a:moveTo>
                <a:cubicBezTo>
                  <a:pt x="107" y="64"/>
                  <a:pt x="107" y="63"/>
                  <a:pt x="108" y="62"/>
                </a:cubicBezTo>
                <a:cubicBezTo>
                  <a:pt x="123" y="41"/>
                  <a:pt x="113" y="23"/>
                  <a:pt x="87" y="26"/>
                </a:cubicBezTo>
                <a:cubicBezTo>
                  <a:pt x="86" y="26"/>
                  <a:pt x="85" y="26"/>
                  <a:pt x="84" y="26"/>
                </a:cubicBezTo>
                <a:cubicBezTo>
                  <a:pt x="84" y="25"/>
                  <a:pt x="83" y="24"/>
                  <a:pt x="83" y="23"/>
                </a:cubicBezTo>
                <a:cubicBezTo>
                  <a:pt x="72" y="0"/>
                  <a:pt x="52" y="0"/>
                  <a:pt x="41" y="23"/>
                </a:cubicBezTo>
                <a:cubicBezTo>
                  <a:pt x="40" y="24"/>
                  <a:pt x="40" y="25"/>
                  <a:pt x="40" y="26"/>
                </a:cubicBezTo>
                <a:cubicBezTo>
                  <a:pt x="39" y="26"/>
                  <a:pt x="37" y="26"/>
                  <a:pt x="37" y="26"/>
                </a:cubicBezTo>
                <a:cubicBezTo>
                  <a:pt x="10" y="23"/>
                  <a:pt x="0" y="40"/>
                  <a:pt x="16" y="62"/>
                </a:cubicBezTo>
                <a:cubicBezTo>
                  <a:pt x="16" y="63"/>
                  <a:pt x="17" y="64"/>
                  <a:pt x="17" y="65"/>
                </a:cubicBezTo>
                <a:cubicBezTo>
                  <a:pt x="17" y="66"/>
                  <a:pt x="16" y="66"/>
                  <a:pt x="16" y="67"/>
                </a:cubicBezTo>
                <a:cubicBezTo>
                  <a:pt x="1" y="88"/>
                  <a:pt x="11" y="106"/>
                  <a:pt x="37" y="103"/>
                </a:cubicBezTo>
                <a:cubicBezTo>
                  <a:pt x="37" y="103"/>
                  <a:pt x="39" y="103"/>
                  <a:pt x="40" y="103"/>
                </a:cubicBezTo>
                <a:cubicBezTo>
                  <a:pt x="40" y="104"/>
                  <a:pt x="40" y="105"/>
                  <a:pt x="41" y="106"/>
                </a:cubicBezTo>
                <a:cubicBezTo>
                  <a:pt x="52" y="130"/>
                  <a:pt x="72" y="130"/>
                  <a:pt x="83" y="106"/>
                </a:cubicBezTo>
                <a:cubicBezTo>
                  <a:pt x="83" y="105"/>
                  <a:pt x="84" y="104"/>
                  <a:pt x="84" y="103"/>
                </a:cubicBezTo>
                <a:cubicBezTo>
                  <a:pt x="85" y="103"/>
                  <a:pt x="86" y="103"/>
                  <a:pt x="87" y="103"/>
                </a:cubicBezTo>
                <a:cubicBezTo>
                  <a:pt x="113" y="106"/>
                  <a:pt x="123" y="88"/>
                  <a:pt x="108" y="67"/>
                </a:cubicBezTo>
                <a:cubicBezTo>
                  <a:pt x="107" y="66"/>
                  <a:pt x="107" y="66"/>
                  <a:pt x="106" y="65"/>
                </a:cubicBezTo>
                <a:close/>
                <a:moveTo>
                  <a:pt x="88" y="32"/>
                </a:moveTo>
                <a:cubicBezTo>
                  <a:pt x="88" y="32"/>
                  <a:pt x="88" y="32"/>
                  <a:pt x="88" y="32"/>
                </a:cubicBezTo>
                <a:cubicBezTo>
                  <a:pt x="109" y="29"/>
                  <a:pt x="116" y="41"/>
                  <a:pt x="103" y="59"/>
                </a:cubicBezTo>
                <a:cubicBezTo>
                  <a:pt x="102" y="60"/>
                  <a:pt x="102" y="60"/>
                  <a:pt x="102" y="60"/>
                </a:cubicBezTo>
                <a:cubicBezTo>
                  <a:pt x="99" y="56"/>
                  <a:pt x="95" y="52"/>
                  <a:pt x="90" y="49"/>
                </a:cubicBezTo>
                <a:cubicBezTo>
                  <a:pt x="89" y="43"/>
                  <a:pt x="88" y="37"/>
                  <a:pt x="86" y="32"/>
                </a:cubicBezTo>
                <a:cubicBezTo>
                  <a:pt x="88" y="32"/>
                  <a:pt x="88" y="32"/>
                  <a:pt x="88" y="32"/>
                </a:cubicBezTo>
                <a:close/>
                <a:moveTo>
                  <a:pt x="99" y="65"/>
                </a:moveTo>
                <a:cubicBezTo>
                  <a:pt x="99" y="65"/>
                  <a:pt x="99" y="65"/>
                  <a:pt x="99" y="65"/>
                </a:cubicBezTo>
                <a:cubicBezTo>
                  <a:pt x="96" y="67"/>
                  <a:pt x="93" y="70"/>
                  <a:pt x="90" y="73"/>
                </a:cubicBezTo>
                <a:cubicBezTo>
                  <a:pt x="91" y="67"/>
                  <a:pt x="91" y="62"/>
                  <a:pt x="90" y="56"/>
                </a:cubicBezTo>
                <a:cubicBezTo>
                  <a:pt x="93" y="59"/>
                  <a:pt x="96" y="62"/>
                  <a:pt x="99" y="65"/>
                </a:cubicBezTo>
                <a:close/>
                <a:moveTo>
                  <a:pt x="83" y="44"/>
                </a:moveTo>
                <a:cubicBezTo>
                  <a:pt x="83" y="44"/>
                  <a:pt x="83" y="44"/>
                  <a:pt x="83" y="44"/>
                </a:cubicBezTo>
                <a:cubicBezTo>
                  <a:pt x="79" y="41"/>
                  <a:pt x="74" y="38"/>
                  <a:pt x="69" y="36"/>
                </a:cubicBezTo>
                <a:cubicBezTo>
                  <a:pt x="73" y="35"/>
                  <a:pt x="77" y="33"/>
                  <a:pt x="80" y="33"/>
                </a:cubicBezTo>
                <a:cubicBezTo>
                  <a:pt x="81" y="36"/>
                  <a:pt x="82" y="40"/>
                  <a:pt x="83" y="44"/>
                </a:cubicBezTo>
                <a:close/>
                <a:moveTo>
                  <a:pt x="46" y="26"/>
                </a:moveTo>
                <a:cubicBezTo>
                  <a:pt x="46" y="26"/>
                  <a:pt x="46" y="26"/>
                  <a:pt x="46" y="26"/>
                </a:cubicBezTo>
                <a:cubicBezTo>
                  <a:pt x="55" y="7"/>
                  <a:pt x="69" y="7"/>
                  <a:pt x="78" y="26"/>
                </a:cubicBezTo>
                <a:cubicBezTo>
                  <a:pt x="78" y="26"/>
                  <a:pt x="78" y="27"/>
                  <a:pt x="78" y="27"/>
                </a:cubicBezTo>
                <a:cubicBezTo>
                  <a:pt x="73" y="28"/>
                  <a:pt x="68" y="30"/>
                  <a:pt x="62" y="33"/>
                </a:cubicBezTo>
                <a:cubicBezTo>
                  <a:pt x="56" y="30"/>
                  <a:pt x="51" y="28"/>
                  <a:pt x="45" y="27"/>
                </a:cubicBezTo>
                <a:cubicBezTo>
                  <a:pt x="46" y="26"/>
                  <a:pt x="46" y="26"/>
                  <a:pt x="46" y="26"/>
                </a:cubicBezTo>
                <a:close/>
                <a:moveTo>
                  <a:pt x="43" y="33"/>
                </a:moveTo>
                <a:cubicBezTo>
                  <a:pt x="43" y="33"/>
                  <a:pt x="43" y="33"/>
                  <a:pt x="43" y="33"/>
                </a:cubicBezTo>
                <a:cubicBezTo>
                  <a:pt x="47" y="33"/>
                  <a:pt x="51" y="35"/>
                  <a:pt x="55" y="36"/>
                </a:cubicBezTo>
                <a:cubicBezTo>
                  <a:pt x="50" y="38"/>
                  <a:pt x="45" y="41"/>
                  <a:pt x="41" y="44"/>
                </a:cubicBezTo>
                <a:cubicBezTo>
                  <a:pt x="41" y="40"/>
                  <a:pt x="42" y="36"/>
                  <a:pt x="43" y="33"/>
                </a:cubicBezTo>
                <a:close/>
                <a:moveTo>
                  <a:pt x="36" y="98"/>
                </a:moveTo>
                <a:cubicBezTo>
                  <a:pt x="36" y="98"/>
                  <a:pt x="36" y="98"/>
                  <a:pt x="36" y="98"/>
                </a:cubicBezTo>
                <a:cubicBezTo>
                  <a:pt x="15" y="100"/>
                  <a:pt x="8" y="88"/>
                  <a:pt x="20" y="70"/>
                </a:cubicBezTo>
                <a:cubicBezTo>
                  <a:pt x="20" y="70"/>
                  <a:pt x="21" y="70"/>
                  <a:pt x="21" y="69"/>
                </a:cubicBezTo>
                <a:cubicBezTo>
                  <a:pt x="25" y="73"/>
                  <a:pt x="29" y="77"/>
                  <a:pt x="34" y="81"/>
                </a:cubicBezTo>
                <a:cubicBezTo>
                  <a:pt x="35" y="87"/>
                  <a:pt x="36" y="92"/>
                  <a:pt x="38" y="98"/>
                </a:cubicBezTo>
                <a:cubicBezTo>
                  <a:pt x="36" y="98"/>
                  <a:pt x="36" y="98"/>
                  <a:pt x="36" y="98"/>
                </a:cubicBezTo>
                <a:close/>
                <a:moveTo>
                  <a:pt x="25" y="65"/>
                </a:moveTo>
                <a:cubicBezTo>
                  <a:pt x="25" y="65"/>
                  <a:pt x="25" y="65"/>
                  <a:pt x="25" y="65"/>
                </a:cubicBezTo>
                <a:cubicBezTo>
                  <a:pt x="27" y="62"/>
                  <a:pt x="30" y="59"/>
                  <a:pt x="33" y="56"/>
                </a:cubicBezTo>
                <a:cubicBezTo>
                  <a:pt x="33" y="62"/>
                  <a:pt x="33" y="67"/>
                  <a:pt x="33" y="73"/>
                </a:cubicBezTo>
                <a:cubicBezTo>
                  <a:pt x="30" y="70"/>
                  <a:pt x="27" y="67"/>
                  <a:pt x="25" y="65"/>
                </a:cubicBezTo>
                <a:close/>
                <a:moveTo>
                  <a:pt x="34" y="49"/>
                </a:moveTo>
                <a:cubicBezTo>
                  <a:pt x="34" y="49"/>
                  <a:pt x="34" y="49"/>
                  <a:pt x="34" y="49"/>
                </a:cubicBezTo>
                <a:cubicBezTo>
                  <a:pt x="29" y="52"/>
                  <a:pt x="25" y="56"/>
                  <a:pt x="21" y="60"/>
                </a:cubicBezTo>
                <a:cubicBezTo>
                  <a:pt x="20" y="59"/>
                  <a:pt x="20" y="59"/>
                  <a:pt x="20" y="59"/>
                </a:cubicBezTo>
                <a:cubicBezTo>
                  <a:pt x="8" y="41"/>
                  <a:pt x="15" y="29"/>
                  <a:pt x="36" y="32"/>
                </a:cubicBezTo>
                <a:cubicBezTo>
                  <a:pt x="38" y="32"/>
                  <a:pt x="38" y="32"/>
                  <a:pt x="38" y="32"/>
                </a:cubicBezTo>
                <a:cubicBezTo>
                  <a:pt x="36" y="37"/>
                  <a:pt x="35" y="43"/>
                  <a:pt x="34" y="49"/>
                </a:cubicBezTo>
                <a:close/>
                <a:moveTo>
                  <a:pt x="41" y="85"/>
                </a:moveTo>
                <a:cubicBezTo>
                  <a:pt x="41" y="85"/>
                  <a:pt x="41" y="85"/>
                  <a:pt x="41" y="85"/>
                </a:cubicBezTo>
                <a:cubicBezTo>
                  <a:pt x="45" y="88"/>
                  <a:pt x="50" y="91"/>
                  <a:pt x="55" y="93"/>
                </a:cubicBezTo>
                <a:cubicBezTo>
                  <a:pt x="51" y="95"/>
                  <a:pt x="47" y="96"/>
                  <a:pt x="43" y="97"/>
                </a:cubicBezTo>
                <a:cubicBezTo>
                  <a:pt x="42" y="93"/>
                  <a:pt x="41" y="89"/>
                  <a:pt x="41" y="85"/>
                </a:cubicBezTo>
                <a:close/>
                <a:moveTo>
                  <a:pt x="78" y="104"/>
                </a:moveTo>
                <a:cubicBezTo>
                  <a:pt x="78" y="104"/>
                  <a:pt x="78" y="104"/>
                  <a:pt x="78" y="104"/>
                </a:cubicBezTo>
                <a:cubicBezTo>
                  <a:pt x="69" y="123"/>
                  <a:pt x="55" y="123"/>
                  <a:pt x="46" y="104"/>
                </a:cubicBezTo>
                <a:cubicBezTo>
                  <a:pt x="45" y="102"/>
                  <a:pt x="45" y="102"/>
                  <a:pt x="45" y="102"/>
                </a:cubicBezTo>
                <a:cubicBezTo>
                  <a:pt x="51" y="101"/>
                  <a:pt x="56" y="99"/>
                  <a:pt x="62" y="97"/>
                </a:cubicBezTo>
                <a:cubicBezTo>
                  <a:pt x="68" y="99"/>
                  <a:pt x="73" y="101"/>
                  <a:pt x="78" y="102"/>
                </a:cubicBezTo>
                <a:cubicBezTo>
                  <a:pt x="78" y="103"/>
                  <a:pt x="78" y="103"/>
                  <a:pt x="78" y="104"/>
                </a:cubicBezTo>
                <a:close/>
                <a:moveTo>
                  <a:pt x="80" y="97"/>
                </a:moveTo>
                <a:cubicBezTo>
                  <a:pt x="80" y="97"/>
                  <a:pt x="80" y="97"/>
                  <a:pt x="80" y="97"/>
                </a:cubicBezTo>
                <a:cubicBezTo>
                  <a:pt x="77" y="96"/>
                  <a:pt x="73" y="95"/>
                  <a:pt x="69" y="93"/>
                </a:cubicBezTo>
                <a:cubicBezTo>
                  <a:pt x="74" y="91"/>
                  <a:pt x="79" y="88"/>
                  <a:pt x="83" y="85"/>
                </a:cubicBezTo>
                <a:cubicBezTo>
                  <a:pt x="82" y="89"/>
                  <a:pt x="81" y="93"/>
                  <a:pt x="80" y="97"/>
                </a:cubicBezTo>
                <a:close/>
                <a:moveTo>
                  <a:pt x="84" y="78"/>
                </a:moveTo>
                <a:cubicBezTo>
                  <a:pt x="84" y="78"/>
                  <a:pt x="84" y="78"/>
                  <a:pt x="84" y="78"/>
                </a:cubicBezTo>
                <a:cubicBezTo>
                  <a:pt x="77" y="83"/>
                  <a:pt x="70" y="87"/>
                  <a:pt x="62" y="91"/>
                </a:cubicBezTo>
                <a:cubicBezTo>
                  <a:pt x="54" y="87"/>
                  <a:pt x="46" y="83"/>
                  <a:pt x="39" y="78"/>
                </a:cubicBezTo>
                <a:cubicBezTo>
                  <a:pt x="38" y="69"/>
                  <a:pt x="38" y="60"/>
                  <a:pt x="39" y="52"/>
                </a:cubicBezTo>
                <a:cubicBezTo>
                  <a:pt x="46" y="47"/>
                  <a:pt x="54" y="42"/>
                  <a:pt x="62" y="39"/>
                </a:cubicBezTo>
                <a:cubicBezTo>
                  <a:pt x="70" y="42"/>
                  <a:pt x="77" y="47"/>
                  <a:pt x="84" y="52"/>
                </a:cubicBezTo>
                <a:cubicBezTo>
                  <a:pt x="85" y="60"/>
                  <a:pt x="85" y="69"/>
                  <a:pt x="84" y="78"/>
                </a:cubicBezTo>
                <a:close/>
                <a:moveTo>
                  <a:pt x="88" y="98"/>
                </a:moveTo>
                <a:cubicBezTo>
                  <a:pt x="88" y="98"/>
                  <a:pt x="88" y="98"/>
                  <a:pt x="88" y="98"/>
                </a:cubicBezTo>
                <a:cubicBezTo>
                  <a:pt x="86" y="98"/>
                  <a:pt x="86" y="98"/>
                  <a:pt x="86" y="98"/>
                </a:cubicBezTo>
                <a:cubicBezTo>
                  <a:pt x="88" y="92"/>
                  <a:pt x="89" y="87"/>
                  <a:pt x="90" y="81"/>
                </a:cubicBezTo>
                <a:cubicBezTo>
                  <a:pt x="95" y="77"/>
                  <a:pt x="99" y="73"/>
                  <a:pt x="102" y="69"/>
                </a:cubicBezTo>
                <a:cubicBezTo>
                  <a:pt x="103" y="70"/>
                  <a:pt x="103" y="70"/>
                  <a:pt x="103" y="70"/>
                </a:cubicBezTo>
                <a:cubicBezTo>
                  <a:pt x="116" y="88"/>
                  <a:pt x="109" y="100"/>
                  <a:pt x="88" y="98"/>
                </a:cubicBezTo>
                <a:close/>
                <a:moveTo>
                  <a:pt x="62" y="47"/>
                </a:moveTo>
                <a:cubicBezTo>
                  <a:pt x="62" y="47"/>
                  <a:pt x="62" y="47"/>
                  <a:pt x="62" y="47"/>
                </a:cubicBezTo>
                <a:cubicBezTo>
                  <a:pt x="52" y="47"/>
                  <a:pt x="44" y="55"/>
                  <a:pt x="44" y="65"/>
                </a:cubicBezTo>
                <a:cubicBezTo>
                  <a:pt x="44" y="74"/>
                  <a:pt x="52" y="82"/>
                  <a:pt x="62" y="82"/>
                </a:cubicBezTo>
                <a:cubicBezTo>
                  <a:pt x="71" y="82"/>
                  <a:pt x="79" y="74"/>
                  <a:pt x="79" y="65"/>
                </a:cubicBezTo>
                <a:cubicBezTo>
                  <a:pt x="79" y="55"/>
                  <a:pt x="71" y="47"/>
                  <a:pt x="62" y="47"/>
                </a:cubicBezTo>
                <a:close/>
                <a:moveTo>
                  <a:pt x="62" y="73"/>
                </a:moveTo>
                <a:cubicBezTo>
                  <a:pt x="62" y="73"/>
                  <a:pt x="62" y="73"/>
                  <a:pt x="62" y="73"/>
                </a:cubicBezTo>
                <a:cubicBezTo>
                  <a:pt x="57" y="73"/>
                  <a:pt x="54" y="69"/>
                  <a:pt x="54" y="65"/>
                </a:cubicBezTo>
                <a:cubicBezTo>
                  <a:pt x="54" y="60"/>
                  <a:pt x="57" y="57"/>
                  <a:pt x="62" y="57"/>
                </a:cubicBezTo>
                <a:cubicBezTo>
                  <a:pt x="66" y="57"/>
                  <a:pt x="70" y="60"/>
                  <a:pt x="70" y="65"/>
                </a:cubicBezTo>
                <a:cubicBezTo>
                  <a:pt x="70" y="69"/>
                  <a:pt x="66" y="73"/>
                  <a:pt x="62" y="7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2" name="Freeform 26"/>
          <p:cNvSpPr>
            <a:spLocks noEditPoints="1"/>
          </p:cNvSpPr>
          <p:nvPr/>
        </p:nvSpPr>
        <p:spPr bwMode="auto">
          <a:xfrm>
            <a:off x="2897233" y="1770544"/>
            <a:ext cx="224516" cy="226338"/>
          </a:xfrm>
          <a:custGeom>
            <a:avLst/>
            <a:gdLst>
              <a:gd name="T0" fmla="*/ 108 w 113"/>
              <a:gd name="T1" fmla="*/ 25 h 114"/>
              <a:gd name="T2" fmla="*/ 76 w 113"/>
              <a:gd name="T3" fmla="*/ 0 h 114"/>
              <a:gd name="T4" fmla="*/ 1 w 113"/>
              <a:gd name="T5" fmla="*/ 68 h 114"/>
              <a:gd name="T6" fmla="*/ 1 w 113"/>
              <a:gd name="T7" fmla="*/ 68 h 114"/>
              <a:gd name="T8" fmla="*/ 1 w 113"/>
              <a:gd name="T9" fmla="*/ 68 h 114"/>
              <a:gd name="T10" fmla="*/ 1 w 113"/>
              <a:gd name="T11" fmla="*/ 68 h 114"/>
              <a:gd name="T12" fmla="*/ 1 w 113"/>
              <a:gd name="T13" fmla="*/ 68 h 114"/>
              <a:gd name="T14" fmla="*/ 1 w 113"/>
              <a:gd name="T15" fmla="*/ 68 h 114"/>
              <a:gd name="T16" fmla="*/ 0 w 113"/>
              <a:gd name="T17" fmla="*/ 68 h 114"/>
              <a:gd name="T18" fmla="*/ 0 w 113"/>
              <a:gd name="T19" fmla="*/ 69 h 114"/>
              <a:gd name="T20" fmla="*/ 0 w 113"/>
              <a:gd name="T21" fmla="*/ 69 h 114"/>
              <a:gd name="T22" fmla="*/ 0 w 113"/>
              <a:gd name="T23" fmla="*/ 69 h 114"/>
              <a:gd name="T24" fmla="*/ 0 w 113"/>
              <a:gd name="T25" fmla="*/ 69 h 114"/>
              <a:gd name="T26" fmla="*/ 0 w 113"/>
              <a:gd name="T27" fmla="*/ 69 h 114"/>
              <a:gd name="T28" fmla="*/ 0 w 113"/>
              <a:gd name="T29" fmla="*/ 69 h 114"/>
              <a:gd name="T30" fmla="*/ 0 w 113"/>
              <a:gd name="T31" fmla="*/ 69 h 114"/>
              <a:gd name="T32" fmla="*/ 0 w 113"/>
              <a:gd name="T33" fmla="*/ 70 h 114"/>
              <a:gd name="T34" fmla="*/ 0 w 113"/>
              <a:gd name="T35" fmla="*/ 70 h 114"/>
              <a:gd name="T36" fmla="*/ 0 w 113"/>
              <a:gd name="T37" fmla="*/ 70 h 114"/>
              <a:gd name="T38" fmla="*/ 0 w 113"/>
              <a:gd name="T39" fmla="*/ 70 h 114"/>
              <a:gd name="T40" fmla="*/ 0 w 113"/>
              <a:gd name="T41" fmla="*/ 70 h 114"/>
              <a:gd name="T42" fmla="*/ 0 w 113"/>
              <a:gd name="T43" fmla="*/ 70 h 114"/>
              <a:gd name="T44" fmla="*/ 0 w 113"/>
              <a:gd name="T45" fmla="*/ 71 h 114"/>
              <a:gd name="T46" fmla="*/ 0 w 113"/>
              <a:gd name="T47" fmla="*/ 71 h 114"/>
              <a:gd name="T48" fmla="*/ 0 w 113"/>
              <a:gd name="T49" fmla="*/ 109 h 114"/>
              <a:gd name="T50" fmla="*/ 42 w 113"/>
              <a:gd name="T51" fmla="*/ 114 h 114"/>
              <a:gd name="T52" fmla="*/ 43 w 113"/>
              <a:gd name="T53" fmla="*/ 114 h 114"/>
              <a:gd name="T54" fmla="*/ 43 w 113"/>
              <a:gd name="T55" fmla="*/ 114 h 114"/>
              <a:gd name="T56" fmla="*/ 43 w 113"/>
              <a:gd name="T57" fmla="*/ 114 h 114"/>
              <a:gd name="T58" fmla="*/ 43 w 113"/>
              <a:gd name="T59" fmla="*/ 113 h 114"/>
              <a:gd name="T60" fmla="*/ 44 w 113"/>
              <a:gd name="T61" fmla="*/ 113 h 114"/>
              <a:gd name="T62" fmla="*/ 44 w 113"/>
              <a:gd name="T63" fmla="*/ 113 h 114"/>
              <a:gd name="T64" fmla="*/ 45 w 113"/>
              <a:gd name="T65" fmla="*/ 113 h 114"/>
              <a:gd name="T66" fmla="*/ 45 w 113"/>
              <a:gd name="T67" fmla="*/ 113 h 114"/>
              <a:gd name="T68" fmla="*/ 45 w 113"/>
              <a:gd name="T69" fmla="*/ 113 h 114"/>
              <a:gd name="T70" fmla="*/ 45 w 113"/>
              <a:gd name="T71" fmla="*/ 113 h 114"/>
              <a:gd name="T72" fmla="*/ 108 w 113"/>
              <a:gd name="T73" fmla="*/ 50 h 114"/>
              <a:gd name="T74" fmla="*/ 113 w 113"/>
              <a:gd name="T75" fmla="*/ 37 h 114"/>
              <a:gd name="T76" fmla="*/ 56 w 113"/>
              <a:gd name="T77" fmla="*/ 27 h 114"/>
              <a:gd name="T78" fmla="*/ 17 w 113"/>
              <a:gd name="T79" fmla="*/ 77 h 114"/>
              <a:gd name="T80" fmla="*/ 56 w 113"/>
              <a:gd name="T81" fmla="*/ 27 h 114"/>
              <a:gd name="T82" fmla="*/ 9 w 113"/>
              <a:gd name="T83" fmla="*/ 104 h 114"/>
              <a:gd name="T84" fmla="*/ 31 w 113"/>
              <a:gd name="T85" fmla="*/ 104 h 114"/>
              <a:gd name="T86" fmla="*/ 21 w 113"/>
              <a:gd name="T87" fmla="*/ 81 h 114"/>
              <a:gd name="T88" fmla="*/ 65 w 113"/>
              <a:gd name="T89" fmla="*/ 36 h 114"/>
              <a:gd name="T90" fmla="*/ 32 w 113"/>
              <a:gd name="T91" fmla="*/ 93 h 114"/>
              <a:gd name="T92" fmla="*/ 42 w 113"/>
              <a:gd name="T93" fmla="*/ 102 h 114"/>
              <a:gd name="T94" fmla="*/ 37 w 113"/>
              <a:gd name="T95" fmla="*/ 97 h 114"/>
              <a:gd name="T96" fmla="*/ 87 w 113"/>
              <a:gd name="T97" fmla="*/ 58 h 114"/>
              <a:gd name="T98" fmla="*/ 104 w 113"/>
              <a:gd name="T99" fmla="*/ 37 h 114"/>
              <a:gd name="T100" fmla="*/ 104 w 113"/>
              <a:gd name="T101" fmla="*/ 37 h 114"/>
              <a:gd name="T102" fmla="*/ 97 w 113"/>
              <a:gd name="T103" fmla="*/ 47 h 114"/>
              <a:gd name="T104" fmla="*/ 93 w 113"/>
              <a:gd name="T105" fmla="*/ 51 h 114"/>
              <a:gd name="T106" fmla="*/ 66 w 113"/>
              <a:gd name="T107" fmla="*/ 16 h 114"/>
              <a:gd name="T108" fmla="*/ 76 w 113"/>
              <a:gd name="T109" fmla="*/ 10 h 114"/>
              <a:gd name="T110" fmla="*/ 101 w 113"/>
              <a:gd name="T111" fmla="*/ 3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3" h="114">
                <a:moveTo>
                  <a:pt x="113" y="37"/>
                </a:moveTo>
                <a:cubicBezTo>
                  <a:pt x="113" y="33"/>
                  <a:pt x="111" y="28"/>
                  <a:pt x="108" y="25"/>
                </a:cubicBezTo>
                <a:cubicBezTo>
                  <a:pt x="88" y="5"/>
                  <a:pt x="88" y="5"/>
                  <a:pt x="88" y="5"/>
                </a:cubicBezTo>
                <a:cubicBezTo>
                  <a:pt x="85" y="2"/>
                  <a:pt x="80" y="0"/>
                  <a:pt x="76" y="0"/>
                </a:cubicBezTo>
                <a:cubicBezTo>
                  <a:pt x="71" y="0"/>
                  <a:pt x="67" y="2"/>
                  <a:pt x="63" y="5"/>
                </a:cubicBezTo>
                <a:cubicBezTo>
                  <a:pt x="43" y="26"/>
                  <a:pt x="22" y="47"/>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0" y="68"/>
                  <a:pt x="0" y="68"/>
                  <a:pt x="0" y="68"/>
                </a:cubicBezTo>
                <a:cubicBezTo>
                  <a:pt x="0" y="68"/>
                  <a:pt x="0" y="68"/>
                  <a:pt x="0" y="68"/>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1"/>
                  <a:pt x="0" y="71"/>
                  <a:pt x="0" y="71"/>
                </a:cubicBezTo>
                <a:cubicBezTo>
                  <a:pt x="0" y="71"/>
                  <a:pt x="0" y="71"/>
                  <a:pt x="0" y="71"/>
                </a:cubicBezTo>
                <a:cubicBezTo>
                  <a:pt x="0" y="71"/>
                  <a:pt x="0" y="71"/>
                  <a:pt x="0" y="71"/>
                </a:cubicBezTo>
                <a:cubicBezTo>
                  <a:pt x="0" y="71"/>
                  <a:pt x="0" y="71"/>
                  <a:pt x="0" y="71"/>
                </a:cubicBezTo>
                <a:cubicBezTo>
                  <a:pt x="0" y="109"/>
                  <a:pt x="0" y="109"/>
                  <a:pt x="0" y="109"/>
                </a:cubicBezTo>
                <a:cubicBezTo>
                  <a:pt x="0" y="112"/>
                  <a:pt x="2" y="114"/>
                  <a:pt x="4" y="114"/>
                </a:cubicBezTo>
                <a:cubicBezTo>
                  <a:pt x="42" y="114"/>
                  <a:pt x="42" y="114"/>
                  <a:pt x="42"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3"/>
                  <a:pt x="43" y="113"/>
                  <a:pt x="43" y="113"/>
                </a:cubicBezTo>
                <a:cubicBezTo>
                  <a:pt x="44" y="113"/>
                  <a:pt x="44" y="113"/>
                  <a:pt x="44" y="113"/>
                </a:cubicBezTo>
                <a:cubicBezTo>
                  <a:pt x="44" y="113"/>
                  <a:pt x="44" y="113"/>
                  <a:pt x="44" y="113"/>
                </a:cubicBezTo>
                <a:cubicBezTo>
                  <a:pt x="44" y="113"/>
                  <a:pt x="44" y="113"/>
                  <a:pt x="44" y="113"/>
                </a:cubicBezTo>
                <a:cubicBezTo>
                  <a:pt x="44" y="113"/>
                  <a:pt x="44" y="113"/>
                  <a:pt x="44"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6" y="112"/>
                  <a:pt x="46" y="112"/>
                  <a:pt x="46" y="112"/>
                </a:cubicBezTo>
                <a:cubicBezTo>
                  <a:pt x="66" y="91"/>
                  <a:pt x="87" y="71"/>
                  <a:pt x="108" y="50"/>
                </a:cubicBezTo>
                <a:cubicBezTo>
                  <a:pt x="111" y="46"/>
                  <a:pt x="113" y="42"/>
                  <a:pt x="113" y="37"/>
                </a:cubicBezTo>
                <a:cubicBezTo>
                  <a:pt x="113" y="37"/>
                  <a:pt x="113" y="37"/>
                  <a:pt x="113" y="37"/>
                </a:cubicBezTo>
                <a:close/>
                <a:moveTo>
                  <a:pt x="56" y="27"/>
                </a:moveTo>
                <a:cubicBezTo>
                  <a:pt x="56" y="27"/>
                  <a:pt x="56" y="27"/>
                  <a:pt x="56" y="27"/>
                </a:cubicBezTo>
                <a:cubicBezTo>
                  <a:pt x="61" y="32"/>
                  <a:pt x="61" y="32"/>
                  <a:pt x="61" y="32"/>
                </a:cubicBezTo>
                <a:cubicBezTo>
                  <a:pt x="17" y="77"/>
                  <a:pt x="17" y="77"/>
                  <a:pt x="17" y="77"/>
                </a:cubicBezTo>
                <a:cubicBezTo>
                  <a:pt x="11" y="71"/>
                  <a:pt x="11" y="71"/>
                  <a:pt x="11" y="71"/>
                </a:cubicBezTo>
                <a:cubicBezTo>
                  <a:pt x="56" y="27"/>
                  <a:pt x="56" y="27"/>
                  <a:pt x="56" y="27"/>
                </a:cubicBezTo>
                <a:close/>
                <a:moveTo>
                  <a:pt x="9" y="104"/>
                </a:moveTo>
                <a:cubicBezTo>
                  <a:pt x="9" y="104"/>
                  <a:pt x="9" y="104"/>
                  <a:pt x="9" y="104"/>
                </a:cubicBezTo>
                <a:cubicBezTo>
                  <a:pt x="9" y="82"/>
                  <a:pt x="9" y="82"/>
                  <a:pt x="9" y="82"/>
                </a:cubicBezTo>
                <a:cubicBezTo>
                  <a:pt x="31" y="104"/>
                  <a:pt x="31" y="104"/>
                  <a:pt x="31" y="104"/>
                </a:cubicBezTo>
                <a:cubicBezTo>
                  <a:pt x="9" y="104"/>
                  <a:pt x="9" y="104"/>
                  <a:pt x="9" y="104"/>
                </a:cubicBezTo>
                <a:close/>
                <a:moveTo>
                  <a:pt x="21" y="81"/>
                </a:moveTo>
                <a:cubicBezTo>
                  <a:pt x="21" y="81"/>
                  <a:pt x="21" y="81"/>
                  <a:pt x="21" y="81"/>
                </a:cubicBezTo>
                <a:cubicBezTo>
                  <a:pt x="65" y="36"/>
                  <a:pt x="65" y="36"/>
                  <a:pt x="65" y="36"/>
                </a:cubicBezTo>
                <a:cubicBezTo>
                  <a:pt x="77" y="48"/>
                  <a:pt x="77" y="48"/>
                  <a:pt x="77" y="48"/>
                </a:cubicBezTo>
                <a:cubicBezTo>
                  <a:pt x="32" y="93"/>
                  <a:pt x="32" y="93"/>
                  <a:pt x="32" y="93"/>
                </a:cubicBezTo>
                <a:cubicBezTo>
                  <a:pt x="21" y="81"/>
                  <a:pt x="21" y="81"/>
                  <a:pt x="21" y="81"/>
                </a:cubicBezTo>
                <a:close/>
                <a:moveTo>
                  <a:pt x="42" y="102"/>
                </a:moveTo>
                <a:cubicBezTo>
                  <a:pt x="42" y="102"/>
                  <a:pt x="42" y="102"/>
                  <a:pt x="42" y="102"/>
                </a:cubicBezTo>
                <a:cubicBezTo>
                  <a:pt x="37" y="97"/>
                  <a:pt x="37" y="97"/>
                  <a:pt x="37" y="97"/>
                </a:cubicBezTo>
                <a:cubicBezTo>
                  <a:pt x="81" y="52"/>
                  <a:pt x="81" y="52"/>
                  <a:pt x="81" y="52"/>
                </a:cubicBezTo>
                <a:cubicBezTo>
                  <a:pt x="87" y="58"/>
                  <a:pt x="87" y="58"/>
                  <a:pt x="87" y="58"/>
                </a:cubicBezTo>
                <a:cubicBezTo>
                  <a:pt x="42" y="102"/>
                  <a:pt x="42" y="102"/>
                  <a:pt x="42" y="102"/>
                </a:cubicBezTo>
                <a:close/>
                <a:moveTo>
                  <a:pt x="104" y="37"/>
                </a:moveTo>
                <a:cubicBezTo>
                  <a:pt x="104" y="37"/>
                  <a:pt x="104" y="37"/>
                  <a:pt x="104" y="37"/>
                </a:cubicBezTo>
                <a:cubicBezTo>
                  <a:pt x="104" y="37"/>
                  <a:pt x="104" y="37"/>
                  <a:pt x="104" y="37"/>
                </a:cubicBezTo>
                <a:cubicBezTo>
                  <a:pt x="104" y="39"/>
                  <a:pt x="103" y="42"/>
                  <a:pt x="101" y="43"/>
                </a:cubicBezTo>
                <a:cubicBezTo>
                  <a:pt x="97" y="47"/>
                  <a:pt x="97" y="47"/>
                  <a:pt x="97" y="47"/>
                </a:cubicBezTo>
                <a:cubicBezTo>
                  <a:pt x="94" y="50"/>
                  <a:pt x="94" y="50"/>
                  <a:pt x="94" y="50"/>
                </a:cubicBezTo>
                <a:cubicBezTo>
                  <a:pt x="93" y="51"/>
                  <a:pt x="93" y="51"/>
                  <a:pt x="93" y="51"/>
                </a:cubicBezTo>
                <a:cubicBezTo>
                  <a:pt x="62" y="20"/>
                  <a:pt x="62" y="20"/>
                  <a:pt x="62" y="20"/>
                </a:cubicBezTo>
                <a:cubicBezTo>
                  <a:pt x="66" y="16"/>
                  <a:pt x="66" y="16"/>
                  <a:pt x="66" y="16"/>
                </a:cubicBezTo>
                <a:cubicBezTo>
                  <a:pt x="70" y="12"/>
                  <a:pt x="70" y="12"/>
                  <a:pt x="70" y="12"/>
                </a:cubicBezTo>
                <a:cubicBezTo>
                  <a:pt x="72" y="10"/>
                  <a:pt x="74" y="10"/>
                  <a:pt x="76" y="10"/>
                </a:cubicBezTo>
                <a:cubicBezTo>
                  <a:pt x="78" y="10"/>
                  <a:pt x="80" y="10"/>
                  <a:pt x="81" y="12"/>
                </a:cubicBezTo>
                <a:cubicBezTo>
                  <a:pt x="101" y="32"/>
                  <a:pt x="101" y="32"/>
                  <a:pt x="101" y="32"/>
                </a:cubicBezTo>
                <a:cubicBezTo>
                  <a:pt x="103" y="33"/>
                  <a:pt x="104" y="35"/>
                  <a:pt x="104" y="37"/>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3" name="Rectangle 24"/>
          <p:cNvSpPr>
            <a:spLocks noChangeArrowheads="1"/>
          </p:cNvSpPr>
          <p:nvPr/>
        </p:nvSpPr>
        <p:spPr bwMode="auto">
          <a:xfrm>
            <a:off x="6434906" y="1550339"/>
            <a:ext cx="2313558"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4" name="Rectangle 24"/>
          <p:cNvSpPr>
            <a:spLocks noChangeArrowheads="1"/>
          </p:cNvSpPr>
          <p:nvPr/>
        </p:nvSpPr>
        <p:spPr bwMode="auto">
          <a:xfrm>
            <a:off x="6434906" y="2316625"/>
            <a:ext cx="2313558"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5" name="Rectangle 24"/>
          <p:cNvSpPr>
            <a:spLocks noChangeArrowheads="1"/>
          </p:cNvSpPr>
          <p:nvPr/>
        </p:nvSpPr>
        <p:spPr bwMode="auto">
          <a:xfrm>
            <a:off x="6434906" y="3085029"/>
            <a:ext cx="2313558"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6" name="Rectangle 24"/>
          <p:cNvSpPr>
            <a:spLocks noChangeArrowheads="1"/>
          </p:cNvSpPr>
          <p:nvPr/>
        </p:nvSpPr>
        <p:spPr bwMode="auto">
          <a:xfrm>
            <a:off x="421456" y="1550339"/>
            <a:ext cx="2350344"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7" name="Rectangle 24"/>
          <p:cNvSpPr>
            <a:spLocks noChangeArrowheads="1"/>
          </p:cNvSpPr>
          <p:nvPr/>
        </p:nvSpPr>
        <p:spPr bwMode="auto">
          <a:xfrm>
            <a:off x="421456" y="2316625"/>
            <a:ext cx="2242332"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8" name="Rectangle 24"/>
          <p:cNvSpPr>
            <a:spLocks noChangeArrowheads="1"/>
          </p:cNvSpPr>
          <p:nvPr/>
        </p:nvSpPr>
        <p:spPr bwMode="auto">
          <a:xfrm>
            <a:off x="421456" y="3085029"/>
            <a:ext cx="2386348"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9" name="Rectangle 24"/>
          <p:cNvSpPr>
            <a:spLocks noChangeArrowheads="1"/>
          </p:cNvSpPr>
          <p:nvPr/>
        </p:nvSpPr>
        <p:spPr bwMode="auto">
          <a:xfrm>
            <a:off x="4103948" y="2082746"/>
            <a:ext cx="12961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p:txBody>
      </p:sp>
      <p:sp>
        <p:nvSpPr>
          <p:cNvPr id="60" name="矩形 59"/>
          <p:cNvSpPr/>
          <p:nvPr/>
        </p:nvSpPr>
        <p:spPr>
          <a:xfrm>
            <a:off x="3995936" y="2356520"/>
            <a:ext cx="1296144" cy="632481"/>
          </a:xfrm>
          <a:prstGeom prst="rect">
            <a:avLst/>
          </a:prstGeom>
        </p:spPr>
        <p:txBody>
          <a:bodyPr wrap="square">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a:t>
            </a:r>
          </a:p>
        </p:txBody>
      </p:sp>
    </p:spTree>
    <p:extLst>
      <p:ext uri="{BB962C8B-B14F-4D97-AF65-F5344CB8AC3E}">
        <p14:creationId xmlns:p14="http://schemas.microsoft.com/office/powerpoint/2010/main" val="263676858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6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600"/>
                                  </p:stCondLst>
                                  <p:iterate type="lt">
                                    <p:tmPct val="10000"/>
                                  </p:iterate>
                                  <p:childTnLst>
                                    <p:set>
                                      <p:cBhvr>
                                        <p:cTn id="11" dur="1" fill="hold">
                                          <p:stCondLst>
                                            <p:cond delay="0"/>
                                          </p:stCondLst>
                                        </p:cTn>
                                        <p:tgtEl>
                                          <p:spTgt spid="59"/>
                                        </p:tgtEl>
                                        <p:attrNameLst>
                                          <p:attrName>style.visibility</p:attrName>
                                        </p:attrNameLst>
                                      </p:cBhvr>
                                      <p:to>
                                        <p:strVal val="visible"/>
                                      </p:to>
                                    </p:set>
                                    <p:anim calcmode="lin" valueType="num">
                                      <p:cBhvr>
                                        <p:cTn id="12" dur="500" fill="hold"/>
                                        <p:tgtEl>
                                          <p:spTgt spid="59"/>
                                        </p:tgtEl>
                                        <p:attrNameLst>
                                          <p:attrName>ppt_w</p:attrName>
                                        </p:attrNameLst>
                                      </p:cBhvr>
                                      <p:tavLst>
                                        <p:tav tm="0">
                                          <p:val>
                                            <p:fltVal val="0"/>
                                          </p:val>
                                        </p:tav>
                                        <p:tav tm="100000">
                                          <p:val>
                                            <p:strVal val="#ppt_w"/>
                                          </p:val>
                                        </p:tav>
                                      </p:tavLst>
                                    </p:anim>
                                    <p:anim calcmode="lin" valueType="num">
                                      <p:cBhvr>
                                        <p:cTn id="13" dur="500" fill="hold"/>
                                        <p:tgtEl>
                                          <p:spTgt spid="59"/>
                                        </p:tgtEl>
                                        <p:attrNameLst>
                                          <p:attrName>ppt_h</p:attrName>
                                        </p:attrNameLst>
                                      </p:cBhvr>
                                      <p:tavLst>
                                        <p:tav tm="0">
                                          <p:val>
                                            <p:fltVal val="0"/>
                                          </p:val>
                                        </p:tav>
                                        <p:tav tm="100000">
                                          <p:val>
                                            <p:strVal val="#ppt_h"/>
                                          </p:val>
                                        </p:tav>
                                      </p:tavLst>
                                    </p:anim>
                                    <p:animEffect transition="in" filter="fade">
                                      <p:cBhvr>
                                        <p:cTn id="14" dur="500"/>
                                        <p:tgtEl>
                                          <p:spTgt spid="59"/>
                                        </p:tgtEl>
                                      </p:cBhvr>
                                    </p:animEffect>
                                  </p:childTnLst>
                                </p:cTn>
                              </p:par>
                              <p:par>
                                <p:cTn id="15" presetID="10" presetClass="entr" presetSubtype="0" fill="hold" grpId="0" nodeType="withEffect">
                                  <p:stCondLst>
                                    <p:cond delay="110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250"/>
                                        <p:tgtEl>
                                          <p:spTgt spid="30"/>
                                        </p:tgtEl>
                                      </p:cBhvr>
                                    </p:animEffect>
                                  </p:childTnLst>
                                </p:cTn>
                              </p:par>
                              <p:par>
                                <p:cTn id="18" presetID="35" presetClass="emph" presetSubtype="0" fill="hold" grpId="1" nodeType="withEffect">
                                  <p:stCondLst>
                                    <p:cond delay="1200"/>
                                  </p:stCondLst>
                                  <p:childTnLst>
                                    <p:anim calcmode="discrete" valueType="str">
                                      <p:cBhvr>
                                        <p:cTn id="19" dur="100" fill="hold"/>
                                        <p:tgtEl>
                                          <p:spTgt spid="30"/>
                                        </p:tgtEl>
                                        <p:attrNameLst>
                                          <p:attrName>style.visibility</p:attrName>
                                        </p:attrNameLst>
                                      </p:cBhvr>
                                      <p:tavLst>
                                        <p:tav tm="0">
                                          <p:val>
                                            <p:strVal val="hidden"/>
                                          </p:val>
                                        </p:tav>
                                        <p:tav tm="50000">
                                          <p:val>
                                            <p:strVal val="visible"/>
                                          </p:val>
                                        </p:tav>
                                      </p:tavLst>
                                    </p:anim>
                                  </p:childTnLst>
                                </p:cTn>
                              </p:par>
                              <p:par>
                                <p:cTn id="20" presetID="10" presetClass="entr" presetSubtype="0" fill="hold" grpId="0" nodeType="withEffect">
                                  <p:stCondLst>
                                    <p:cond delay="120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250"/>
                                        <p:tgtEl>
                                          <p:spTgt spid="31"/>
                                        </p:tgtEl>
                                      </p:cBhvr>
                                    </p:animEffect>
                                  </p:childTnLst>
                                </p:cTn>
                              </p:par>
                              <p:par>
                                <p:cTn id="23" presetID="35" presetClass="emph" presetSubtype="0" fill="hold" grpId="1" nodeType="withEffect">
                                  <p:stCondLst>
                                    <p:cond delay="1300"/>
                                  </p:stCondLst>
                                  <p:childTnLst>
                                    <p:anim calcmode="discrete" valueType="str">
                                      <p:cBhvr>
                                        <p:cTn id="24" dur="100" fill="hold"/>
                                        <p:tgtEl>
                                          <p:spTgt spid="31"/>
                                        </p:tgtEl>
                                        <p:attrNameLst>
                                          <p:attrName>style.visibility</p:attrName>
                                        </p:attrNameLst>
                                      </p:cBhvr>
                                      <p:tavLst>
                                        <p:tav tm="0">
                                          <p:val>
                                            <p:strVal val="hidden"/>
                                          </p:val>
                                        </p:tav>
                                        <p:tav tm="50000">
                                          <p:val>
                                            <p:strVal val="visible"/>
                                          </p:val>
                                        </p:tav>
                                      </p:tavLst>
                                    </p:anim>
                                  </p:childTnLst>
                                </p:cTn>
                              </p:par>
                              <p:par>
                                <p:cTn id="25" presetID="10" presetClass="entr" presetSubtype="0" fill="hold" grpId="0" nodeType="withEffect">
                                  <p:stCondLst>
                                    <p:cond delay="130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250"/>
                                        <p:tgtEl>
                                          <p:spTgt spid="32"/>
                                        </p:tgtEl>
                                      </p:cBhvr>
                                    </p:animEffect>
                                  </p:childTnLst>
                                </p:cTn>
                              </p:par>
                              <p:par>
                                <p:cTn id="28" presetID="35" presetClass="emph" presetSubtype="0" fill="hold" grpId="1" nodeType="withEffect">
                                  <p:stCondLst>
                                    <p:cond delay="1400"/>
                                  </p:stCondLst>
                                  <p:childTnLst>
                                    <p:anim calcmode="discrete" valueType="str">
                                      <p:cBhvr>
                                        <p:cTn id="29" dur="100" fill="hold"/>
                                        <p:tgtEl>
                                          <p:spTgt spid="32"/>
                                        </p:tgtEl>
                                        <p:attrNameLst>
                                          <p:attrName>style.visibility</p:attrName>
                                        </p:attrNameLst>
                                      </p:cBhvr>
                                      <p:tavLst>
                                        <p:tav tm="0">
                                          <p:val>
                                            <p:strVal val="hidden"/>
                                          </p:val>
                                        </p:tav>
                                        <p:tav tm="50000">
                                          <p:val>
                                            <p:strVal val="visible"/>
                                          </p:val>
                                        </p:tav>
                                      </p:tavLst>
                                    </p:anim>
                                  </p:childTnLst>
                                </p:cTn>
                              </p:par>
                              <p:par>
                                <p:cTn id="30" presetID="10" presetClass="entr" presetSubtype="0" fill="hold" grpId="0" nodeType="withEffect">
                                  <p:stCondLst>
                                    <p:cond delay="140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250"/>
                                        <p:tgtEl>
                                          <p:spTgt spid="33"/>
                                        </p:tgtEl>
                                      </p:cBhvr>
                                    </p:animEffect>
                                  </p:childTnLst>
                                </p:cTn>
                              </p:par>
                              <p:par>
                                <p:cTn id="33" presetID="35" presetClass="emph" presetSubtype="0" fill="hold" grpId="1" nodeType="withEffect">
                                  <p:stCondLst>
                                    <p:cond delay="1500"/>
                                  </p:stCondLst>
                                  <p:childTnLst>
                                    <p:anim calcmode="discrete" valueType="str">
                                      <p:cBhvr>
                                        <p:cTn id="34" dur="100" fill="hold"/>
                                        <p:tgtEl>
                                          <p:spTgt spid="33"/>
                                        </p:tgtEl>
                                        <p:attrNameLst>
                                          <p:attrName>style.visibility</p:attrName>
                                        </p:attrNameLst>
                                      </p:cBhvr>
                                      <p:tavLst>
                                        <p:tav tm="0">
                                          <p:val>
                                            <p:strVal val="hidden"/>
                                          </p:val>
                                        </p:tav>
                                        <p:tav tm="50000">
                                          <p:val>
                                            <p:strVal val="visible"/>
                                          </p:val>
                                        </p:tav>
                                      </p:tavLst>
                                    </p:anim>
                                  </p:childTnLst>
                                </p:cTn>
                              </p:par>
                              <p:par>
                                <p:cTn id="35" presetID="10" presetClass="entr" presetSubtype="0" fill="hold" grpId="0" nodeType="withEffect">
                                  <p:stCondLst>
                                    <p:cond delay="150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250"/>
                                        <p:tgtEl>
                                          <p:spTgt spid="34"/>
                                        </p:tgtEl>
                                      </p:cBhvr>
                                    </p:animEffect>
                                  </p:childTnLst>
                                </p:cTn>
                              </p:par>
                              <p:par>
                                <p:cTn id="38" presetID="35" presetClass="emph" presetSubtype="0" fill="hold" grpId="1" nodeType="withEffect">
                                  <p:stCondLst>
                                    <p:cond delay="1600"/>
                                  </p:stCondLst>
                                  <p:childTnLst>
                                    <p:anim calcmode="discrete" valueType="str">
                                      <p:cBhvr>
                                        <p:cTn id="39" dur="100" fill="hold"/>
                                        <p:tgtEl>
                                          <p:spTgt spid="34"/>
                                        </p:tgtEl>
                                        <p:attrNameLst>
                                          <p:attrName>style.visibility</p:attrName>
                                        </p:attrNameLst>
                                      </p:cBhvr>
                                      <p:tavLst>
                                        <p:tav tm="0">
                                          <p:val>
                                            <p:strVal val="hidden"/>
                                          </p:val>
                                        </p:tav>
                                        <p:tav tm="50000">
                                          <p:val>
                                            <p:strVal val="visible"/>
                                          </p:val>
                                        </p:tav>
                                      </p:tavLst>
                                    </p:anim>
                                  </p:childTnLst>
                                </p:cTn>
                              </p:par>
                              <p:par>
                                <p:cTn id="40" presetID="10" presetClass="entr" presetSubtype="0" fill="hold" grpId="0" nodeType="withEffect">
                                  <p:stCondLst>
                                    <p:cond delay="160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250"/>
                                        <p:tgtEl>
                                          <p:spTgt spid="35"/>
                                        </p:tgtEl>
                                      </p:cBhvr>
                                    </p:animEffect>
                                  </p:childTnLst>
                                </p:cTn>
                              </p:par>
                              <p:par>
                                <p:cTn id="43" presetID="35" presetClass="emph" presetSubtype="0" fill="hold" grpId="1" nodeType="withEffect">
                                  <p:stCondLst>
                                    <p:cond delay="1700"/>
                                  </p:stCondLst>
                                  <p:childTnLst>
                                    <p:anim calcmode="discrete" valueType="str">
                                      <p:cBhvr>
                                        <p:cTn id="44" dur="100" fill="hold"/>
                                        <p:tgtEl>
                                          <p:spTgt spid="35"/>
                                        </p:tgtEl>
                                        <p:attrNameLst>
                                          <p:attrName>style.visibility</p:attrName>
                                        </p:attrNameLst>
                                      </p:cBhvr>
                                      <p:tavLst>
                                        <p:tav tm="0">
                                          <p:val>
                                            <p:strVal val="hidden"/>
                                          </p:val>
                                        </p:tav>
                                        <p:tav tm="50000">
                                          <p:val>
                                            <p:strVal val="visible"/>
                                          </p:val>
                                        </p:tav>
                                      </p:tavLst>
                                    </p:anim>
                                  </p:childTnLst>
                                </p:cTn>
                              </p:par>
                              <p:par>
                                <p:cTn id="45" presetID="53" presetClass="entr" presetSubtype="16" fill="hold" grpId="0" nodeType="withEffect">
                                  <p:stCondLst>
                                    <p:cond delay="1800"/>
                                  </p:stCondLst>
                                  <p:childTnLst>
                                    <p:set>
                                      <p:cBhvr>
                                        <p:cTn id="46" dur="1" fill="hold">
                                          <p:stCondLst>
                                            <p:cond delay="0"/>
                                          </p:stCondLst>
                                        </p:cTn>
                                        <p:tgtEl>
                                          <p:spTgt spid="60"/>
                                        </p:tgtEl>
                                        <p:attrNameLst>
                                          <p:attrName>style.visibility</p:attrName>
                                        </p:attrNameLst>
                                      </p:cBhvr>
                                      <p:to>
                                        <p:strVal val="visible"/>
                                      </p:to>
                                    </p:set>
                                    <p:anim calcmode="lin" valueType="num">
                                      <p:cBhvr>
                                        <p:cTn id="47" dur="500" fill="hold"/>
                                        <p:tgtEl>
                                          <p:spTgt spid="60"/>
                                        </p:tgtEl>
                                        <p:attrNameLst>
                                          <p:attrName>ppt_w</p:attrName>
                                        </p:attrNameLst>
                                      </p:cBhvr>
                                      <p:tavLst>
                                        <p:tav tm="0">
                                          <p:val>
                                            <p:fltVal val="0"/>
                                          </p:val>
                                        </p:tav>
                                        <p:tav tm="100000">
                                          <p:val>
                                            <p:strVal val="#ppt_w"/>
                                          </p:val>
                                        </p:tav>
                                      </p:tavLst>
                                    </p:anim>
                                    <p:anim calcmode="lin" valueType="num">
                                      <p:cBhvr>
                                        <p:cTn id="48" dur="500" fill="hold"/>
                                        <p:tgtEl>
                                          <p:spTgt spid="60"/>
                                        </p:tgtEl>
                                        <p:attrNameLst>
                                          <p:attrName>ppt_h</p:attrName>
                                        </p:attrNameLst>
                                      </p:cBhvr>
                                      <p:tavLst>
                                        <p:tav tm="0">
                                          <p:val>
                                            <p:fltVal val="0"/>
                                          </p:val>
                                        </p:tav>
                                        <p:tav tm="100000">
                                          <p:val>
                                            <p:strVal val="#ppt_h"/>
                                          </p:val>
                                        </p:tav>
                                      </p:tavLst>
                                    </p:anim>
                                    <p:animEffect transition="in" filter="fade">
                                      <p:cBhvr>
                                        <p:cTn id="49" dur="500"/>
                                        <p:tgtEl>
                                          <p:spTgt spid="60"/>
                                        </p:tgtEl>
                                      </p:cBhvr>
                                    </p:animEffect>
                                  </p:childTnLst>
                                </p:cTn>
                              </p:par>
                              <p:par>
                                <p:cTn id="50" presetID="53" presetClass="entr" presetSubtype="16" fill="hold" grpId="0" nodeType="withEffect">
                                  <p:stCondLst>
                                    <p:cond delay="230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2" presetClass="entr" presetSubtype="8" fill="hold" grpId="0" nodeType="withEffect">
                                  <p:stCondLst>
                                    <p:cond delay="2300"/>
                                  </p:stCondLst>
                                  <p:childTnLst>
                                    <p:set>
                                      <p:cBhvr>
                                        <p:cTn id="56" dur="1" fill="hold">
                                          <p:stCondLst>
                                            <p:cond delay="0"/>
                                          </p:stCondLst>
                                        </p:cTn>
                                        <p:tgtEl>
                                          <p:spTgt spid="56"/>
                                        </p:tgtEl>
                                        <p:attrNameLst>
                                          <p:attrName>style.visibility</p:attrName>
                                        </p:attrNameLst>
                                      </p:cBhvr>
                                      <p:to>
                                        <p:strVal val="visible"/>
                                      </p:to>
                                    </p:set>
                                    <p:anim calcmode="lin" valueType="num">
                                      <p:cBhvr additive="base">
                                        <p:cTn id="57" dur="500" fill="hold"/>
                                        <p:tgtEl>
                                          <p:spTgt spid="56"/>
                                        </p:tgtEl>
                                        <p:attrNameLst>
                                          <p:attrName>ppt_x</p:attrName>
                                        </p:attrNameLst>
                                      </p:cBhvr>
                                      <p:tavLst>
                                        <p:tav tm="0">
                                          <p:val>
                                            <p:strVal val="0-#ppt_w/2"/>
                                          </p:val>
                                        </p:tav>
                                        <p:tav tm="100000">
                                          <p:val>
                                            <p:strVal val="#ppt_x"/>
                                          </p:val>
                                        </p:tav>
                                      </p:tavLst>
                                    </p:anim>
                                    <p:anim calcmode="lin" valueType="num">
                                      <p:cBhvr additive="base">
                                        <p:cTn id="58" dur="500" fill="hold"/>
                                        <p:tgtEl>
                                          <p:spTgt spid="56"/>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2400"/>
                                  </p:stCondLst>
                                  <p:childTnLst>
                                    <p:set>
                                      <p:cBhvr>
                                        <p:cTn id="60" dur="1" fill="hold">
                                          <p:stCondLst>
                                            <p:cond delay="0"/>
                                          </p:stCondLst>
                                        </p:cTn>
                                        <p:tgtEl>
                                          <p:spTgt spid="49"/>
                                        </p:tgtEl>
                                        <p:attrNameLst>
                                          <p:attrName>style.visibility</p:attrName>
                                        </p:attrNameLst>
                                      </p:cBhvr>
                                      <p:to>
                                        <p:strVal val="visible"/>
                                      </p:to>
                                    </p:set>
                                    <p:anim calcmode="lin" valueType="num">
                                      <p:cBhvr>
                                        <p:cTn id="61" dur="500" fill="hold"/>
                                        <p:tgtEl>
                                          <p:spTgt spid="49"/>
                                        </p:tgtEl>
                                        <p:attrNameLst>
                                          <p:attrName>ppt_w</p:attrName>
                                        </p:attrNameLst>
                                      </p:cBhvr>
                                      <p:tavLst>
                                        <p:tav tm="0">
                                          <p:val>
                                            <p:fltVal val="0"/>
                                          </p:val>
                                        </p:tav>
                                        <p:tav tm="100000">
                                          <p:val>
                                            <p:strVal val="#ppt_w"/>
                                          </p:val>
                                        </p:tav>
                                      </p:tavLst>
                                    </p:anim>
                                    <p:anim calcmode="lin" valueType="num">
                                      <p:cBhvr>
                                        <p:cTn id="62" dur="500" fill="hold"/>
                                        <p:tgtEl>
                                          <p:spTgt spid="49"/>
                                        </p:tgtEl>
                                        <p:attrNameLst>
                                          <p:attrName>ppt_h</p:attrName>
                                        </p:attrNameLst>
                                      </p:cBhvr>
                                      <p:tavLst>
                                        <p:tav tm="0">
                                          <p:val>
                                            <p:fltVal val="0"/>
                                          </p:val>
                                        </p:tav>
                                        <p:tav tm="100000">
                                          <p:val>
                                            <p:strVal val="#ppt_h"/>
                                          </p:val>
                                        </p:tav>
                                      </p:tavLst>
                                    </p:anim>
                                    <p:animEffect transition="in" filter="fade">
                                      <p:cBhvr>
                                        <p:cTn id="63" dur="500"/>
                                        <p:tgtEl>
                                          <p:spTgt spid="49"/>
                                        </p:tgtEl>
                                      </p:cBhvr>
                                    </p:animEffect>
                                  </p:childTnLst>
                                </p:cTn>
                              </p:par>
                              <p:par>
                                <p:cTn id="64" presetID="2" presetClass="entr" presetSubtype="8" fill="hold" grpId="0" nodeType="withEffect">
                                  <p:stCondLst>
                                    <p:cond delay="2400"/>
                                  </p:stCondLst>
                                  <p:childTnLst>
                                    <p:set>
                                      <p:cBhvr>
                                        <p:cTn id="65" dur="1" fill="hold">
                                          <p:stCondLst>
                                            <p:cond delay="0"/>
                                          </p:stCondLst>
                                        </p:cTn>
                                        <p:tgtEl>
                                          <p:spTgt spid="57"/>
                                        </p:tgtEl>
                                        <p:attrNameLst>
                                          <p:attrName>style.visibility</p:attrName>
                                        </p:attrNameLst>
                                      </p:cBhvr>
                                      <p:to>
                                        <p:strVal val="visible"/>
                                      </p:to>
                                    </p:set>
                                    <p:anim calcmode="lin" valueType="num">
                                      <p:cBhvr additive="base">
                                        <p:cTn id="66" dur="500" fill="hold"/>
                                        <p:tgtEl>
                                          <p:spTgt spid="57"/>
                                        </p:tgtEl>
                                        <p:attrNameLst>
                                          <p:attrName>ppt_x</p:attrName>
                                        </p:attrNameLst>
                                      </p:cBhvr>
                                      <p:tavLst>
                                        <p:tav tm="0">
                                          <p:val>
                                            <p:strVal val="0-#ppt_w/2"/>
                                          </p:val>
                                        </p:tav>
                                        <p:tav tm="100000">
                                          <p:val>
                                            <p:strVal val="#ppt_x"/>
                                          </p:val>
                                        </p:tav>
                                      </p:tavLst>
                                    </p:anim>
                                    <p:anim calcmode="lin" valueType="num">
                                      <p:cBhvr additive="base">
                                        <p:cTn id="67" dur="500" fill="hold"/>
                                        <p:tgtEl>
                                          <p:spTgt spid="57"/>
                                        </p:tgtEl>
                                        <p:attrNameLst>
                                          <p:attrName>ppt_y</p:attrName>
                                        </p:attrNameLst>
                                      </p:cBhvr>
                                      <p:tavLst>
                                        <p:tav tm="0">
                                          <p:val>
                                            <p:strVal val="#ppt_y"/>
                                          </p:val>
                                        </p:tav>
                                        <p:tav tm="100000">
                                          <p:val>
                                            <p:strVal val="#ppt_y"/>
                                          </p:val>
                                        </p:tav>
                                      </p:tavLst>
                                    </p:anim>
                                  </p:childTnLst>
                                </p:cTn>
                              </p:par>
                              <p:par>
                                <p:cTn id="68" presetID="53" presetClass="entr" presetSubtype="16" fill="hold" grpId="0" nodeType="withEffect">
                                  <p:stCondLst>
                                    <p:cond delay="2500"/>
                                  </p:stCondLst>
                                  <p:childTnLst>
                                    <p:set>
                                      <p:cBhvr>
                                        <p:cTn id="69" dur="1" fill="hold">
                                          <p:stCondLst>
                                            <p:cond delay="0"/>
                                          </p:stCondLst>
                                        </p:cTn>
                                        <p:tgtEl>
                                          <p:spTgt spid="47"/>
                                        </p:tgtEl>
                                        <p:attrNameLst>
                                          <p:attrName>style.visibility</p:attrName>
                                        </p:attrNameLst>
                                      </p:cBhvr>
                                      <p:to>
                                        <p:strVal val="visible"/>
                                      </p:to>
                                    </p:set>
                                    <p:anim calcmode="lin" valueType="num">
                                      <p:cBhvr>
                                        <p:cTn id="70" dur="500" fill="hold"/>
                                        <p:tgtEl>
                                          <p:spTgt spid="47"/>
                                        </p:tgtEl>
                                        <p:attrNameLst>
                                          <p:attrName>ppt_w</p:attrName>
                                        </p:attrNameLst>
                                      </p:cBhvr>
                                      <p:tavLst>
                                        <p:tav tm="0">
                                          <p:val>
                                            <p:fltVal val="0"/>
                                          </p:val>
                                        </p:tav>
                                        <p:tav tm="100000">
                                          <p:val>
                                            <p:strVal val="#ppt_w"/>
                                          </p:val>
                                        </p:tav>
                                      </p:tavLst>
                                    </p:anim>
                                    <p:anim calcmode="lin" valueType="num">
                                      <p:cBhvr>
                                        <p:cTn id="71" dur="500" fill="hold"/>
                                        <p:tgtEl>
                                          <p:spTgt spid="47"/>
                                        </p:tgtEl>
                                        <p:attrNameLst>
                                          <p:attrName>ppt_h</p:attrName>
                                        </p:attrNameLst>
                                      </p:cBhvr>
                                      <p:tavLst>
                                        <p:tav tm="0">
                                          <p:val>
                                            <p:fltVal val="0"/>
                                          </p:val>
                                        </p:tav>
                                        <p:tav tm="100000">
                                          <p:val>
                                            <p:strVal val="#ppt_h"/>
                                          </p:val>
                                        </p:tav>
                                      </p:tavLst>
                                    </p:anim>
                                    <p:animEffect transition="in" filter="fade">
                                      <p:cBhvr>
                                        <p:cTn id="72" dur="500"/>
                                        <p:tgtEl>
                                          <p:spTgt spid="47"/>
                                        </p:tgtEl>
                                      </p:cBhvr>
                                    </p:animEffect>
                                  </p:childTnLst>
                                </p:cTn>
                              </p:par>
                              <p:par>
                                <p:cTn id="73" presetID="2" presetClass="entr" presetSubtype="8" fill="hold" grpId="0" nodeType="withEffect">
                                  <p:stCondLst>
                                    <p:cond delay="2500"/>
                                  </p:stCondLst>
                                  <p:childTnLst>
                                    <p:set>
                                      <p:cBhvr>
                                        <p:cTn id="74" dur="1" fill="hold">
                                          <p:stCondLst>
                                            <p:cond delay="0"/>
                                          </p:stCondLst>
                                        </p:cTn>
                                        <p:tgtEl>
                                          <p:spTgt spid="58"/>
                                        </p:tgtEl>
                                        <p:attrNameLst>
                                          <p:attrName>style.visibility</p:attrName>
                                        </p:attrNameLst>
                                      </p:cBhvr>
                                      <p:to>
                                        <p:strVal val="visible"/>
                                      </p:to>
                                    </p:set>
                                    <p:anim calcmode="lin" valueType="num">
                                      <p:cBhvr additive="base">
                                        <p:cTn id="75" dur="500" fill="hold"/>
                                        <p:tgtEl>
                                          <p:spTgt spid="58"/>
                                        </p:tgtEl>
                                        <p:attrNameLst>
                                          <p:attrName>ppt_x</p:attrName>
                                        </p:attrNameLst>
                                      </p:cBhvr>
                                      <p:tavLst>
                                        <p:tav tm="0">
                                          <p:val>
                                            <p:strVal val="0-#ppt_w/2"/>
                                          </p:val>
                                        </p:tav>
                                        <p:tav tm="100000">
                                          <p:val>
                                            <p:strVal val="#ppt_x"/>
                                          </p:val>
                                        </p:tav>
                                      </p:tavLst>
                                    </p:anim>
                                    <p:anim calcmode="lin" valueType="num">
                                      <p:cBhvr additive="base">
                                        <p:cTn id="76" dur="500" fill="hold"/>
                                        <p:tgtEl>
                                          <p:spTgt spid="58"/>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2300"/>
                                  </p:stCondLst>
                                  <p:childTnLst>
                                    <p:set>
                                      <p:cBhvr>
                                        <p:cTn id="78" dur="1" fill="hold">
                                          <p:stCondLst>
                                            <p:cond delay="0"/>
                                          </p:stCondLst>
                                        </p:cTn>
                                        <p:tgtEl>
                                          <p:spTgt spid="50"/>
                                        </p:tgtEl>
                                        <p:attrNameLst>
                                          <p:attrName>style.visibility</p:attrName>
                                        </p:attrNameLst>
                                      </p:cBhvr>
                                      <p:to>
                                        <p:strVal val="visible"/>
                                      </p:to>
                                    </p:set>
                                    <p:anim calcmode="lin" valueType="num">
                                      <p:cBhvr>
                                        <p:cTn id="79" dur="500" fill="hold"/>
                                        <p:tgtEl>
                                          <p:spTgt spid="50"/>
                                        </p:tgtEl>
                                        <p:attrNameLst>
                                          <p:attrName>ppt_w</p:attrName>
                                        </p:attrNameLst>
                                      </p:cBhvr>
                                      <p:tavLst>
                                        <p:tav tm="0">
                                          <p:val>
                                            <p:fltVal val="0"/>
                                          </p:val>
                                        </p:tav>
                                        <p:tav tm="100000">
                                          <p:val>
                                            <p:strVal val="#ppt_w"/>
                                          </p:val>
                                        </p:tav>
                                      </p:tavLst>
                                    </p:anim>
                                    <p:anim calcmode="lin" valueType="num">
                                      <p:cBhvr>
                                        <p:cTn id="80" dur="500" fill="hold"/>
                                        <p:tgtEl>
                                          <p:spTgt spid="50"/>
                                        </p:tgtEl>
                                        <p:attrNameLst>
                                          <p:attrName>ppt_h</p:attrName>
                                        </p:attrNameLst>
                                      </p:cBhvr>
                                      <p:tavLst>
                                        <p:tav tm="0">
                                          <p:val>
                                            <p:fltVal val="0"/>
                                          </p:val>
                                        </p:tav>
                                        <p:tav tm="100000">
                                          <p:val>
                                            <p:strVal val="#ppt_h"/>
                                          </p:val>
                                        </p:tav>
                                      </p:tavLst>
                                    </p:anim>
                                    <p:animEffect transition="in" filter="fade">
                                      <p:cBhvr>
                                        <p:cTn id="81" dur="500"/>
                                        <p:tgtEl>
                                          <p:spTgt spid="50"/>
                                        </p:tgtEl>
                                      </p:cBhvr>
                                    </p:animEffect>
                                  </p:childTnLst>
                                </p:cTn>
                              </p:par>
                              <p:par>
                                <p:cTn id="82" presetID="2" presetClass="entr" presetSubtype="2" fill="hold" grpId="0" nodeType="withEffect">
                                  <p:stCondLst>
                                    <p:cond delay="2300"/>
                                  </p:stCondLst>
                                  <p:childTnLst>
                                    <p:set>
                                      <p:cBhvr>
                                        <p:cTn id="83" dur="1" fill="hold">
                                          <p:stCondLst>
                                            <p:cond delay="0"/>
                                          </p:stCondLst>
                                        </p:cTn>
                                        <p:tgtEl>
                                          <p:spTgt spid="53"/>
                                        </p:tgtEl>
                                        <p:attrNameLst>
                                          <p:attrName>style.visibility</p:attrName>
                                        </p:attrNameLst>
                                      </p:cBhvr>
                                      <p:to>
                                        <p:strVal val="visible"/>
                                      </p:to>
                                    </p:set>
                                    <p:anim calcmode="lin" valueType="num">
                                      <p:cBhvr additive="base">
                                        <p:cTn id="84" dur="500" fill="hold"/>
                                        <p:tgtEl>
                                          <p:spTgt spid="53"/>
                                        </p:tgtEl>
                                        <p:attrNameLst>
                                          <p:attrName>ppt_x</p:attrName>
                                        </p:attrNameLst>
                                      </p:cBhvr>
                                      <p:tavLst>
                                        <p:tav tm="0">
                                          <p:val>
                                            <p:strVal val="1+#ppt_w/2"/>
                                          </p:val>
                                        </p:tav>
                                        <p:tav tm="100000">
                                          <p:val>
                                            <p:strVal val="#ppt_x"/>
                                          </p:val>
                                        </p:tav>
                                      </p:tavLst>
                                    </p:anim>
                                    <p:anim calcmode="lin" valueType="num">
                                      <p:cBhvr additive="base">
                                        <p:cTn id="85" dur="500" fill="hold"/>
                                        <p:tgtEl>
                                          <p:spTgt spid="53"/>
                                        </p:tgtEl>
                                        <p:attrNameLst>
                                          <p:attrName>ppt_y</p:attrName>
                                        </p:attrNameLst>
                                      </p:cBhvr>
                                      <p:tavLst>
                                        <p:tav tm="0">
                                          <p:val>
                                            <p:strVal val="#ppt_y"/>
                                          </p:val>
                                        </p:tav>
                                        <p:tav tm="100000">
                                          <p:val>
                                            <p:strVal val="#ppt_y"/>
                                          </p:val>
                                        </p:tav>
                                      </p:tavLst>
                                    </p:anim>
                                  </p:childTnLst>
                                </p:cTn>
                              </p:par>
                              <p:par>
                                <p:cTn id="86" presetID="53" presetClass="entr" presetSubtype="16" fill="hold" grpId="0" nodeType="withEffect">
                                  <p:stCondLst>
                                    <p:cond delay="2400"/>
                                  </p:stCondLst>
                                  <p:childTnLst>
                                    <p:set>
                                      <p:cBhvr>
                                        <p:cTn id="87" dur="1" fill="hold">
                                          <p:stCondLst>
                                            <p:cond delay="0"/>
                                          </p:stCondLst>
                                        </p:cTn>
                                        <p:tgtEl>
                                          <p:spTgt spid="51"/>
                                        </p:tgtEl>
                                        <p:attrNameLst>
                                          <p:attrName>style.visibility</p:attrName>
                                        </p:attrNameLst>
                                      </p:cBhvr>
                                      <p:to>
                                        <p:strVal val="visible"/>
                                      </p:to>
                                    </p:set>
                                    <p:anim calcmode="lin" valueType="num">
                                      <p:cBhvr>
                                        <p:cTn id="88" dur="500" fill="hold"/>
                                        <p:tgtEl>
                                          <p:spTgt spid="51"/>
                                        </p:tgtEl>
                                        <p:attrNameLst>
                                          <p:attrName>ppt_w</p:attrName>
                                        </p:attrNameLst>
                                      </p:cBhvr>
                                      <p:tavLst>
                                        <p:tav tm="0">
                                          <p:val>
                                            <p:fltVal val="0"/>
                                          </p:val>
                                        </p:tav>
                                        <p:tav tm="100000">
                                          <p:val>
                                            <p:strVal val="#ppt_w"/>
                                          </p:val>
                                        </p:tav>
                                      </p:tavLst>
                                    </p:anim>
                                    <p:anim calcmode="lin" valueType="num">
                                      <p:cBhvr>
                                        <p:cTn id="89" dur="500" fill="hold"/>
                                        <p:tgtEl>
                                          <p:spTgt spid="51"/>
                                        </p:tgtEl>
                                        <p:attrNameLst>
                                          <p:attrName>ppt_h</p:attrName>
                                        </p:attrNameLst>
                                      </p:cBhvr>
                                      <p:tavLst>
                                        <p:tav tm="0">
                                          <p:val>
                                            <p:fltVal val="0"/>
                                          </p:val>
                                        </p:tav>
                                        <p:tav tm="100000">
                                          <p:val>
                                            <p:strVal val="#ppt_h"/>
                                          </p:val>
                                        </p:tav>
                                      </p:tavLst>
                                    </p:anim>
                                    <p:animEffect transition="in" filter="fade">
                                      <p:cBhvr>
                                        <p:cTn id="90" dur="500"/>
                                        <p:tgtEl>
                                          <p:spTgt spid="51"/>
                                        </p:tgtEl>
                                      </p:cBhvr>
                                    </p:animEffect>
                                  </p:childTnLst>
                                </p:cTn>
                              </p:par>
                              <p:par>
                                <p:cTn id="91" presetID="2" presetClass="entr" presetSubtype="2" fill="hold" grpId="0" nodeType="withEffect">
                                  <p:stCondLst>
                                    <p:cond delay="2400"/>
                                  </p:stCondLst>
                                  <p:childTnLst>
                                    <p:set>
                                      <p:cBhvr>
                                        <p:cTn id="92" dur="1" fill="hold">
                                          <p:stCondLst>
                                            <p:cond delay="0"/>
                                          </p:stCondLst>
                                        </p:cTn>
                                        <p:tgtEl>
                                          <p:spTgt spid="54"/>
                                        </p:tgtEl>
                                        <p:attrNameLst>
                                          <p:attrName>style.visibility</p:attrName>
                                        </p:attrNameLst>
                                      </p:cBhvr>
                                      <p:to>
                                        <p:strVal val="visible"/>
                                      </p:to>
                                    </p:set>
                                    <p:anim calcmode="lin" valueType="num">
                                      <p:cBhvr additive="base">
                                        <p:cTn id="93" dur="500" fill="hold"/>
                                        <p:tgtEl>
                                          <p:spTgt spid="54"/>
                                        </p:tgtEl>
                                        <p:attrNameLst>
                                          <p:attrName>ppt_x</p:attrName>
                                        </p:attrNameLst>
                                      </p:cBhvr>
                                      <p:tavLst>
                                        <p:tav tm="0">
                                          <p:val>
                                            <p:strVal val="1+#ppt_w/2"/>
                                          </p:val>
                                        </p:tav>
                                        <p:tav tm="100000">
                                          <p:val>
                                            <p:strVal val="#ppt_x"/>
                                          </p:val>
                                        </p:tav>
                                      </p:tavLst>
                                    </p:anim>
                                    <p:anim calcmode="lin" valueType="num">
                                      <p:cBhvr additive="base">
                                        <p:cTn id="94" dur="500" fill="hold"/>
                                        <p:tgtEl>
                                          <p:spTgt spid="54"/>
                                        </p:tgtEl>
                                        <p:attrNameLst>
                                          <p:attrName>ppt_y</p:attrName>
                                        </p:attrNameLst>
                                      </p:cBhvr>
                                      <p:tavLst>
                                        <p:tav tm="0">
                                          <p:val>
                                            <p:strVal val="#ppt_y"/>
                                          </p:val>
                                        </p:tav>
                                        <p:tav tm="100000">
                                          <p:val>
                                            <p:strVal val="#ppt_y"/>
                                          </p:val>
                                        </p:tav>
                                      </p:tavLst>
                                    </p:anim>
                                  </p:childTnLst>
                                </p:cTn>
                              </p:par>
                              <p:par>
                                <p:cTn id="95" presetID="53" presetClass="entr" presetSubtype="16" fill="hold" grpId="0" nodeType="withEffect">
                                  <p:stCondLst>
                                    <p:cond delay="2500"/>
                                  </p:stCondLst>
                                  <p:childTnLst>
                                    <p:set>
                                      <p:cBhvr>
                                        <p:cTn id="96" dur="1" fill="hold">
                                          <p:stCondLst>
                                            <p:cond delay="0"/>
                                          </p:stCondLst>
                                        </p:cTn>
                                        <p:tgtEl>
                                          <p:spTgt spid="48"/>
                                        </p:tgtEl>
                                        <p:attrNameLst>
                                          <p:attrName>style.visibility</p:attrName>
                                        </p:attrNameLst>
                                      </p:cBhvr>
                                      <p:to>
                                        <p:strVal val="visible"/>
                                      </p:to>
                                    </p:set>
                                    <p:anim calcmode="lin" valueType="num">
                                      <p:cBhvr>
                                        <p:cTn id="97" dur="500" fill="hold"/>
                                        <p:tgtEl>
                                          <p:spTgt spid="48"/>
                                        </p:tgtEl>
                                        <p:attrNameLst>
                                          <p:attrName>ppt_w</p:attrName>
                                        </p:attrNameLst>
                                      </p:cBhvr>
                                      <p:tavLst>
                                        <p:tav tm="0">
                                          <p:val>
                                            <p:fltVal val="0"/>
                                          </p:val>
                                        </p:tav>
                                        <p:tav tm="100000">
                                          <p:val>
                                            <p:strVal val="#ppt_w"/>
                                          </p:val>
                                        </p:tav>
                                      </p:tavLst>
                                    </p:anim>
                                    <p:anim calcmode="lin" valueType="num">
                                      <p:cBhvr>
                                        <p:cTn id="98" dur="500" fill="hold"/>
                                        <p:tgtEl>
                                          <p:spTgt spid="48"/>
                                        </p:tgtEl>
                                        <p:attrNameLst>
                                          <p:attrName>ppt_h</p:attrName>
                                        </p:attrNameLst>
                                      </p:cBhvr>
                                      <p:tavLst>
                                        <p:tav tm="0">
                                          <p:val>
                                            <p:fltVal val="0"/>
                                          </p:val>
                                        </p:tav>
                                        <p:tav tm="100000">
                                          <p:val>
                                            <p:strVal val="#ppt_h"/>
                                          </p:val>
                                        </p:tav>
                                      </p:tavLst>
                                    </p:anim>
                                    <p:animEffect transition="in" filter="fade">
                                      <p:cBhvr>
                                        <p:cTn id="99" dur="500"/>
                                        <p:tgtEl>
                                          <p:spTgt spid="48"/>
                                        </p:tgtEl>
                                      </p:cBhvr>
                                    </p:animEffect>
                                  </p:childTnLst>
                                </p:cTn>
                              </p:par>
                              <p:par>
                                <p:cTn id="100" presetID="2" presetClass="entr" presetSubtype="2" fill="hold" grpId="0" nodeType="withEffect">
                                  <p:stCondLst>
                                    <p:cond delay="2500"/>
                                  </p:stCondLst>
                                  <p:childTnLst>
                                    <p:set>
                                      <p:cBhvr>
                                        <p:cTn id="101" dur="1" fill="hold">
                                          <p:stCondLst>
                                            <p:cond delay="0"/>
                                          </p:stCondLst>
                                        </p:cTn>
                                        <p:tgtEl>
                                          <p:spTgt spid="55"/>
                                        </p:tgtEl>
                                        <p:attrNameLst>
                                          <p:attrName>style.visibility</p:attrName>
                                        </p:attrNameLst>
                                      </p:cBhvr>
                                      <p:to>
                                        <p:strVal val="visible"/>
                                      </p:to>
                                    </p:set>
                                    <p:anim calcmode="lin" valueType="num">
                                      <p:cBhvr additive="base">
                                        <p:cTn id="102" dur="500" fill="hold"/>
                                        <p:tgtEl>
                                          <p:spTgt spid="55"/>
                                        </p:tgtEl>
                                        <p:attrNameLst>
                                          <p:attrName>ppt_x</p:attrName>
                                        </p:attrNameLst>
                                      </p:cBhvr>
                                      <p:tavLst>
                                        <p:tav tm="0">
                                          <p:val>
                                            <p:strVal val="1+#ppt_w/2"/>
                                          </p:val>
                                        </p:tav>
                                        <p:tav tm="100000">
                                          <p:val>
                                            <p:strVal val="#ppt_x"/>
                                          </p:val>
                                        </p:tav>
                                      </p:tavLst>
                                    </p:anim>
                                    <p:anim calcmode="lin" valueType="num">
                                      <p:cBhvr additive="base">
                                        <p:cTn id="103"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AutoShape 181"/>
          <p:cNvSpPr>
            <a:spLocks noChangeArrowheads="1"/>
          </p:cNvSpPr>
          <p:nvPr/>
        </p:nvSpPr>
        <p:spPr bwMode="gray">
          <a:xfrm>
            <a:off x="4064733" y="2222939"/>
            <a:ext cx="818774" cy="819026"/>
          </a:xfrm>
          <a:prstGeom prst="ellipse">
            <a:avLst/>
          </a:prstGeom>
          <a:solidFill>
            <a:schemeClr val="accent1"/>
          </a:solidFill>
          <a:ln w="57150" algn="ctr">
            <a:solidFill>
              <a:schemeClr val="bg1">
                <a:lumMod val="75000"/>
              </a:schemeClr>
            </a:solidFill>
            <a:miter lim="800000"/>
            <a:headEnd/>
            <a:tailEnd/>
          </a:ln>
          <a:effectLst/>
        </p:spPr>
        <p:txBody>
          <a:bodyPr wrap="none" lIns="68580" tIns="34290" rIns="68580" bIns="34290" anchor="ctr"/>
          <a:lstStyle/>
          <a:p>
            <a:pPr defTabSz="912019">
              <a:spcBef>
                <a:spcPct val="20000"/>
              </a:spcBef>
            </a:pPr>
            <a:r>
              <a:rPr lang="zh-CN" altLang="en-US" sz="1200" dirty="0" smtClean="0">
                <a:solidFill>
                  <a:schemeClr val="tx1">
                    <a:lumMod val="75000"/>
                    <a:lumOff val="25000"/>
                  </a:schemeClr>
                </a:solidFill>
                <a:latin typeface="微软雅黑" pitchFamily="34" charset="-122"/>
                <a:ea typeface="微软雅黑" pitchFamily="34" charset="-122"/>
                <a:sym typeface="Arial" pitchFamily="34" charset="0"/>
              </a:rPr>
              <a:t> 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49" name="AutoShape 183"/>
          <p:cNvSpPr>
            <a:spLocks noChangeArrowheads="1"/>
          </p:cNvSpPr>
          <p:nvPr/>
        </p:nvSpPr>
        <p:spPr bwMode="ltGray">
          <a:xfrm>
            <a:off x="3262252" y="3057825"/>
            <a:ext cx="818774" cy="819026"/>
          </a:xfrm>
          <a:prstGeom prst="ellipse">
            <a:avLst/>
          </a:prstGeom>
          <a:solidFill>
            <a:schemeClr val="accent2"/>
          </a:solidFill>
          <a:ln w="57150" algn="ctr">
            <a:solidFill>
              <a:schemeClr val="bg1">
                <a:lumMod val="75000"/>
              </a:schemeClr>
            </a:solidFill>
            <a:miter lim="800000"/>
            <a:headEnd/>
            <a:tailEnd/>
          </a:ln>
          <a:effectLst/>
        </p:spPr>
        <p:txBody>
          <a:bodyPr wrap="none" lIns="68580" tIns="34290" rIns="68580" bIns="34290" anchor="ctr"/>
          <a:lstStyle/>
          <a:p>
            <a:pPr defTabSz="912019">
              <a:spcBef>
                <a:spcPct val="20000"/>
              </a:spcBef>
            </a:pPr>
            <a:r>
              <a:rPr lang="zh-CN" altLang="en-US" sz="1200" dirty="0" smtClean="0">
                <a:solidFill>
                  <a:schemeClr val="bg1">
                    <a:lumMod val="95000"/>
                  </a:schemeClr>
                </a:solidFill>
                <a:latin typeface="微软雅黑" pitchFamily="34" charset="-122"/>
                <a:ea typeface="微软雅黑" pitchFamily="34" charset="-122"/>
                <a:sym typeface="Arial" pitchFamily="34" charset="0"/>
              </a:rPr>
              <a:t>  标题</a:t>
            </a:r>
            <a:endParaRPr lang="en-US" altLang="zh-CN" sz="1200" dirty="0">
              <a:solidFill>
                <a:schemeClr val="bg1">
                  <a:lumMod val="95000"/>
                </a:schemeClr>
              </a:solidFill>
              <a:latin typeface="微软雅黑" pitchFamily="34" charset="-122"/>
              <a:ea typeface="微软雅黑" pitchFamily="34" charset="-122"/>
              <a:sym typeface="Arial" pitchFamily="34" charset="0"/>
            </a:endParaRPr>
          </a:p>
        </p:txBody>
      </p:sp>
      <p:sp>
        <p:nvSpPr>
          <p:cNvPr id="50" name="AutoShape 184"/>
          <p:cNvSpPr>
            <a:spLocks noChangeArrowheads="1"/>
          </p:cNvSpPr>
          <p:nvPr/>
        </p:nvSpPr>
        <p:spPr bwMode="gray">
          <a:xfrm>
            <a:off x="4900552" y="3057825"/>
            <a:ext cx="818774" cy="819026"/>
          </a:xfrm>
          <a:prstGeom prst="ellipse">
            <a:avLst/>
          </a:prstGeom>
          <a:solidFill>
            <a:schemeClr val="accent3"/>
          </a:solidFill>
          <a:ln w="57150" algn="ctr">
            <a:solidFill>
              <a:schemeClr val="bg1">
                <a:lumMod val="75000"/>
              </a:schemeClr>
            </a:solidFill>
            <a:miter lim="800000"/>
            <a:headEnd/>
            <a:tailEnd/>
          </a:ln>
          <a:effectLst/>
        </p:spPr>
        <p:txBody>
          <a:bodyPr wrap="none" lIns="68580" tIns="34290" rIns="68580" bIns="34290" anchor="ctr"/>
          <a:lstStyle/>
          <a:p>
            <a:pPr defTabSz="912019">
              <a:spcBef>
                <a:spcPct val="20000"/>
              </a:spcBef>
            </a:pPr>
            <a:r>
              <a:rPr lang="zh-CN" altLang="en-US" sz="1200" dirty="0" smtClean="0">
                <a:solidFill>
                  <a:schemeClr val="bg1">
                    <a:lumMod val="95000"/>
                  </a:schemeClr>
                </a:solidFill>
                <a:latin typeface="微软雅黑" pitchFamily="34" charset="-122"/>
                <a:ea typeface="微软雅黑" pitchFamily="34" charset="-122"/>
                <a:sym typeface="Arial" pitchFamily="34" charset="0"/>
              </a:rPr>
              <a:t>  标题</a:t>
            </a:r>
            <a:endParaRPr lang="en-US" altLang="zh-CN" sz="1200" dirty="0">
              <a:solidFill>
                <a:schemeClr val="bg1">
                  <a:lumMod val="95000"/>
                </a:schemeClr>
              </a:solidFill>
              <a:latin typeface="微软雅黑" pitchFamily="34" charset="-122"/>
              <a:ea typeface="微软雅黑" pitchFamily="34" charset="-122"/>
              <a:sym typeface="Arial" pitchFamily="34" charset="0"/>
            </a:endParaRPr>
          </a:p>
        </p:txBody>
      </p:sp>
      <p:sp>
        <p:nvSpPr>
          <p:cNvPr id="51" name="Text Box 221"/>
          <p:cNvSpPr txBox="1">
            <a:spLocks noChangeArrowheads="1"/>
          </p:cNvSpPr>
          <p:nvPr/>
        </p:nvSpPr>
        <p:spPr bwMode="gray">
          <a:xfrm>
            <a:off x="611560" y="3328628"/>
            <a:ext cx="1584176" cy="475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defTabSz="912019">
              <a:spcBef>
                <a:spcPct val="20000"/>
              </a:spcBef>
            </a:pPr>
            <a:r>
              <a:rPr lang="zh-CN" altLang="en-US" sz="1200" dirty="0" smtClean="0">
                <a:solidFill>
                  <a:schemeClr val="tx1">
                    <a:lumMod val="75000"/>
                    <a:lumOff val="25000"/>
                  </a:schemeClr>
                </a:solidFill>
                <a:latin typeface="微软雅黑" pitchFamily="34" charset="-122"/>
                <a:ea typeface="微软雅黑" pitchFamily="34" charset="-122"/>
                <a:sym typeface="Arial" pitchFamily="34" charset="0"/>
              </a:rPr>
              <a:t>单击此处编辑标题</a:t>
            </a:r>
            <a:endParaRPr lang="en-US" altLang="zh-CN" sz="1200" dirty="0" smtClean="0">
              <a:solidFill>
                <a:schemeClr val="tx1">
                  <a:lumMod val="75000"/>
                  <a:lumOff val="25000"/>
                </a:schemeClr>
              </a:solidFill>
              <a:latin typeface="微软雅黑" pitchFamily="34" charset="-122"/>
              <a:ea typeface="微软雅黑" pitchFamily="34" charset="-122"/>
              <a:sym typeface="Arial" pitchFamily="34" charset="0"/>
            </a:endParaRPr>
          </a:p>
          <a:p>
            <a:pPr defTabSz="912019">
              <a:spcBef>
                <a:spcPct val="20000"/>
              </a:spcBef>
            </a:pPr>
            <a:r>
              <a:rPr lang="zh-CN" altLang="en-US" sz="1200" dirty="0" smtClean="0">
                <a:solidFill>
                  <a:schemeClr val="tx1">
                    <a:lumMod val="75000"/>
                    <a:lumOff val="25000"/>
                  </a:schemeClr>
                </a:solidFill>
                <a:latin typeface="微软雅黑" pitchFamily="34" charset="-122"/>
                <a:ea typeface="微软雅黑" pitchFamily="34" charset="-122"/>
                <a:sym typeface="Arial" pitchFamily="34" charset="0"/>
              </a:rPr>
              <a:t>单击此处编辑标题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52" name="Text Box 222"/>
          <p:cNvSpPr txBox="1">
            <a:spLocks noChangeArrowheads="1"/>
          </p:cNvSpPr>
          <p:nvPr/>
        </p:nvSpPr>
        <p:spPr bwMode="gray">
          <a:xfrm>
            <a:off x="7049459" y="3328628"/>
            <a:ext cx="1879025" cy="475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defTabSz="912019">
              <a:spcBef>
                <a:spcPct val="20000"/>
              </a:spcBef>
            </a:pPr>
            <a:r>
              <a:rPr lang="zh-CN" altLang="en-US" sz="1200" dirty="0" smtClean="0">
                <a:solidFill>
                  <a:schemeClr val="tx1">
                    <a:lumMod val="75000"/>
                    <a:lumOff val="25000"/>
                  </a:schemeClr>
                </a:solidFill>
                <a:latin typeface="微软雅黑" pitchFamily="34" charset="-122"/>
                <a:ea typeface="微软雅黑" pitchFamily="34" charset="-122"/>
                <a:sym typeface="Arial" pitchFamily="34" charset="0"/>
              </a:rPr>
              <a:t>单击此处编辑标题</a:t>
            </a:r>
            <a:endParaRPr lang="en-US" altLang="zh-CN" sz="1200" dirty="0" smtClean="0">
              <a:solidFill>
                <a:schemeClr val="tx1">
                  <a:lumMod val="75000"/>
                  <a:lumOff val="25000"/>
                </a:schemeClr>
              </a:solidFill>
              <a:latin typeface="微软雅黑" pitchFamily="34" charset="-122"/>
              <a:ea typeface="微软雅黑" pitchFamily="34" charset="-122"/>
              <a:sym typeface="Arial" pitchFamily="34" charset="0"/>
            </a:endParaRPr>
          </a:p>
          <a:p>
            <a:pPr defTabSz="912019">
              <a:spcBef>
                <a:spcPct val="20000"/>
              </a:spcBef>
            </a:pPr>
            <a:r>
              <a:rPr lang="zh-CN" altLang="en-US" sz="1200" dirty="0" smtClean="0">
                <a:solidFill>
                  <a:schemeClr val="tx1">
                    <a:lumMod val="75000"/>
                    <a:lumOff val="25000"/>
                  </a:schemeClr>
                </a:solidFill>
                <a:latin typeface="微软雅黑" pitchFamily="34" charset="-122"/>
                <a:ea typeface="微软雅黑" pitchFamily="34" charset="-122"/>
                <a:sym typeface="Arial" pitchFamily="34" charset="0"/>
              </a:rPr>
              <a:t>单击此处编辑标题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53" name="AutoShape 223"/>
          <p:cNvSpPr>
            <a:spLocks noChangeArrowheads="1"/>
          </p:cNvSpPr>
          <p:nvPr/>
        </p:nvSpPr>
        <p:spPr bwMode="ltGray">
          <a:xfrm>
            <a:off x="2159732" y="3057825"/>
            <a:ext cx="818774" cy="819026"/>
          </a:xfrm>
          <a:prstGeom prst="ellipse">
            <a:avLst/>
          </a:prstGeom>
          <a:solidFill>
            <a:schemeClr val="accent1"/>
          </a:solidFill>
          <a:ln w="57150" algn="ctr">
            <a:solidFill>
              <a:schemeClr val="bg1">
                <a:lumMod val="75000"/>
              </a:schemeClr>
            </a:solidFill>
            <a:miter lim="800000"/>
            <a:headEnd/>
            <a:tailEnd/>
          </a:ln>
          <a:effectLst/>
        </p:spPr>
        <p:txBody>
          <a:bodyPr wrap="none" lIns="68580" tIns="34290" rIns="68580" bIns="34290" anchor="ctr"/>
          <a:lstStyle/>
          <a:p>
            <a:pPr defTabSz="912019">
              <a:spcBef>
                <a:spcPct val="20000"/>
              </a:spcBef>
            </a:pPr>
            <a:r>
              <a:rPr lang="zh-CN" altLang="en-US" sz="1200" dirty="0" smtClean="0">
                <a:solidFill>
                  <a:schemeClr val="bg1">
                    <a:lumMod val="95000"/>
                  </a:schemeClr>
                </a:solidFill>
                <a:latin typeface="微软雅黑" pitchFamily="34" charset="-122"/>
                <a:ea typeface="微软雅黑" pitchFamily="34" charset="-122"/>
                <a:sym typeface="Arial" pitchFamily="34" charset="0"/>
              </a:rPr>
              <a:t> 标题</a:t>
            </a:r>
            <a:endParaRPr lang="en-US" altLang="zh-CN" sz="1200" dirty="0">
              <a:solidFill>
                <a:schemeClr val="bg1">
                  <a:lumMod val="95000"/>
                </a:schemeClr>
              </a:solidFill>
              <a:latin typeface="微软雅黑" pitchFamily="34" charset="-122"/>
              <a:ea typeface="微软雅黑" pitchFamily="34" charset="-122"/>
              <a:sym typeface="Arial" pitchFamily="34" charset="0"/>
            </a:endParaRPr>
          </a:p>
        </p:txBody>
      </p:sp>
      <p:sp>
        <p:nvSpPr>
          <p:cNvPr id="54" name="AutoShape 224"/>
          <p:cNvSpPr>
            <a:spLocks noChangeArrowheads="1"/>
          </p:cNvSpPr>
          <p:nvPr/>
        </p:nvSpPr>
        <p:spPr bwMode="gray">
          <a:xfrm>
            <a:off x="6055457" y="3057825"/>
            <a:ext cx="818774" cy="819026"/>
          </a:xfrm>
          <a:prstGeom prst="ellipse">
            <a:avLst/>
          </a:prstGeom>
          <a:solidFill>
            <a:schemeClr val="accent4"/>
          </a:solidFill>
          <a:ln w="57150" algn="ctr">
            <a:solidFill>
              <a:schemeClr val="bg1">
                <a:lumMod val="75000"/>
              </a:schemeClr>
            </a:solidFill>
            <a:miter lim="800000"/>
            <a:headEnd/>
            <a:tailEnd/>
          </a:ln>
          <a:effectLst/>
        </p:spPr>
        <p:txBody>
          <a:bodyPr wrap="none" lIns="68580" tIns="34290" rIns="68580" bIns="34290" anchor="ctr"/>
          <a:lstStyle/>
          <a:p>
            <a:pPr defTabSz="912019">
              <a:spcBef>
                <a:spcPct val="20000"/>
              </a:spcBef>
            </a:pPr>
            <a:r>
              <a:rPr lang="zh-CN" altLang="en-US" sz="1200" dirty="0" smtClean="0">
                <a:solidFill>
                  <a:schemeClr val="bg1">
                    <a:lumMod val="95000"/>
                  </a:schemeClr>
                </a:solidFill>
                <a:latin typeface="微软雅黑" pitchFamily="34" charset="-122"/>
                <a:ea typeface="微软雅黑" pitchFamily="34" charset="-122"/>
                <a:sym typeface="Arial" pitchFamily="34" charset="0"/>
              </a:rPr>
              <a:t>  标题</a:t>
            </a:r>
            <a:endParaRPr lang="en-US" altLang="zh-CN" sz="1200" dirty="0">
              <a:solidFill>
                <a:schemeClr val="bg1">
                  <a:lumMod val="95000"/>
                </a:schemeClr>
              </a:solidFill>
              <a:latin typeface="微软雅黑" pitchFamily="34" charset="-122"/>
              <a:ea typeface="微软雅黑" pitchFamily="34" charset="-122"/>
              <a:sym typeface="Arial" pitchFamily="34" charset="0"/>
            </a:endParaRPr>
          </a:p>
        </p:txBody>
      </p:sp>
      <p:sp>
        <p:nvSpPr>
          <p:cNvPr id="55" name="文本框 54"/>
          <p:cNvSpPr txBox="1"/>
          <p:nvPr/>
        </p:nvSpPr>
        <p:spPr>
          <a:xfrm>
            <a:off x="467544" y="1605806"/>
            <a:ext cx="8489548" cy="1038746"/>
          </a:xfrm>
          <a:prstGeom prst="rect">
            <a:avLst/>
          </a:prstGeom>
          <a:noFill/>
        </p:spPr>
        <p:txBody>
          <a:bodyPr wrap="square" lIns="68580" tIns="34290" rIns="68580" bIns="34290" rtlCol="0">
            <a:spAutoFit/>
          </a:bodyPr>
          <a:lstStyle/>
          <a:p>
            <a:pPr defTabSz="912019">
              <a:spcBef>
                <a:spcPct val="20000"/>
              </a:spcBef>
            </a:pPr>
            <a:r>
              <a:rPr lang="zh-CN" altLang="en-US" sz="900" dirty="0" smtClean="0">
                <a:solidFill>
                  <a:schemeClr val="tx1">
                    <a:lumMod val="50000"/>
                    <a:lumOff val="50000"/>
                  </a:schemeClr>
                </a:solidFill>
                <a:latin typeface="微软雅黑" pitchFamily="34" charset="-122"/>
                <a:ea typeface="微软雅黑" pitchFamily="34" charset="-122"/>
                <a:sym typeface="Arial" pitchFamily="34" charset="0"/>
              </a:rPr>
              <a:t>单击此处可编辑内容，根据您的需要自由拉伸文本框大小单击此处可编辑内容，根据您的需要自由拉伸文本框大小单击此处可编辑内容，根据您的需要自由拉伸文本框</a:t>
            </a:r>
            <a:endParaRPr lang="en-US" altLang="zh-CN" sz="900" dirty="0" smtClean="0">
              <a:solidFill>
                <a:schemeClr val="tx1">
                  <a:lumMod val="50000"/>
                  <a:lumOff val="50000"/>
                </a:schemeClr>
              </a:solidFill>
              <a:latin typeface="微软雅黑" pitchFamily="34" charset="-122"/>
              <a:ea typeface="微软雅黑" pitchFamily="34" charset="-122"/>
              <a:sym typeface="Arial" pitchFamily="34" charset="0"/>
            </a:endParaRPr>
          </a:p>
          <a:p>
            <a:pPr defTabSz="912019">
              <a:spcBef>
                <a:spcPct val="20000"/>
              </a:spcBef>
            </a:pPr>
            <a:r>
              <a:rPr lang="zh-CN" altLang="en-US" sz="900" dirty="0" smtClean="0">
                <a:solidFill>
                  <a:schemeClr val="tx1">
                    <a:lumMod val="50000"/>
                    <a:lumOff val="50000"/>
                  </a:schemeClr>
                </a:solidFill>
                <a:latin typeface="微软雅黑" pitchFamily="34" charset="-122"/>
                <a:ea typeface="微软雅黑" pitchFamily="34" charset="-122"/>
                <a:sym typeface="Arial" pitchFamily="34" charset="0"/>
              </a:rPr>
              <a:t>大小单击此处可编辑内容，根据您的需要自由拉伸文本框大小单击此处可编辑内容，根据您的需要自由拉伸文本框大小</a:t>
            </a:r>
            <a:endParaRPr lang="en-US" altLang="zh-CN" sz="900" dirty="0" smtClean="0">
              <a:solidFill>
                <a:schemeClr val="tx1">
                  <a:lumMod val="50000"/>
                  <a:lumOff val="50000"/>
                </a:schemeClr>
              </a:solidFill>
              <a:latin typeface="微软雅黑" pitchFamily="34" charset="-122"/>
              <a:ea typeface="微软雅黑" pitchFamily="34" charset="-122"/>
              <a:sym typeface="Arial" pitchFamily="34" charset="0"/>
            </a:endParaRPr>
          </a:p>
          <a:p>
            <a:pPr defTabSz="912019">
              <a:spcBef>
                <a:spcPct val="20000"/>
              </a:spcBef>
            </a:pPr>
            <a:endParaRPr lang="en-US" altLang="zh-CN" sz="900" dirty="0" smtClean="0">
              <a:solidFill>
                <a:schemeClr val="tx1">
                  <a:lumMod val="50000"/>
                  <a:lumOff val="50000"/>
                </a:schemeClr>
              </a:solidFill>
              <a:latin typeface="微软雅黑" pitchFamily="34" charset="-122"/>
              <a:ea typeface="微软雅黑" pitchFamily="34" charset="-122"/>
              <a:sym typeface="Arial" pitchFamily="34" charset="0"/>
            </a:endParaRPr>
          </a:p>
          <a:p>
            <a:pPr defTabSz="912019">
              <a:spcBef>
                <a:spcPct val="20000"/>
              </a:spcBef>
            </a:pPr>
            <a:endParaRPr lang="en-US" altLang="zh-CN" sz="900" dirty="0" smtClean="0">
              <a:solidFill>
                <a:schemeClr val="tx1">
                  <a:lumMod val="50000"/>
                  <a:lumOff val="50000"/>
                </a:schemeClr>
              </a:solidFill>
              <a:latin typeface="微软雅黑" pitchFamily="34" charset="-122"/>
              <a:ea typeface="微软雅黑" pitchFamily="34" charset="-122"/>
              <a:sym typeface="Arial" pitchFamily="34" charset="0"/>
            </a:endParaRPr>
          </a:p>
          <a:p>
            <a:pPr defTabSz="912019">
              <a:spcBef>
                <a:spcPct val="20000"/>
              </a:spcBef>
            </a:pPr>
            <a:endParaRPr lang="en-US" altLang="zh-CN" sz="900" dirty="0" smtClean="0">
              <a:solidFill>
                <a:schemeClr val="tx1">
                  <a:lumMod val="50000"/>
                  <a:lumOff val="50000"/>
                </a:schemeClr>
              </a:solidFill>
              <a:latin typeface="微软雅黑" pitchFamily="34" charset="-122"/>
              <a:ea typeface="微软雅黑" pitchFamily="34" charset="-122"/>
              <a:sym typeface="Arial" pitchFamily="34" charset="0"/>
            </a:endParaRPr>
          </a:p>
          <a:p>
            <a:pPr defTabSz="912019">
              <a:spcBef>
                <a:spcPct val="20000"/>
              </a:spcBef>
            </a:pPr>
            <a:endParaRPr lang="en-US" altLang="zh-CN" sz="900" dirty="0">
              <a:solidFill>
                <a:schemeClr val="tx1">
                  <a:lumMod val="50000"/>
                  <a:lumOff val="50000"/>
                </a:schemeClr>
              </a:solidFill>
              <a:latin typeface="微软雅黑" pitchFamily="34" charset="-122"/>
              <a:ea typeface="微软雅黑" pitchFamily="34" charset="-122"/>
              <a:sym typeface="Arial" pitchFamily="34" charset="0"/>
            </a:endParaRPr>
          </a:p>
        </p:txBody>
      </p:sp>
      <p:sp>
        <p:nvSpPr>
          <p:cNvPr id="56" name="矩形 55"/>
          <p:cNvSpPr/>
          <p:nvPr/>
        </p:nvSpPr>
        <p:spPr>
          <a:xfrm>
            <a:off x="308287" y="1603858"/>
            <a:ext cx="123253" cy="1045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68580" tIns="34290" rIns="68580" bIns="34290" numCol="1" spcCol="0" rtlCol="0" fromWordArt="0" anchor="ctr" anchorCtr="0" forceAA="0" compatLnSpc="1">
            <a:prstTxWarp prst="textNoShape">
              <a:avLst/>
            </a:prstTxWarp>
            <a:noAutofit/>
          </a:bodyPr>
          <a:lstStyle/>
          <a:p>
            <a:pPr algn="ctr"/>
            <a:endParaRPr lang="zh-CN" altLang="en-US" sz="1200"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7636569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1000"/>
                                        <p:tgtEl>
                                          <p:spTgt spid="56"/>
                                        </p:tgtEl>
                                      </p:cBhvr>
                                    </p:animEffect>
                                    <p:anim calcmode="lin" valueType="num">
                                      <p:cBhvr>
                                        <p:cTn id="8" dur="1000" fill="hold"/>
                                        <p:tgtEl>
                                          <p:spTgt spid="56"/>
                                        </p:tgtEl>
                                        <p:attrNameLst>
                                          <p:attrName>style.rotation</p:attrName>
                                        </p:attrNameLst>
                                      </p:cBhvr>
                                      <p:tavLst>
                                        <p:tav tm="0">
                                          <p:val>
                                            <p:fltVal val="720"/>
                                          </p:val>
                                        </p:tav>
                                        <p:tav tm="100000">
                                          <p:val>
                                            <p:fltVal val="0"/>
                                          </p:val>
                                        </p:tav>
                                      </p:tavLst>
                                    </p:anim>
                                    <p:anim calcmode="lin" valueType="num">
                                      <p:cBhvr>
                                        <p:cTn id="9" dur="1000" fill="hold"/>
                                        <p:tgtEl>
                                          <p:spTgt spid="56"/>
                                        </p:tgtEl>
                                        <p:attrNameLst>
                                          <p:attrName>ppt_h</p:attrName>
                                        </p:attrNameLst>
                                      </p:cBhvr>
                                      <p:tavLst>
                                        <p:tav tm="0">
                                          <p:val>
                                            <p:fltVal val="0"/>
                                          </p:val>
                                        </p:tav>
                                        <p:tav tm="100000">
                                          <p:val>
                                            <p:strVal val="#ppt_h"/>
                                          </p:val>
                                        </p:tav>
                                      </p:tavLst>
                                    </p:anim>
                                    <p:anim calcmode="lin" valueType="num">
                                      <p:cBhvr>
                                        <p:cTn id="10" dur="1000" fill="hold"/>
                                        <p:tgtEl>
                                          <p:spTgt spid="56"/>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10" presetClass="entr" presetSubtype="0" fill="hold" grpId="0" nodeType="afterEffect">
                                  <p:stCondLst>
                                    <p:cond delay="0"/>
                                  </p:stCondLst>
                                  <p:iterate type="lt">
                                    <p:tmPct val="10000"/>
                                  </p:iterate>
                                  <p:childTnLst>
                                    <p:set>
                                      <p:cBhvr>
                                        <p:cTn id="13" dur="1" fill="hold">
                                          <p:stCondLst>
                                            <p:cond delay="0"/>
                                          </p:stCondLst>
                                        </p:cTn>
                                        <p:tgtEl>
                                          <p:spTgt spid="55"/>
                                        </p:tgtEl>
                                        <p:attrNameLst>
                                          <p:attrName>style.visibility</p:attrName>
                                        </p:attrNameLst>
                                      </p:cBhvr>
                                      <p:to>
                                        <p:strVal val="visible"/>
                                      </p:to>
                                    </p:set>
                                    <p:animEffect transition="in" filter="fade">
                                      <p:cBhvr>
                                        <p:cTn id="14" dur="500"/>
                                        <p:tgtEl>
                                          <p:spTgt spid="55"/>
                                        </p:tgtEl>
                                      </p:cBhvr>
                                    </p:animEffect>
                                  </p:childTnLst>
                                </p:cTn>
                              </p:par>
                            </p:childTnLst>
                          </p:cTn>
                        </p:par>
                        <p:par>
                          <p:cTn id="15" fill="hold">
                            <p:stCondLst>
                              <p:cond delay="7700"/>
                            </p:stCondLst>
                            <p:childTnLst>
                              <p:par>
                                <p:cTn id="16" presetID="53" presetClass="entr" presetSubtype="0" fill="hold" grpId="0" nodeType="afterEffect">
                                  <p:stCondLst>
                                    <p:cond delay="0"/>
                                  </p:stCondLst>
                                  <p:childTnLst>
                                    <p:set>
                                      <p:cBhvr>
                                        <p:cTn id="17" dur="1" fill="hold">
                                          <p:stCondLst>
                                            <p:cond delay="0"/>
                                          </p:stCondLst>
                                        </p:cTn>
                                        <p:tgtEl>
                                          <p:spTgt spid="48"/>
                                        </p:tgtEl>
                                        <p:attrNameLst>
                                          <p:attrName>style.visibility</p:attrName>
                                        </p:attrNameLst>
                                      </p:cBhvr>
                                      <p:to>
                                        <p:strVal val="visible"/>
                                      </p:to>
                                    </p:set>
                                    <p:anim calcmode="lin" valueType="num">
                                      <p:cBhvr>
                                        <p:cTn id="18" dur="500" fill="hold"/>
                                        <p:tgtEl>
                                          <p:spTgt spid="48"/>
                                        </p:tgtEl>
                                        <p:attrNameLst>
                                          <p:attrName>ppt_w</p:attrName>
                                        </p:attrNameLst>
                                      </p:cBhvr>
                                      <p:tavLst>
                                        <p:tav tm="0">
                                          <p:val>
                                            <p:fltVal val="0"/>
                                          </p:val>
                                        </p:tav>
                                        <p:tav tm="100000">
                                          <p:val>
                                            <p:strVal val="#ppt_w"/>
                                          </p:val>
                                        </p:tav>
                                      </p:tavLst>
                                    </p:anim>
                                    <p:anim calcmode="lin" valueType="num">
                                      <p:cBhvr>
                                        <p:cTn id="19" dur="500" fill="hold"/>
                                        <p:tgtEl>
                                          <p:spTgt spid="48"/>
                                        </p:tgtEl>
                                        <p:attrNameLst>
                                          <p:attrName>ppt_h</p:attrName>
                                        </p:attrNameLst>
                                      </p:cBhvr>
                                      <p:tavLst>
                                        <p:tav tm="0">
                                          <p:val>
                                            <p:fltVal val="0"/>
                                          </p:val>
                                        </p:tav>
                                        <p:tav tm="100000">
                                          <p:val>
                                            <p:strVal val="#ppt_h"/>
                                          </p:val>
                                        </p:tav>
                                      </p:tavLst>
                                    </p:anim>
                                    <p:animEffect transition="in" filter="fade">
                                      <p:cBhvr>
                                        <p:cTn id="20" dur="500"/>
                                        <p:tgtEl>
                                          <p:spTgt spid="48"/>
                                        </p:tgtEl>
                                      </p:cBhvr>
                                    </p:animEffect>
                                  </p:childTnLst>
                                </p:cTn>
                              </p:par>
                              <p:par>
                                <p:cTn id="21" presetID="53" presetClass="entr" presetSubtype="0" fill="hold" grpId="0" nodeType="withEffect">
                                  <p:stCondLst>
                                    <p:cond delay="200"/>
                                  </p:stCondLst>
                                  <p:childTnLst>
                                    <p:set>
                                      <p:cBhvr>
                                        <p:cTn id="22" dur="1" fill="hold">
                                          <p:stCondLst>
                                            <p:cond delay="0"/>
                                          </p:stCondLst>
                                        </p:cTn>
                                        <p:tgtEl>
                                          <p:spTgt spid="49"/>
                                        </p:tgtEl>
                                        <p:attrNameLst>
                                          <p:attrName>style.visibility</p:attrName>
                                        </p:attrNameLst>
                                      </p:cBhvr>
                                      <p:to>
                                        <p:strVal val="visible"/>
                                      </p:to>
                                    </p:set>
                                    <p:anim calcmode="lin" valueType="num">
                                      <p:cBhvr>
                                        <p:cTn id="23" dur="500" fill="hold"/>
                                        <p:tgtEl>
                                          <p:spTgt spid="49"/>
                                        </p:tgtEl>
                                        <p:attrNameLst>
                                          <p:attrName>ppt_w</p:attrName>
                                        </p:attrNameLst>
                                      </p:cBhvr>
                                      <p:tavLst>
                                        <p:tav tm="0">
                                          <p:val>
                                            <p:fltVal val="0"/>
                                          </p:val>
                                        </p:tav>
                                        <p:tav tm="100000">
                                          <p:val>
                                            <p:strVal val="#ppt_w"/>
                                          </p:val>
                                        </p:tav>
                                      </p:tavLst>
                                    </p:anim>
                                    <p:anim calcmode="lin" valueType="num">
                                      <p:cBhvr>
                                        <p:cTn id="24" dur="500" fill="hold"/>
                                        <p:tgtEl>
                                          <p:spTgt spid="49"/>
                                        </p:tgtEl>
                                        <p:attrNameLst>
                                          <p:attrName>ppt_h</p:attrName>
                                        </p:attrNameLst>
                                      </p:cBhvr>
                                      <p:tavLst>
                                        <p:tav tm="0">
                                          <p:val>
                                            <p:fltVal val="0"/>
                                          </p:val>
                                        </p:tav>
                                        <p:tav tm="100000">
                                          <p:val>
                                            <p:strVal val="#ppt_h"/>
                                          </p:val>
                                        </p:tav>
                                      </p:tavLst>
                                    </p:anim>
                                    <p:animEffect transition="in" filter="fade">
                                      <p:cBhvr>
                                        <p:cTn id="25" dur="500"/>
                                        <p:tgtEl>
                                          <p:spTgt spid="49"/>
                                        </p:tgtEl>
                                      </p:cBhvr>
                                    </p:animEffect>
                                  </p:childTnLst>
                                </p:cTn>
                              </p:par>
                              <p:par>
                                <p:cTn id="26" presetID="53" presetClass="entr" presetSubtype="0" fill="hold" grpId="0" nodeType="withEffect">
                                  <p:stCondLst>
                                    <p:cond delay="200"/>
                                  </p:stCondLst>
                                  <p:childTnLst>
                                    <p:set>
                                      <p:cBhvr>
                                        <p:cTn id="27" dur="1" fill="hold">
                                          <p:stCondLst>
                                            <p:cond delay="0"/>
                                          </p:stCondLst>
                                        </p:cTn>
                                        <p:tgtEl>
                                          <p:spTgt spid="50"/>
                                        </p:tgtEl>
                                        <p:attrNameLst>
                                          <p:attrName>style.visibility</p:attrName>
                                        </p:attrNameLst>
                                      </p:cBhvr>
                                      <p:to>
                                        <p:strVal val="visible"/>
                                      </p:to>
                                    </p:set>
                                    <p:anim calcmode="lin" valueType="num">
                                      <p:cBhvr>
                                        <p:cTn id="28" dur="500" fill="hold"/>
                                        <p:tgtEl>
                                          <p:spTgt spid="50"/>
                                        </p:tgtEl>
                                        <p:attrNameLst>
                                          <p:attrName>ppt_w</p:attrName>
                                        </p:attrNameLst>
                                      </p:cBhvr>
                                      <p:tavLst>
                                        <p:tav tm="0">
                                          <p:val>
                                            <p:fltVal val="0"/>
                                          </p:val>
                                        </p:tav>
                                        <p:tav tm="100000">
                                          <p:val>
                                            <p:strVal val="#ppt_w"/>
                                          </p:val>
                                        </p:tav>
                                      </p:tavLst>
                                    </p:anim>
                                    <p:anim calcmode="lin" valueType="num">
                                      <p:cBhvr>
                                        <p:cTn id="29" dur="500" fill="hold"/>
                                        <p:tgtEl>
                                          <p:spTgt spid="50"/>
                                        </p:tgtEl>
                                        <p:attrNameLst>
                                          <p:attrName>ppt_h</p:attrName>
                                        </p:attrNameLst>
                                      </p:cBhvr>
                                      <p:tavLst>
                                        <p:tav tm="0">
                                          <p:val>
                                            <p:fltVal val="0"/>
                                          </p:val>
                                        </p:tav>
                                        <p:tav tm="100000">
                                          <p:val>
                                            <p:strVal val="#ppt_h"/>
                                          </p:val>
                                        </p:tav>
                                      </p:tavLst>
                                    </p:anim>
                                    <p:animEffect transition="in" filter="fade">
                                      <p:cBhvr>
                                        <p:cTn id="30" dur="500"/>
                                        <p:tgtEl>
                                          <p:spTgt spid="50"/>
                                        </p:tgtEl>
                                      </p:cBhvr>
                                    </p:animEffect>
                                  </p:childTnLst>
                                </p:cTn>
                              </p:par>
                              <p:par>
                                <p:cTn id="31" presetID="53" presetClass="entr" presetSubtype="0" fill="hold" grpId="0" nodeType="withEffect">
                                  <p:stCondLst>
                                    <p:cond delay="400"/>
                                  </p:stCondLst>
                                  <p:childTnLst>
                                    <p:set>
                                      <p:cBhvr>
                                        <p:cTn id="32" dur="1" fill="hold">
                                          <p:stCondLst>
                                            <p:cond delay="0"/>
                                          </p:stCondLst>
                                        </p:cTn>
                                        <p:tgtEl>
                                          <p:spTgt spid="53"/>
                                        </p:tgtEl>
                                        <p:attrNameLst>
                                          <p:attrName>style.visibility</p:attrName>
                                        </p:attrNameLst>
                                      </p:cBhvr>
                                      <p:to>
                                        <p:strVal val="visible"/>
                                      </p:to>
                                    </p:set>
                                    <p:anim calcmode="lin" valueType="num">
                                      <p:cBhvr>
                                        <p:cTn id="33" dur="500" fill="hold"/>
                                        <p:tgtEl>
                                          <p:spTgt spid="53"/>
                                        </p:tgtEl>
                                        <p:attrNameLst>
                                          <p:attrName>ppt_w</p:attrName>
                                        </p:attrNameLst>
                                      </p:cBhvr>
                                      <p:tavLst>
                                        <p:tav tm="0">
                                          <p:val>
                                            <p:fltVal val="0"/>
                                          </p:val>
                                        </p:tav>
                                        <p:tav tm="100000">
                                          <p:val>
                                            <p:strVal val="#ppt_w"/>
                                          </p:val>
                                        </p:tav>
                                      </p:tavLst>
                                    </p:anim>
                                    <p:anim calcmode="lin" valueType="num">
                                      <p:cBhvr>
                                        <p:cTn id="34" dur="500" fill="hold"/>
                                        <p:tgtEl>
                                          <p:spTgt spid="53"/>
                                        </p:tgtEl>
                                        <p:attrNameLst>
                                          <p:attrName>ppt_h</p:attrName>
                                        </p:attrNameLst>
                                      </p:cBhvr>
                                      <p:tavLst>
                                        <p:tav tm="0">
                                          <p:val>
                                            <p:fltVal val="0"/>
                                          </p:val>
                                        </p:tav>
                                        <p:tav tm="100000">
                                          <p:val>
                                            <p:strVal val="#ppt_h"/>
                                          </p:val>
                                        </p:tav>
                                      </p:tavLst>
                                    </p:anim>
                                    <p:animEffect transition="in" filter="fade">
                                      <p:cBhvr>
                                        <p:cTn id="35" dur="500"/>
                                        <p:tgtEl>
                                          <p:spTgt spid="53"/>
                                        </p:tgtEl>
                                      </p:cBhvr>
                                    </p:animEffect>
                                  </p:childTnLst>
                                </p:cTn>
                              </p:par>
                              <p:par>
                                <p:cTn id="36" presetID="53" presetClass="entr" presetSubtype="0" fill="hold" grpId="0" nodeType="withEffect">
                                  <p:stCondLst>
                                    <p:cond delay="400"/>
                                  </p:stCondLst>
                                  <p:childTnLst>
                                    <p:set>
                                      <p:cBhvr>
                                        <p:cTn id="37" dur="1" fill="hold">
                                          <p:stCondLst>
                                            <p:cond delay="0"/>
                                          </p:stCondLst>
                                        </p:cTn>
                                        <p:tgtEl>
                                          <p:spTgt spid="54"/>
                                        </p:tgtEl>
                                        <p:attrNameLst>
                                          <p:attrName>style.visibility</p:attrName>
                                        </p:attrNameLst>
                                      </p:cBhvr>
                                      <p:to>
                                        <p:strVal val="visible"/>
                                      </p:to>
                                    </p:set>
                                    <p:anim calcmode="lin" valueType="num">
                                      <p:cBhvr>
                                        <p:cTn id="38" dur="500" fill="hold"/>
                                        <p:tgtEl>
                                          <p:spTgt spid="54"/>
                                        </p:tgtEl>
                                        <p:attrNameLst>
                                          <p:attrName>ppt_w</p:attrName>
                                        </p:attrNameLst>
                                      </p:cBhvr>
                                      <p:tavLst>
                                        <p:tav tm="0">
                                          <p:val>
                                            <p:fltVal val="0"/>
                                          </p:val>
                                        </p:tav>
                                        <p:tav tm="100000">
                                          <p:val>
                                            <p:strVal val="#ppt_w"/>
                                          </p:val>
                                        </p:tav>
                                      </p:tavLst>
                                    </p:anim>
                                    <p:anim calcmode="lin" valueType="num">
                                      <p:cBhvr>
                                        <p:cTn id="39" dur="500" fill="hold"/>
                                        <p:tgtEl>
                                          <p:spTgt spid="54"/>
                                        </p:tgtEl>
                                        <p:attrNameLst>
                                          <p:attrName>ppt_h</p:attrName>
                                        </p:attrNameLst>
                                      </p:cBhvr>
                                      <p:tavLst>
                                        <p:tav tm="0">
                                          <p:val>
                                            <p:fltVal val="0"/>
                                          </p:val>
                                        </p:tav>
                                        <p:tav tm="100000">
                                          <p:val>
                                            <p:strVal val="#ppt_h"/>
                                          </p:val>
                                        </p:tav>
                                      </p:tavLst>
                                    </p:anim>
                                    <p:animEffect transition="in" filter="fade">
                                      <p:cBhvr>
                                        <p:cTn id="40" dur="500"/>
                                        <p:tgtEl>
                                          <p:spTgt spid="54"/>
                                        </p:tgtEl>
                                      </p:cBhvr>
                                    </p:animEffect>
                                  </p:childTnLst>
                                </p:cTn>
                              </p:par>
                            </p:childTnLst>
                          </p:cTn>
                        </p:par>
                        <p:par>
                          <p:cTn id="41" fill="hold">
                            <p:stCondLst>
                              <p:cond delay="8600"/>
                            </p:stCondLst>
                            <p:childTnLst>
                              <p:par>
                                <p:cTn id="42" presetID="22" presetClass="entr" presetSubtype="2"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wipe(right)">
                                      <p:cBhvr>
                                        <p:cTn id="44" dur="500"/>
                                        <p:tgtEl>
                                          <p:spTgt spid="51"/>
                                        </p:tgtEl>
                                      </p:cBhvr>
                                    </p:animEffect>
                                  </p:childTnLst>
                                </p:cTn>
                              </p:par>
                            </p:childTnLst>
                          </p:cTn>
                        </p:par>
                        <p:par>
                          <p:cTn id="45" fill="hold">
                            <p:stCondLst>
                              <p:cond delay="9100"/>
                            </p:stCondLst>
                            <p:childTnLst>
                              <p:par>
                                <p:cTn id="46" presetID="22" presetClass="entr" presetSubtype="8"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wipe(left)">
                                      <p:cBhvr>
                                        <p:cTn id="4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p:bldP spid="52" grpId="0"/>
      <p:bldP spid="53" grpId="0" animBg="1"/>
      <p:bldP spid="54" grpId="0" animBg="1"/>
      <p:bldP spid="55" grpId="0"/>
      <p:bldP spid="5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sp>
        <p:nvSpPr>
          <p:cNvPr id="11" name="TextBox 10"/>
          <p:cNvSpPr txBox="1"/>
          <p:nvPr/>
        </p:nvSpPr>
        <p:spPr>
          <a:xfrm>
            <a:off x="251520" y="1717030"/>
            <a:ext cx="4572508" cy="684793"/>
          </a:xfrm>
          <a:prstGeom prst="rect">
            <a:avLst/>
          </a:prstGeom>
          <a:noFill/>
          <a:effectLst/>
        </p:spPr>
        <p:txBody>
          <a:bodyPr wrap="square" lIns="68571" tIns="34285" rIns="68571" bIns="34285" rtlCol="0">
            <a:spAutoFit/>
          </a:bodyPr>
          <a:lstStyle/>
          <a:p>
            <a:pPr>
              <a:defRPr/>
            </a:pPr>
            <a:r>
              <a:rPr lang="zh-CN" altLang="en-US" sz="4000" dirty="0">
                <a:solidFill>
                  <a:schemeClr val="tx1">
                    <a:lumMod val="75000"/>
                    <a:lumOff val="25000"/>
                  </a:schemeClr>
                </a:solidFill>
                <a:latin typeface="微软雅黑" pitchFamily="34" charset="-122"/>
                <a:ea typeface="微软雅黑" pitchFamily="34" charset="-122"/>
                <a:sym typeface="微软雅黑" pitchFamily="34" charset="-122"/>
              </a:rPr>
              <a:t>演讲完毕 谢谢观看</a:t>
            </a:r>
          </a:p>
        </p:txBody>
      </p:sp>
      <p:sp>
        <p:nvSpPr>
          <p:cNvPr id="19" name="原创设计师QQ598969553                 _15">
            <a:extLst>
              <a:ext uri="{FF2B5EF4-FFF2-40B4-BE49-F238E27FC236}">
                <a16:creationId xmlns:a16="http://schemas.microsoft.com/office/drawing/2014/main" id="{01533219-856A-4433-886B-8AF18F32A617}"/>
              </a:ext>
            </a:extLst>
          </p:cNvPr>
          <p:cNvSpPr/>
          <p:nvPr/>
        </p:nvSpPr>
        <p:spPr>
          <a:xfrm>
            <a:off x="251520" y="2392069"/>
            <a:ext cx="3240361"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请您单击此处添加所在公司名称</a:t>
            </a:r>
          </a:p>
        </p:txBody>
      </p:sp>
      <p:sp>
        <p:nvSpPr>
          <p:cNvPr id="20" name="Rectangle 4">
            <a:extLst>
              <a:ext uri="{FF2B5EF4-FFF2-40B4-BE49-F238E27FC236}">
                <a16:creationId xmlns:a16="http://schemas.microsoft.com/office/drawing/2014/main" id="{702A6BD1-F348-4D0A-A681-E6878AE7CAAC}"/>
              </a:ext>
            </a:extLst>
          </p:cNvPr>
          <p:cNvSpPr txBox="1">
            <a:spLocks noChangeArrowheads="1"/>
          </p:cNvSpPr>
          <p:nvPr/>
        </p:nvSpPr>
        <p:spPr bwMode="auto">
          <a:xfrm>
            <a:off x="252831" y="2650076"/>
            <a:ext cx="2698989" cy="580690"/>
          </a:xfrm>
          <a:prstGeom prst="rect">
            <a:avLst/>
          </a:prstGeom>
          <a:noFill/>
          <a:ln>
            <a:noFill/>
          </a:ln>
          <a:effectLs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000" b="0" dirty="0">
                <a:solidFill>
                  <a:schemeClr val="tx1">
                    <a:lumMod val="75000"/>
                    <a:lumOff val="25000"/>
                  </a:schemeClr>
                </a:solidFill>
                <a:latin typeface="微软雅黑" panose="020B0503020204020204" pitchFamily="34" charset="-122"/>
                <a:ea typeface="微软雅黑" panose="020B0503020204020204" pitchFamily="34" charset="-122"/>
              </a:rPr>
              <a:t>汇报</a:t>
            </a:r>
            <a:r>
              <a:rPr lang="zh-CN" altLang="en-US" sz="1000" b="0">
                <a:solidFill>
                  <a:schemeClr val="tx1">
                    <a:lumMod val="75000"/>
                    <a:lumOff val="25000"/>
                  </a:schemeClr>
                </a:solidFill>
                <a:latin typeface="微软雅黑" panose="020B0503020204020204" pitchFamily="34" charset="-122"/>
                <a:ea typeface="微软雅黑" panose="020B0503020204020204" pitchFamily="34" charset="-122"/>
              </a:rPr>
              <a:t>人</a:t>
            </a:r>
            <a:r>
              <a:rPr lang="en-US" altLang="zh-CN" sz="1000" b="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b="0" smtClean="0">
                <a:solidFill>
                  <a:schemeClr val="tx1">
                    <a:lumMod val="75000"/>
                    <a:lumOff val="25000"/>
                  </a:schemeClr>
                </a:solidFill>
                <a:latin typeface="微软雅黑" panose="020B0503020204020204" pitchFamily="34" charset="-122"/>
                <a:ea typeface="微软雅黑" panose="020B0503020204020204" pitchFamily="34" charset="-122"/>
              </a:rPr>
              <a:t>泡泡糖</a:t>
            </a:r>
            <a:r>
              <a:rPr lang="en-US" altLang="zh-CN" sz="1000" b="0" smtClean="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000" b="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en-US" altLang="zh-CN" sz="1000" b="0" dirty="0">
              <a:solidFill>
                <a:schemeClr val="tx1">
                  <a:lumMod val="75000"/>
                  <a:lumOff val="25000"/>
                </a:schemeClr>
              </a:solidFill>
              <a:latin typeface="微软雅黑" panose="020B0503020204020204" pitchFamily="34" charset="-122"/>
              <a:ea typeface="微软雅黑" panose="020B0503020204020204" pitchFamily="34" charset="-122"/>
            </a:endParaRPr>
          </a:p>
          <a:p>
            <a:pPr algn="l"/>
            <a:endParaRPr lang="en-US" altLang="zh-CN" sz="1000" b="0" dirty="0">
              <a:solidFill>
                <a:schemeClr val="tx1">
                  <a:lumMod val="75000"/>
                  <a:lumOff val="25000"/>
                </a:schemeClr>
              </a:solidFill>
              <a:latin typeface="微软雅黑" panose="020B0503020204020204" pitchFamily="34" charset="-122"/>
              <a:ea typeface="微软雅黑" panose="020B0503020204020204" pitchFamily="34" charset="-122"/>
            </a:endParaRPr>
          </a:p>
          <a:p>
            <a:pPr algn="l"/>
            <a:r>
              <a:rPr lang="zh-CN" altLang="en-US" sz="1000" b="0" dirty="0">
                <a:solidFill>
                  <a:schemeClr val="tx1">
                    <a:lumMod val="75000"/>
                    <a:lumOff val="25000"/>
                  </a:schemeClr>
                </a:solidFill>
                <a:latin typeface="微软雅黑" panose="020B0503020204020204" pitchFamily="34" charset="-122"/>
                <a:ea typeface="微软雅黑" panose="020B0503020204020204" pitchFamily="34" charset="-122"/>
              </a:rPr>
              <a:t>时间：</a:t>
            </a:r>
            <a:r>
              <a:rPr lang="en-US" altLang="zh-CN" sz="1000" b="0" dirty="0">
                <a:solidFill>
                  <a:schemeClr val="tx1">
                    <a:lumMod val="75000"/>
                    <a:lumOff val="25000"/>
                  </a:schemeClr>
                </a:solidFill>
                <a:latin typeface="微软雅黑" panose="020B0503020204020204" pitchFamily="34" charset="-122"/>
                <a:ea typeface="微软雅黑" panose="020B0503020204020204" pitchFamily="34" charset="-122"/>
              </a:rPr>
              <a:t>2019</a:t>
            </a:r>
            <a:r>
              <a:rPr lang="zh-CN" altLang="en-US" sz="1000" b="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000" b="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000" b="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000" b="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000" b="0" dirty="0">
                <a:solidFill>
                  <a:schemeClr val="tx1">
                    <a:lumMod val="75000"/>
                    <a:lumOff val="25000"/>
                  </a:schemeClr>
                </a:solidFill>
                <a:latin typeface="微软雅黑" panose="020B0503020204020204" pitchFamily="34" charset="-122"/>
                <a:ea typeface="微软雅黑" panose="020B0503020204020204" pitchFamily="34" charset="-122"/>
              </a:rPr>
              <a:t>日</a:t>
            </a:r>
          </a:p>
        </p:txBody>
      </p:sp>
      <p:sp>
        <p:nvSpPr>
          <p:cNvPr id="9" name="TextBox 11">
            <a:extLst>
              <a:ext uri="{FF2B5EF4-FFF2-40B4-BE49-F238E27FC236}">
                <a16:creationId xmlns:a16="http://schemas.microsoft.com/office/drawing/2014/main" id="{CD78653F-4641-452A-BB80-4263106E61B4}"/>
              </a:ext>
            </a:extLst>
          </p:cNvPr>
          <p:cNvSpPr txBox="1"/>
          <p:nvPr/>
        </p:nvSpPr>
        <p:spPr>
          <a:xfrm>
            <a:off x="221490" y="3294637"/>
            <a:ext cx="3954466" cy="392425"/>
          </a:xfrm>
          <a:prstGeom prst="rect">
            <a:avLst/>
          </a:prstGeom>
          <a:noFill/>
          <a:effectLst/>
        </p:spPr>
        <p:txBody>
          <a:bodyPr wrap="square" lIns="68589" tIns="34295" rIns="68589" bIns="34295" rtlCol="0">
            <a:spAutoFit/>
          </a:bodyPr>
          <a:lstStyle/>
          <a:p>
            <a:r>
              <a:rPr lang="en-US" altLang="zh-CN" sz="700" dirty="0">
                <a:solidFill>
                  <a:schemeClr val="bg1">
                    <a:lumMod val="50000"/>
                  </a:schemeClr>
                </a:solidFill>
                <a:latin typeface="微软雅黑" pitchFamily="34" charset="-122"/>
                <a:ea typeface="微软雅黑" pitchFamily="34" charset="-122"/>
              </a:rPr>
              <a:t>Your content to play here, or through your copy, paste in this box, and select only the text. Your content to play here, or through your copy, paste in this box, and select only the text.</a:t>
            </a:r>
          </a:p>
        </p:txBody>
      </p:sp>
      <p:sp>
        <p:nvSpPr>
          <p:cNvPr id="10" name="TextBox 10">
            <a:extLst>
              <a:ext uri="{FF2B5EF4-FFF2-40B4-BE49-F238E27FC236}">
                <a16:creationId xmlns:a16="http://schemas.microsoft.com/office/drawing/2014/main" id="{8224CDBC-FB68-4911-8A87-A15D896496CA}"/>
              </a:ext>
            </a:extLst>
          </p:cNvPr>
          <p:cNvSpPr txBox="1"/>
          <p:nvPr/>
        </p:nvSpPr>
        <p:spPr>
          <a:xfrm>
            <a:off x="101878" y="749415"/>
            <a:ext cx="1913838" cy="992569"/>
          </a:xfrm>
          <a:prstGeom prst="rect">
            <a:avLst/>
          </a:prstGeom>
          <a:noFill/>
          <a:effectLst/>
        </p:spPr>
        <p:txBody>
          <a:bodyPr wrap="square" lIns="68571" tIns="34285" rIns="68571" bIns="34285" rtlCol="0">
            <a:spAutoFit/>
          </a:bodyPr>
          <a:lstStyle/>
          <a:p>
            <a:pPr algn="ctr">
              <a:defRPr/>
            </a:pPr>
            <a:r>
              <a:rPr lang="en-US" altLang="zh-CN" sz="6000" smtClean="0">
                <a:solidFill>
                  <a:schemeClr val="tx1">
                    <a:lumMod val="75000"/>
                    <a:lumOff val="25000"/>
                  </a:schemeClr>
                </a:solidFill>
                <a:effectLst/>
                <a:latin typeface="Agency FB" panose="020B0503020202020204" pitchFamily="34" charset="0"/>
                <a:ea typeface="微软雅黑" pitchFamily="34" charset="-122"/>
                <a:sym typeface="微软雅黑" pitchFamily="34" charset="-122"/>
              </a:rPr>
              <a:t>2018</a:t>
            </a:r>
            <a:endParaRPr lang="zh-CN" altLang="en-US" sz="6000" dirty="0">
              <a:solidFill>
                <a:schemeClr val="tx1">
                  <a:lumMod val="75000"/>
                  <a:lumOff val="25000"/>
                </a:schemeClr>
              </a:solidFill>
              <a:effectLst/>
              <a:latin typeface="Agency FB" panose="020B0503020202020204" pitchFamily="34" charset="0"/>
              <a:ea typeface="微软雅黑" pitchFamily="34" charset="-122"/>
              <a:sym typeface="微软雅黑" pitchFamily="34" charset="-122"/>
            </a:endParaRPr>
          </a:p>
        </p:txBody>
      </p:sp>
    </p:spTree>
    <p:extLst>
      <p:ext uri="{BB962C8B-B14F-4D97-AF65-F5344CB8AC3E}">
        <p14:creationId xmlns:p14="http://schemas.microsoft.com/office/powerpoint/2010/main" val="3465290558"/>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0"/>
                                        </p:tgtEl>
                                        <p:attrNameLst>
                                          <p:attrName>ppt_y</p:attrName>
                                        </p:attrNameLst>
                                      </p:cBhvr>
                                      <p:tavLst>
                                        <p:tav tm="0">
                                          <p:val>
                                            <p:strVal val="#ppt_y"/>
                                          </p:val>
                                        </p:tav>
                                        <p:tav tm="100000">
                                          <p:val>
                                            <p:strVal val="#ppt_y"/>
                                          </p:val>
                                        </p:tav>
                                      </p:tavLst>
                                    </p:anim>
                                    <p:anim calcmode="lin" valueType="num">
                                      <p:cBhvr>
                                        <p:cTn id="1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0"/>
                                        </p:tgtEl>
                                      </p:cBhvr>
                                    </p:animEffect>
                                  </p:childTnLst>
                                </p:cTn>
                              </p:par>
                            </p:childTnLst>
                          </p:cTn>
                        </p:par>
                        <p:par>
                          <p:cTn id="18" fill="hold">
                            <p:stCondLst>
                              <p:cond delay="165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1"/>
                                        </p:tgtEl>
                                        <p:attrNameLst>
                                          <p:attrName>ppt_y</p:attrName>
                                        </p:attrNameLst>
                                      </p:cBhvr>
                                      <p:tavLst>
                                        <p:tav tm="0">
                                          <p:val>
                                            <p:strVal val="#ppt_y"/>
                                          </p:val>
                                        </p:tav>
                                        <p:tav tm="100000">
                                          <p:val>
                                            <p:strVal val="#ppt_y"/>
                                          </p:val>
                                        </p:tav>
                                      </p:tavLst>
                                    </p:anim>
                                    <p:anim calcmode="lin" valueType="num">
                                      <p:cBhvr>
                                        <p:cTn id="23"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1"/>
                                        </p:tgtEl>
                                      </p:cBhvr>
                                    </p:animEffect>
                                  </p:childTnLst>
                                </p:cTn>
                              </p:par>
                            </p:childTnLst>
                          </p:cTn>
                        </p:par>
                        <p:par>
                          <p:cTn id="26" fill="hold">
                            <p:stCondLst>
                              <p:cond delay="2500"/>
                            </p:stCondLst>
                            <p:childTnLst>
                              <p:par>
                                <p:cTn id="27" presetID="12" presetClass="entr" presetSubtype="1"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p:tgtEl>
                                          <p:spTgt spid="19"/>
                                        </p:tgtEl>
                                        <p:attrNameLst>
                                          <p:attrName>ppt_y</p:attrName>
                                        </p:attrNameLst>
                                      </p:cBhvr>
                                      <p:tavLst>
                                        <p:tav tm="0">
                                          <p:val>
                                            <p:strVal val="#ppt_y-#ppt_h*1.125000"/>
                                          </p:val>
                                        </p:tav>
                                        <p:tav tm="100000">
                                          <p:val>
                                            <p:strVal val="#ppt_y"/>
                                          </p:val>
                                        </p:tav>
                                      </p:tavLst>
                                    </p:anim>
                                    <p:animEffect transition="in" filter="wipe(down)">
                                      <p:cBhvr>
                                        <p:cTn id="30" dur="500"/>
                                        <p:tgtEl>
                                          <p:spTgt spid="19"/>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childTnLst>
                          </p:cTn>
                        </p:par>
                        <p:par>
                          <p:cTn id="35" fill="hold">
                            <p:stCondLst>
                              <p:cond delay="3500"/>
                            </p:stCondLst>
                            <p:childTnLst>
                              <p:par>
                                <p:cTn id="36" presetID="16" presetClass="entr" presetSubtype="37"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barn(outVertical)">
                                      <p:cBhvr>
                                        <p:cTn id="3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20" grpId="0"/>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011"/>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61022203059"/>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9"/>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0.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9"/>
</p:tagLst>
</file>

<file path=ppt/tags/tag11.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9"/>
</p:tagLst>
</file>

<file path=ppt/tags/tag12.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9"/>
</p:tagLst>
</file>

<file path=ppt/tags/tag13.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9"/>
</p:tagLst>
</file>

<file path=ppt/tags/tag14.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SubTitle"/>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2"/>
</p:tagLst>
</file>

<file path=ppt/tags/tag22.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SubTitle"/>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Other"/>
  <p:tag name="MH_ORDER" val="2"/>
</p:tagLst>
</file>

<file path=ppt/tags/tag25.xml><?xml version="1.0" encoding="utf-8"?>
<p:tagLst xmlns:a="http://schemas.openxmlformats.org/drawingml/2006/main" xmlns:r="http://schemas.openxmlformats.org/officeDocument/2006/relationships" xmlns:p="http://schemas.openxmlformats.org/presentationml/2006/main">
  <p:tag name="MH" val="20161022203059"/>
  <p:tag name="MH_LIBRARY" val="GRAPHIC"/>
  <p:tag name="MH_TYPE" val="SubTitle"/>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27.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28.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29.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30.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31.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32.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33.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34.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35.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36.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37.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38.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39.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40.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41.xml><?xml version="1.0" encoding="utf-8"?>
<p:tagLst xmlns:a="http://schemas.openxmlformats.org/drawingml/2006/main" xmlns:r="http://schemas.openxmlformats.org/officeDocument/2006/relationships" xmlns:p="http://schemas.openxmlformats.org/presentationml/2006/main">
  <p:tag name="MH" val="20151222221800"/>
  <p:tag name="MH_LIBRARY" val="GRAPHIC"/>
  <p:tag name="MH_TYPE" val="Picture"/>
  <p:tag name="MH_ORDER" val="3"/>
</p:tagLst>
</file>

<file path=ppt/tags/tag42.xml><?xml version="1.0" encoding="utf-8"?>
<p:tagLst xmlns:a="http://schemas.openxmlformats.org/drawingml/2006/main" xmlns:r="http://schemas.openxmlformats.org/officeDocument/2006/relationships" xmlns:p="http://schemas.openxmlformats.org/presentationml/2006/main">
  <p:tag name="MH" val="20151222221800"/>
  <p:tag name="MH_LIBRARY" val="GRAPHIC"/>
  <p:tag name="MH_TYPE" val="Other"/>
  <p:tag name="MH_ORDER" val="3"/>
</p:tagLst>
</file>

<file path=ppt/tags/tag43.xml><?xml version="1.0" encoding="utf-8"?>
<p:tagLst xmlns:a="http://schemas.openxmlformats.org/drawingml/2006/main" xmlns:r="http://schemas.openxmlformats.org/officeDocument/2006/relationships" xmlns:p="http://schemas.openxmlformats.org/presentationml/2006/main">
  <p:tag name="MH" val="20151222221800"/>
  <p:tag name="MH_LIBRARY" val="GRAPHIC"/>
  <p:tag name="MH_TYPE" val="SubTitle"/>
  <p:tag name="MH_ORDER" val="3"/>
</p:tagLst>
</file>

<file path=ppt/tags/tag44.xml><?xml version="1.0" encoding="utf-8"?>
<p:tagLst xmlns:a="http://schemas.openxmlformats.org/drawingml/2006/main" xmlns:r="http://schemas.openxmlformats.org/officeDocument/2006/relationships" xmlns:p="http://schemas.openxmlformats.org/presentationml/2006/main">
  <p:tag name="MH" val="20151222221800"/>
  <p:tag name="MH_LIBRARY" val="GRAPHIC"/>
  <p:tag name="MH_TYPE" val="Picture"/>
  <p:tag name="MH_ORDER" val="3"/>
</p:tagLst>
</file>

<file path=ppt/tags/tag45.xml><?xml version="1.0" encoding="utf-8"?>
<p:tagLst xmlns:a="http://schemas.openxmlformats.org/drawingml/2006/main" xmlns:r="http://schemas.openxmlformats.org/officeDocument/2006/relationships" xmlns:p="http://schemas.openxmlformats.org/presentationml/2006/main">
  <p:tag name="MH" val="20151222221800"/>
  <p:tag name="MH_LIBRARY" val="GRAPHIC"/>
  <p:tag name="MH_TYPE" val="Other"/>
  <p:tag name="MH_ORDER" val="3"/>
</p:tagLst>
</file>

<file path=ppt/tags/tag46.xml><?xml version="1.0" encoding="utf-8"?>
<p:tagLst xmlns:a="http://schemas.openxmlformats.org/drawingml/2006/main" xmlns:r="http://schemas.openxmlformats.org/officeDocument/2006/relationships" xmlns:p="http://schemas.openxmlformats.org/presentationml/2006/main">
  <p:tag name="MH" val="20151222221800"/>
  <p:tag name="MH_LIBRARY" val="GRAPHIC"/>
  <p:tag name="MH_TYPE" val="SubTitle"/>
  <p:tag name="MH_ORDER" val="3"/>
</p:tagLst>
</file>

<file path=ppt/tags/tag47.xml><?xml version="1.0" encoding="utf-8"?>
<p:tagLst xmlns:a="http://schemas.openxmlformats.org/drawingml/2006/main" xmlns:r="http://schemas.openxmlformats.org/officeDocument/2006/relationships" xmlns:p="http://schemas.openxmlformats.org/presentationml/2006/main">
  <p:tag name="MH" val="20151222221800"/>
  <p:tag name="MH_LIBRARY" val="GRAPHIC"/>
  <p:tag name="MH_TYPE" val="Picture"/>
  <p:tag name="MH_ORDER" val="2"/>
</p:tagLst>
</file>

<file path=ppt/tags/tag48.xml><?xml version="1.0" encoding="utf-8"?>
<p:tagLst xmlns:a="http://schemas.openxmlformats.org/drawingml/2006/main" xmlns:r="http://schemas.openxmlformats.org/officeDocument/2006/relationships" xmlns:p="http://schemas.openxmlformats.org/presentationml/2006/main">
  <p:tag name="MH" val="20151222221800"/>
  <p:tag name="MH_LIBRARY" val="GRAPHIC"/>
  <p:tag name="MH_TYPE" val="Other"/>
  <p:tag name="MH_ORDER" val="2"/>
</p:tagLst>
</file>

<file path=ppt/tags/tag49.xml><?xml version="1.0" encoding="utf-8"?>
<p:tagLst xmlns:a="http://schemas.openxmlformats.org/drawingml/2006/main" xmlns:r="http://schemas.openxmlformats.org/officeDocument/2006/relationships" xmlns:p="http://schemas.openxmlformats.org/presentationml/2006/main">
  <p:tag name="MH" val="20151222221800"/>
  <p:tag name="MH_LIBRARY" val="GRAPHIC"/>
  <p:tag name="MH_TYPE" val="SubTitle"/>
  <p:tag name="MH_ORDER" val="2"/>
</p:tagLst>
</file>

<file path=ppt/tags/tag50.xml><?xml version="1.0" encoding="utf-8"?>
<p:tagLst xmlns:a="http://schemas.openxmlformats.org/drawingml/2006/main" xmlns:r="http://schemas.openxmlformats.org/officeDocument/2006/relationships" xmlns:p="http://schemas.openxmlformats.org/presentationml/2006/main">
  <p:tag name="MH" val="20151222221800"/>
  <p:tag name="MH_LIBRARY" val="GRAPHIC"/>
  <p:tag name="MH_TYPE" val="Picture"/>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51222221800"/>
  <p:tag name="MH_LIBRARY" val="GRAPHIC"/>
  <p:tag name="MH_TYPE" val="Other"/>
  <p:tag name="MH_ORDER" val="1"/>
</p:tagLst>
</file>

<file path=ppt/tags/tag52.xml><?xml version="1.0" encoding="utf-8"?>
<p:tagLst xmlns:a="http://schemas.openxmlformats.org/drawingml/2006/main" xmlns:r="http://schemas.openxmlformats.org/officeDocument/2006/relationships" xmlns:p="http://schemas.openxmlformats.org/presentationml/2006/main">
  <p:tag name="MH" val="20151222221800"/>
  <p:tag name="MH_LIBRARY" val="GRAPHIC"/>
  <p:tag name="MH_TYPE" val="SubTitle"/>
  <p:tag name="MH_ORDER" val="1"/>
</p:tagLst>
</file>

<file path=ppt/tags/tag53.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54.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55.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56.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57.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heme/theme1.xml><?xml version="1.0" encoding="utf-8"?>
<a:theme xmlns:a="http://schemas.openxmlformats.org/drawingml/2006/main" name="Office 主题">
  <a:themeElements>
    <a:clrScheme name="自定义 13">
      <a:dk1>
        <a:sysClr val="windowText" lastClr="000000"/>
      </a:dk1>
      <a:lt1>
        <a:sysClr val="window" lastClr="FFFFFF"/>
      </a:lt1>
      <a:dk2>
        <a:srgbClr val="4E3B30"/>
      </a:dk2>
      <a:lt2>
        <a:srgbClr val="FBEEC9"/>
      </a:lt2>
      <a:accent1>
        <a:srgbClr val="F5B42F"/>
      </a:accent1>
      <a:accent2>
        <a:srgbClr val="D15937"/>
      </a:accent2>
      <a:accent3>
        <a:srgbClr val="B58B80"/>
      </a:accent3>
      <a:accent4>
        <a:srgbClr val="F5B42F"/>
      </a:accent4>
      <a:accent5>
        <a:srgbClr val="D15937"/>
      </a:accent5>
      <a:accent6>
        <a:srgbClr val="A5644E"/>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570</TotalTime>
  <Words>3252</Words>
  <Application>Microsoft Office PowerPoint</Application>
  <PresentationFormat>自定义</PresentationFormat>
  <Paragraphs>217</Paragraphs>
  <Slides>24</Slides>
  <Notes>22</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Agency FB</vt:lpstr>
      <vt:lpstr>Arial Unicode MS</vt:lpstr>
      <vt:lpstr>Gill Sans</vt:lpstr>
      <vt:lpstr>Lato Light</vt:lpstr>
      <vt:lpstr>맑은 고딕</vt:lpstr>
      <vt:lpstr>Open Sans</vt:lpstr>
      <vt:lpstr>Roboto Condensed</vt:lpstr>
      <vt:lpstr>Simply City Light</vt:lpstr>
      <vt:lpstr>方正兰亭细黑_GBK</vt:lpstr>
      <vt:lpstr>方正兰亭中黑_GBK</vt:lpstr>
      <vt:lpstr>宋体</vt:lpstr>
      <vt:lpstr>宋体</vt:lpstr>
      <vt:lpstr>微软雅黑</vt:lpstr>
      <vt:lpstr>Arial</vt:lpstr>
      <vt:lpstr>Calibri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011</dc:title>
  <dc:creator>小芥末素材 rosyhouse.taobao.com</dc:creator>
  <cp:lastModifiedBy>Administrator</cp:lastModifiedBy>
  <cp:revision>288</cp:revision>
  <dcterms:created xsi:type="dcterms:W3CDTF">2017-03-27T05:41:56Z</dcterms:created>
  <dcterms:modified xsi:type="dcterms:W3CDTF">2018-03-07T02:02:47Z</dcterms:modified>
</cp:coreProperties>
</file>