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8"/>
  </p:notesMasterIdLst>
  <p:handoutMasterIdLst>
    <p:handoutMasterId r:id="rId29"/>
  </p:handoutMasterIdLst>
  <p:sldIdLst>
    <p:sldId id="3167" r:id="rId2"/>
    <p:sldId id="3168" r:id="rId3"/>
    <p:sldId id="3169" r:id="rId4"/>
    <p:sldId id="3118" r:id="rId5"/>
    <p:sldId id="3112" r:id="rId6"/>
    <p:sldId id="3113" r:id="rId7"/>
    <p:sldId id="3116" r:id="rId8"/>
    <p:sldId id="3122" r:id="rId9"/>
    <p:sldId id="3170" r:id="rId10"/>
    <p:sldId id="3115" r:id="rId11"/>
    <p:sldId id="3144" r:id="rId12"/>
    <p:sldId id="3117" r:id="rId13"/>
    <p:sldId id="3145" r:id="rId14"/>
    <p:sldId id="3142" r:id="rId15"/>
    <p:sldId id="3172" r:id="rId16"/>
    <p:sldId id="3114" r:id="rId17"/>
    <p:sldId id="3141" r:id="rId18"/>
    <p:sldId id="3119" r:id="rId19"/>
    <p:sldId id="3120" r:id="rId20"/>
    <p:sldId id="3123" r:id="rId21"/>
    <p:sldId id="3173" r:id="rId22"/>
    <p:sldId id="3143" r:id="rId23"/>
    <p:sldId id="3146" r:id="rId24"/>
    <p:sldId id="3136" r:id="rId25"/>
    <p:sldId id="3124" r:id="rId26"/>
    <p:sldId id="3174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73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63CA"/>
    <a:srgbClr val="F2F2F2"/>
    <a:srgbClr val="1D6DC2"/>
    <a:srgbClr val="08B689"/>
    <a:srgbClr val="79B50F"/>
    <a:srgbClr val="09B0DE"/>
    <a:srgbClr val="6669D2"/>
    <a:srgbClr val="33BE9B"/>
    <a:srgbClr val="33FCC4"/>
    <a:srgbClr val="42D2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95433" autoAdjust="0"/>
  </p:normalViewPr>
  <p:slideViewPr>
    <p:cSldViewPr>
      <p:cViewPr varScale="1">
        <p:scale>
          <a:sx n="103" d="100"/>
          <a:sy n="103" d="100"/>
        </p:scale>
        <p:origin x="-636" y="-96"/>
      </p:cViewPr>
      <p:guideLst>
        <p:guide orient="horz" pos="373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dirty="0" smtClean="0"/>
              <a:t>PPT】https://mumjin.taobao.com/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第 </a:t>
            </a:r>
            <a:fld id="{CE884005-AAD7-43DA-8323-709AF992FEE5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页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42034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2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950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9235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732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6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2826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082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0245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96189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4847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2350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9235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8144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28572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5429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19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5846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25938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96613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1346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6330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91879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7159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40505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1599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smtClean="0"/>
              <a:t>PPT】https://mumjin.taobao.com/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第 </a:t>
            </a:r>
            <a:fld id="{CE884005-AAD7-43DA-8323-709AF992FEE5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页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03539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858750" cy="72326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349080" y="764704"/>
            <a:ext cx="12056959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 userDrawn="1"/>
        </p:nvSpPr>
        <p:spPr>
          <a:xfrm>
            <a:off x="313570" y="168029"/>
            <a:ext cx="246810" cy="24681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560380" y="414839"/>
            <a:ext cx="246810" cy="246810"/>
          </a:xfrm>
          <a:prstGeom prst="rect">
            <a:avLst/>
          </a:prstGeom>
          <a:solidFill>
            <a:srgbClr val="00A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1386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0" y="0"/>
            <a:ext cx="12858750" cy="72326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2519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1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audio" Target="../media/media1.mp3"/><Relationship Id="rId5" Type="http://schemas.microsoft.com/office/2007/relationships/media" Target="../media/media1.mp3"/><Relationship Id="rId10" Type="http://schemas.openxmlformats.org/officeDocument/2006/relationships/image" Target="../media/image2.png"/><Relationship Id="rId4" Type="http://schemas.openxmlformats.org/officeDocument/2006/relationships/tags" Target="../tags/tag5.xml"/><Relationship Id="rId9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-43724" y="-12700"/>
            <a:ext cx="12908824" cy="7278586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87" dirty="0"/>
          </a:p>
        </p:txBody>
      </p:sp>
      <p:sp>
        <p:nvSpPr>
          <p:cNvPr id="10" name="任意多边形 9"/>
          <p:cNvSpPr/>
          <p:nvPr/>
        </p:nvSpPr>
        <p:spPr bwMode="auto">
          <a:xfrm rot="10800000">
            <a:off x="3391326" y="0"/>
            <a:ext cx="9483723" cy="7256407"/>
          </a:xfrm>
          <a:custGeom>
            <a:avLst/>
            <a:gdLst>
              <a:gd name="connsiteX0" fmla="*/ 5442101 w 8991974"/>
              <a:gd name="connsiteY0" fmla="*/ 6858000 h 6858000"/>
              <a:gd name="connsiteX1" fmla="*/ 2370163 w 8991974"/>
              <a:gd name="connsiteY1" fmla="*/ 6858000 h 6858000"/>
              <a:gd name="connsiteX2" fmla="*/ 1781634 w 8991974"/>
              <a:gd name="connsiteY2" fmla="*/ 6858000 h 6858000"/>
              <a:gd name="connsiteX3" fmla="*/ 0 w 8991974"/>
              <a:gd name="connsiteY3" fmla="*/ 6858000 h 6858000"/>
              <a:gd name="connsiteX4" fmla="*/ 0 w 8991974"/>
              <a:gd name="connsiteY4" fmla="*/ 0 h 6858000"/>
              <a:gd name="connsiteX5" fmla="*/ 1781634 w 8991974"/>
              <a:gd name="connsiteY5" fmla="*/ 0 h 6858000"/>
              <a:gd name="connsiteX6" fmla="*/ 5920037 w 8991974"/>
              <a:gd name="connsiteY6" fmla="*/ 0 h 6858000"/>
              <a:gd name="connsiteX7" fmla="*/ 8991974 w 8991974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91974" h="6858000">
                <a:moveTo>
                  <a:pt x="5442101" y="6858000"/>
                </a:moveTo>
                <a:lnTo>
                  <a:pt x="2370163" y="6858000"/>
                </a:lnTo>
                <a:lnTo>
                  <a:pt x="1781634" y="6858000"/>
                </a:lnTo>
                <a:lnTo>
                  <a:pt x="0" y="6858000"/>
                </a:lnTo>
                <a:lnTo>
                  <a:pt x="0" y="0"/>
                </a:lnTo>
                <a:lnTo>
                  <a:pt x="1781634" y="0"/>
                </a:lnTo>
                <a:lnTo>
                  <a:pt x="5920037" y="0"/>
                </a:lnTo>
                <a:lnTo>
                  <a:pt x="8991974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6435" tIns="48218" rIns="96435" bIns="48218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6432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18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Stone Sans" pitchFamily="2" charset="0"/>
              <a:ea typeface="宋体" charset="-122"/>
            </a:endParaRPr>
          </a:p>
        </p:txBody>
      </p:sp>
      <p:sp>
        <p:nvSpPr>
          <p:cNvPr id="16" name="PA_文本框 3"/>
          <p:cNvSpPr txBox="1"/>
          <p:nvPr>
            <p:custDataLst>
              <p:tags r:id="rId1"/>
            </p:custDataLst>
          </p:nvPr>
        </p:nvSpPr>
        <p:spPr>
          <a:xfrm>
            <a:off x="452711" y="3601262"/>
            <a:ext cx="5428202" cy="152041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9280" b="1" kern="2200" spc="633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财务分析</a:t>
            </a:r>
            <a:endParaRPr lang="zh-CN" altLang="en-US" sz="9280" b="1" kern="2200" spc="6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PA_文本框 3"/>
          <p:cNvSpPr txBox="1"/>
          <p:nvPr>
            <p:custDataLst>
              <p:tags r:id="rId2"/>
            </p:custDataLst>
          </p:nvPr>
        </p:nvSpPr>
        <p:spPr>
          <a:xfrm>
            <a:off x="452711" y="5570553"/>
            <a:ext cx="8040128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财务分析</a:t>
            </a:r>
            <a:r>
              <a:rPr lang="en-US" altLang="zh-CN" sz="4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4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数据报告</a:t>
            </a:r>
            <a:r>
              <a:rPr lang="en-US" altLang="zh-CN" sz="4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4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理财投资</a:t>
            </a:r>
            <a:endParaRPr lang="zh-CN" altLang="en-US" sz="4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PA_文本框 3"/>
          <p:cNvSpPr txBox="1"/>
          <p:nvPr>
            <p:custDataLst>
              <p:tags r:id="rId3"/>
            </p:custDataLst>
          </p:nvPr>
        </p:nvSpPr>
        <p:spPr>
          <a:xfrm>
            <a:off x="452711" y="5114903"/>
            <a:ext cx="2880801" cy="41690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10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| </a:t>
            </a:r>
            <a:r>
              <a:rPr lang="zh-CN" altLang="en-US" sz="210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专注 </a:t>
            </a:r>
            <a:r>
              <a:rPr lang="en-US" altLang="zh-CN" sz="210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| </a:t>
            </a:r>
            <a:r>
              <a:rPr lang="zh-CN" altLang="en-US" sz="210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品质 </a:t>
            </a:r>
            <a:r>
              <a:rPr lang="en-US" altLang="zh-CN" sz="210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| </a:t>
            </a:r>
            <a:r>
              <a:rPr lang="zh-CN" altLang="en-US" sz="210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诚信 </a:t>
            </a:r>
            <a:r>
              <a:rPr lang="en-US" altLang="zh-CN" sz="210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|</a:t>
            </a:r>
            <a:endParaRPr lang="zh-CN" altLang="en-US" sz="2109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PA_文本框 45"/>
          <p:cNvSpPr txBox="1"/>
          <p:nvPr>
            <p:custDataLst>
              <p:tags r:id="rId4"/>
            </p:custDataLst>
          </p:nvPr>
        </p:nvSpPr>
        <p:spPr>
          <a:xfrm>
            <a:off x="452711" y="6331195"/>
            <a:ext cx="6168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Arial Black" pitchFamily="34" charset="0"/>
                <a:ea typeface="方正细圆简体" pitchFamily="2" charset="-122"/>
              </a:rPr>
              <a:t>FINANCIAL ANALYSIS/REPORTS/FINANCIAL INVESTMENT</a:t>
            </a:r>
            <a:endParaRPr lang="en-US" altLang="zh-CN" sz="1400" dirty="0">
              <a:solidFill>
                <a:schemeClr val="bg1"/>
              </a:solidFill>
              <a:latin typeface="Arial Black" pitchFamily="34" charset="0"/>
              <a:ea typeface="方正细圆简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565" y="1600101"/>
            <a:ext cx="5678484" cy="5678484"/>
          </a:xfrm>
          <a:prstGeom prst="rect">
            <a:avLst/>
          </a:prstGeom>
        </p:spPr>
      </p:pic>
      <p:pic>
        <p:nvPicPr>
          <p:cNvPr id="3" name="Position Music - Nox Trigger - 纯音乐版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24575" y="-104700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48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350"/>
                            </p:stCondLst>
                            <p:childTnLst>
                              <p:par>
                                <p:cTn id="3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16" grpId="0"/>
      <p:bldP spid="17" grpId="0"/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510855" y="2965041"/>
            <a:ext cx="4536504" cy="523212"/>
          </a:xfrm>
          <a:prstGeom prst="roundRect">
            <a:avLst/>
          </a:prstGeom>
          <a:solidFill>
            <a:schemeClr val="accent2">
              <a:alpha val="8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4" rIns="96429" bIns="48214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06999" y="3030262"/>
            <a:ext cx="2031325" cy="46166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852969" y="3053092"/>
            <a:ext cx="366827" cy="366827"/>
          </a:xfrm>
          <a:prstGeom prst="ellipse">
            <a:avLst/>
          </a:prstGeom>
          <a:solidFill>
            <a:schemeClr val="accent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510855" y="3736197"/>
            <a:ext cx="4536504" cy="523212"/>
          </a:xfrm>
          <a:prstGeom prst="roundRect">
            <a:avLst/>
          </a:prstGeom>
          <a:solidFill>
            <a:schemeClr val="accent2">
              <a:alpha val="8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4" rIns="96429" bIns="48214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06999" y="3801418"/>
            <a:ext cx="2031325" cy="46166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852969" y="3824248"/>
            <a:ext cx="366827" cy="366827"/>
          </a:xfrm>
          <a:prstGeom prst="ellipse">
            <a:avLst/>
          </a:prstGeom>
          <a:solidFill>
            <a:schemeClr val="accent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4510855" y="4510528"/>
            <a:ext cx="4536504" cy="523212"/>
          </a:xfrm>
          <a:prstGeom prst="roundRect">
            <a:avLst/>
          </a:prstGeom>
          <a:solidFill>
            <a:schemeClr val="accent2">
              <a:alpha val="8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4" rIns="96429" bIns="48214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806999" y="4575749"/>
            <a:ext cx="2031325" cy="46166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852969" y="4598579"/>
            <a:ext cx="366827" cy="366827"/>
          </a:xfrm>
          <a:prstGeom prst="ellipse">
            <a:avLst/>
          </a:prstGeom>
          <a:solidFill>
            <a:schemeClr val="accent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4510855" y="5293736"/>
            <a:ext cx="4536504" cy="523212"/>
          </a:xfrm>
          <a:prstGeom prst="roundRect">
            <a:avLst/>
          </a:prstGeom>
          <a:solidFill>
            <a:schemeClr val="accent2">
              <a:alpha val="8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4" rIns="96429" bIns="48214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806999" y="5358957"/>
            <a:ext cx="2031325" cy="46166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852969" y="5381787"/>
            <a:ext cx="366827" cy="366827"/>
          </a:xfrm>
          <a:prstGeom prst="ellipse">
            <a:avLst/>
          </a:prstGeom>
          <a:solidFill>
            <a:schemeClr val="accent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153"/>
          <p:cNvSpPr txBox="1"/>
          <p:nvPr/>
        </p:nvSpPr>
        <p:spPr>
          <a:xfrm>
            <a:off x="1426673" y="1025501"/>
            <a:ext cx="3061167" cy="1574659"/>
          </a:xfrm>
          <a:prstGeom prst="rect">
            <a:avLst/>
          </a:prstGeom>
          <a:noFill/>
        </p:spPr>
        <p:txBody>
          <a:bodyPr wrap="square" lIns="96392" tIns="48195" rIns="96392" bIns="4819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en-US" altLang="zh-CN" sz="6000" b="1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DIRECTORY</a:t>
            </a:r>
          </a:p>
        </p:txBody>
      </p:sp>
      <p:sp>
        <p:nvSpPr>
          <p:cNvPr id="35" name="任意多边形 34"/>
          <p:cNvSpPr/>
          <p:nvPr/>
        </p:nvSpPr>
        <p:spPr>
          <a:xfrm>
            <a:off x="9787237" y="3660220"/>
            <a:ext cx="1659775" cy="3572430"/>
          </a:xfrm>
          <a:custGeom>
            <a:avLst/>
            <a:gdLst>
              <a:gd name="connsiteX0" fmla="*/ 893107 w 1659775"/>
              <a:gd name="connsiteY0" fmla="*/ 0 h 3572430"/>
              <a:gd name="connsiteX1" fmla="*/ 1659775 w 1659775"/>
              <a:gd name="connsiteY1" fmla="*/ 0 h 3572430"/>
              <a:gd name="connsiteX2" fmla="*/ 766667 w 1659775"/>
              <a:gd name="connsiteY2" fmla="*/ 3572430 h 3572430"/>
              <a:gd name="connsiteX3" fmla="*/ 0 w 1659775"/>
              <a:gd name="connsiteY3" fmla="*/ 3572430 h 3572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9775" h="3572430">
                <a:moveTo>
                  <a:pt x="893107" y="0"/>
                </a:moveTo>
                <a:lnTo>
                  <a:pt x="1659775" y="0"/>
                </a:lnTo>
                <a:lnTo>
                  <a:pt x="766667" y="3572430"/>
                </a:lnTo>
                <a:lnTo>
                  <a:pt x="0" y="357243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9309695" y="0"/>
            <a:ext cx="2265634" cy="5995865"/>
          </a:xfrm>
          <a:custGeom>
            <a:avLst/>
            <a:gdLst>
              <a:gd name="connsiteX0" fmla="*/ 994411 w 1503017"/>
              <a:gd name="connsiteY0" fmla="*/ 0 h 3977645"/>
              <a:gd name="connsiteX1" fmla="*/ 1503017 w 1503017"/>
              <a:gd name="connsiteY1" fmla="*/ 0 h 3977645"/>
              <a:gd name="connsiteX2" fmla="*/ 508605 w 1503017"/>
              <a:gd name="connsiteY2" fmla="*/ 3977645 h 3977645"/>
              <a:gd name="connsiteX3" fmla="*/ 0 w 1503017"/>
              <a:gd name="connsiteY3" fmla="*/ 3977645 h 3977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3017" h="3977645">
                <a:moveTo>
                  <a:pt x="994411" y="0"/>
                </a:moveTo>
                <a:lnTo>
                  <a:pt x="1503017" y="0"/>
                </a:lnTo>
                <a:lnTo>
                  <a:pt x="508605" y="3977645"/>
                </a:lnTo>
                <a:lnTo>
                  <a:pt x="0" y="39776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53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50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5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2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75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250"/>
                            </p:stCondLst>
                            <p:childTnLst>
                              <p:par>
                                <p:cTn id="6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75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2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75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250"/>
                            </p:stCondLst>
                            <p:childTnLst>
                              <p:par>
                                <p:cTn id="8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75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25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0" grpId="1" animBg="1"/>
      <p:bldP spid="11" grpId="0"/>
      <p:bldP spid="12" grpId="0" animBg="1"/>
      <p:bldP spid="13" grpId="0" animBg="1"/>
      <p:bldP spid="13" grpId="1" animBg="1"/>
      <p:bldP spid="14" grpId="0"/>
      <p:bldP spid="15" grpId="0" animBg="1"/>
      <p:bldP spid="16" grpId="0" animBg="1"/>
      <p:bldP spid="16" grpId="1" animBg="1"/>
      <p:bldP spid="19" grpId="0"/>
      <p:bldP spid="20" grpId="0" animBg="1"/>
      <p:bldP spid="21" grpId="0" animBg="1"/>
      <p:bldP spid="21" grpId="1" animBg="1"/>
      <p:bldP spid="22" grpId="0"/>
      <p:bldP spid="23" grpId="0" animBg="1"/>
      <p:bldP spid="9" grpId="0"/>
      <p:bldP spid="35" grpId="0" animBg="1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40"/>
          <p:cNvGrpSpPr>
            <a:grpSpLocks/>
          </p:cNvGrpSpPr>
          <p:nvPr/>
        </p:nvGrpSpPr>
        <p:grpSpPr bwMode="auto">
          <a:xfrm>
            <a:off x="-143630" y="500594"/>
            <a:ext cx="13089087" cy="6100873"/>
            <a:chOff x="0" y="0"/>
            <a:chExt cx="12410868" cy="5784744"/>
          </a:xfrm>
          <a:solidFill>
            <a:schemeClr val="accent1"/>
          </a:solidFill>
        </p:grpSpPr>
        <p:sp>
          <p:nvSpPr>
            <p:cNvPr id="16387" name="等腰三角形 33"/>
            <p:cNvSpPr>
              <a:spLocks noChangeArrowheads="1"/>
            </p:cNvSpPr>
            <p:nvPr/>
          </p:nvSpPr>
          <p:spPr bwMode="auto">
            <a:xfrm rot="1831200">
              <a:off x="11606019" y="731824"/>
              <a:ext cx="804849" cy="274633"/>
            </a:xfrm>
            <a:prstGeom prst="triangle">
              <a:avLst>
                <a:gd name="adj" fmla="val 6578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88" name="等腰三角形 34"/>
            <p:cNvSpPr>
              <a:spLocks noChangeArrowheads="1"/>
            </p:cNvSpPr>
            <p:nvPr/>
          </p:nvSpPr>
          <p:spPr bwMode="auto">
            <a:xfrm rot="18237801">
              <a:off x="10656709" y="3382899"/>
              <a:ext cx="306381" cy="163510"/>
            </a:xfrm>
            <a:prstGeom prst="triangle">
              <a:avLst>
                <a:gd name="adj" fmla="val 8963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89" name="等腰三角形 35"/>
            <p:cNvSpPr>
              <a:spLocks noChangeArrowheads="1"/>
            </p:cNvSpPr>
            <p:nvPr/>
          </p:nvSpPr>
          <p:spPr bwMode="auto">
            <a:xfrm rot="19833911">
              <a:off x="10036008" y="1762093"/>
              <a:ext cx="246059" cy="196846"/>
            </a:xfrm>
            <a:prstGeom prst="triangle">
              <a:avLst>
                <a:gd name="adj" fmla="val 8963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91" name="等腰三角形 37"/>
            <p:cNvSpPr>
              <a:spLocks noChangeArrowheads="1"/>
            </p:cNvSpPr>
            <p:nvPr/>
          </p:nvSpPr>
          <p:spPr bwMode="auto">
            <a:xfrm rot="18848016">
              <a:off x="268282" y="5257703"/>
              <a:ext cx="785799" cy="268284"/>
            </a:xfrm>
            <a:prstGeom prst="triangle">
              <a:avLst>
                <a:gd name="adj" fmla="val 6578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92" name="等腰三角形 38"/>
            <p:cNvSpPr>
              <a:spLocks noChangeArrowheads="1"/>
            </p:cNvSpPr>
            <p:nvPr/>
          </p:nvSpPr>
          <p:spPr bwMode="auto">
            <a:xfrm rot="10359249">
              <a:off x="2101815" y="2806649"/>
              <a:ext cx="339719" cy="446079"/>
            </a:xfrm>
            <a:prstGeom prst="triangle">
              <a:avLst>
                <a:gd name="adj" fmla="val 83981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93" name="等腰三角形 39"/>
            <p:cNvSpPr>
              <a:spLocks noChangeArrowheads="1"/>
            </p:cNvSpPr>
            <p:nvPr/>
          </p:nvSpPr>
          <p:spPr bwMode="auto">
            <a:xfrm rot="1831200">
              <a:off x="0" y="0"/>
              <a:ext cx="584190" cy="200021"/>
            </a:xfrm>
            <a:prstGeom prst="triangle">
              <a:avLst>
                <a:gd name="adj" fmla="val 6578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6394" name="矩形 19"/>
          <p:cNvSpPr>
            <a:spLocks noChangeArrowheads="1"/>
          </p:cNvSpPr>
          <p:nvPr/>
        </p:nvSpPr>
        <p:spPr bwMode="auto">
          <a:xfrm>
            <a:off x="353" y="2179841"/>
            <a:ext cx="12858044" cy="311070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5" name="矩形 21"/>
          <p:cNvSpPr>
            <a:spLocks noChangeArrowheads="1"/>
          </p:cNvSpPr>
          <p:nvPr/>
        </p:nvSpPr>
        <p:spPr bwMode="auto">
          <a:xfrm>
            <a:off x="353" y="2179841"/>
            <a:ext cx="12858044" cy="311070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9" name="矩形 26"/>
          <p:cNvSpPr>
            <a:spLocks noChangeArrowheads="1"/>
          </p:cNvSpPr>
          <p:nvPr/>
        </p:nvSpPr>
        <p:spPr bwMode="auto">
          <a:xfrm>
            <a:off x="7763733" y="5499829"/>
            <a:ext cx="4756471" cy="481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1" hangingPunct="1"/>
            <a:r>
              <a:rPr lang="en-US" sz="1266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Your life can be enhanced, and your happiness enriched, when you choose to change your perspective. </a:t>
            </a:r>
            <a:endParaRPr lang="zh-CN" altLang="en-US" sz="1266">
              <a:solidFill>
                <a:schemeClr val="accent2"/>
              </a:solidFill>
            </a:endParaRPr>
          </a:p>
        </p:txBody>
      </p:sp>
      <p:cxnSp>
        <p:nvCxnSpPr>
          <p:cNvPr id="16400" name="直接连接符 30"/>
          <p:cNvCxnSpPr>
            <a:cxnSpLocks noChangeShapeType="1"/>
          </p:cNvCxnSpPr>
          <p:nvPr/>
        </p:nvCxnSpPr>
        <p:spPr bwMode="auto">
          <a:xfrm>
            <a:off x="353" y="2179840"/>
            <a:ext cx="12858044" cy="0"/>
          </a:xfrm>
          <a:prstGeom prst="line">
            <a:avLst/>
          </a:prstGeom>
          <a:noFill/>
          <a:ln w="6350" cmpd="sng">
            <a:solidFill>
              <a:schemeClr val="bg1">
                <a:alpha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1" name="直接连接符 31"/>
          <p:cNvCxnSpPr>
            <a:cxnSpLocks noChangeShapeType="1"/>
          </p:cNvCxnSpPr>
          <p:nvPr/>
        </p:nvCxnSpPr>
        <p:spPr bwMode="auto">
          <a:xfrm>
            <a:off x="353" y="5290550"/>
            <a:ext cx="12858044" cy="0"/>
          </a:xfrm>
          <a:prstGeom prst="line">
            <a:avLst/>
          </a:prstGeom>
          <a:noFill/>
          <a:ln w="6350" cmpd="sng">
            <a:solidFill>
              <a:schemeClr val="bg1">
                <a:alpha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6402" name="组合 5"/>
          <p:cNvGrpSpPr>
            <a:grpSpLocks/>
          </p:cNvGrpSpPr>
          <p:nvPr/>
        </p:nvGrpSpPr>
        <p:grpSpPr bwMode="auto">
          <a:xfrm>
            <a:off x="353" y="2546496"/>
            <a:ext cx="12858044" cy="1560377"/>
            <a:chOff x="0" y="0"/>
            <a:chExt cx="12192000" cy="1480457"/>
          </a:xfrm>
        </p:grpSpPr>
        <p:sp>
          <p:nvSpPr>
            <p:cNvPr id="16403" name="弧形 44"/>
            <p:cNvSpPr>
              <a:spLocks/>
            </p:cNvSpPr>
            <p:nvPr/>
          </p:nvSpPr>
          <p:spPr bwMode="auto">
            <a:xfrm>
              <a:off x="5356225" y="0"/>
              <a:ext cx="1479550" cy="1480457"/>
            </a:xfrm>
            <a:custGeom>
              <a:avLst/>
              <a:gdLst>
                <a:gd name="T0" fmla="*/ 0 w 1479550"/>
                <a:gd name="T1" fmla="*/ 740228 h 1480457"/>
                <a:gd name="T2" fmla="*/ 739775 w 1479550"/>
                <a:gd name="T3" fmla="*/ 0 h 1480457"/>
                <a:gd name="T4" fmla="*/ 1479550 w 1479550"/>
                <a:gd name="T5" fmla="*/ 740229 h 1480457"/>
                <a:gd name="T6" fmla="*/ 739775 w 1479550"/>
                <a:gd name="T7" fmla="*/ 740229 h 1480457"/>
                <a:gd name="T8" fmla="*/ 0 w 1479550"/>
                <a:gd name="T9" fmla="*/ 740228 h 1480457"/>
                <a:gd name="T10" fmla="*/ 0 w 1479550"/>
                <a:gd name="T11" fmla="*/ 740228 h 1480457"/>
                <a:gd name="T12" fmla="*/ 739775 w 1479550"/>
                <a:gd name="T13" fmla="*/ 0 h 1480457"/>
                <a:gd name="T14" fmla="*/ 1479550 w 1479550"/>
                <a:gd name="T15" fmla="*/ 740229 h 1480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79550" h="1480457" stroke="0">
                  <a:moveTo>
                    <a:pt x="0" y="740228"/>
                  </a:moveTo>
                  <a:cubicBezTo>
                    <a:pt x="0" y="331411"/>
                    <a:pt x="331209" y="0"/>
                    <a:pt x="739775" y="0"/>
                  </a:cubicBezTo>
                  <a:cubicBezTo>
                    <a:pt x="1148341" y="0"/>
                    <a:pt x="1479550" y="331412"/>
                    <a:pt x="1479550" y="740229"/>
                  </a:cubicBezTo>
                  <a:lnTo>
                    <a:pt x="739775" y="740229"/>
                  </a:lnTo>
                  <a:lnTo>
                    <a:pt x="0" y="740228"/>
                  </a:lnTo>
                  <a:close/>
                </a:path>
                <a:path w="1479550" h="1480457" fill="none">
                  <a:moveTo>
                    <a:pt x="0" y="740228"/>
                  </a:moveTo>
                  <a:cubicBezTo>
                    <a:pt x="0" y="331411"/>
                    <a:pt x="331209" y="0"/>
                    <a:pt x="739775" y="0"/>
                  </a:cubicBezTo>
                  <a:cubicBezTo>
                    <a:pt x="1148341" y="0"/>
                    <a:pt x="1479550" y="331412"/>
                    <a:pt x="1479550" y="740229"/>
                  </a:cubicBezTo>
                </a:path>
              </a:pathLst>
            </a:custGeom>
            <a:noFill/>
            <a:ln w="12700" cap="flat" cmpd="sng">
              <a:solidFill>
                <a:schemeClr val="accent1">
                  <a:alpha val="7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cxnSp>
          <p:nvCxnSpPr>
            <p:cNvPr id="16404" name="直接连接符 48"/>
            <p:cNvCxnSpPr>
              <a:cxnSpLocks noChangeShapeType="1"/>
            </p:cNvCxnSpPr>
            <p:nvPr/>
          </p:nvCxnSpPr>
          <p:spPr bwMode="auto">
            <a:xfrm>
              <a:off x="0" y="733875"/>
              <a:ext cx="5353050" cy="0"/>
            </a:xfrm>
            <a:prstGeom prst="line">
              <a:avLst/>
            </a:prstGeom>
            <a:noFill/>
            <a:ln w="12700" cmpd="sng">
              <a:solidFill>
                <a:schemeClr val="accent1">
                  <a:alpha val="7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05" name="直接连接符 49"/>
            <p:cNvCxnSpPr>
              <a:cxnSpLocks noChangeShapeType="1"/>
            </p:cNvCxnSpPr>
            <p:nvPr/>
          </p:nvCxnSpPr>
          <p:spPr bwMode="auto">
            <a:xfrm>
              <a:off x="6838950" y="733875"/>
              <a:ext cx="5353050" cy="0"/>
            </a:xfrm>
            <a:prstGeom prst="line">
              <a:avLst/>
            </a:prstGeom>
            <a:noFill/>
            <a:ln w="12700" cmpd="sng">
              <a:solidFill>
                <a:schemeClr val="accent1">
                  <a:alpha val="7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6406" name="组合 74"/>
          <p:cNvGrpSpPr>
            <a:grpSpLocks/>
          </p:cNvGrpSpPr>
          <p:nvPr/>
        </p:nvGrpSpPr>
        <p:grpSpPr bwMode="auto">
          <a:xfrm>
            <a:off x="5774755" y="2662018"/>
            <a:ext cx="1315940" cy="1317615"/>
            <a:chOff x="0" y="0"/>
            <a:chExt cx="1248318" cy="1248318"/>
          </a:xfrm>
        </p:grpSpPr>
        <p:sp>
          <p:nvSpPr>
            <p:cNvPr id="16407" name="椭圆 57"/>
            <p:cNvSpPr>
              <a:spLocks noChangeArrowheads="1"/>
            </p:cNvSpPr>
            <p:nvPr/>
          </p:nvSpPr>
          <p:spPr bwMode="auto">
            <a:xfrm>
              <a:off x="0" y="0"/>
              <a:ext cx="1248318" cy="1248318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8" name="文本框 61"/>
            <p:cNvSpPr txBox="1">
              <a:spLocks noChangeArrowheads="1"/>
            </p:cNvSpPr>
            <p:nvPr/>
          </p:nvSpPr>
          <p:spPr bwMode="auto">
            <a:xfrm>
              <a:off x="169699" y="207807"/>
              <a:ext cx="924400" cy="825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sz="5062" dirty="0" smtClean="0">
                  <a:solidFill>
                    <a:schemeClr val="accent1"/>
                  </a:solidFill>
                  <a:latin typeface="华文细黑" pitchFamily="2" charset="-122"/>
                  <a:ea typeface="华文细黑" pitchFamily="2" charset="-122"/>
                </a:rPr>
                <a:t>01</a:t>
              </a:r>
              <a:endParaRPr lang="zh-CN" altLang="en-US" sz="5062" dirty="0">
                <a:solidFill>
                  <a:schemeClr val="accent1"/>
                </a:solidFill>
                <a:latin typeface="华文细黑" pitchFamily="2" charset="-122"/>
                <a:ea typeface="华文细黑" pitchFamily="2" charset="-122"/>
              </a:endParaRPr>
            </a:p>
          </p:txBody>
        </p:sp>
      </p:grpSp>
      <p:grpSp>
        <p:nvGrpSpPr>
          <p:cNvPr id="16409" name="组合 4"/>
          <p:cNvGrpSpPr>
            <a:grpSpLocks/>
          </p:cNvGrpSpPr>
          <p:nvPr/>
        </p:nvGrpSpPr>
        <p:grpSpPr bwMode="auto">
          <a:xfrm>
            <a:off x="5249047" y="4054972"/>
            <a:ext cx="2384096" cy="931219"/>
            <a:chOff x="0" y="0"/>
            <a:chExt cx="2261776" cy="883286"/>
          </a:xfrm>
        </p:grpSpPr>
        <p:sp>
          <p:nvSpPr>
            <p:cNvPr id="16410" name="文本框 66"/>
            <p:cNvSpPr txBox="1">
              <a:spLocks noChangeArrowheads="1"/>
            </p:cNvSpPr>
            <p:nvPr/>
          </p:nvSpPr>
          <p:spPr bwMode="auto">
            <a:xfrm>
              <a:off x="0" y="0"/>
              <a:ext cx="2261776" cy="333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sz="1687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rPr>
                <a:t>ADD YOUR TITLE</a:t>
              </a:r>
              <a:endParaRPr lang="zh-CN" altLang="en-US" sz="1687" b="1">
                <a:solidFill>
                  <a:schemeClr val="accent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11" name="矩形 70"/>
            <p:cNvSpPr>
              <a:spLocks noChangeArrowheads="1"/>
            </p:cNvSpPr>
            <p:nvPr/>
          </p:nvSpPr>
          <p:spPr bwMode="auto">
            <a:xfrm>
              <a:off x="3892" y="333720"/>
              <a:ext cx="2242954" cy="549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055" dirty="0">
                  <a:solidFill>
                    <a:schemeClr val="accent1"/>
                  </a:solidFill>
                  <a:latin typeface="Arial" pitchFamily="34" charset="0"/>
                </a:rPr>
                <a:t>Nothing we can do will change it. The future is before us and dynamic. Everything we do will affect it.</a:t>
              </a:r>
              <a:endParaRPr lang="zh-CN" altLang="en-US" sz="1055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750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4" name="Freeform 2351"/>
          <p:cNvSpPr>
            <a:spLocks/>
          </p:cNvSpPr>
          <p:nvPr/>
        </p:nvSpPr>
        <p:spPr bwMode="auto">
          <a:xfrm>
            <a:off x="4218110" y="2071773"/>
            <a:ext cx="4397134" cy="1187385"/>
          </a:xfrm>
          <a:custGeom>
            <a:avLst/>
            <a:gdLst>
              <a:gd name="T0" fmla="*/ 101 w 5540"/>
              <a:gd name="T1" fmla="*/ 0 h 1497"/>
              <a:gd name="T2" fmla="*/ 144 w 5540"/>
              <a:gd name="T3" fmla="*/ 8 h 1497"/>
              <a:gd name="T4" fmla="*/ 226 w 5540"/>
              <a:gd name="T5" fmla="*/ 24 h 1497"/>
              <a:gd name="T6" fmla="*/ 346 w 5540"/>
              <a:gd name="T7" fmla="*/ 44 h 1497"/>
              <a:gd name="T8" fmla="*/ 501 w 5540"/>
              <a:gd name="T9" fmla="*/ 69 h 1497"/>
              <a:gd name="T10" fmla="*/ 687 w 5540"/>
              <a:gd name="T11" fmla="*/ 95 h 1497"/>
              <a:gd name="T12" fmla="*/ 905 w 5540"/>
              <a:gd name="T13" fmla="*/ 122 h 1497"/>
              <a:gd name="T14" fmla="*/ 1150 w 5540"/>
              <a:gd name="T15" fmla="*/ 147 h 1497"/>
              <a:gd name="T16" fmla="*/ 1420 w 5540"/>
              <a:gd name="T17" fmla="*/ 171 h 1497"/>
              <a:gd name="T18" fmla="*/ 1712 w 5540"/>
              <a:gd name="T19" fmla="*/ 189 h 1497"/>
              <a:gd name="T20" fmla="*/ 2023 w 5540"/>
              <a:gd name="T21" fmla="*/ 203 h 1497"/>
              <a:gd name="T22" fmla="*/ 2352 w 5540"/>
              <a:gd name="T23" fmla="*/ 208 h 1497"/>
              <a:gd name="T24" fmla="*/ 2697 w 5540"/>
              <a:gd name="T25" fmla="*/ 204 h 1497"/>
              <a:gd name="T26" fmla="*/ 3053 w 5540"/>
              <a:gd name="T27" fmla="*/ 191 h 1497"/>
              <a:gd name="T28" fmla="*/ 3458 w 5540"/>
              <a:gd name="T29" fmla="*/ 176 h 1497"/>
              <a:gd name="T30" fmla="*/ 3824 w 5540"/>
              <a:gd name="T31" fmla="*/ 169 h 1497"/>
              <a:gd name="T32" fmla="*/ 4154 w 5540"/>
              <a:gd name="T33" fmla="*/ 174 h 1497"/>
              <a:gd name="T34" fmla="*/ 4446 w 5540"/>
              <a:gd name="T35" fmla="*/ 188 h 1497"/>
              <a:gd name="T36" fmla="*/ 4701 w 5540"/>
              <a:gd name="T37" fmla="*/ 210 h 1497"/>
              <a:gd name="T38" fmla="*/ 4922 w 5540"/>
              <a:gd name="T39" fmla="*/ 238 h 1497"/>
              <a:gd name="T40" fmla="*/ 5108 w 5540"/>
              <a:gd name="T41" fmla="*/ 274 h 1497"/>
              <a:gd name="T42" fmla="*/ 5258 w 5540"/>
              <a:gd name="T43" fmla="*/ 313 h 1497"/>
              <a:gd name="T44" fmla="*/ 5376 w 5540"/>
              <a:gd name="T45" fmla="*/ 356 h 1497"/>
              <a:gd name="T46" fmla="*/ 5462 w 5540"/>
              <a:gd name="T47" fmla="*/ 402 h 1497"/>
              <a:gd name="T48" fmla="*/ 5516 w 5540"/>
              <a:gd name="T49" fmla="*/ 448 h 1497"/>
              <a:gd name="T50" fmla="*/ 5540 w 5540"/>
              <a:gd name="T51" fmla="*/ 497 h 1497"/>
              <a:gd name="T52" fmla="*/ 5496 w 5540"/>
              <a:gd name="T53" fmla="*/ 566 h 1497"/>
              <a:gd name="T54" fmla="*/ 5418 w 5540"/>
              <a:gd name="T55" fmla="*/ 623 h 1497"/>
              <a:gd name="T56" fmla="*/ 5310 w 5540"/>
              <a:gd name="T57" fmla="*/ 667 h 1497"/>
              <a:gd name="T58" fmla="*/ 5174 w 5540"/>
              <a:gd name="T59" fmla="*/ 701 h 1497"/>
              <a:gd name="T60" fmla="*/ 5010 w 5540"/>
              <a:gd name="T61" fmla="*/ 727 h 1497"/>
              <a:gd name="T62" fmla="*/ 4822 w 5540"/>
              <a:gd name="T63" fmla="*/ 747 h 1497"/>
              <a:gd name="T64" fmla="*/ 4613 w 5540"/>
              <a:gd name="T65" fmla="*/ 762 h 1497"/>
              <a:gd name="T66" fmla="*/ 4382 w 5540"/>
              <a:gd name="T67" fmla="*/ 776 h 1497"/>
              <a:gd name="T68" fmla="*/ 4133 w 5540"/>
              <a:gd name="T69" fmla="*/ 789 h 1497"/>
              <a:gd name="T70" fmla="*/ 3870 w 5540"/>
              <a:gd name="T71" fmla="*/ 804 h 1497"/>
              <a:gd name="T72" fmla="*/ 3591 w 5540"/>
              <a:gd name="T73" fmla="*/ 823 h 1497"/>
              <a:gd name="T74" fmla="*/ 3304 w 5540"/>
              <a:gd name="T75" fmla="*/ 850 h 1497"/>
              <a:gd name="T76" fmla="*/ 3006 w 5540"/>
              <a:gd name="T77" fmla="*/ 884 h 1497"/>
              <a:gd name="T78" fmla="*/ 2702 w 5540"/>
              <a:gd name="T79" fmla="*/ 928 h 1497"/>
              <a:gd name="T80" fmla="*/ 2393 w 5540"/>
              <a:gd name="T81" fmla="*/ 983 h 1497"/>
              <a:gd name="T82" fmla="*/ 2082 w 5540"/>
              <a:gd name="T83" fmla="*/ 1054 h 1497"/>
              <a:gd name="T84" fmla="*/ 1852 w 5540"/>
              <a:gd name="T85" fmla="*/ 1122 h 1497"/>
              <a:gd name="T86" fmla="*/ 1653 w 5540"/>
              <a:gd name="T87" fmla="*/ 1203 h 1497"/>
              <a:gd name="T88" fmla="*/ 1484 w 5540"/>
              <a:gd name="T89" fmla="*/ 1293 h 1497"/>
              <a:gd name="T90" fmla="*/ 1339 w 5540"/>
              <a:gd name="T91" fmla="*/ 1392 h 1497"/>
              <a:gd name="T92" fmla="*/ 1221 w 5540"/>
              <a:gd name="T93" fmla="*/ 1497 h 1497"/>
              <a:gd name="T94" fmla="*/ 981 w 5540"/>
              <a:gd name="T95" fmla="*/ 1489 h 1497"/>
              <a:gd name="T96" fmla="*/ 745 w 5540"/>
              <a:gd name="T97" fmla="*/ 1477 h 1497"/>
              <a:gd name="T98" fmla="*/ 518 w 5540"/>
              <a:gd name="T99" fmla="*/ 1463 h 1497"/>
              <a:gd name="T100" fmla="*/ 312 w 5540"/>
              <a:gd name="T101" fmla="*/ 1448 h 1497"/>
              <a:gd name="T102" fmla="*/ 137 w 5540"/>
              <a:gd name="T103" fmla="*/ 1433 h 1497"/>
              <a:gd name="T104" fmla="*/ 0 w 5540"/>
              <a:gd name="T105" fmla="*/ 1418 h 1497"/>
              <a:gd name="T106" fmla="*/ 96 w 5540"/>
              <a:gd name="T107" fmla="*/ 0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40" h="1497">
                <a:moveTo>
                  <a:pt x="96" y="0"/>
                </a:moveTo>
                <a:lnTo>
                  <a:pt x="101" y="0"/>
                </a:lnTo>
                <a:lnTo>
                  <a:pt x="117" y="3"/>
                </a:lnTo>
                <a:lnTo>
                  <a:pt x="144" y="8"/>
                </a:lnTo>
                <a:lnTo>
                  <a:pt x="181" y="15"/>
                </a:lnTo>
                <a:lnTo>
                  <a:pt x="226" y="24"/>
                </a:lnTo>
                <a:lnTo>
                  <a:pt x="282" y="34"/>
                </a:lnTo>
                <a:lnTo>
                  <a:pt x="346" y="44"/>
                </a:lnTo>
                <a:lnTo>
                  <a:pt x="419" y="56"/>
                </a:lnTo>
                <a:lnTo>
                  <a:pt x="501" y="69"/>
                </a:lnTo>
                <a:lnTo>
                  <a:pt x="591" y="81"/>
                </a:lnTo>
                <a:lnTo>
                  <a:pt x="687" y="95"/>
                </a:lnTo>
                <a:lnTo>
                  <a:pt x="794" y="108"/>
                </a:lnTo>
                <a:lnTo>
                  <a:pt x="905" y="122"/>
                </a:lnTo>
                <a:lnTo>
                  <a:pt x="1025" y="135"/>
                </a:lnTo>
                <a:lnTo>
                  <a:pt x="1150" y="147"/>
                </a:lnTo>
                <a:lnTo>
                  <a:pt x="1282" y="159"/>
                </a:lnTo>
                <a:lnTo>
                  <a:pt x="1420" y="171"/>
                </a:lnTo>
                <a:lnTo>
                  <a:pt x="1564" y="181"/>
                </a:lnTo>
                <a:lnTo>
                  <a:pt x="1712" y="189"/>
                </a:lnTo>
                <a:lnTo>
                  <a:pt x="1866" y="196"/>
                </a:lnTo>
                <a:lnTo>
                  <a:pt x="2023" y="203"/>
                </a:lnTo>
                <a:lnTo>
                  <a:pt x="2187" y="206"/>
                </a:lnTo>
                <a:lnTo>
                  <a:pt x="2352" y="208"/>
                </a:lnTo>
                <a:lnTo>
                  <a:pt x="2523" y="208"/>
                </a:lnTo>
                <a:lnTo>
                  <a:pt x="2697" y="204"/>
                </a:lnTo>
                <a:lnTo>
                  <a:pt x="2874" y="199"/>
                </a:lnTo>
                <a:lnTo>
                  <a:pt x="3053" y="191"/>
                </a:lnTo>
                <a:lnTo>
                  <a:pt x="3260" y="182"/>
                </a:lnTo>
                <a:lnTo>
                  <a:pt x="3458" y="176"/>
                </a:lnTo>
                <a:lnTo>
                  <a:pt x="3647" y="171"/>
                </a:lnTo>
                <a:lnTo>
                  <a:pt x="3824" y="169"/>
                </a:lnTo>
                <a:lnTo>
                  <a:pt x="3993" y="171"/>
                </a:lnTo>
                <a:lnTo>
                  <a:pt x="4154" y="174"/>
                </a:lnTo>
                <a:lnTo>
                  <a:pt x="4304" y="181"/>
                </a:lnTo>
                <a:lnTo>
                  <a:pt x="4446" y="188"/>
                </a:lnTo>
                <a:lnTo>
                  <a:pt x="4577" y="198"/>
                </a:lnTo>
                <a:lnTo>
                  <a:pt x="4701" y="210"/>
                </a:lnTo>
                <a:lnTo>
                  <a:pt x="4816" y="223"/>
                </a:lnTo>
                <a:lnTo>
                  <a:pt x="4922" y="238"/>
                </a:lnTo>
                <a:lnTo>
                  <a:pt x="5018" y="255"/>
                </a:lnTo>
                <a:lnTo>
                  <a:pt x="5108" y="274"/>
                </a:lnTo>
                <a:lnTo>
                  <a:pt x="5187" y="292"/>
                </a:lnTo>
                <a:lnTo>
                  <a:pt x="5258" y="313"/>
                </a:lnTo>
                <a:lnTo>
                  <a:pt x="5322" y="335"/>
                </a:lnTo>
                <a:lnTo>
                  <a:pt x="5376" y="356"/>
                </a:lnTo>
                <a:lnTo>
                  <a:pt x="5423" y="378"/>
                </a:lnTo>
                <a:lnTo>
                  <a:pt x="5462" y="402"/>
                </a:lnTo>
                <a:lnTo>
                  <a:pt x="5493" y="424"/>
                </a:lnTo>
                <a:lnTo>
                  <a:pt x="5516" y="448"/>
                </a:lnTo>
                <a:lnTo>
                  <a:pt x="5531" y="471"/>
                </a:lnTo>
                <a:lnTo>
                  <a:pt x="5540" y="497"/>
                </a:lnTo>
                <a:lnTo>
                  <a:pt x="5521" y="534"/>
                </a:lnTo>
                <a:lnTo>
                  <a:pt x="5496" y="566"/>
                </a:lnTo>
                <a:lnTo>
                  <a:pt x="5461" y="596"/>
                </a:lnTo>
                <a:lnTo>
                  <a:pt x="5418" y="623"/>
                </a:lnTo>
                <a:lnTo>
                  <a:pt x="5369" y="647"/>
                </a:lnTo>
                <a:lnTo>
                  <a:pt x="5310" y="667"/>
                </a:lnTo>
                <a:lnTo>
                  <a:pt x="5246" y="686"/>
                </a:lnTo>
                <a:lnTo>
                  <a:pt x="5174" y="701"/>
                </a:lnTo>
                <a:lnTo>
                  <a:pt x="5096" y="715"/>
                </a:lnTo>
                <a:lnTo>
                  <a:pt x="5010" y="727"/>
                </a:lnTo>
                <a:lnTo>
                  <a:pt x="4920" y="737"/>
                </a:lnTo>
                <a:lnTo>
                  <a:pt x="4822" y="747"/>
                </a:lnTo>
                <a:lnTo>
                  <a:pt x="4719" y="754"/>
                </a:lnTo>
                <a:lnTo>
                  <a:pt x="4613" y="762"/>
                </a:lnTo>
                <a:lnTo>
                  <a:pt x="4500" y="769"/>
                </a:lnTo>
                <a:lnTo>
                  <a:pt x="4382" y="776"/>
                </a:lnTo>
                <a:lnTo>
                  <a:pt x="4260" y="782"/>
                </a:lnTo>
                <a:lnTo>
                  <a:pt x="4133" y="789"/>
                </a:lnTo>
                <a:lnTo>
                  <a:pt x="4003" y="796"/>
                </a:lnTo>
                <a:lnTo>
                  <a:pt x="3870" y="804"/>
                </a:lnTo>
                <a:lnTo>
                  <a:pt x="3733" y="813"/>
                </a:lnTo>
                <a:lnTo>
                  <a:pt x="3591" y="823"/>
                </a:lnTo>
                <a:lnTo>
                  <a:pt x="3450" y="835"/>
                </a:lnTo>
                <a:lnTo>
                  <a:pt x="3304" y="850"/>
                </a:lnTo>
                <a:lnTo>
                  <a:pt x="3156" y="865"/>
                </a:lnTo>
                <a:lnTo>
                  <a:pt x="3006" y="884"/>
                </a:lnTo>
                <a:lnTo>
                  <a:pt x="2855" y="904"/>
                </a:lnTo>
                <a:lnTo>
                  <a:pt x="2702" y="928"/>
                </a:lnTo>
                <a:lnTo>
                  <a:pt x="2548" y="953"/>
                </a:lnTo>
                <a:lnTo>
                  <a:pt x="2393" y="983"/>
                </a:lnTo>
                <a:lnTo>
                  <a:pt x="2237" y="1017"/>
                </a:lnTo>
                <a:lnTo>
                  <a:pt x="2082" y="1054"/>
                </a:lnTo>
                <a:lnTo>
                  <a:pt x="1964" y="1086"/>
                </a:lnTo>
                <a:lnTo>
                  <a:pt x="1852" y="1122"/>
                </a:lnTo>
                <a:lnTo>
                  <a:pt x="1749" y="1161"/>
                </a:lnTo>
                <a:lnTo>
                  <a:pt x="1653" y="1203"/>
                </a:lnTo>
                <a:lnTo>
                  <a:pt x="1565" y="1247"/>
                </a:lnTo>
                <a:lnTo>
                  <a:pt x="1484" y="1293"/>
                </a:lnTo>
                <a:lnTo>
                  <a:pt x="1408" y="1342"/>
                </a:lnTo>
                <a:lnTo>
                  <a:pt x="1339" y="1392"/>
                </a:lnTo>
                <a:lnTo>
                  <a:pt x="1276" y="1445"/>
                </a:lnTo>
                <a:lnTo>
                  <a:pt x="1221" y="1497"/>
                </a:lnTo>
                <a:lnTo>
                  <a:pt x="1101" y="1494"/>
                </a:lnTo>
                <a:lnTo>
                  <a:pt x="981" y="1489"/>
                </a:lnTo>
                <a:lnTo>
                  <a:pt x="863" y="1483"/>
                </a:lnTo>
                <a:lnTo>
                  <a:pt x="745" y="1477"/>
                </a:lnTo>
                <a:lnTo>
                  <a:pt x="630" y="1470"/>
                </a:lnTo>
                <a:lnTo>
                  <a:pt x="518" y="1463"/>
                </a:lnTo>
                <a:lnTo>
                  <a:pt x="412" y="1455"/>
                </a:lnTo>
                <a:lnTo>
                  <a:pt x="312" y="1448"/>
                </a:lnTo>
                <a:lnTo>
                  <a:pt x="221" y="1440"/>
                </a:lnTo>
                <a:lnTo>
                  <a:pt x="137" y="1433"/>
                </a:lnTo>
                <a:lnTo>
                  <a:pt x="62" y="1424"/>
                </a:lnTo>
                <a:lnTo>
                  <a:pt x="0" y="1418"/>
                </a:lnTo>
                <a:lnTo>
                  <a:pt x="785" y="853"/>
                </a:lnTo>
                <a:lnTo>
                  <a:pt x="96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5" name="Freeform 2352"/>
          <p:cNvSpPr>
            <a:spLocks noEditPoints="1"/>
          </p:cNvSpPr>
          <p:nvPr/>
        </p:nvSpPr>
        <p:spPr bwMode="auto">
          <a:xfrm>
            <a:off x="4994354" y="3540129"/>
            <a:ext cx="3227211" cy="1017532"/>
          </a:xfrm>
          <a:custGeom>
            <a:avLst/>
            <a:gdLst>
              <a:gd name="T0" fmla="*/ 0 w 4066"/>
              <a:gd name="T1" fmla="*/ 951 h 1280"/>
              <a:gd name="T2" fmla="*/ 0 w 4066"/>
              <a:gd name="T3" fmla="*/ 951 h 1280"/>
              <a:gd name="T4" fmla="*/ 3571 w 4066"/>
              <a:gd name="T5" fmla="*/ 39 h 1280"/>
              <a:gd name="T6" fmla="*/ 3733 w 4066"/>
              <a:gd name="T7" fmla="*/ 121 h 1280"/>
              <a:gd name="T8" fmla="*/ 3867 w 4066"/>
              <a:gd name="T9" fmla="*/ 207 h 1280"/>
              <a:gd name="T10" fmla="*/ 3968 w 4066"/>
              <a:gd name="T11" fmla="*/ 294 h 1280"/>
              <a:gd name="T12" fmla="*/ 4036 w 4066"/>
              <a:gd name="T13" fmla="*/ 378 h 1280"/>
              <a:gd name="T14" fmla="*/ 4066 w 4066"/>
              <a:gd name="T15" fmla="*/ 459 h 1280"/>
              <a:gd name="T16" fmla="*/ 4064 w 4066"/>
              <a:gd name="T17" fmla="*/ 456 h 1280"/>
              <a:gd name="T18" fmla="*/ 4024 w 4066"/>
              <a:gd name="T19" fmla="*/ 518 h 1280"/>
              <a:gd name="T20" fmla="*/ 3950 w 4066"/>
              <a:gd name="T21" fmla="*/ 566 h 1280"/>
              <a:gd name="T22" fmla="*/ 3845 w 4066"/>
              <a:gd name="T23" fmla="*/ 601 h 1280"/>
              <a:gd name="T24" fmla="*/ 3710 w 4066"/>
              <a:gd name="T25" fmla="*/ 628 h 1280"/>
              <a:gd name="T26" fmla="*/ 3549 w 4066"/>
              <a:gd name="T27" fmla="*/ 647 h 1280"/>
              <a:gd name="T28" fmla="*/ 3367 w 4066"/>
              <a:gd name="T29" fmla="*/ 662 h 1280"/>
              <a:gd name="T30" fmla="*/ 3163 w 4066"/>
              <a:gd name="T31" fmla="*/ 674 h 1280"/>
              <a:gd name="T32" fmla="*/ 2940 w 4066"/>
              <a:gd name="T33" fmla="*/ 686 h 1280"/>
              <a:gd name="T34" fmla="*/ 2702 w 4066"/>
              <a:gd name="T35" fmla="*/ 699 h 1280"/>
              <a:gd name="T36" fmla="*/ 2452 w 4066"/>
              <a:gd name="T37" fmla="*/ 719 h 1280"/>
              <a:gd name="T38" fmla="*/ 2190 w 4066"/>
              <a:gd name="T39" fmla="*/ 745 h 1280"/>
              <a:gd name="T40" fmla="*/ 1920 w 4066"/>
              <a:gd name="T41" fmla="*/ 780 h 1280"/>
              <a:gd name="T42" fmla="*/ 1646 w 4066"/>
              <a:gd name="T43" fmla="*/ 829 h 1280"/>
              <a:gd name="T44" fmla="*/ 1370 w 4066"/>
              <a:gd name="T45" fmla="*/ 890 h 1280"/>
              <a:gd name="T46" fmla="*/ 1153 w 4066"/>
              <a:gd name="T47" fmla="*/ 958 h 1280"/>
              <a:gd name="T48" fmla="*/ 973 w 4066"/>
              <a:gd name="T49" fmla="*/ 1037 h 1280"/>
              <a:gd name="T50" fmla="*/ 824 w 4066"/>
              <a:gd name="T51" fmla="*/ 1128 h 1280"/>
              <a:gd name="T52" fmla="*/ 704 w 4066"/>
              <a:gd name="T53" fmla="*/ 1228 h 1280"/>
              <a:gd name="T54" fmla="*/ 549 w 4066"/>
              <a:gd name="T55" fmla="*/ 1255 h 1280"/>
              <a:gd name="T56" fmla="*/ 360 w 4066"/>
              <a:gd name="T57" fmla="*/ 1198 h 1280"/>
              <a:gd name="T58" fmla="*/ 206 w 4066"/>
              <a:gd name="T59" fmla="*/ 1133 h 1280"/>
              <a:gd name="T60" fmla="*/ 91 w 4066"/>
              <a:gd name="T61" fmla="*/ 1064 h 1280"/>
              <a:gd name="T62" fmla="*/ 20 w 4066"/>
              <a:gd name="T63" fmla="*/ 990 h 1280"/>
              <a:gd name="T64" fmla="*/ 12 w 4066"/>
              <a:gd name="T65" fmla="*/ 885 h 1280"/>
              <a:gd name="T66" fmla="*/ 61 w 4066"/>
              <a:gd name="T67" fmla="*/ 763 h 1280"/>
              <a:gd name="T68" fmla="*/ 139 w 4066"/>
              <a:gd name="T69" fmla="*/ 657 h 1280"/>
              <a:gd name="T70" fmla="*/ 243 w 4066"/>
              <a:gd name="T71" fmla="*/ 566 h 1280"/>
              <a:gd name="T72" fmla="*/ 372 w 4066"/>
              <a:gd name="T73" fmla="*/ 486 h 1280"/>
              <a:gd name="T74" fmla="*/ 520 w 4066"/>
              <a:gd name="T75" fmla="*/ 420 h 1280"/>
              <a:gd name="T76" fmla="*/ 687 w 4066"/>
              <a:gd name="T77" fmla="*/ 365 h 1280"/>
              <a:gd name="T78" fmla="*/ 868 w 4066"/>
              <a:gd name="T79" fmla="*/ 317 h 1280"/>
              <a:gd name="T80" fmla="*/ 1061 w 4066"/>
              <a:gd name="T81" fmla="*/ 280 h 1280"/>
              <a:gd name="T82" fmla="*/ 1262 w 4066"/>
              <a:gd name="T83" fmla="*/ 248 h 1280"/>
              <a:gd name="T84" fmla="*/ 1467 w 4066"/>
              <a:gd name="T85" fmla="*/ 224 h 1280"/>
              <a:gd name="T86" fmla="*/ 1677 w 4066"/>
              <a:gd name="T87" fmla="*/ 204 h 1280"/>
              <a:gd name="T88" fmla="*/ 1883 w 4066"/>
              <a:gd name="T89" fmla="*/ 189 h 1280"/>
              <a:gd name="T90" fmla="*/ 2087 w 4066"/>
              <a:gd name="T91" fmla="*/ 175 h 1280"/>
              <a:gd name="T92" fmla="*/ 2281 w 4066"/>
              <a:gd name="T93" fmla="*/ 164 h 1280"/>
              <a:gd name="T94" fmla="*/ 2467 w 4066"/>
              <a:gd name="T95" fmla="*/ 152 h 1280"/>
              <a:gd name="T96" fmla="*/ 2639 w 4066"/>
              <a:gd name="T97" fmla="*/ 140 h 1280"/>
              <a:gd name="T98" fmla="*/ 2795 w 4066"/>
              <a:gd name="T99" fmla="*/ 126 h 1280"/>
              <a:gd name="T100" fmla="*/ 3095 w 4066"/>
              <a:gd name="T101" fmla="*/ 86 h 1280"/>
              <a:gd name="T102" fmla="*/ 3359 w 4066"/>
              <a:gd name="T103" fmla="*/ 3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066" h="1280">
                <a:moveTo>
                  <a:pt x="0" y="951"/>
                </a:moveTo>
                <a:lnTo>
                  <a:pt x="0" y="951"/>
                </a:lnTo>
                <a:lnTo>
                  <a:pt x="0" y="951"/>
                </a:lnTo>
                <a:lnTo>
                  <a:pt x="0" y="951"/>
                </a:lnTo>
                <a:close/>
                <a:moveTo>
                  <a:pt x="3478" y="0"/>
                </a:moveTo>
                <a:lnTo>
                  <a:pt x="3571" y="39"/>
                </a:lnTo>
                <a:lnTo>
                  <a:pt x="3656" y="79"/>
                </a:lnTo>
                <a:lnTo>
                  <a:pt x="3733" y="121"/>
                </a:lnTo>
                <a:lnTo>
                  <a:pt x="3804" y="164"/>
                </a:lnTo>
                <a:lnTo>
                  <a:pt x="3867" y="207"/>
                </a:lnTo>
                <a:lnTo>
                  <a:pt x="3921" y="250"/>
                </a:lnTo>
                <a:lnTo>
                  <a:pt x="3968" y="294"/>
                </a:lnTo>
                <a:lnTo>
                  <a:pt x="4005" y="336"/>
                </a:lnTo>
                <a:lnTo>
                  <a:pt x="4036" y="378"/>
                </a:lnTo>
                <a:lnTo>
                  <a:pt x="4056" y="420"/>
                </a:lnTo>
                <a:lnTo>
                  <a:pt x="4066" y="459"/>
                </a:lnTo>
                <a:lnTo>
                  <a:pt x="4066" y="456"/>
                </a:lnTo>
                <a:lnTo>
                  <a:pt x="4064" y="456"/>
                </a:lnTo>
                <a:lnTo>
                  <a:pt x="4049" y="488"/>
                </a:lnTo>
                <a:lnTo>
                  <a:pt x="4024" y="518"/>
                </a:lnTo>
                <a:lnTo>
                  <a:pt x="3992" y="544"/>
                </a:lnTo>
                <a:lnTo>
                  <a:pt x="3950" y="566"/>
                </a:lnTo>
                <a:lnTo>
                  <a:pt x="3901" y="584"/>
                </a:lnTo>
                <a:lnTo>
                  <a:pt x="3845" y="601"/>
                </a:lnTo>
                <a:lnTo>
                  <a:pt x="3781" y="616"/>
                </a:lnTo>
                <a:lnTo>
                  <a:pt x="3710" y="628"/>
                </a:lnTo>
                <a:lnTo>
                  <a:pt x="3634" y="638"/>
                </a:lnTo>
                <a:lnTo>
                  <a:pt x="3549" y="647"/>
                </a:lnTo>
                <a:lnTo>
                  <a:pt x="3462" y="655"/>
                </a:lnTo>
                <a:lnTo>
                  <a:pt x="3367" y="662"/>
                </a:lnTo>
                <a:lnTo>
                  <a:pt x="3267" y="667"/>
                </a:lnTo>
                <a:lnTo>
                  <a:pt x="3163" y="674"/>
                </a:lnTo>
                <a:lnTo>
                  <a:pt x="3053" y="679"/>
                </a:lnTo>
                <a:lnTo>
                  <a:pt x="2940" y="686"/>
                </a:lnTo>
                <a:lnTo>
                  <a:pt x="2823" y="692"/>
                </a:lnTo>
                <a:lnTo>
                  <a:pt x="2702" y="699"/>
                </a:lnTo>
                <a:lnTo>
                  <a:pt x="2579" y="709"/>
                </a:lnTo>
                <a:lnTo>
                  <a:pt x="2452" y="719"/>
                </a:lnTo>
                <a:lnTo>
                  <a:pt x="2322" y="731"/>
                </a:lnTo>
                <a:lnTo>
                  <a:pt x="2190" y="745"/>
                </a:lnTo>
                <a:lnTo>
                  <a:pt x="2057" y="762"/>
                </a:lnTo>
                <a:lnTo>
                  <a:pt x="1920" y="780"/>
                </a:lnTo>
                <a:lnTo>
                  <a:pt x="1783" y="804"/>
                </a:lnTo>
                <a:lnTo>
                  <a:pt x="1646" y="829"/>
                </a:lnTo>
                <a:lnTo>
                  <a:pt x="1508" y="858"/>
                </a:lnTo>
                <a:lnTo>
                  <a:pt x="1370" y="890"/>
                </a:lnTo>
                <a:lnTo>
                  <a:pt x="1256" y="922"/>
                </a:lnTo>
                <a:lnTo>
                  <a:pt x="1153" y="958"/>
                </a:lnTo>
                <a:lnTo>
                  <a:pt x="1059" y="997"/>
                </a:lnTo>
                <a:lnTo>
                  <a:pt x="973" y="1037"/>
                </a:lnTo>
                <a:lnTo>
                  <a:pt x="893" y="1083"/>
                </a:lnTo>
                <a:lnTo>
                  <a:pt x="824" y="1128"/>
                </a:lnTo>
                <a:lnTo>
                  <a:pt x="762" y="1177"/>
                </a:lnTo>
                <a:lnTo>
                  <a:pt x="704" y="1228"/>
                </a:lnTo>
                <a:lnTo>
                  <a:pt x="655" y="1280"/>
                </a:lnTo>
                <a:lnTo>
                  <a:pt x="549" y="1255"/>
                </a:lnTo>
                <a:lnTo>
                  <a:pt x="451" y="1228"/>
                </a:lnTo>
                <a:lnTo>
                  <a:pt x="360" y="1198"/>
                </a:lnTo>
                <a:lnTo>
                  <a:pt x="279" y="1167"/>
                </a:lnTo>
                <a:lnTo>
                  <a:pt x="206" y="1133"/>
                </a:lnTo>
                <a:lnTo>
                  <a:pt x="144" y="1100"/>
                </a:lnTo>
                <a:lnTo>
                  <a:pt x="91" y="1064"/>
                </a:lnTo>
                <a:lnTo>
                  <a:pt x="51" y="1027"/>
                </a:lnTo>
                <a:lnTo>
                  <a:pt x="20" y="990"/>
                </a:lnTo>
                <a:lnTo>
                  <a:pt x="0" y="951"/>
                </a:lnTo>
                <a:lnTo>
                  <a:pt x="12" y="885"/>
                </a:lnTo>
                <a:lnTo>
                  <a:pt x="32" y="822"/>
                </a:lnTo>
                <a:lnTo>
                  <a:pt x="61" y="763"/>
                </a:lnTo>
                <a:lnTo>
                  <a:pt x="96" y="709"/>
                </a:lnTo>
                <a:lnTo>
                  <a:pt x="139" y="657"/>
                </a:lnTo>
                <a:lnTo>
                  <a:pt x="188" y="610"/>
                </a:lnTo>
                <a:lnTo>
                  <a:pt x="243" y="566"/>
                </a:lnTo>
                <a:lnTo>
                  <a:pt x="304" y="525"/>
                </a:lnTo>
                <a:lnTo>
                  <a:pt x="372" y="486"/>
                </a:lnTo>
                <a:lnTo>
                  <a:pt x="444" y="452"/>
                </a:lnTo>
                <a:lnTo>
                  <a:pt x="520" y="420"/>
                </a:lnTo>
                <a:lnTo>
                  <a:pt x="601" y="392"/>
                </a:lnTo>
                <a:lnTo>
                  <a:pt x="687" y="365"/>
                </a:lnTo>
                <a:lnTo>
                  <a:pt x="777" y="339"/>
                </a:lnTo>
                <a:lnTo>
                  <a:pt x="868" y="317"/>
                </a:lnTo>
                <a:lnTo>
                  <a:pt x="964" y="297"/>
                </a:lnTo>
                <a:lnTo>
                  <a:pt x="1061" y="280"/>
                </a:lnTo>
                <a:lnTo>
                  <a:pt x="1160" y="263"/>
                </a:lnTo>
                <a:lnTo>
                  <a:pt x="1262" y="248"/>
                </a:lnTo>
                <a:lnTo>
                  <a:pt x="1365" y="236"/>
                </a:lnTo>
                <a:lnTo>
                  <a:pt x="1467" y="224"/>
                </a:lnTo>
                <a:lnTo>
                  <a:pt x="1572" y="214"/>
                </a:lnTo>
                <a:lnTo>
                  <a:pt x="1677" y="204"/>
                </a:lnTo>
                <a:lnTo>
                  <a:pt x="1780" y="196"/>
                </a:lnTo>
                <a:lnTo>
                  <a:pt x="1883" y="189"/>
                </a:lnTo>
                <a:lnTo>
                  <a:pt x="1986" y="182"/>
                </a:lnTo>
                <a:lnTo>
                  <a:pt x="2087" y="175"/>
                </a:lnTo>
                <a:lnTo>
                  <a:pt x="2185" y="169"/>
                </a:lnTo>
                <a:lnTo>
                  <a:pt x="2281" y="164"/>
                </a:lnTo>
                <a:lnTo>
                  <a:pt x="2376" y="157"/>
                </a:lnTo>
                <a:lnTo>
                  <a:pt x="2467" y="152"/>
                </a:lnTo>
                <a:lnTo>
                  <a:pt x="2555" y="147"/>
                </a:lnTo>
                <a:lnTo>
                  <a:pt x="2639" y="140"/>
                </a:lnTo>
                <a:lnTo>
                  <a:pt x="2719" y="133"/>
                </a:lnTo>
                <a:lnTo>
                  <a:pt x="2795" y="126"/>
                </a:lnTo>
                <a:lnTo>
                  <a:pt x="2948" y="108"/>
                </a:lnTo>
                <a:lnTo>
                  <a:pt x="3095" y="86"/>
                </a:lnTo>
                <a:lnTo>
                  <a:pt x="3230" y="59"/>
                </a:lnTo>
                <a:lnTo>
                  <a:pt x="3359" y="30"/>
                </a:lnTo>
                <a:lnTo>
                  <a:pt x="3478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6" name="Freeform 2353"/>
          <p:cNvSpPr>
            <a:spLocks/>
          </p:cNvSpPr>
          <p:nvPr/>
        </p:nvSpPr>
        <p:spPr bwMode="auto">
          <a:xfrm>
            <a:off x="5395969" y="4795774"/>
            <a:ext cx="2404931" cy="784181"/>
          </a:xfrm>
          <a:custGeom>
            <a:avLst/>
            <a:gdLst>
              <a:gd name="T0" fmla="*/ 2348 w 3030"/>
              <a:gd name="T1" fmla="*/ 25 h 988"/>
              <a:gd name="T2" fmla="*/ 2537 w 3030"/>
              <a:gd name="T3" fmla="*/ 82 h 988"/>
              <a:gd name="T4" fmla="*/ 2700 w 3030"/>
              <a:gd name="T5" fmla="*/ 150 h 988"/>
              <a:gd name="T6" fmla="*/ 2833 w 3030"/>
              <a:gd name="T7" fmla="*/ 221 h 988"/>
              <a:gd name="T8" fmla="*/ 2934 w 3030"/>
              <a:gd name="T9" fmla="*/ 297 h 988"/>
              <a:gd name="T10" fmla="*/ 3000 w 3030"/>
              <a:gd name="T11" fmla="*/ 371 h 988"/>
              <a:gd name="T12" fmla="*/ 3030 w 3030"/>
              <a:gd name="T13" fmla="*/ 442 h 988"/>
              <a:gd name="T14" fmla="*/ 3029 w 3030"/>
              <a:gd name="T15" fmla="*/ 441 h 988"/>
              <a:gd name="T16" fmla="*/ 2992 w 3030"/>
              <a:gd name="T17" fmla="*/ 493 h 988"/>
              <a:gd name="T18" fmla="*/ 2924 w 3030"/>
              <a:gd name="T19" fmla="*/ 532 h 988"/>
              <a:gd name="T20" fmla="*/ 2826 w 3030"/>
              <a:gd name="T21" fmla="*/ 559 h 988"/>
              <a:gd name="T22" fmla="*/ 2701 w 3030"/>
              <a:gd name="T23" fmla="*/ 579 h 988"/>
              <a:gd name="T24" fmla="*/ 2553 w 3030"/>
              <a:gd name="T25" fmla="*/ 593 h 988"/>
              <a:gd name="T26" fmla="*/ 2384 w 3030"/>
              <a:gd name="T27" fmla="*/ 604 h 988"/>
              <a:gd name="T28" fmla="*/ 2196 w 3030"/>
              <a:gd name="T29" fmla="*/ 615 h 988"/>
              <a:gd name="T30" fmla="*/ 1994 w 3030"/>
              <a:gd name="T31" fmla="*/ 626 h 988"/>
              <a:gd name="T32" fmla="*/ 1778 w 3030"/>
              <a:gd name="T33" fmla="*/ 643 h 988"/>
              <a:gd name="T34" fmla="*/ 1553 w 3030"/>
              <a:gd name="T35" fmla="*/ 667 h 988"/>
              <a:gd name="T36" fmla="*/ 1320 w 3030"/>
              <a:gd name="T37" fmla="*/ 699 h 988"/>
              <a:gd name="T38" fmla="*/ 1084 w 3030"/>
              <a:gd name="T39" fmla="*/ 745 h 988"/>
              <a:gd name="T40" fmla="*/ 879 w 3030"/>
              <a:gd name="T41" fmla="*/ 797 h 988"/>
              <a:gd name="T42" fmla="*/ 729 w 3030"/>
              <a:gd name="T43" fmla="*/ 853 h 988"/>
              <a:gd name="T44" fmla="*/ 606 w 3030"/>
              <a:gd name="T45" fmla="*/ 917 h 988"/>
              <a:gd name="T46" fmla="*/ 503 w 3030"/>
              <a:gd name="T47" fmla="*/ 988 h 988"/>
              <a:gd name="T48" fmla="*/ 339 w 3030"/>
              <a:gd name="T49" fmla="*/ 925 h 988"/>
              <a:gd name="T50" fmla="*/ 202 w 3030"/>
              <a:gd name="T51" fmla="*/ 856 h 988"/>
              <a:gd name="T52" fmla="*/ 98 w 3030"/>
              <a:gd name="T53" fmla="*/ 787 h 988"/>
              <a:gd name="T54" fmla="*/ 28 w 3030"/>
              <a:gd name="T55" fmla="*/ 716 h 988"/>
              <a:gd name="T56" fmla="*/ 0 w 3030"/>
              <a:gd name="T57" fmla="*/ 650 h 988"/>
              <a:gd name="T58" fmla="*/ 10 w 3030"/>
              <a:gd name="T59" fmla="*/ 591 h 988"/>
              <a:gd name="T60" fmla="*/ 55 w 3030"/>
              <a:gd name="T61" fmla="*/ 486 h 988"/>
              <a:gd name="T62" fmla="*/ 131 w 3030"/>
              <a:gd name="T63" fmla="*/ 397 h 988"/>
              <a:gd name="T64" fmla="*/ 231 w 3030"/>
              <a:gd name="T65" fmla="*/ 321 h 988"/>
              <a:gd name="T66" fmla="*/ 354 w 3030"/>
              <a:gd name="T67" fmla="*/ 256 h 988"/>
              <a:gd name="T68" fmla="*/ 496 w 3030"/>
              <a:gd name="T69" fmla="*/ 204 h 988"/>
              <a:gd name="T70" fmla="*/ 653 w 3030"/>
              <a:gd name="T71" fmla="*/ 162 h 988"/>
              <a:gd name="T72" fmla="*/ 820 w 3030"/>
              <a:gd name="T73" fmla="*/ 126 h 988"/>
              <a:gd name="T74" fmla="*/ 998 w 3030"/>
              <a:gd name="T75" fmla="*/ 101 h 988"/>
              <a:gd name="T76" fmla="*/ 1180 w 3030"/>
              <a:gd name="T77" fmla="*/ 79 h 988"/>
              <a:gd name="T78" fmla="*/ 1362 w 3030"/>
              <a:gd name="T79" fmla="*/ 64 h 988"/>
              <a:gd name="T80" fmla="*/ 1545 w 3030"/>
              <a:gd name="T81" fmla="*/ 50 h 988"/>
              <a:gd name="T82" fmla="*/ 1719 w 3030"/>
              <a:gd name="T83" fmla="*/ 40 h 988"/>
              <a:gd name="T84" fmla="*/ 1886 w 3030"/>
              <a:gd name="T85" fmla="*/ 30 h 988"/>
              <a:gd name="T86" fmla="*/ 2039 w 3030"/>
              <a:gd name="T87" fmla="*/ 20 h 988"/>
              <a:gd name="T88" fmla="*/ 2176 w 3030"/>
              <a:gd name="T89" fmla="*/ 6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30" h="988">
                <a:moveTo>
                  <a:pt x="2244" y="0"/>
                </a:moveTo>
                <a:lnTo>
                  <a:pt x="2348" y="25"/>
                </a:lnTo>
                <a:lnTo>
                  <a:pt x="2446" y="52"/>
                </a:lnTo>
                <a:lnTo>
                  <a:pt x="2537" y="82"/>
                </a:lnTo>
                <a:lnTo>
                  <a:pt x="2622" y="114"/>
                </a:lnTo>
                <a:lnTo>
                  <a:pt x="2700" y="150"/>
                </a:lnTo>
                <a:lnTo>
                  <a:pt x="2770" y="185"/>
                </a:lnTo>
                <a:lnTo>
                  <a:pt x="2833" y="221"/>
                </a:lnTo>
                <a:lnTo>
                  <a:pt x="2887" y="260"/>
                </a:lnTo>
                <a:lnTo>
                  <a:pt x="2934" y="297"/>
                </a:lnTo>
                <a:lnTo>
                  <a:pt x="2971" y="334"/>
                </a:lnTo>
                <a:lnTo>
                  <a:pt x="3000" y="371"/>
                </a:lnTo>
                <a:lnTo>
                  <a:pt x="3020" y="408"/>
                </a:lnTo>
                <a:lnTo>
                  <a:pt x="3030" y="442"/>
                </a:lnTo>
                <a:lnTo>
                  <a:pt x="3029" y="441"/>
                </a:lnTo>
                <a:lnTo>
                  <a:pt x="3029" y="441"/>
                </a:lnTo>
                <a:lnTo>
                  <a:pt x="3015" y="468"/>
                </a:lnTo>
                <a:lnTo>
                  <a:pt x="2992" y="493"/>
                </a:lnTo>
                <a:lnTo>
                  <a:pt x="2961" y="513"/>
                </a:lnTo>
                <a:lnTo>
                  <a:pt x="2924" y="532"/>
                </a:lnTo>
                <a:lnTo>
                  <a:pt x="2879" y="547"/>
                </a:lnTo>
                <a:lnTo>
                  <a:pt x="2826" y="559"/>
                </a:lnTo>
                <a:lnTo>
                  <a:pt x="2765" y="571"/>
                </a:lnTo>
                <a:lnTo>
                  <a:pt x="2701" y="579"/>
                </a:lnTo>
                <a:lnTo>
                  <a:pt x="2629" y="586"/>
                </a:lnTo>
                <a:lnTo>
                  <a:pt x="2553" y="593"/>
                </a:lnTo>
                <a:lnTo>
                  <a:pt x="2470" y="599"/>
                </a:lnTo>
                <a:lnTo>
                  <a:pt x="2384" y="604"/>
                </a:lnTo>
                <a:lnTo>
                  <a:pt x="2291" y="610"/>
                </a:lnTo>
                <a:lnTo>
                  <a:pt x="2196" y="615"/>
                </a:lnTo>
                <a:lnTo>
                  <a:pt x="2097" y="620"/>
                </a:lnTo>
                <a:lnTo>
                  <a:pt x="1994" y="626"/>
                </a:lnTo>
                <a:lnTo>
                  <a:pt x="1887" y="633"/>
                </a:lnTo>
                <a:lnTo>
                  <a:pt x="1778" y="643"/>
                </a:lnTo>
                <a:lnTo>
                  <a:pt x="1666" y="653"/>
                </a:lnTo>
                <a:lnTo>
                  <a:pt x="1553" y="667"/>
                </a:lnTo>
                <a:lnTo>
                  <a:pt x="1437" y="682"/>
                </a:lnTo>
                <a:lnTo>
                  <a:pt x="1320" y="699"/>
                </a:lnTo>
                <a:lnTo>
                  <a:pt x="1202" y="721"/>
                </a:lnTo>
                <a:lnTo>
                  <a:pt x="1084" y="745"/>
                </a:lnTo>
                <a:lnTo>
                  <a:pt x="964" y="773"/>
                </a:lnTo>
                <a:lnTo>
                  <a:pt x="879" y="797"/>
                </a:lnTo>
                <a:lnTo>
                  <a:pt x="802" y="822"/>
                </a:lnTo>
                <a:lnTo>
                  <a:pt x="729" y="853"/>
                </a:lnTo>
                <a:lnTo>
                  <a:pt x="665" y="883"/>
                </a:lnTo>
                <a:lnTo>
                  <a:pt x="606" y="917"/>
                </a:lnTo>
                <a:lnTo>
                  <a:pt x="552" y="952"/>
                </a:lnTo>
                <a:lnTo>
                  <a:pt x="503" y="988"/>
                </a:lnTo>
                <a:lnTo>
                  <a:pt x="418" y="958"/>
                </a:lnTo>
                <a:lnTo>
                  <a:pt x="339" y="925"/>
                </a:lnTo>
                <a:lnTo>
                  <a:pt x="266" y="892"/>
                </a:lnTo>
                <a:lnTo>
                  <a:pt x="202" y="856"/>
                </a:lnTo>
                <a:lnTo>
                  <a:pt x="145" y="821"/>
                </a:lnTo>
                <a:lnTo>
                  <a:pt x="98" y="787"/>
                </a:lnTo>
                <a:lnTo>
                  <a:pt x="59" y="751"/>
                </a:lnTo>
                <a:lnTo>
                  <a:pt x="28" y="716"/>
                </a:lnTo>
                <a:lnTo>
                  <a:pt x="10" y="682"/>
                </a:lnTo>
                <a:lnTo>
                  <a:pt x="0" y="650"/>
                </a:lnTo>
                <a:lnTo>
                  <a:pt x="0" y="650"/>
                </a:lnTo>
                <a:lnTo>
                  <a:pt x="10" y="591"/>
                </a:lnTo>
                <a:lnTo>
                  <a:pt x="28" y="537"/>
                </a:lnTo>
                <a:lnTo>
                  <a:pt x="55" y="486"/>
                </a:lnTo>
                <a:lnTo>
                  <a:pt x="89" y="439"/>
                </a:lnTo>
                <a:lnTo>
                  <a:pt x="131" y="397"/>
                </a:lnTo>
                <a:lnTo>
                  <a:pt x="179" y="356"/>
                </a:lnTo>
                <a:lnTo>
                  <a:pt x="231" y="321"/>
                </a:lnTo>
                <a:lnTo>
                  <a:pt x="290" y="287"/>
                </a:lnTo>
                <a:lnTo>
                  <a:pt x="354" y="256"/>
                </a:lnTo>
                <a:lnTo>
                  <a:pt x="422" y="229"/>
                </a:lnTo>
                <a:lnTo>
                  <a:pt x="496" y="204"/>
                </a:lnTo>
                <a:lnTo>
                  <a:pt x="572" y="182"/>
                </a:lnTo>
                <a:lnTo>
                  <a:pt x="653" y="162"/>
                </a:lnTo>
                <a:lnTo>
                  <a:pt x="736" y="143"/>
                </a:lnTo>
                <a:lnTo>
                  <a:pt x="820" y="126"/>
                </a:lnTo>
                <a:lnTo>
                  <a:pt x="908" y="113"/>
                </a:lnTo>
                <a:lnTo>
                  <a:pt x="998" y="101"/>
                </a:lnTo>
                <a:lnTo>
                  <a:pt x="1089" y="89"/>
                </a:lnTo>
                <a:lnTo>
                  <a:pt x="1180" y="79"/>
                </a:lnTo>
                <a:lnTo>
                  <a:pt x="1271" y="71"/>
                </a:lnTo>
                <a:lnTo>
                  <a:pt x="1362" y="64"/>
                </a:lnTo>
                <a:lnTo>
                  <a:pt x="1453" y="57"/>
                </a:lnTo>
                <a:lnTo>
                  <a:pt x="1545" y="50"/>
                </a:lnTo>
                <a:lnTo>
                  <a:pt x="1632" y="45"/>
                </a:lnTo>
                <a:lnTo>
                  <a:pt x="1719" y="40"/>
                </a:lnTo>
                <a:lnTo>
                  <a:pt x="1803" y="35"/>
                </a:lnTo>
                <a:lnTo>
                  <a:pt x="1886" y="30"/>
                </a:lnTo>
                <a:lnTo>
                  <a:pt x="1963" y="25"/>
                </a:lnTo>
                <a:lnTo>
                  <a:pt x="2039" y="20"/>
                </a:lnTo>
                <a:lnTo>
                  <a:pt x="2110" y="13"/>
                </a:lnTo>
                <a:lnTo>
                  <a:pt x="2176" y="6"/>
                </a:lnTo>
                <a:lnTo>
                  <a:pt x="2244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7" name="Freeform 2354"/>
          <p:cNvSpPr>
            <a:spLocks/>
          </p:cNvSpPr>
          <p:nvPr/>
        </p:nvSpPr>
        <p:spPr bwMode="auto">
          <a:xfrm>
            <a:off x="5600746" y="5145003"/>
            <a:ext cx="2214442" cy="1100078"/>
          </a:xfrm>
          <a:custGeom>
            <a:avLst/>
            <a:gdLst>
              <a:gd name="T0" fmla="*/ 2772 w 2789"/>
              <a:gd name="T1" fmla="*/ 1 h 1385"/>
              <a:gd name="T2" fmla="*/ 2776 w 2789"/>
              <a:gd name="T3" fmla="*/ 18 h 1385"/>
              <a:gd name="T4" fmla="*/ 2783 w 2789"/>
              <a:gd name="T5" fmla="*/ 52 h 1385"/>
              <a:gd name="T6" fmla="*/ 2788 w 2789"/>
              <a:gd name="T7" fmla="*/ 99 h 1385"/>
              <a:gd name="T8" fmla="*/ 2789 w 2789"/>
              <a:gd name="T9" fmla="*/ 157 h 1385"/>
              <a:gd name="T10" fmla="*/ 2784 w 2789"/>
              <a:gd name="T11" fmla="*/ 224 h 1385"/>
              <a:gd name="T12" fmla="*/ 2769 w 2789"/>
              <a:gd name="T13" fmla="*/ 297 h 1385"/>
              <a:gd name="T14" fmla="*/ 2742 w 2789"/>
              <a:gd name="T15" fmla="*/ 375 h 1385"/>
              <a:gd name="T16" fmla="*/ 2698 w 2789"/>
              <a:gd name="T17" fmla="*/ 456 h 1385"/>
              <a:gd name="T18" fmla="*/ 2637 w 2789"/>
              <a:gd name="T19" fmla="*/ 535 h 1385"/>
              <a:gd name="T20" fmla="*/ 2555 w 2789"/>
              <a:gd name="T21" fmla="*/ 615 h 1385"/>
              <a:gd name="T22" fmla="*/ 2448 w 2789"/>
              <a:gd name="T23" fmla="*/ 687 h 1385"/>
              <a:gd name="T24" fmla="*/ 2315 w 2789"/>
              <a:gd name="T25" fmla="*/ 755 h 1385"/>
              <a:gd name="T26" fmla="*/ 2153 w 2789"/>
              <a:gd name="T27" fmla="*/ 812 h 1385"/>
              <a:gd name="T28" fmla="*/ 1957 w 2789"/>
              <a:gd name="T29" fmla="*/ 860 h 1385"/>
              <a:gd name="T30" fmla="*/ 1727 w 2789"/>
              <a:gd name="T31" fmla="*/ 893 h 1385"/>
              <a:gd name="T32" fmla="*/ 1604 w 2789"/>
              <a:gd name="T33" fmla="*/ 903 h 1385"/>
              <a:gd name="T34" fmla="*/ 1467 w 2789"/>
              <a:gd name="T35" fmla="*/ 914 h 1385"/>
              <a:gd name="T36" fmla="*/ 1317 w 2789"/>
              <a:gd name="T37" fmla="*/ 922 h 1385"/>
              <a:gd name="T38" fmla="*/ 1160 w 2789"/>
              <a:gd name="T39" fmla="*/ 932 h 1385"/>
              <a:gd name="T40" fmla="*/ 1000 w 2789"/>
              <a:gd name="T41" fmla="*/ 946 h 1385"/>
              <a:gd name="T42" fmla="*/ 839 w 2789"/>
              <a:gd name="T43" fmla="*/ 963 h 1385"/>
              <a:gd name="T44" fmla="*/ 684 w 2789"/>
              <a:gd name="T45" fmla="*/ 986 h 1385"/>
              <a:gd name="T46" fmla="*/ 535 w 2789"/>
              <a:gd name="T47" fmla="*/ 1017 h 1385"/>
              <a:gd name="T48" fmla="*/ 402 w 2789"/>
              <a:gd name="T49" fmla="*/ 1057 h 1385"/>
              <a:gd name="T50" fmla="*/ 284 w 2789"/>
              <a:gd name="T51" fmla="*/ 1106 h 1385"/>
              <a:gd name="T52" fmla="*/ 186 w 2789"/>
              <a:gd name="T53" fmla="*/ 1169 h 1385"/>
              <a:gd name="T54" fmla="*/ 113 w 2789"/>
              <a:gd name="T55" fmla="*/ 1245 h 1385"/>
              <a:gd name="T56" fmla="*/ 69 w 2789"/>
              <a:gd name="T57" fmla="*/ 1334 h 1385"/>
              <a:gd name="T58" fmla="*/ 57 w 2789"/>
              <a:gd name="T59" fmla="*/ 1383 h 1385"/>
              <a:gd name="T60" fmla="*/ 49 w 2789"/>
              <a:gd name="T61" fmla="*/ 1361 h 1385"/>
              <a:gd name="T62" fmla="*/ 37 w 2789"/>
              <a:gd name="T63" fmla="*/ 1321 h 1385"/>
              <a:gd name="T64" fmla="*/ 22 w 2789"/>
              <a:gd name="T65" fmla="*/ 1265 h 1385"/>
              <a:gd name="T66" fmla="*/ 10 w 2789"/>
              <a:gd name="T67" fmla="*/ 1194 h 1385"/>
              <a:gd name="T68" fmla="*/ 2 w 2789"/>
              <a:gd name="T69" fmla="*/ 1113 h 1385"/>
              <a:gd name="T70" fmla="*/ 2 w 2789"/>
              <a:gd name="T71" fmla="*/ 1023 h 1385"/>
              <a:gd name="T72" fmla="*/ 15 w 2789"/>
              <a:gd name="T73" fmla="*/ 929 h 1385"/>
              <a:gd name="T74" fmla="*/ 42 w 2789"/>
              <a:gd name="T75" fmla="*/ 831 h 1385"/>
              <a:gd name="T76" fmla="*/ 88 w 2789"/>
              <a:gd name="T77" fmla="*/ 733 h 1385"/>
              <a:gd name="T78" fmla="*/ 155 w 2789"/>
              <a:gd name="T79" fmla="*/ 637 h 1385"/>
              <a:gd name="T80" fmla="*/ 246 w 2789"/>
              <a:gd name="T81" fmla="*/ 547 h 1385"/>
              <a:gd name="T82" fmla="*/ 368 w 2789"/>
              <a:gd name="T83" fmla="*/ 464 h 1385"/>
              <a:gd name="T84" fmla="*/ 520 w 2789"/>
              <a:gd name="T85" fmla="*/ 392 h 1385"/>
              <a:gd name="T86" fmla="*/ 706 w 2789"/>
              <a:gd name="T87" fmla="*/ 332 h 1385"/>
              <a:gd name="T88" fmla="*/ 944 w 2789"/>
              <a:gd name="T89" fmla="*/ 280 h 1385"/>
              <a:gd name="T90" fmla="*/ 1179 w 2789"/>
              <a:gd name="T91" fmla="*/ 241 h 1385"/>
              <a:gd name="T92" fmla="*/ 1408 w 2789"/>
              <a:gd name="T93" fmla="*/ 212 h 1385"/>
              <a:gd name="T94" fmla="*/ 1629 w 2789"/>
              <a:gd name="T95" fmla="*/ 192 h 1385"/>
              <a:gd name="T96" fmla="*/ 1839 w 2789"/>
              <a:gd name="T97" fmla="*/ 179 h 1385"/>
              <a:gd name="T98" fmla="*/ 2033 w 2789"/>
              <a:gd name="T99" fmla="*/ 169 h 1385"/>
              <a:gd name="T100" fmla="*/ 2212 w 2789"/>
              <a:gd name="T101" fmla="*/ 158 h 1385"/>
              <a:gd name="T102" fmla="*/ 2371 w 2789"/>
              <a:gd name="T103" fmla="*/ 145 h 1385"/>
              <a:gd name="T104" fmla="*/ 2507 w 2789"/>
              <a:gd name="T105" fmla="*/ 130 h 1385"/>
              <a:gd name="T106" fmla="*/ 2621 w 2789"/>
              <a:gd name="T107" fmla="*/ 106 h 1385"/>
              <a:gd name="T108" fmla="*/ 2703 w 2789"/>
              <a:gd name="T109" fmla="*/ 72 h 1385"/>
              <a:gd name="T110" fmla="*/ 2757 w 2789"/>
              <a:gd name="T111" fmla="*/ 27 h 1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89" h="1385">
                <a:moveTo>
                  <a:pt x="2771" y="0"/>
                </a:moveTo>
                <a:lnTo>
                  <a:pt x="2772" y="1"/>
                </a:lnTo>
                <a:lnTo>
                  <a:pt x="2774" y="8"/>
                </a:lnTo>
                <a:lnTo>
                  <a:pt x="2776" y="18"/>
                </a:lnTo>
                <a:lnTo>
                  <a:pt x="2779" y="33"/>
                </a:lnTo>
                <a:lnTo>
                  <a:pt x="2783" y="52"/>
                </a:lnTo>
                <a:lnTo>
                  <a:pt x="2786" y="74"/>
                </a:lnTo>
                <a:lnTo>
                  <a:pt x="2788" y="99"/>
                </a:lnTo>
                <a:lnTo>
                  <a:pt x="2789" y="126"/>
                </a:lnTo>
                <a:lnTo>
                  <a:pt x="2789" y="157"/>
                </a:lnTo>
                <a:lnTo>
                  <a:pt x="2788" y="189"/>
                </a:lnTo>
                <a:lnTo>
                  <a:pt x="2784" y="224"/>
                </a:lnTo>
                <a:lnTo>
                  <a:pt x="2778" y="260"/>
                </a:lnTo>
                <a:lnTo>
                  <a:pt x="2769" y="297"/>
                </a:lnTo>
                <a:lnTo>
                  <a:pt x="2757" y="336"/>
                </a:lnTo>
                <a:lnTo>
                  <a:pt x="2742" y="375"/>
                </a:lnTo>
                <a:lnTo>
                  <a:pt x="2722" y="415"/>
                </a:lnTo>
                <a:lnTo>
                  <a:pt x="2698" y="456"/>
                </a:lnTo>
                <a:lnTo>
                  <a:pt x="2671" y="496"/>
                </a:lnTo>
                <a:lnTo>
                  <a:pt x="2637" y="535"/>
                </a:lnTo>
                <a:lnTo>
                  <a:pt x="2599" y="576"/>
                </a:lnTo>
                <a:lnTo>
                  <a:pt x="2555" y="615"/>
                </a:lnTo>
                <a:lnTo>
                  <a:pt x="2506" y="652"/>
                </a:lnTo>
                <a:lnTo>
                  <a:pt x="2448" y="687"/>
                </a:lnTo>
                <a:lnTo>
                  <a:pt x="2386" y="723"/>
                </a:lnTo>
                <a:lnTo>
                  <a:pt x="2315" y="755"/>
                </a:lnTo>
                <a:lnTo>
                  <a:pt x="2239" y="785"/>
                </a:lnTo>
                <a:lnTo>
                  <a:pt x="2153" y="812"/>
                </a:lnTo>
                <a:lnTo>
                  <a:pt x="2060" y="838"/>
                </a:lnTo>
                <a:lnTo>
                  <a:pt x="1957" y="860"/>
                </a:lnTo>
                <a:lnTo>
                  <a:pt x="1847" y="878"/>
                </a:lnTo>
                <a:lnTo>
                  <a:pt x="1727" y="893"/>
                </a:lnTo>
                <a:lnTo>
                  <a:pt x="1668" y="898"/>
                </a:lnTo>
                <a:lnTo>
                  <a:pt x="1604" y="903"/>
                </a:lnTo>
                <a:lnTo>
                  <a:pt x="1536" y="909"/>
                </a:lnTo>
                <a:lnTo>
                  <a:pt x="1467" y="914"/>
                </a:lnTo>
                <a:lnTo>
                  <a:pt x="1393" y="917"/>
                </a:lnTo>
                <a:lnTo>
                  <a:pt x="1317" y="922"/>
                </a:lnTo>
                <a:lnTo>
                  <a:pt x="1239" y="927"/>
                </a:lnTo>
                <a:lnTo>
                  <a:pt x="1160" y="932"/>
                </a:lnTo>
                <a:lnTo>
                  <a:pt x="1079" y="939"/>
                </a:lnTo>
                <a:lnTo>
                  <a:pt x="1000" y="946"/>
                </a:lnTo>
                <a:lnTo>
                  <a:pt x="919" y="954"/>
                </a:lnTo>
                <a:lnTo>
                  <a:pt x="839" y="963"/>
                </a:lnTo>
                <a:lnTo>
                  <a:pt x="760" y="974"/>
                </a:lnTo>
                <a:lnTo>
                  <a:pt x="684" y="986"/>
                </a:lnTo>
                <a:lnTo>
                  <a:pt x="608" y="1001"/>
                </a:lnTo>
                <a:lnTo>
                  <a:pt x="535" y="1017"/>
                </a:lnTo>
                <a:lnTo>
                  <a:pt x="466" y="1035"/>
                </a:lnTo>
                <a:lnTo>
                  <a:pt x="402" y="1057"/>
                </a:lnTo>
                <a:lnTo>
                  <a:pt x="339" y="1081"/>
                </a:lnTo>
                <a:lnTo>
                  <a:pt x="284" y="1106"/>
                </a:lnTo>
                <a:lnTo>
                  <a:pt x="231" y="1137"/>
                </a:lnTo>
                <a:lnTo>
                  <a:pt x="186" y="1169"/>
                </a:lnTo>
                <a:lnTo>
                  <a:pt x="145" y="1204"/>
                </a:lnTo>
                <a:lnTo>
                  <a:pt x="113" y="1245"/>
                </a:lnTo>
                <a:lnTo>
                  <a:pt x="88" y="1287"/>
                </a:lnTo>
                <a:lnTo>
                  <a:pt x="69" y="1334"/>
                </a:lnTo>
                <a:lnTo>
                  <a:pt x="59" y="1385"/>
                </a:lnTo>
                <a:lnTo>
                  <a:pt x="57" y="1383"/>
                </a:lnTo>
                <a:lnTo>
                  <a:pt x="54" y="1375"/>
                </a:lnTo>
                <a:lnTo>
                  <a:pt x="49" y="1361"/>
                </a:lnTo>
                <a:lnTo>
                  <a:pt x="44" y="1343"/>
                </a:lnTo>
                <a:lnTo>
                  <a:pt x="37" y="1321"/>
                </a:lnTo>
                <a:lnTo>
                  <a:pt x="29" y="1294"/>
                </a:lnTo>
                <a:lnTo>
                  <a:pt x="22" y="1265"/>
                </a:lnTo>
                <a:lnTo>
                  <a:pt x="15" y="1231"/>
                </a:lnTo>
                <a:lnTo>
                  <a:pt x="10" y="1194"/>
                </a:lnTo>
                <a:lnTo>
                  <a:pt x="5" y="1155"/>
                </a:lnTo>
                <a:lnTo>
                  <a:pt x="2" y="1113"/>
                </a:lnTo>
                <a:lnTo>
                  <a:pt x="0" y="1069"/>
                </a:lnTo>
                <a:lnTo>
                  <a:pt x="2" y="1023"/>
                </a:lnTo>
                <a:lnTo>
                  <a:pt x="7" y="976"/>
                </a:lnTo>
                <a:lnTo>
                  <a:pt x="15" y="929"/>
                </a:lnTo>
                <a:lnTo>
                  <a:pt x="27" y="880"/>
                </a:lnTo>
                <a:lnTo>
                  <a:pt x="42" y="831"/>
                </a:lnTo>
                <a:lnTo>
                  <a:pt x="62" y="782"/>
                </a:lnTo>
                <a:lnTo>
                  <a:pt x="88" y="733"/>
                </a:lnTo>
                <a:lnTo>
                  <a:pt x="118" y="684"/>
                </a:lnTo>
                <a:lnTo>
                  <a:pt x="155" y="637"/>
                </a:lnTo>
                <a:lnTo>
                  <a:pt x="198" y="591"/>
                </a:lnTo>
                <a:lnTo>
                  <a:pt x="246" y="547"/>
                </a:lnTo>
                <a:lnTo>
                  <a:pt x="304" y="503"/>
                </a:lnTo>
                <a:lnTo>
                  <a:pt x="368" y="464"/>
                </a:lnTo>
                <a:lnTo>
                  <a:pt x="439" y="425"/>
                </a:lnTo>
                <a:lnTo>
                  <a:pt x="520" y="392"/>
                </a:lnTo>
                <a:lnTo>
                  <a:pt x="608" y="359"/>
                </a:lnTo>
                <a:lnTo>
                  <a:pt x="706" y="332"/>
                </a:lnTo>
                <a:lnTo>
                  <a:pt x="826" y="304"/>
                </a:lnTo>
                <a:lnTo>
                  <a:pt x="944" y="280"/>
                </a:lnTo>
                <a:lnTo>
                  <a:pt x="1062" y="258"/>
                </a:lnTo>
                <a:lnTo>
                  <a:pt x="1179" y="241"/>
                </a:lnTo>
                <a:lnTo>
                  <a:pt x="1295" y="226"/>
                </a:lnTo>
                <a:lnTo>
                  <a:pt x="1408" y="212"/>
                </a:lnTo>
                <a:lnTo>
                  <a:pt x="1520" y="202"/>
                </a:lnTo>
                <a:lnTo>
                  <a:pt x="1629" y="192"/>
                </a:lnTo>
                <a:lnTo>
                  <a:pt x="1736" y="185"/>
                </a:lnTo>
                <a:lnTo>
                  <a:pt x="1839" y="179"/>
                </a:lnTo>
                <a:lnTo>
                  <a:pt x="1938" y="174"/>
                </a:lnTo>
                <a:lnTo>
                  <a:pt x="2033" y="169"/>
                </a:lnTo>
                <a:lnTo>
                  <a:pt x="2126" y="163"/>
                </a:lnTo>
                <a:lnTo>
                  <a:pt x="2212" y="158"/>
                </a:lnTo>
                <a:lnTo>
                  <a:pt x="2295" y="152"/>
                </a:lnTo>
                <a:lnTo>
                  <a:pt x="2371" y="145"/>
                </a:lnTo>
                <a:lnTo>
                  <a:pt x="2443" y="138"/>
                </a:lnTo>
                <a:lnTo>
                  <a:pt x="2507" y="130"/>
                </a:lnTo>
                <a:lnTo>
                  <a:pt x="2568" y="118"/>
                </a:lnTo>
                <a:lnTo>
                  <a:pt x="2621" y="106"/>
                </a:lnTo>
                <a:lnTo>
                  <a:pt x="2666" y="91"/>
                </a:lnTo>
                <a:lnTo>
                  <a:pt x="2703" y="72"/>
                </a:lnTo>
                <a:lnTo>
                  <a:pt x="2734" y="52"/>
                </a:lnTo>
                <a:lnTo>
                  <a:pt x="2757" y="27"/>
                </a:lnTo>
                <a:lnTo>
                  <a:pt x="2771" y="0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8" name="Freeform 2355"/>
          <p:cNvSpPr>
            <a:spLocks/>
          </p:cNvSpPr>
          <p:nvPr/>
        </p:nvSpPr>
        <p:spPr bwMode="auto">
          <a:xfrm>
            <a:off x="5349935" y="3887773"/>
            <a:ext cx="2890680" cy="1438196"/>
          </a:xfrm>
          <a:custGeom>
            <a:avLst/>
            <a:gdLst>
              <a:gd name="T0" fmla="*/ 3620 w 3642"/>
              <a:gd name="T1" fmla="*/ 8 h 1811"/>
              <a:gd name="T2" fmla="*/ 3630 w 3642"/>
              <a:gd name="T3" fmla="*/ 52 h 1811"/>
              <a:gd name="T4" fmla="*/ 3640 w 3642"/>
              <a:gd name="T5" fmla="*/ 127 h 1811"/>
              <a:gd name="T6" fmla="*/ 3640 w 3642"/>
              <a:gd name="T7" fmla="*/ 226 h 1811"/>
              <a:gd name="T8" fmla="*/ 3625 w 3642"/>
              <a:gd name="T9" fmla="*/ 343 h 1811"/>
              <a:gd name="T10" fmla="*/ 3586 w 3642"/>
              <a:gd name="T11" fmla="*/ 473 h 1811"/>
              <a:gd name="T12" fmla="*/ 3515 w 3642"/>
              <a:gd name="T13" fmla="*/ 608 h 1811"/>
              <a:gd name="T14" fmla="*/ 3402 w 3642"/>
              <a:gd name="T15" fmla="*/ 743 h 1811"/>
              <a:gd name="T16" fmla="*/ 3242 w 3642"/>
              <a:gd name="T17" fmla="*/ 870 h 1811"/>
              <a:gd name="T18" fmla="*/ 3025 w 3642"/>
              <a:gd name="T19" fmla="*/ 985 h 1811"/>
              <a:gd name="T20" fmla="*/ 2743 w 3642"/>
              <a:gd name="T21" fmla="*/ 1081 h 1811"/>
              <a:gd name="T22" fmla="*/ 2389 w 3642"/>
              <a:gd name="T23" fmla="*/ 1152 h 1811"/>
              <a:gd name="T24" fmla="*/ 2115 w 3642"/>
              <a:gd name="T25" fmla="*/ 1181 h 1811"/>
              <a:gd name="T26" fmla="*/ 1879 w 3642"/>
              <a:gd name="T27" fmla="*/ 1196 h 1811"/>
              <a:gd name="T28" fmla="*/ 1621 w 3642"/>
              <a:gd name="T29" fmla="*/ 1211 h 1811"/>
              <a:gd name="T30" fmla="*/ 1347 w 3642"/>
              <a:gd name="T31" fmla="*/ 1232 h 1811"/>
              <a:gd name="T32" fmla="*/ 1074 w 3642"/>
              <a:gd name="T33" fmla="*/ 1262 h 1811"/>
              <a:gd name="T34" fmla="*/ 812 w 3642"/>
              <a:gd name="T35" fmla="*/ 1304 h 1811"/>
              <a:gd name="T36" fmla="*/ 572 w 3642"/>
              <a:gd name="T37" fmla="*/ 1365 h 1811"/>
              <a:gd name="T38" fmla="*/ 366 w 3642"/>
              <a:gd name="T39" fmla="*/ 1448 h 1811"/>
              <a:gd name="T40" fmla="*/ 207 w 3642"/>
              <a:gd name="T41" fmla="*/ 1558 h 1811"/>
              <a:gd name="T42" fmla="*/ 104 w 3642"/>
              <a:gd name="T43" fmla="*/ 1698 h 1811"/>
              <a:gd name="T44" fmla="*/ 74 w 3642"/>
              <a:gd name="T45" fmla="*/ 1808 h 1811"/>
              <a:gd name="T46" fmla="*/ 60 w 3642"/>
              <a:gd name="T47" fmla="*/ 1771 h 1811"/>
              <a:gd name="T48" fmla="*/ 37 w 3642"/>
              <a:gd name="T49" fmla="*/ 1693 h 1811"/>
              <a:gd name="T50" fmla="*/ 15 w 3642"/>
              <a:gd name="T51" fmla="*/ 1583 h 1811"/>
              <a:gd name="T52" fmla="*/ 0 w 3642"/>
              <a:gd name="T53" fmla="*/ 1449 h 1811"/>
              <a:gd name="T54" fmla="*/ 5 w 3642"/>
              <a:gd name="T55" fmla="*/ 1297 h 1811"/>
              <a:gd name="T56" fmla="*/ 37 w 3642"/>
              <a:gd name="T57" fmla="*/ 1137 h 1811"/>
              <a:gd name="T58" fmla="*/ 104 w 3642"/>
              <a:gd name="T59" fmla="*/ 973 h 1811"/>
              <a:gd name="T60" fmla="*/ 217 w 3642"/>
              <a:gd name="T61" fmla="*/ 813 h 1811"/>
              <a:gd name="T62" fmla="*/ 386 w 3642"/>
              <a:gd name="T63" fmla="*/ 666 h 1811"/>
              <a:gd name="T64" fmla="*/ 618 w 3642"/>
              <a:gd name="T65" fmla="*/ 537 h 1811"/>
              <a:gd name="T66" fmla="*/ 922 w 3642"/>
              <a:gd name="T67" fmla="*/ 434 h 1811"/>
              <a:gd name="T68" fmla="*/ 1335 w 3642"/>
              <a:gd name="T69" fmla="*/ 348 h 1811"/>
              <a:gd name="T70" fmla="*/ 1742 w 3642"/>
              <a:gd name="T71" fmla="*/ 289 h 1811"/>
              <a:gd name="T72" fmla="*/ 2131 w 3642"/>
              <a:gd name="T73" fmla="*/ 252 h 1811"/>
              <a:gd name="T74" fmla="*/ 2492 w 3642"/>
              <a:gd name="T75" fmla="*/ 230 h 1811"/>
              <a:gd name="T76" fmla="*/ 2819 w 3642"/>
              <a:gd name="T77" fmla="*/ 211 h 1811"/>
              <a:gd name="T78" fmla="*/ 3101 w 3642"/>
              <a:gd name="T79" fmla="*/ 191 h 1811"/>
              <a:gd name="T80" fmla="*/ 3333 w 3642"/>
              <a:gd name="T81" fmla="*/ 159 h 1811"/>
              <a:gd name="T82" fmla="*/ 3502 w 3642"/>
              <a:gd name="T83" fmla="*/ 110 h 1811"/>
              <a:gd name="T84" fmla="*/ 3601 w 3642"/>
              <a:gd name="T85" fmla="*/ 3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642" h="1811">
                <a:moveTo>
                  <a:pt x="3618" y="0"/>
                </a:moveTo>
                <a:lnTo>
                  <a:pt x="3618" y="2"/>
                </a:lnTo>
                <a:lnTo>
                  <a:pt x="3620" y="8"/>
                </a:lnTo>
                <a:lnTo>
                  <a:pt x="3623" y="18"/>
                </a:lnTo>
                <a:lnTo>
                  <a:pt x="3627" y="34"/>
                </a:lnTo>
                <a:lnTo>
                  <a:pt x="3630" y="52"/>
                </a:lnTo>
                <a:lnTo>
                  <a:pt x="3633" y="74"/>
                </a:lnTo>
                <a:lnTo>
                  <a:pt x="3637" y="98"/>
                </a:lnTo>
                <a:lnTo>
                  <a:pt x="3640" y="127"/>
                </a:lnTo>
                <a:lnTo>
                  <a:pt x="3642" y="157"/>
                </a:lnTo>
                <a:lnTo>
                  <a:pt x="3642" y="191"/>
                </a:lnTo>
                <a:lnTo>
                  <a:pt x="3640" y="226"/>
                </a:lnTo>
                <a:lnTo>
                  <a:pt x="3638" y="263"/>
                </a:lnTo>
                <a:lnTo>
                  <a:pt x="3633" y="302"/>
                </a:lnTo>
                <a:lnTo>
                  <a:pt x="3625" y="343"/>
                </a:lnTo>
                <a:lnTo>
                  <a:pt x="3616" y="385"/>
                </a:lnTo>
                <a:lnTo>
                  <a:pt x="3603" y="429"/>
                </a:lnTo>
                <a:lnTo>
                  <a:pt x="3586" y="473"/>
                </a:lnTo>
                <a:lnTo>
                  <a:pt x="3566" y="517"/>
                </a:lnTo>
                <a:lnTo>
                  <a:pt x="3542" y="562"/>
                </a:lnTo>
                <a:lnTo>
                  <a:pt x="3515" y="608"/>
                </a:lnTo>
                <a:lnTo>
                  <a:pt x="3483" y="654"/>
                </a:lnTo>
                <a:lnTo>
                  <a:pt x="3446" y="698"/>
                </a:lnTo>
                <a:lnTo>
                  <a:pt x="3402" y="743"/>
                </a:lnTo>
                <a:lnTo>
                  <a:pt x="3355" y="785"/>
                </a:lnTo>
                <a:lnTo>
                  <a:pt x="3302" y="829"/>
                </a:lnTo>
                <a:lnTo>
                  <a:pt x="3242" y="870"/>
                </a:lnTo>
                <a:lnTo>
                  <a:pt x="3176" y="911"/>
                </a:lnTo>
                <a:lnTo>
                  <a:pt x="3105" y="949"/>
                </a:lnTo>
                <a:lnTo>
                  <a:pt x="3025" y="985"/>
                </a:lnTo>
                <a:lnTo>
                  <a:pt x="2939" y="1020"/>
                </a:lnTo>
                <a:lnTo>
                  <a:pt x="2845" y="1052"/>
                </a:lnTo>
                <a:lnTo>
                  <a:pt x="2743" y="1081"/>
                </a:lnTo>
                <a:lnTo>
                  <a:pt x="2634" y="1108"/>
                </a:lnTo>
                <a:lnTo>
                  <a:pt x="2515" y="1132"/>
                </a:lnTo>
                <a:lnTo>
                  <a:pt x="2389" y="1152"/>
                </a:lnTo>
                <a:lnTo>
                  <a:pt x="2252" y="1167"/>
                </a:lnTo>
                <a:lnTo>
                  <a:pt x="2186" y="1174"/>
                </a:lnTo>
                <a:lnTo>
                  <a:pt x="2115" y="1181"/>
                </a:lnTo>
                <a:lnTo>
                  <a:pt x="2039" y="1186"/>
                </a:lnTo>
                <a:lnTo>
                  <a:pt x="1962" y="1191"/>
                </a:lnTo>
                <a:lnTo>
                  <a:pt x="1879" y="1196"/>
                </a:lnTo>
                <a:lnTo>
                  <a:pt x="1795" y="1201"/>
                </a:lnTo>
                <a:lnTo>
                  <a:pt x="1708" y="1206"/>
                </a:lnTo>
                <a:lnTo>
                  <a:pt x="1621" y="1211"/>
                </a:lnTo>
                <a:lnTo>
                  <a:pt x="1529" y="1218"/>
                </a:lnTo>
                <a:lnTo>
                  <a:pt x="1438" y="1225"/>
                </a:lnTo>
                <a:lnTo>
                  <a:pt x="1347" y="1232"/>
                </a:lnTo>
                <a:lnTo>
                  <a:pt x="1256" y="1240"/>
                </a:lnTo>
                <a:lnTo>
                  <a:pt x="1165" y="1250"/>
                </a:lnTo>
                <a:lnTo>
                  <a:pt x="1074" y="1262"/>
                </a:lnTo>
                <a:lnTo>
                  <a:pt x="984" y="1274"/>
                </a:lnTo>
                <a:lnTo>
                  <a:pt x="896" y="1287"/>
                </a:lnTo>
                <a:lnTo>
                  <a:pt x="812" y="1304"/>
                </a:lnTo>
                <a:lnTo>
                  <a:pt x="729" y="1323"/>
                </a:lnTo>
                <a:lnTo>
                  <a:pt x="648" y="1343"/>
                </a:lnTo>
                <a:lnTo>
                  <a:pt x="572" y="1365"/>
                </a:lnTo>
                <a:lnTo>
                  <a:pt x="498" y="1390"/>
                </a:lnTo>
                <a:lnTo>
                  <a:pt x="430" y="1417"/>
                </a:lnTo>
                <a:lnTo>
                  <a:pt x="366" y="1448"/>
                </a:lnTo>
                <a:lnTo>
                  <a:pt x="307" y="1482"/>
                </a:lnTo>
                <a:lnTo>
                  <a:pt x="255" y="1517"/>
                </a:lnTo>
                <a:lnTo>
                  <a:pt x="207" y="1558"/>
                </a:lnTo>
                <a:lnTo>
                  <a:pt x="165" y="1600"/>
                </a:lnTo>
                <a:lnTo>
                  <a:pt x="131" y="1647"/>
                </a:lnTo>
                <a:lnTo>
                  <a:pt x="104" y="1698"/>
                </a:lnTo>
                <a:lnTo>
                  <a:pt x="86" y="1752"/>
                </a:lnTo>
                <a:lnTo>
                  <a:pt x="76" y="1811"/>
                </a:lnTo>
                <a:lnTo>
                  <a:pt x="74" y="1808"/>
                </a:lnTo>
                <a:lnTo>
                  <a:pt x="71" y="1799"/>
                </a:lnTo>
                <a:lnTo>
                  <a:pt x="66" y="1787"/>
                </a:lnTo>
                <a:lnTo>
                  <a:pt x="60" y="1771"/>
                </a:lnTo>
                <a:lnTo>
                  <a:pt x="54" y="1749"/>
                </a:lnTo>
                <a:lnTo>
                  <a:pt x="45" y="1722"/>
                </a:lnTo>
                <a:lnTo>
                  <a:pt x="37" y="1693"/>
                </a:lnTo>
                <a:lnTo>
                  <a:pt x="28" y="1659"/>
                </a:lnTo>
                <a:lnTo>
                  <a:pt x="22" y="1624"/>
                </a:lnTo>
                <a:lnTo>
                  <a:pt x="15" y="1583"/>
                </a:lnTo>
                <a:lnTo>
                  <a:pt x="8" y="1541"/>
                </a:lnTo>
                <a:lnTo>
                  <a:pt x="3" y="1497"/>
                </a:lnTo>
                <a:lnTo>
                  <a:pt x="0" y="1449"/>
                </a:lnTo>
                <a:lnTo>
                  <a:pt x="0" y="1400"/>
                </a:lnTo>
                <a:lnTo>
                  <a:pt x="1" y="1350"/>
                </a:lnTo>
                <a:lnTo>
                  <a:pt x="5" y="1297"/>
                </a:lnTo>
                <a:lnTo>
                  <a:pt x="11" y="1245"/>
                </a:lnTo>
                <a:lnTo>
                  <a:pt x="22" y="1191"/>
                </a:lnTo>
                <a:lnTo>
                  <a:pt x="37" y="1137"/>
                </a:lnTo>
                <a:lnTo>
                  <a:pt x="55" y="1083"/>
                </a:lnTo>
                <a:lnTo>
                  <a:pt x="77" y="1027"/>
                </a:lnTo>
                <a:lnTo>
                  <a:pt x="104" y="973"/>
                </a:lnTo>
                <a:lnTo>
                  <a:pt x="136" y="919"/>
                </a:lnTo>
                <a:lnTo>
                  <a:pt x="175" y="865"/>
                </a:lnTo>
                <a:lnTo>
                  <a:pt x="217" y="813"/>
                </a:lnTo>
                <a:lnTo>
                  <a:pt x="268" y="762"/>
                </a:lnTo>
                <a:lnTo>
                  <a:pt x="324" y="713"/>
                </a:lnTo>
                <a:lnTo>
                  <a:pt x="386" y="666"/>
                </a:lnTo>
                <a:lnTo>
                  <a:pt x="456" y="620"/>
                </a:lnTo>
                <a:lnTo>
                  <a:pt x="532" y="578"/>
                </a:lnTo>
                <a:lnTo>
                  <a:pt x="618" y="537"/>
                </a:lnTo>
                <a:lnTo>
                  <a:pt x="711" y="500"/>
                </a:lnTo>
                <a:lnTo>
                  <a:pt x="810" y="466"/>
                </a:lnTo>
                <a:lnTo>
                  <a:pt x="922" y="434"/>
                </a:lnTo>
                <a:lnTo>
                  <a:pt x="1060" y="402"/>
                </a:lnTo>
                <a:lnTo>
                  <a:pt x="1198" y="373"/>
                </a:lnTo>
                <a:lnTo>
                  <a:pt x="1335" y="348"/>
                </a:lnTo>
                <a:lnTo>
                  <a:pt x="1472" y="324"/>
                </a:lnTo>
                <a:lnTo>
                  <a:pt x="1609" y="306"/>
                </a:lnTo>
                <a:lnTo>
                  <a:pt x="1742" y="289"/>
                </a:lnTo>
                <a:lnTo>
                  <a:pt x="1874" y="275"/>
                </a:lnTo>
                <a:lnTo>
                  <a:pt x="2004" y="263"/>
                </a:lnTo>
                <a:lnTo>
                  <a:pt x="2131" y="252"/>
                </a:lnTo>
                <a:lnTo>
                  <a:pt x="2254" y="243"/>
                </a:lnTo>
                <a:lnTo>
                  <a:pt x="2375" y="236"/>
                </a:lnTo>
                <a:lnTo>
                  <a:pt x="2492" y="230"/>
                </a:lnTo>
                <a:lnTo>
                  <a:pt x="2605" y="223"/>
                </a:lnTo>
                <a:lnTo>
                  <a:pt x="2715" y="218"/>
                </a:lnTo>
                <a:lnTo>
                  <a:pt x="2819" y="211"/>
                </a:lnTo>
                <a:lnTo>
                  <a:pt x="2919" y="204"/>
                </a:lnTo>
                <a:lnTo>
                  <a:pt x="3014" y="198"/>
                </a:lnTo>
                <a:lnTo>
                  <a:pt x="3101" y="191"/>
                </a:lnTo>
                <a:lnTo>
                  <a:pt x="3186" y="182"/>
                </a:lnTo>
                <a:lnTo>
                  <a:pt x="3262" y="172"/>
                </a:lnTo>
                <a:lnTo>
                  <a:pt x="3333" y="159"/>
                </a:lnTo>
                <a:lnTo>
                  <a:pt x="3397" y="145"/>
                </a:lnTo>
                <a:lnTo>
                  <a:pt x="3453" y="128"/>
                </a:lnTo>
                <a:lnTo>
                  <a:pt x="3502" y="110"/>
                </a:lnTo>
                <a:lnTo>
                  <a:pt x="3544" y="88"/>
                </a:lnTo>
                <a:lnTo>
                  <a:pt x="3576" y="61"/>
                </a:lnTo>
                <a:lnTo>
                  <a:pt x="3601" y="32"/>
                </a:lnTo>
                <a:lnTo>
                  <a:pt x="3618" y="0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9" name="Freeform 2356"/>
          <p:cNvSpPr>
            <a:spLocks/>
          </p:cNvSpPr>
          <p:nvPr/>
        </p:nvSpPr>
        <p:spPr bwMode="auto">
          <a:xfrm>
            <a:off x="4932445" y="2451165"/>
            <a:ext cx="3706610" cy="1844574"/>
          </a:xfrm>
          <a:custGeom>
            <a:avLst/>
            <a:gdLst>
              <a:gd name="T0" fmla="*/ 4642 w 4670"/>
              <a:gd name="T1" fmla="*/ 10 h 2325"/>
              <a:gd name="T2" fmla="*/ 4652 w 4670"/>
              <a:gd name="T3" fmla="*/ 54 h 2325"/>
              <a:gd name="T4" fmla="*/ 4664 w 4670"/>
              <a:gd name="T5" fmla="*/ 128 h 2325"/>
              <a:gd name="T6" fmla="*/ 4670 w 4670"/>
              <a:gd name="T7" fmla="*/ 230 h 2325"/>
              <a:gd name="T8" fmla="*/ 4664 w 4670"/>
              <a:gd name="T9" fmla="*/ 353 h 2325"/>
              <a:gd name="T10" fmla="*/ 4638 w 4670"/>
              <a:gd name="T11" fmla="*/ 492 h 2325"/>
              <a:gd name="T12" fmla="*/ 4586 w 4670"/>
              <a:gd name="T13" fmla="*/ 640 h 2325"/>
              <a:gd name="T14" fmla="*/ 4501 w 4670"/>
              <a:gd name="T15" fmla="*/ 792 h 2325"/>
              <a:gd name="T16" fmla="*/ 4375 w 4670"/>
              <a:gd name="T17" fmla="*/ 945 h 2325"/>
              <a:gd name="T18" fmla="*/ 4201 w 4670"/>
              <a:gd name="T19" fmla="*/ 1090 h 2325"/>
              <a:gd name="T20" fmla="*/ 3973 w 4670"/>
              <a:gd name="T21" fmla="*/ 1223 h 2325"/>
              <a:gd name="T22" fmla="*/ 3683 w 4670"/>
              <a:gd name="T23" fmla="*/ 1340 h 2325"/>
              <a:gd name="T24" fmla="*/ 3325 w 4670"/>
              <a:gd name="T25" fmla="*/ 1434 h 2325"/>
              <a:gd name="T26" fmla="*/ 2891 w 4670"/>
              <a:gd name="T27" fmla="*/ 1500 h 2325"/>
              <a:gd name="T28" fmla="*/ 2651 w 4670"/>
              <a:gd name="T29" fmla="*/ 1521 h 2325"/>
              <a:gd name="T30" fmla="*/ 2377 w 4670"/>
              <a:gd name="T31" fmla="*/ 1538 h 2325"/>
              <a:gd name="T32" fmla="*/ 2082 w 4670"/>
              <a:gd name="T33" fmla="*/ 1556 h 2325"/>
              <a:gd name="T34" fmla="*/ 1773 w 4670"/>
              <a:gd name="T35" fmla="*/ 1578 h 2325"/>
              <a:gd name="T36" fmla="*/ 1461 w 4670"/>
              <a:gd name="T37" fmla="*/ 1610 h 2325"/>
              <a:gd name="T38" fmla="*/ 1157 w 4670"/>
              <a:gd name="T39" fmla="*/ 1654 h 2325"/>
              <a:gd name="T40" fmla="*/ 873 w 4670"/>
              <a:gd name="T41" fmla="*/ 1713 h 2325"/>
              <a:gd name="T42" fmla="*/ 616 w 4670"/>
              <a:gd name="T43" fmla="*/ 1794 h 2325"/>
              <a:gd name="T44" fmla="*/ 400 w 4670"/>
              <a:gd name="T45" fmla="*/ 1899 h 2325"/>
              <a:gd name="T46" fmla="*/ 235 w 4670"/>
              <a:gd name="T47" fmla="*/ 2031 h 2325"/>
              <a:gd name="T48" fmla="*/ 128 w 4670"/>
              <a:gd name="T49" fmla="*/ 2196 h 2325"/>
              <a:gd name="T50" fmla="*/ 96 w 4670"/>
              <a:gd name="T51" fmla="*/ 2323 h 2325"/>
              <a:gd name="T52" fmla="*/ 81 w 4670"/>
              <a:gd name="T53" fmla="*/ 2283 h 2325"/>
              <a:gd name="T54" fmla="*/ 56 w 4670"/>
              <a:gd name="T55" fmla="*/ 2203 h 2325"/>
              <a:gd name="T56" fmla="*/ 29 w 4670"/>
              <a:gd name="T57" fmla="*/ 2087 h 2325"/>
              <a:gd name="T58" fmla="*/ 7 w 4670"/>
              <a:gd name="T59" fmla="*/ 1943 h 2325"/>
              <a:gd name="T60" fmla="*/ 0 w 4670"/>
              <a:gd name="T61" fmla="*/ 1779 h 2325"/>
              <a:gd name="T62" fmla="*/ 15 w 4670"/>
              <a:gd name="T63" fmla="*/ 1600 h 2325"/>
              <a:gd name="T64" fmla="*/ 62 w 4670"/>
              <a:gd name="T65" fmla="*/ 1413 h 2325"/>
              <a:gd name="T66" fmla="*/ 149 w 4670"/>
              <a:gd name="T67" fmla="*/ 1225 h 2325"/>
              <a:gd name="T68" fmla="*/ 284 w 4670"/>
              <a:gd name="T69" fmla="*/ 1041 h 2325"/>
              <a:gd name="T70" fmla="*/ 473 w 4670"/>
              <a:gd name="T71" fmla="*/ 872 h 2325"/>
              <a:gd name="T72" fmla="*/ 728 w 4670"/>
              <a:gd name="T73" fmla="*/ 720 h 2325"/>
              <a:gd name="T74" fmla="*/ 1055 w 4670"/>
              <a:gd name="T75" fmla="*/ 595 h 2325"/>
              <a:gd name="T76" fmla="*/ 1493 w 4670"/>
              <a:gd name="T77" fmla="*/ 488 h 2325"/>
              <a:gd name="T78" fmla="*/ 1955 w 4670"/>
              <a:gd name="T79" fmla="*/ 409 h 2325"/>
              <a:gd name="T80" fmla="*/ 2404 w 4670"/>
              <a:gd name="T81" fmla="*/ 355 h 2325"/>
              <a:gd name="T82" fmla="*/ 2833 w 4670"/>
              <a:gd name="T83" fmla="*/ 318 h 2325"/>
              <a:gd name="T84" fmla="*/ 3233 w 4670"/>
              <a:gd name="T85" fmla="*/ 294 h 2325"/>
              <a:gd name="T86" fmla="*/ 3600 w 4670"/>
              <a:gd name="T87" fmla="*/ 274 h 2325"/>
              <a:gd name="T88" fmla="*/ 3922 w 4670"/>
              <a:gd name="T89" fmla="*/ 252 h 2325"/>
              <a:gd name="T90" fmla="*/ 4196 w 4670"/>
              <a:gd name="T91" fmla="*/ 220 h 2325"/>
              <a:gd name="T92" fmla="*/ 4412 w 4670"/>
              <a:gd name="T93" fmla="*/ 172 h 2325"/>
              <a:gd name="T94" fmla="*/ 4562 w 4670"/>
              <a:gd name="T95" fmla="*/ 101 h 2325"/>
              <a:gd name="T96" fmla="*/ 4640 w 4670"/>
              <a:gd name="T97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70" h="2325">
                <a:moveTo>
                  <a:pt x="4640" y="0"/>
                </a:moveTo>
                <a:lnTo>
                  <a:pt x="4640" y="3"/>
                </a:lnTo>
                <a:lnTo>
                  <a:pt x="4642" y="10"/>
                </a:lnTo>
                <a:lnTo>
                  <a:pt x="4645" y="20"/>
                </a:lnTo>
                <a:lnTo>
                  <a:pt x="4648" y="36"/>
                </a:lnTo>
                <a:lnTo>
                  <a:pt x="4652" y="54"/>
                </a:lnTo>
                <a:lnTo>
                  <a:pt x="4657" y="74"/>
                </a:lnTo>
                <a:lnTo>
                  <a:pt x="4660" y="100"/>
                </a:lnTo>
                <a:lnTo>
                  <a:pt x="4664" y="128"/>
                </a:lnTo>
                <a:lnTo>
                  <a:pt x="4667" y="161"/>
                </a:lnTo>
                <a:lnTo>
                  <a:pt x="4669" y="194"/>
                </a:lnTo>
                <a:lnTo>
                  <a:pt x="4670" y="230"/>
                </a:lnTo>
                <a:lnTo>
                  <a:pt x="4670" y="269"/>
                </a:lnTo>
                <a:lnTo>
                  <a:pt x="4669" y="311"/>
                </a:lnTo>
                <a:lnTo>
                  <a:pt x="4664" y="353"/>
                </a:lnTo>
                <a:lnTo>
                  <a:pt x="4658" y="399"/>
                </a:lnTo>
                <a:lnTo>
                  <a:pt x="4650" y="444"/>
                </a:lnTo>
                <a:lnTo>
                  <a:pt x="4638" y="492"/>
                </a:lnTo>
                <a:lnTo>
                  <a:pt x="4625" y="541"/>
                </a:lnTo>
                <a:lnTo>
                  <a:pt x="4608" y="590"/>
                </a:lnTo>
                <a:lnTo>
                  <a:pt x="4586" y="640"/>
                </a:lnTo>
                <a:lnTo>
                  <a:pt x="4562" y="691"/>
                </a:lnTo>
                <a:lnTo>
                  <a:pt x="4534" y="742"/>
                </a:lnTo>
                <a:lnTo>
                  <a:pt x="4501" y="792"/>
                </a:lnTo>
                <a:lnTo>
                  <a:pt x="4464" y="843"/>
                </a:lnTo>
                <a:lnTo>
                  <a:pt x="4422" y="894"/>
                </a:lnTo>
                <a:lnTo>
                  <a:pt x="4375" y="945"/>
                </a:lnTo>
                <a:lnTo>
                  <a:pt x="4322" y="994"/>
                </a:lnTo>
                <a:lnTo>
                  <a:pt x="4265" y="1043"/>
                </a:lnTo>
                <a:lnTo>
                  <a:pt x="4201" y="1090"/>
                </a:lnTo>
                <a:lnTo>
                  <a:pt x="4132" y="1135"/>
                </a:lnTo>
                <a:lnTo>
                  <a:pt x="4056" y="1181"/>
                </a:lnTo>
                <a:lnTo>
                  <a:pt x="3973" y="1223"/>
                </a:lnTo>
                <a:lnTo>
                  <a:pt x="3883" y="1264"/>
                </a:lnTo>
                <a:lnTo>
                  <a:pt x="3787" y="1304"/>
                </a:lnTo>
                <a:lnTo>
                  <a:pt x="3683" y="1340"/>
                </a:lnTo>
                <a:lnTo>
                  <a:pt x="3571" y="1374"/>
                </a:lnTo>
                <a:lnTo>
                  <a:pt x="3451" y="1406"/>
                </a:lnTo>
                <a:lnTo>
                  <a:pt x="3325" y="1434"/>
                </a:lnTo>
                <a:lnTo>
                  <a:pt x="3188" y="1460"/>
                </a:lnTo>
                <a:lnTo>
                  <a:pt x="3044" y="1482"/>
                </a:lnTo>
                <a:lnTo>
                  <a:pt x="2891" y="1500"/>
                </a:lnTo>
                <a:lnTo>
                  <a:pt x="2815" y="1507"/>
                </a:lnTo>
                <a:lnTo>
                  <a:pt x="2735" y="1514"/>
                </a:lnTo>
                <a:lnTo>
                  <a:pt x="2651" y="1521"/>
                </a:lnTo>
                <a:lnTo>
                  <a:pt x="2563" y="1526"/>
                </a:lnTo>
                <a:lnTo>
                  <a:pt x="2472" y="1531"/>
                </a:lnTo>
                <a:lnTo>
                  <a:pt x="2377" y="1538"/>
                </a:lnTo>
                <a:lnTo>
                  <a:pt x="2281" y="1543"/>
                </a:lnTo>
                <a:lnTo>
                  <a:pt x="2183" y="1549"/>
                </a:lnTo>
                <a:lnTo>
                  <a:pt x="2082" y="1556"/>
                </a:lnTo>
                <a:lnTo>
                  <a:pt x="1979" y="1563"/>
                </a:lnTo>
                <a:lnTo>
                  <a:pt x="1876" y="1570"/>
                </a:lnTo>
                <a:lnTo>
                  <a:pt x="1773" y="1578"/>
                </a:lnTo>
                <a:lnTo>
                  <a:pt x="1668" y="1588"/>
                </a:lnTo>
                <a:lnTo>
                  <a:pt x="1563" y="1598"/>
                </a:lnTo>
                <a:lnTo>
                  <a:pt x="1461" y="1610"/>
                </a:lnTo>
                <a:lnTo>
                  <a:pt x="1358" y="1622"/>
                </a:lnTo>
                <a:lnTo>
                  <a:pt x="1256" y="1637"/>
                </a:lnTo>
                <a:lnTo>
                  <a:pt x="1157" y="1654"/>
                </a:lnTo>
                <a:lnTo>
                  <a:pt x="1060" y="1671"/>
                </a:lnTo>
                <a:lnTo>
                  <a:pt x="964" y="1691"/>
                </a:lnTo>
                <a:lnTo>
                  <a:pt x="873" y="1713"/>
                </a:lnTo>
                <a:lnTo>
                  <a:pt x="783" y="1739"/>
                </a:lnTo>
                <a:lnTo>
                  <a:pt x="697" y="1766"/>
                </a:lnTo>
                <a:lnTo>
                  <a:pt x="616" y="1794"/>
                </a:lnTo>
                <a:lnTo>
                  <a:pt x="540" y="1826"/>
                </a:lnTo>
                <a:lnTo>
                  <a:pt x="468" y="1860"/>
                </a:lnTo>
                <a:lnTo>
                  <a:pt x="400" y="1899"/>
                </a:lnTo>
                <a:lnTo>
                  <a:pt x="339" y="1940"/>
                </a:lnTo>
                <a:lnTo>
                  <a:pt x="284" y="1984"/>
                </a:lnTo>
                <a:lnTo>
                  <a:pt x="235" y="2031"/>
                </a:lnTo>
                <a:lnTo>
                  <a:pt x="192" y="2083"/>
                </a:lnTo>
                <a:lnTo>
                  <a:pt x="157" y="2137"/>
                </a:lnTo>
                <a:lnTo>
                  <a:pt x="128" y="2196"/>
                </a:lnTo>
                <a:lnTo>
                  <a:pt x="108" y="2259"/>
                </a:lnTo>
                <a:lnTo>
                  <a:pt x="96" y="2325"/>
                </a:lnTo>
                <a:lnTo>
                  <a:pt x="96" y="2323"/>
                </a:lnTo>
                <a:lnTo>
                  <a:pt x="93" y="2315"/>
                </a:lnTo>
                <a:lnTo>
                  <a:pt x="88" y="2301"/>
                </a:lnTo>
                <a:lnTo>
                  <a:pt x="81" y="2283"/>
                </a:lnTo>
                <a:lnTo>
                  <a:pt x="73" y="2261"/>
                </a:lnTo>
                <a:lnTo>
                  <a:pt x="64" y="2234"/>
                </a:lnTo>
                <a:lnTo>
                  <a:pt x="56" y="2203"/>
                </a:lnTo>
                <a:lnTo>
                  <a:pt x="47" y="2168"/>
                </a:lnTo>
                <a:lnTo>
                  <a:pt x="37" y="2129"/>
                </a:lnTo>
                <a:lnTo>
                  <a:pt x="29" y="2087"/>
                </a:lnTo>
                <a:lnTo>
                  <a:pt x="20" y="2043"/>
                </a:lnTo>
                <a:lnTo>
                  <a:pt x="13" y="1994"/>
                </a:lnTo>
                <a:lnTo>
                  <a:pt x="7" y="1943"/>
                </a:lnTo>
                <a:lnTo>
                  <a:pt x="3" y="1891"/>
                </a:lnTo>
                <a:lnTo>
                  <a:pt x="0" y="1835"/>
                </a:lnTo>
                <a:lnTo>
                  <a:pt x="0" y="1779"/>
                </a:lnTo>
                <a:lnTo>
                  <a:pt x="2" y="1720"/>
                </a:lnTo>
                <a:lnTo>
                  <a:pt x="8" y="1661"/>
                </a:lnTo>
                <a:lnTo>
                  <a:pt x="15" y="1600"/>
                </a:lnTo>
                <a:lnTo>
                  <a:pt x="27" y="1538"/>
                </a:lnTo>
                <a:lnTo>
                  <a:pt x="44" y="1475"/>
                </a:lnTo>
                <a:lnTo>
                  <a:pt x="62" y="1413"/>
                </a:lnTo>
                <a:lnTo>
                  <a:pt x="88" y="1350"/>
                </a:lnTo>
                <a:lnTo>
                  <a:pt x="116" y="1286"/>
                </a:lnTo>
                <a:lnTo>
                  <a:pt x="149" y="1225"/>
                </a:lnTo>
                <a:lnTo>
                  <a:pt x="189" y="1162"/>
                </a:lnTo>
                <a:lnTo>
                  <a:pt x="233" y="1102"/>
                </a:lnTo>
                <a:lnTo>
                  <a:pt x="284" y="1041"/>
                </a:lnTo>
                <a:lnTo>
                  <a:pt x="339" y="983"/>
                </a:lnTo>
                <a:lnTo>
                  <a:pt x="404" y="926"/>
                </a:lnTo>
                <a:lnTo>
                  <a:pt x="473" y="872"/>
                </a:lnTo>
                <a:lnTo>
                  <a:pt x="550" y="818"/>
                </a:lnTo>
                <a:lnTo>
                  <a:pt x="635" y="767"/>
                </a:lnTo>
                <a:lnTo>
                  <a:pt x="728" y="720"/>
                </a:lnTo>
                <a:lnTo>
                  <a:pt x="829" y="674"/>
                </a:lnTo>
                <a:lnTo>
                  <a:pt x="937" y="634"/>
                </a:lnTo>
                <a:lnTo>
                  <a:pt x="1055" y="595"/>
                </a:lnTo>
                <a:lnTo>
                  <a:pt x="1182" y="559"/>
                </a:lnTo>
                <a:lnTo>
                  <a:pt x="1337" y="522"/>
                </a:lnTo>
                <a:lnTo>
                  <a:pt x="1493" y="488"/>
                </a:lnTo>
                <a:lnTo>
                  <a:pt x="1648" y="458"/>
                </a:lnTo>
                <a:lnTo>
                  <a:pt x="1802" y="433"/>
                </a:lnTo>
                <a:lnTo>
                  <a:pt x="1955" y="409"/>
                </a:lnTo>
                <a:lnTo>
                  <a:pt x="2106" y="389"/>
                </a:lnTo>
                <a:lnTo>
                  <a:pt x="2256" y="370"/>
                </a:lnTo>
                <a:lnTo>
                  <a:pt x="2404" y="355"/>
                </a:lnTo>
                <a:lnTo>
                  <a:pt x="2550" y="340"/>
                </a:lnTo>
                <a:lnTo>
                  <a:pt x="2693" y="328"/>
                </a:lnTo>
                <a:lnTo>
                  <a:pt x="2833" y="318"/>
                </a:lnTo>
                <a:lnTo>
                  <a:pt x="2970" y="309"/>
                </a:lnTo>
                <a:lnTo>
                  <a:pt x="3103" y="301"/>
                </a:lnTo>
                <a:lnTo>
                  <a:pt x="3233" y="294"/>
                </a:lnTo>
                <a:lnTo>
                  <a:pt x="3360" y="287"/>
                </a:lnTo>
                <a:lnTo>
                  <a:pt x="3482" y="281"/>
                </a:lnTo>
                <a:lnTo>
                  <a:pt x="3600" y="274"/>
                </a:lnTo>
                <a:lnTo>
                  <a:pt x="3713" y="267"/>
                </a:lnTo>
                <a:lnTo>
                  <a:pt x="3821" y="259"/>
                </a:lnTo>
                <a:lnTo>
                  <a:pt x="3922" y="252"/>
                </a:lnTo>
                <a:lnTo>
                  <a:pt x="4020" y="242"/>
                </a:lnTo>
                <a:lnTo>
                  <a:pt x="4111" y="232"/>
                </a:lnTo>
                <a:lnTo>
                  <a:pt x="4196" y="220"/>
                </a:lnTo>
                <a:lnTo>
                  <a:pt x="4274" y="206"/>
                </a:lnTo>
                <a:lnTo>
                  <a:pt x="4346" y="189"/>
                </a:lnTo>
                <a:lnTo>
                  <a:pt x="4412" y="172"/>
                </a:lnTo>
                <a:lnTo>
                  <a:pt x="4469" y="152"/>
                </a:lnTo>
                <a:lnTo>
                  <a:pt x="4518" y="128"/>
                </a:lnTo>
                <a:lnTo>
                  <a:pt x="4562" y="101"/>
                </a:lnTo>
                <a:lnTo>
                  <a:pt x="4596" y="71"/>
                </a:lnTo>
                <a:lnTo>
                  <a:pt x="4621" y="37"/>
                </a:lnTo>
                <a:lnTo>
                  <a:pt x="4640" y="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311977" y="2875004"/>
            <a:ext cx="687351" cy="2784322"/>
            <a:chOff x="7312026" y="2874963"/>
            <a:chExt cx="687388" cy="2784475"/>
          </a:xfrm>
          <a:solidFill>
            <a:schemeClr val="bg1"/>
          </a:solidFill>
        </p:grpSpPr>
        <p:sp>
          <p:nvSpPr>
            <p:cNvPr id="4150" name="Freeform 2357"/>
            <p:cNvSpPr>
              <a:spLocks/>
            </p:cNvSpPr>
            <p:nvPr/>
          </p:nvSpPr>
          <p:spPr bwMode="auto">
            <a:xfrm>
              <a:off x="7312026" y="5386388"/>
              <a:ext cx="206375" cy="273050"/>
            </a:xfrm>
            <a:custGeom>
              <a:avLst/>
              <a:gdLst>
                <a:gd name="T0" fmla="*/ 132 w 262"/>
                <a:gd name="T1" fmla="*/ 0 h 344"/>
                <a:gd name="T2" fmla="*/ 149 w 262"/>
                <a:gd name="T3" fmla="*/ 1 h 344"/>
                <a:gd name="T4" fmla="*/ 96 w 262"/>
                <a:gd name="T5" fmla="*/ 54 h 344"/>
                <a:gd name="T6" fmla="*/ 120 w 262"/>
                <a:gd name="T7" fmla="*/ 138 h 344"/>
                <a:gd name="T8" fmla="*/ 204 w 262"/>
                <a:gd name="T9" fmla="*/ 162 h 344"/>
                <a:gd name="T10" fmla="*/ 260 w 262"/>
                <a:gd name="T11" fmla="*/ 106 h 344"/>
                <a:gd name="T12" fmla="*/ 262 w 262"/>
                <a:gd name="T13" fmla="*/ 118 h 344"/>
                <a:gd name="T14" fmla="*/ 262 w 262"/>
                <a:gd name="T15" fmla="*/ 131 h 344"/>
                <a:gd name="T16" fmla="*/ 258 w 262"/>
                <a:gd name="T17" fmla="*/ 162 h 344"/>
                <a:gd name="T18" fmla="*/ 248 w 262"/>
                <a:gd name="T19" fmla="*/ 190 h 344"/>
                <a:gd name="T20" fmla="*/ 231 w 262"/>
                <a:gd name="T21" fmla="*/ 216 h 344"/>
                <a:gd name="T22" fmla="*/ 209 w 262"/>
                <a:gd name="T23" fmla="*/ 236 h 344"/>
                <a:gd name="T24" fmla="*/ 184 w 262"/>
                <a:gd name="T25" fmla="*/ 251 h 344"/>
                <a:gd name="T26" fmla="*/ 154 w 262"/>
                <a:gd name="T27" fmla="*/ 260 h 344"/>
                <a:gd name="T28" fmla="*/ 154 w 262"/>
                <a:gd name="T29" fmla="*/ 344 h 344"/>
                <a:gd name="T30" fmla="*/ 46 w 262"/>
                <a:gd name="T31" fmla="*/ 344 h 344"/>
                <a:gd name="T32" fmla="*/ 46 w 262"/>
                <a:gd name="T33" fmla="*/ 231 h 344"/>
                <a:gd name="T34" fmla="*/ 27 w 262"/>
                <a:gd name="T35" fmla="*/ 211 h 344"/>
                <a:gd name="T36" fmla="*/ 14 w 262"/>
                <a:gd name="T37" fmla="*/ 187 h 344"/>
                <a:gd name="T38" fmla="*/ 3 w 262"/>
                <a:gd name="T39" fmla="*/ 160 h 344"/>
                <a:gd name="T40" fmla="*/ 0 w 262"/>
                <a:gd name="T41" fmla="*/ 131 h 344"/>
                <a:gd name="T42" fmla="*/ 5 w 262"/>
                <a:gd name="T43" fmla="*/ 96 h 344"/>
                <a:gd name="T44" fmla="*/ 19 w 262"/>
                <a:gd name="T45" fmla="*/ 65 h 344"/>
                <a:gd name="T46" fmla="*/ 39 w 262"/>
                <a:gd name="T47" fmla="*/ 38 h 344"/>
                <a:gd name="T48" fmla="*/ 66 w 262"/>
                <a:gd name="T49" fmla="*/ 18 h 344"/>
                <a:gd name="T50" fmla="*/ 96 w 262"/>
                <a:gd name="T51" fmla="*/ 5 h 344"/>
                <a:gd name="T52" fmla="*/ 132 w 262"/>
                <a:gd name="T5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2" h="344">
                  <a:moveTo>
                    <a:pt x="132" y="0"/>
                  </a:moveTo>
                  <a:lnTo>
                    <a:pt x="149" y="1"/>
                  </a:lnTo>
                  <a:lnTo>
                    <a:pt x="96" y="54"/>
                  </a:lnTo>
                  <a:lnTo>
                    <a:pt x="120" y="138"/>
                  </a:lnTo>
                  <a:lnTo>
                    <a:pt x="204" y="162"/>
                  </a:lnTo>
                  <a:lnTo>
                    <a:pt x="260" y="106"/>
                  </a:lnTo>
                  <a:lnTo>
                    <a:pt x="262" y="118"/>
                  </a:lnTo>
                  <a:lnTo>
                    <a:pt x="262" y="131"/>
                  </a:lnTo>
                  <a:lnTo>
                    <a:pt x="258" y="162"/>
                  </a:lnTo>
                  <a:lnTo>
                    <a:pt x="248" y="190"/>
                  </a:lnTo>
                  <a:lnTo>
                    <a:pt x="231" y="216"/>
                  </a:lnTo>
                  <a:lnTo>
                    <a:pt x="209" y="236"/>
                  </a:lnTo>
                  <a:lnTo>
                    <a:pt x="184" y="251"/>
                  </a:lnTo>
                  <a:lnTo>
                    <a:pt x="154" y="260"/>
                  </a:lnTo>
                  <a:lnTo>
                    <a:pt x="154" y="344"/>
                  </a:lnTo>
                  <a:lnTo>
                    <a:pt x="46" y="344"/>
                  </a:lnTo>
                  <a:lnTo>
                    <a:pt x="46" y="231"/>
                  </a:lnTo>
                  <a:lnTo>
                    <a:pt x="27" y="211"/>
                  </a:lnTo>
                  <a:lnTo>
                    <a:pt x="14" y="187"/>
                  </a:lnTo>
                  <a:lnTo>
                    <a:pt x="3" y="160"/>
                  </a:lnTo>
                  <a:lnTo>
                    <a:pt x="0" y="131"/>
                  </a:lnTo>
                  <a:lnTo>
                    <a:pt x="5" y="96"/>
                  </a:lnTo>
                  <a:lnTo>
                    <a:pt x="19" y="65"/>
                  </a:lnTo>
                  <a:lnTo>
                    <a:pt x="39" y="38"/>
                  </a:lnTo>
                  <a:lnTo>
                    <a:pt x="66" y="18"/>
                  </a:lnTo>
                  <a:lnTo>
                    <a:pt x="96" y="5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4" name="任意多边形 2433"/>
            <p:cNvSpPr>
              <a:spLocks/>
            </p:cNvSpPr>
            <p:nvPr/>
          </p:nvSpPr>
          <p:spPr bwMode="auto">
            <a:xfrm>
              <a:off x="7405687" y="4200525"/>
              <a:ext cx="339726" cy="341313"/>
            </a:xfrm>
            <a:custGeom>
              <a:avLst/>
              <a:gdLst>
                <a:gd name="connsiteX0" fmla="*/ 185739 w 339726"/>
                <a:gd name="connsiteY0" fmla="*/ 211138 h 341313"/>
                <a:gd name="connsiteX1" fmla="*/ 189707 w 339726"/>
                <a:gd name="connsiteY1" fmla="*/ 211138 h 341313"/>
                <a:gd name="connsiteX2" fmla="*/ 189707 w 339726"/>
                <a:gd name="connsiteY2" fmla="*/ 212707 h 341313"/>
                <a:gd name="connsiteX3" fmla="*/ 189707 w 339726"/>
                <a:gd name="connsiteY3" fmla="*/ 215059 h 341313"/>
                <a:gd name="connsiteX4" fmla="*/ 189707 w 339726"/>
                <a:gd name="connsiteY4" fmla="*/ 218980 h 341313"/>
                <a:gd name="connsiteX5" fmla="*/ 191295 w 339726"/>
                <a:gd name="connsiteY5" fmla="*/ 226038 h 341313"/>
                <a:gd name="connsiteX6" fmla="*/ 191295 w 339726"/>
                <a:gd name="connsiteY6" fmla="*/ 232311 h 341313"/>
                <a:gd name="connsiteX7" fmla="*/ 191295 w 339726"/>
                <a:gd name="connsiteY7" fmla="*/ 241722 h 341313"/>
                <a:gd name="connsiteX8" fmla="*/ 192089 w 339726"/>
                <a:gd name="connsiteY8" fmla="*/ 251132 h 341313"/>
                <a:gd name="connsiteX9" fmla="*/ 192089 w 339726"/>
                <a:gd name="connsiteY9" fmla="*/ 261326 h 341313"/>
                <a:gd name="connsiteX10" fmla="*/ 192089 w 339726"/>
                <a:gd name="connsiteY10" fmla="*/ 273873 h 341313"/>
                <a:gd name="connsiteX11" fmla="*/ 193676 w 339726"/>
                <a:gd name="connsiteY11" fmla="*/ 285636 h 341313"/>
                <a:gd name="connsiteX12" fmla="*/ 193676 w 339726"/>
                <a:gd name="connsiteY12" fmla="*/ 291909 h 341313"/>
                <a:gd name="connsiteX13" fmla="*/ 193676 w 339726"/>
                <a:gd name="connsiteY13" fmla="*/ 298967 h 341313"/>
                <a:gd name="connsiteX14" fmla="*/ 193676 w 339726"/>
                <a:gd name="connsiteY14" fmla="*/ 313083 h 341313"/>
                <a:gd name="connsiteX15" fmla="*/ 192089 w 339726"/>
                <a:gd name="connsiteY15" fmla="*/ 327982 h 341313"/>
                <a:gd name="connsiteX16" fmla="*/ 192089 w 339726"/>
                <a:gd name="connsiteY16" fmla="*/ 341313 h 341313"/>
                <a:gd name="connsiteX17" fmla="*/ 169863 w 339726"/>
                <a:gd name="connsiteY17" fmla="*/ 341313 h 341313"/>
                <a:gd name="connsiteX18" fmla="*/ 169863 w 339726"/>
                <a:gd name="connsiteY18" fmla="*/ 339745 h 341313"/>
                <a:gd name="connsiteX19" fmla="*/ 172245 w 339726"/>
                <a:gd name="connsiteY19" fmla="*/ 324845 h 341313"/>
                <a:gd name="connsiteX20" fmla="*/ 174626 w 339726"/>
                <a:gd name="connsiteY20" fmla="*/ 312298 h 341313"/>
                <a:gd name="connsiteX21" fmla="*/ 176213 w 339726"/>
                <a:gd name="connsiteY21" fmla="*/ 297399 h 341313"/>
                <a:gd name="connsiteX22" fmla="*/ 178595 w 339726"/>
                <a:gd name="connsiteY22" fmla="*/ 285636 h 341313"/>
                <a:gd name="connsiteX23" fmla="*/ 180182 w 339726"/>
                <a:gd name="connsiteY23" fmla="*/ 272305 h 341313"/>
                <a:gd name="connsiteX24" fmla="*/ 181770 w 339726"/>
                <a:gd name="connsiteY24" fmla="*/ 261326 h 341313"/>
                <a:gd name="connsiteX25" fmla="*/ 183357 w 339726"/>
                <a:gd name="connsiteY25" fmla="*/ 251132 h 341313"/>
                <a:gd name="connsiteX26" fmla="*/ 183357 w 339726"/>
                <a:gd name="connsiteY26" fmla="*/ 240153 h 341313"/>
                <a:gd name="connsiteX27" fmla="*/ 184151 w 339726"/>
                <a:gd name="connsiteY27" fmla="*/ 232311 h 341313"/>
                <a:gd name="connsiteX28" fmla="*/ 184151 w 339726"/>
                <a:gd name="connsiteY28" fmla="*/ 226038 h 341313"/>
                <a:gd name="connsiteX29" fmla="*/ 185739 w 339726"/>
                <a:gd name="connsiteY29" fmla="*/ 218980 h 341313"/>
                <a:gd name="connsiteX30" fmla="*/ 185739 w 339726"/>
                <a:gd name="connsiteY30" fmla="*/ 215059 h 341313"/>
                <a:gd name="connsiteX31" fmla="*/ 185739 w 339726"/>
                <a:gd name="connsiteY31" fmla="*/ 212707 h 341313"/>
                <a:gd name="connsiteX32" fmla="*/ 298218 w 339726"/>
                <a:gd name="connsiteY32" fmla="*/ 173038 h 341313"/>
                <a:gd name="connsiteX33" fmla="*/ 314183 w 339726"/>
                <a:gd name="connsiteY33" fmla="*/ 173038 h 341313"/>
                <a:gd name="connsiteX34" fmla="*/ 327753 w 339726"/>
                <a:gd name="connsiteY34" fmla="*/ 174614 h 341313"/>
                <a:gd name="connsiteX35" fmla="*/ 337332 w 339726"/>
                <a:gd name="connsiteY35" fmla="*/ 175402 h 341313"/>
                <a:gd name="connsiteX36" fmla="*/ 339726 w 339726"/>
                <a:gd name="connsiteY36" fmla="*/ 175402 h 341313"/>
                <a:gd name="connsiteX37" fmla="*/ 339726 w 339726"/>
                <a:gd name="connsiteY37" fmla="*/ 179341 h 341313"/>
                <a:gd name="connsiteX38" fmla="*/ 338130 w 339726"/>
                <a:gd name="connsiteY38" fmla="*/ 188797 h 341313"/>
                <a:gd name="connsiteX39" fmla="*/ 334139 w 339726"/>
                <a:gd name="connsiteY39" fmla="*/ 200616 h 341313"/>
                <a:gd name="connsiteX40" fmla="*/ 329349 w 339726"/>
                <a:gd name="connsiteY40" fmla="*/ 217164 h 341313"/>
                <a:gd name="connsiteX41" fmla="*/ 320569 w 339726"/>
                <a:gd name="connsiteY41" fmla="*/ 234499 h 341313"/>
                <a:gd name="connsiteX42" fmla="*/ 310191 w 339726"/>
                <a:gd name="connsiteY42" fmla="*/ 250258 h 341313"/>
                <a:gd name="connsiteX43" fmla="*/ 294227 w 339726"/>
                <a:gd name="connsiteY43" fmla="*/ 263653 h 341313"/>
                <a:gd name="connsiteX44" fmla="*/ 272674 w 339726"/>
                <a:gd name="connsiteY44" fmla="*/ 273897 h 341313"/>
                <a:gd name="connsiteX45" fmla="*/ 249525 w 339726"/>
                <a:gd name="connsiteY45" fmla="*/ 279412 h 341313"/>
                <a:gd name="connsiteX46" fmla="*/ 229570 w 339726"/>
                <a:gd name="connsiteY46" fmla="*/ 280988 h 341313"/>
                <a:gd name="connsiteX47" fmla="*/ 212008 w 339726"/>
                <a:gd name="connsiteY47" fmla="*/ 279412 h 341313"/>
                <a:gd name="connsiteX48" fmla="*/ 199236 w 339726"/>
                <a:gd name="connsiteY48" fmla="*/ 277048 h 341313"/>
                <a:gd name="connsiteX49" fmla="*/ 206421 w 339726"/>
                <a:gd name="connsiteY49" fmla="*/ 271533 h 341313"/>
                <a:gd name="connsiteX50" fmla="*/ 216798 w 339726"/>
                <a:gd name="connsiteY50" fmla="*/ 262077 h 341313"/>
                <a:gd name="connsiteX51" fmla="*/ 222385 w 339726"/>
                <a:gd name="connsiteY51" fmla="*/ 256562 h 341313"/>
                <a:gd name="connsiteX52" fmla="*/ 227973 w 339726"/>
                <a:gd name="connsiteY52" fmla="*/ 252622 h 341313"/>
                <a:gd name="connsiteX53" fmla="*/ 241543 w 339726"/>
                <a:gd name="connsiteY53" fmla="*/ 242378 h 341313"/>
                <a:gd name="connsiteX54" fmla="*/ 243938 w 339726"/>
                <a:gd name="connsiteY54" fmla="*/ 240802 h 341313"/>
                <a:gd name="connsiteX55" fmla="*/ 247131 w 339726"/>
                <a:gd name="connsiteY55" fmla="*/ 238439 h 341313"/>
                <a:gd name="connsiteX56" fmla="*/ 253517 w 339726"/>
                <a:gd name="connsiteY56" fmla="*/ 232923 h 341313"/>
                <a:gd name="connsiteX57" fmla="*/ 259903 w 339726"/>
                <a:gd name="connsiteY57" fmla="*/ 228983 h 341313"/>
                <a:gd name="connsiteX58" fmla="*/ 265490 w 339726"/>
                <a:gd name="connsiteY58" fmla="*/ 223467 h 341313"/>
                <a:gd name="connsiteX59" fmla="*/ 272674 w 339726"/>
                <a:gd name="connsiteY59" fmla="*/ 219528 h 341313"/>
                <a:gd name="connsiteX60" fmla="*/ 277464 w 339726"/>
                <a:gd name="connsiteY60" fmla="*/ 215588 h 341313"/>
                <a:gd name="connsiteX61" fmla="*/ 288639 w 339726"/>
                <a:gd name="connsiteY61" fmla="*/ 209284 h 341313"/>
                <a:gd name="connsiteX62" fmla="*/ 292630 w 339726"/>
                <a:gd name="connsiteY62" fmla="*/ 206132 h 341313"/>
                <a:gd name="connsiteX63" fmla="*/ 298218 w 339726"/>
                <a:gd name="connsiteY63" fmla="*/ 202192 h 341313"/>
                <a:gd name="connsiteX64" fmla="*/ 300613 w 339726"/>
                <a:gd name="connsiteY64" fmla="*/ 200616 h 341313"/>
                <a:gd name="connsiteX65" fmla="*/ 304604 w 339726"/>
                <a:gd name="connsiteY65" fmla="*/ 198252 h 341313"/>
                <a:gd name="connsiteX66" fmla="*/ 307797 w 339726"/>
                <a:gd name="connsiteY66" fmla="*/ 196676 h 341313"/>
                <a:gd name="connsiteX67" fmla="*/ 310191 w 339726"/>
                <a:gd name="connsiteY67" fmla="*/ 195888 h 341313"/>
                <a:gd name="connsiteX68" fmla="*/ 311788 w 339726"/>
                <a:gd name="connsiteY68" fmla="*/ 194313 h 341313"/>
                <a:gd name="connsiteX69" fmla="*/ 310191 w 339726"/>
                <a:gd name="connsiteY69" fmla="*/ 194313 h 341313"/>
                <a:gd name="connsiteX70" fmla="*/ 307797 w 339726"/>
                <a:gd name="connsiteY70" fmla="*/ 195888 h 341313"/>
                <a:gd name="connsiteX71" fmla="*/ 304604 w 339726"/>
                <a:gd name="connsiteY71" fmla="*/ 198252 h 341313"/>
                <a:gd name="connsiteX72" fmla="*/ 300613 w 339726"/>
                <a:gd name="connsiteY72" fmla="*/ 199828 h 341313"/>
                <a:gd name="connsiteX73" fmla="*/ 296621 w 339726"/>
                <a:gd name="connsiteY73" fmla="*/ 202192 h 341313"/>
                <a:gd name="connsiteX74" fmla="*/ 292630 w 339726"/>
                <a:gd name="connsiteY74" fmla="*/ 204556 h 341313"/>
                <a:gd name="connsiteX75" fmla="*/ 287043 w 339726"/>
                <a:gd name="connsiteY75" fmla="*/ 207708 h 341313"/>
                <a:gd name="connsiteX76" fmla="*/ 276666 w 339726"/>
                <a:gd name="connsiteY76" fmla="*/ 213224 h 341313"/>
                <a:gd name="connsiteX77" fmla="*/ 269481 w 339726"/>
                <a:gd name="connsiteY77" fmla="*/ 217164 h 341313"/>
                <a:gd name="connsiteX78" fmla="*/ 264692 w 339726"/>
                <a:gd name="connsiteY78" fmla="*/ 221104 h 341313"/>
                <a:gd name="connsiteX79" fmla="*/ 257508 w 339726"/>
                <a:gd name="connsiteY79" fmla="*/ 225043 h 341313"/>
                <a:gd name="connsiteX80" fmla="*/ 251122 w 339726"/>
                <a:gd name="connsiteY80" fmla="*/ 228983 h 341313"/>
                <a:gd name="connsiteX81" fmla="*/ 243938 w 339726"/>
                <a:gd name="connsiteY81" fmla="*/ 232923 h 341313"/>
                <a:gd name="connsiteX82" fmla="*/ 239947 w 339726"/>
                <a:gd name="connsiteY82" fmla="*/ 235287 h 341313"/>
                <a:gd name="connsiteX83" fmla="*/ 237552 w 339726"/>
                <a:gd name="connsiteY83" fmla="*/ 238439 h 341313"/>
                <a:gd name="connsiteX84" fmla="*/ 223982 w 339726"/>
                <a:gd name="connsiteY84" fmla="*/ 246318 h 341313"/>
                <a:gd name="connsiteX85" fmla="*/ 216798 w 339726"/>
                <a:gd name="connsiteY85" fmla="*/ 251834 h 341313"/>
                <a:gd name="connsiteX86" fmla="*/ 212008 w 339726"/>
                <a:gd name="connsiteY86" fmla="*/ 255774 h 341313"/>
                <a:gd name="connsiteX87" fmla="*/ 199236 w 339726"/>
                <a:gd name="connsiteY87" fmla="*/ 264441 h 341313"/>
                <a:gd name="connsiteX88" fmla="*/ 198438 w 339726"/>
                <a:gd name="connsiteY88" fmla="*/ 266017 h 341313"/>
                <a:gd name="connsiteX89" fmla="*/ 200833 w 339726"/>
                <a:gd name="connsiteY89" fmla="*/ 252622 h 341313"/>
                <a:gd name="connsiteX90" fmla="*/ 206421 w 339726"/>
                <a:gd name="connsiteY90" fmla="*/ 236863 h 341313"/>
                <a:gd name="connsiteX91" fmla="*/ 214403 w 339726"/>
                <a:gd name="connsiteY91" fmla="*/ 219528 h 341313"/>
                <a:gd name="connsiteX92" fmla="*/ 226377 w 339726"/>
                <a:gd name="connsiteY92" fmla="*/ 203768 h 341313"/>
                <a:gd name="connsiteX93" fmla="*/ 241543 w 339726"/>
                <a:gd name="connsiteY93" fmla="*/ 188797 h 341313"/>
                <a:gd name="connsiteX94" fmla="*/ 259903 w 339726"/>
                <a:gd name="connsiteY94" fmla="*/ 179341 h 341313"/>
                <a:gd name="connsiteX95" fmla="*/ 279060 w 339726"/>
                <a:gd name="connsiteY95" fmla="*/ 174614 h 341313"/>
                <a:gd name="connsiteX96" fmla="*/ 54523 w 339726"/>
                <a:gd name="connsiteY96" fmla="*/ 128588 h 341313"/>
                <a:gd name="connsiteX97" fmla="*/ 73488 w 339726"/>
                <a:gd name="connsiteY97" fmla="*/ 128588 h 341313"/>
                <a:gd name="connsiteX98" fmla="*/ 93243 w 339726"/>
                <a:gd name="connsiteY98" fmla="*/ 131763 h 341313"/>
                <a:gd name="connsiteX99" fmla="*/ 112207 w 339726"/>
                <a:gd name="connsiteY99" fmla="*/ 138113 h 341313"/>
                <a:gd name="connsiteX100" fmla="*/ 131172 w 339726"/>
                <a:gd name="connsiteY100" fmla="*/ 151607 h 341313"/>
                <a:gd name="connsiteX101" fmla="*/ 145395 w 339726"/>
                <a:gd name="connsiteY101" fmla="*/ 167482 h 341313"/>
                <a:gd name="connsiteX102" fmla="*/ 157248 w 339726"/>
                <a:gd name="connsiteY102" fmla="*/ 183357 h 341313"/>
                <a:gd name="connsiteX103" fmla="*/ 166730 w 339726"/>
                <a:gd name="connsiteY103" fmla="*/ 200819 h 341313"/>
                <a:gd name="connsiteX104" fmla="*/ 172262 w 339726"/>
                <a:gd name="connsiteY104" fmla="*/ 214314 h 341313"/>
                <a:gd name="connsiteX105" fmla="*/ 176213 w 339726"/>
                <a:gd name="connsiteY105" fmla="*/ 225426 h 341313"/>
                <a:gd name="connsiteX106" fmla="*/ 166730 w 339726"/>
                <a:gd name="connsiteY106" fmla="*/ 221457 h 341313"/>
                <a:gd name="connsiteX107" fmla="*/ 152507 w 339726"/>
                <a:gd name="connsiteY107" fmla="*/ 215901 h 341313"/>
                <a:gd name="connsiteX108" fmla="*/ 144605 w 339726"/>
                <a:gd name="connsiteY108" fmla="*/ 213520 h 341313"/>
                <a:gd name="connsiteX109" fmla="*/ 135913 w 339726"/>
                <a:gd name="connsiteY109" fmla="*/ 209551 h 341313"/>
                <a:gd name="connsiteX110" fmla="*/ 120109 w 339726"/>
                <a:gd name="connsiteY110" fmla="*/ 202407 h 341313"/>
                <a:gd name="connsiteX111" fmla="*/ 116158 w 339726"/>
                <a:gd name="connsiteY111" fmla="*/ 200819 h 341313"/>
                <a:gd name="connsiteX112" fmla="*/ 110627 w 339726"/>
                <a:gd name="connsiteY112" fmla="*/ 198438 h 341313"/>
                <a:gd name="connsiteX113" fmla="*/ 102725 w 339726"/>
                <a:gd name="connsiteY113" fmla="*/ 196057 h 341313"/>
                <a:gd name="connsiteX114" fmla="*/ 96403 w 339726"/>
                <a:gd name="connsiteY114" fmla="*/ 192088 h 341313"/>
                <a:gd name="connsiteX115" fmla="*/ 88501 w 339726"/>
                <a:gd name="connsiteY115" fmla="*/ 187326 h 341313"/>
                <a:gd name="connsiteX116" fmla="*/ 80599 w 339726"/>
                <a:gd name="connsiteY116" fmla="*/ 183357 h 341313"/>
                <a:gd name="connsiteX117" fmla="*/ 73488 w 339726"/>
                <a:gd name="connsiteY117" fmla="*/ 180975 h 341313"/>
                <a:gd name="connsiteX118" fmla="*/ 67166 w 339726"/>
                <a:gd name="connsiteY118" fmla="*/ 177007 h 341313"/>
                <a:gd name="connsiteX119" fmla="*/ 60054 w 339726"/>
                <a:gd name="connsiteY119" fmla="*/ 174625 h 341313"/>
                <a:gd name="connsiteX120" fmla="*/ 54523 w 339726"/>
                <a:gd name="connsiteY120" fmla="*/ 170657 h 341313"/>
                <a:gd name="connsiteX121" fmla="*/ 49782 w 339726"/>
                <a:gd name="connsiteY121" fmla="*/ 167482 h 341313"/>
                <a:gd name="connsiteX122" fmla="*/ 45831 w 339726"/>
                <a:gd name="connsiteY122" fmla="*/ 165100 h 341313"/>
                <a:gd name="connsiteX123" fmla="*/ 41880 w 339726"/>
                <a:gd name="connsiteY123" fmla="*/ 163513 h 341313"/>
                <a:gd name="connsiteX124" fmla="*/ 45831 w 339726"/>
                <a:gd name="connsiteY124" fmla="*/ 165894 h 341313"/>
                <a:gd name="connsiteX125" fmla="*/ 49782 w 339726"/>
                <a:gd name="connsiteY125" fmla="*/ 169069 h 341313"/>
                <a:gd name="connsiteX126" fmla="*/ 53733 w 339726"/>
                <a:gd name="connsiteY126" fmla="*/ 173038 h 341313"/>
                <a:gd name="connsiteX127" fmla="*/ 60054 w 339726"/>
                <a:gd name="connsiteY127" fmla="*/ 175419 h 341313"/>
                <a:gd name="connsiteX128" fmla="*/ 65586 w 339726"/>
                <a:gd name="connsiteY128" fmla="*/ 179388 h 341313"/>
                <a:gd name="connsiteX129" fmla="*/ 71907 w 339726"/>
                <a:gd name="connsiteY129" fmla="*/ 183357 h 341313"/>
                <a:gd name="connsiteX130" fmla="*/ 79019 w 339726"/>
                <a:gd name="connsiteY130" fmla="*/ 187326 h 341313"/>
                <a:gd name="connsiteX131" fmla="*/ 85341 w 339726"/>
                <a:gd name="connsiteY131" fmla="*/ 192088 h 341313"/>
                <a:gd name="connsiteX132" fmla="*/ 93243 w 339726"/>
                <a:gd name="connsiteY132" fmla="*/ 196057 h 341313"/>
                <a:gd name="connsiteX133" fmla="*/ 100354 w 339726"/>
                <a:gd name="connsiteY133" fmla="*/ 200819 h 341313"/>
                <a:gd name="connsiteX134" fmla="*/ 108256 w 339726"/>
                <a:gd name="connsiteY134" fmla="*/ 204788 h 341313"/>
                <a:gd name="connsiteX135" fmla="*/ 112207 w 339726"/>
                <a:gd name="connsiteY135" fmla="*/ 206376 h 341313"/>
                <a:gd name="connsiteX136" fmla="*/ 116158 w 339726"/>
                <a:gd name="connsiteY136" fmla="*/ 209551 h 341313"/>
                <a:gd name="connsiteX137" fmla="*/ 131962 w 339726"/>
                <a:gd name="connsiteY137" fmla="*/ 217489 h 341313"/>
                <a:gd name="connsiteX138" fmla="*/ 140654 w 339726"/>
                <a:gd name="connsiteY138" fmla="*/ 221457 h 341313"/>
                <a:gd name="connsiteX139" fmla="*/ 148556 w 339726"/>
                <a:gd name="connsiteY139" fmla="*/ 225426 h 341313"/>
                <a:gd name="connsiteX140" fmla="*/ 162779 w 339726"/>
                <a:gd name="connsiteY140" fmla="*/ 231776 h 341313"/>
                <a:gd name="connsiteX141" fmla="*/ 165940 w 339726"/>
                <a:gd name="connsiteY141" fmla="*/ 233364 h 341313"/>
                <a:gd name="connsiteX142" fmla="*/ 150927 w 339726"/>
                <a:gd name="connsiteY142" fmla="*/ 237332 h 341313"/>
                <a:gd name="connsiteX143" fmla="*/ 131962 w 339726"/>
                <a:gd name="connsiteY143" fmla="*/ 239714 h 341313"/>
                <a:gd name="connsiteX144" fmla="*/ 110627 w 339726"/>
                <a:gd name="connsiteY144" fmla="*/ 241301 h 341313"/>
                <a:gd name="connsiteX145" fmla="*/ 88501 w 339726"/>
                <a:gd name="connsiteY145" fmla="*/ 238920 h 341313"/>
                <a:gd name="connsiteX146" fmla="*/ 65586 w 339726"/>
                <a:gd name="connsiteY146" fmla="*/ 230982 h 341313"/>
                <a:gd name="connsiteX147" fmla="*/ 46621 w 339726"/>
                <a:gd name="connsiteY147" fmla="*/ 217489 h 341313"/>
                <a:gd name="connsiteX148" fmla="*/ 32398 w 339726"/>
                <a:gd name="connsiteY148" fmla="*/ 200819 h 341313"/>
                <a:gd name="connsiteX149" fmla="*/ 20545 w 339726"/>
                <a:gd name="connsiteY149" fmla="*/ 184944 h 341313"/>
                <a:gd name="connsiteX150" fmla="*/ 11062 w 339726"/>
                <a:gd name="connsiteY150" fmla="*/ 167482 h 341313"/>
                <a:gd name="connsiteX151" fmla="*/ 5531 w 339726"/>
                <a:gd name="connsiteY151" fmla="*/ 153988 h 341313"/>
                <a:gd name="connsiteX152" fmla="*/ 1580 w 339726"/>
                <a:gd name="connsiteY152" fmla="*/ 143669 h 341313"/>
                <a:gd name="connsiteX153" fmla="*/ 0 w 339726"/>
                <a:gd name="connsiteY153" fmla="*/ 139700 h 341313"/>
                <a:gd name="connsiteX154" fmla="*/ 3161 w 339726"/>
                <a:gd name="connsiteY154" fmla="*/ 139700 h 341313"/>
                <a:gd name="connsiteX155" fmla="*/ 11062 w 339726"/>
                <a:gd name="connsiteY155" fmla="*/ 136525 h 341313"/>
                <a:gd name="connsiteX156" fmla="*/ 22915 w 339726"/>
                <a:gd name="connsiteY156" fmla="*/ 132557 h 341313"/>
                <a:gd name="connsiteX157" fmla="*/ 37139 w 339726"/>
                <a:gd name="connsiteY157" fmla="*/ 130175 h 341313"/>
                <a:gd name="connsiteX158" fmla="*/ 191688 w 339726"/>
                <a:gd name="connsiteY158" fmla="*/ 0 h 341313"/>
                <a:gd name="connsiteX159" fmla="*/ 194052 w 339726"/>
                <a:gd name="connsiteY159" fmla="*/ 2381 h 341313"/>
                <a:gd name="connsiteX160" fmla="*/ 200357 w 339726"/>
                <a:gd name="connsiteY160" fmla="*/ 7937 h 341313"/>
                <a:gd name="connsiteX161" fmla="*/ 209025 w 339726"/>
                <a:gd name="connsiteY161" fmla="*/ 19050 h 341313"/>
                <a:gd name="connsiteX162" fmla="*/ 219270 w 339726"/>
                <a:gd name="connsiteY162" fmla="*/ 30956 h 341313"/>
                <a:gd name="connsiteX163" fmla="*/ 228726 w 339726"/>
                <a:gd name="connsiteY163" fmla="*/ 46831 h 341313"/>
                <a:gd name="connsiteX164" fmla="*/ 238183 w 339726"/>
                <a:gd name="connsiteY164" fmla="*/ 64294 h 341313"/>
                <a:gd name="connsiteX165" fmla="*/ 243699 w 339726"/>
                <a:gd name="connsiteY165" fmla="*/ 84137 h 341313"/>
                <a:gd name="connsiteX166" fmla="*/ 246063 w 339726"/>
                <a:gd name="connsiteY166" fmla="*/ 105569 h 341313"/>
                <a:gd name="connsiteX167" fmla="*/ 243699 w 339726"/>
                <a:gd name="connsiteY167" fmla="*/ 130175 h 341313"/>
                <a:gd name="connsiteX168" fmla="*/ 235031 w 339726"/>
                <a:gd name="connsiteY168" fmla="*/ 153194 h 341313"/>
                <a:gd name="connsiteX169" fmla="*/ 224786 w 339726"/>
                <a:gd name="connsiteY169" fmla="*/ 171450 h 341313"/>
                <a:gd name="connsiteX170" fmla="*/ 212965 w 339726"/>
                <a:gd name="connsiteY170" fmla="*/ 188912 h 341313"/>
                <a:gd name="connsiteX171" fmla="*/ 203509 w 339726"/>
                <a:gd name="connsiteY171" fmla="*/ 200819 h 341313"/>
                <a:gd name="connsiteX172" fmla="*/ 195628 w 339726"/>
                <a:gd name="connsiteY172" fmla="*/ 209550 h 341313"/>
                <a:gd name="connsiteX173" fmla="*/ 194052 w 339726"/>
                <a:gd name="connsiteY173" fmla="*/ 198437 h 341313"/>
                <a:gd name="connsiteX174" fmla="*/ 191688 w 339726"/>
                <a:gd name="connsiteY174" fmla="*/ 182562 h 341313"/>
                <a:gd name="connsiteX175" fmla="*/ 191688 w 339726"/>
                <a:gd name="connsiteY175" fmla="*/ 173037 h 341313"/>
                <a:gd name="connsiteX176" fmla="*/ 190112 w 339726"/>
                <a:gd name="connsiteY176" fmla="*/ 163512 h 341313"/>
                <a:gd name="connsiteX177" fmla="*/ 188536 w 339726"/>
                <a:gd name="connsiteY177" fmla="*/ 144462 h 341313"/>
                <a:gd name="connsiteX178" fmla="*/ 188536 w 339726"/>
                <a:gd name="connsiteY178" fmla="*/ 139700 h 341313"/>
                <a:gd name="connsiteX179" fmla="*/ 188536 w 339726"/>
                <a:gd name="connsiteY179" fmla="*/ 135731 h 341313"/>
                <a:gd name="connsiteX180" fmla="*/ 188536 w 339726"/>
                <a:gd name="connsiteY180" fmla="*/ 124619 h 341313"/>
                <a:gd name="connsiteX181" fmla="*/ 188536 w 339726"/>
                <a:gd name="connsiteY181" fmla="*/ 116681 h 341313"/>
                <a:gd name="connsiteX182" fmla="*/ 187748 w 339726"/>
                <a:gd name="connsiteY182" fmla="*/ 107156 h 341313"/>
                <a:gd name="connsiteX183" fmla="*/ 187748 w 339726"/>
                <a:gd name="connsiteY183" fmla="*/ 97631 h 341313"/>
                <a:gd name="connsiteX184" fmla="*/ 187748 w 339726"/>
                <a:gd name="connsiteY184" fmla="*/ 89694 h 341313"/>
                <a:gd name="connsiteX185" fmla="*/ 188536 w 339726"/>
                <a:gd name="connsiteY185" fmla="*/ 81756 h 341313"/>
                <a:gd name="connsiteX186" fmla="*/ 188536 w 339726"/>
                <a:gd name="connsiteY186" fmla="*/ 73819 h 341313"/>
                <a:gd name="connsiteX187" fmla="*/ 188536 w 339726"/>
                <a:gd name="connsiteY187" fmla="*/ 66675 h 341313"/>
                <a:gd name="connsiteX188" fmla="*/ 188536 w 339726"/>
                <a:gd name="connsiteY188" fmla="*/ 60325 h 341313"/>
                <a:gd name="connsiteX189" fmla="*/ 188536 w 339726"/>
                <a:gd name="connsiteY189" fmla="*/ 54769 h 341313"/>
                <a:gd name="connsiteX190" fmla="*/ 188536 w 339726"/>
                <a:gd name="connsiteY190" fmla="*/ 50800 h 341313"/>
                <a:gd name="connsiteX191" fmla="*/ 190112 w 339726"/>
                <a:gd name="connsiteY191" fmla="*/ 45244 h 341313"/>
                <a:gd name="connsiteX192" fmla="*/ 190112 w 339726"/>
                <a:gd name="connsiteY192" fmla="*/ 42862 h 341313"/>
                <a:gd name="connsiteX193" fmla="*/ 188536 w 339726"/>
                <a:gd name="connsiteY193" fmla="*/ 45244 h 341313"/>
                <a:gd name="connsiteX194" fmla="*/ 188536 w 339726"/>
                <a:gd name="connsiteY194" fmla="*/ 50800 h 341313"/>
                <a:gd name="connsiteX195" fmla="*/ 187748 w 339726"/>
                <a:gd name="connsiteY195" fmla="*/ 54769 h 341313"/>
                <a:gd name="connsiteX196" fmla="*/ 187748 w 339726"/>
                <a:gd name="connsiteY196" fmla="*/ 60325 h 341313"/>
                <a:gd name="connsiteX197" fmla="*/ 186172 w 339726"/>
                <a:gd name="connsiteY197" fmla="*/ 66675 h 341313"/>
                <a:gd name="connsiteX198" fmla="*/ 186172 w 339726"/>
                <a:gd name="connsiteY198" fmla="*/ 73819 h 341313"/>
                <a:gd name="connsiteX199" fmla="*/ 184596 w 339726"/>
                <a:gd name="connsiteY199" fmla="*/ 81756 h 341313"/>
                <a:gd name="connsiteX200" fmla="*/ 184596 w 339726"/>
                <a:gd name="connsiteY200" fmla="*/ 89694 h 341313"/>
                <a:gd name="connsiteX201" fmla="*/ 183808 w 339726"/>
                <a:gd name="connsiteY201" fmla="*/ 97631 h 341313"/>
                <a:gd name="connsiteX202" fmla="*/ 183808 w 339726"/>
                <a:gd name="connsiteY202" fmla="*/ 107156 h 341313"/>
                <a:gd name="connsiteX203" fmla="*/ 183808 w 339726"/>
                <a:gd name="connsiteY203" fmla="*/ 115094 h 341313"/>
                <a:gd name="connsiteX204" fmla="*/ 182232 w 339726"/>
                <a:gd name="connsiteY204" fmla="*/ 124619 h 341313"/>
                <a:gd name="connsiteX205" fmla="*/ 182232 w 339726"/>
                <a:gd name="connsiteY205" fmla="*/ 135731 h 341313"/>
                <a:gd name="connsiteX206" fmla="*/ 182232 w 339726"/>
                <a:gd name="connsiteY206" fmla="*/ 139700 h 341313"/>
                <a:gd name="connsiteX207" fmla="*/ 182232 w 339726"/>
                <a:gd name="connsiteY207" fmla="*/ 144462 h 341313"/>
                <a:gd name="connsiteX208" fmla="*/ 182232 w 339726"/>
                <a:gd name="connsiteY208" fmla="*/ 163512 h 341313"/>
                <a:gd name="connsiteX209" fmla="*/ 182232 w 339726"/>
                <a:gd name="connsiteY209" fmla="*/ 173037 h 341313"/>
                <a:gd name="connsiteX210" fmla="*/ 182232 w 339726"/>
                <a:gd name="connsiteY210" fmla="*/ 182562 h 341313"/>
                <a:gd name="connsiteX211" fmla="*/ 182232 w 339726"/>
                <a:gd name="connsiteY211" fmla="*/ 192087 h 341313"/>
                <a:gd name="connsiteX212" fmla="*/ 182232 w 339726"/>
                <a:gd name="connsiteY212" fmla="*/ 200025 h 341313"/>
                <a:gd name="connsiteX213" fmla="*/ 182232 w 339726"/>
                <a:gd name="connsiteY213" fmla="*/ 202406 h 341313"/>
                <a:gd name="connsiteX214" fmla="*/ 171199 w 339726"/>
                <a:gd name="connsiteY214" fmla="*/ 190500 h 341313"/>
                <a:gd name="connsiteX215" fmla="*/ 159378 w 339726"/>
                <a:gd name="connsiteY215" fmla="*/ 174625 h 341313"/>
                <a:gd name="connsiteX216" fmla="*/ 149133 w 339726"/>
                <a:gd name="connsiteY216" fmla="*/ 153987 h 341313"/>
                <a:gd name="connsiteX217" fmla="*/ 141253 w 339726"/>
                <a:gd name="connsiteY217" fmla="*/ 131762 h 341313"/>
                <a:gd name="connsiteX218" fmla="*/ 136525 w 339726"/>
                <a:gd name="connsiteY218" fmla="*/ 105569 h 341313"/>
                <a:gd name="connsiteX219" fmla="*/ 139677 w 339726"/>
                <a:gd name="connsiteY219" fmla="*/ 84137 h 341313"/>
                <a:gd name="connsiteX220" fmla="*/ 145981 w 339726"/>
                <a:gd name="connsiteY220" fmla="*/ 64294 h 341313"/>
                <a:gd name="connsiteX221" fmla="*/ 153862 w 339726"/>
                <a:gd name="connsiteY221" fmla="*/ 46831 h 341313"/>
                <a:gd name="connsiteX222" fmla="*/ 164894 w 339726"/>
                <a:gd name="connsiteY222" fmla="*/ 30956 h 341313"/>
                <a:gd name="connsiteX223" fmla="*/ 174351 w 339726"/>
                <a:gd name="connsiteY223" fmla="*/ 19050 h 341313"/>
                <a:gd name="connsiteX224" fmla="*/ 183808 w 339726"/>
                <a:gd name="connsiteY224" fmla="*/ 7937 h 341313"/>
                <a:gd name="connsiteX225" fmla="*/ 188536 w 339726"/>
                <a:gd name="connsiteY225" fmla="*/ 2381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339726" h="341313">
                  <a:moveTo>
                    <a:pt x="185739" y="211138"/>
                  </a:moveTo>
                  <a:lnTo>
                    <a:pt x="189707" y="211138"/>
                  </a:lnTo>
                  <a:lnTo>
                    <a:pt x="189707" y="212707"/>
                  </a:lnTo>
                  <a:lnTo>
                    <a:pt x="189707" y="215059"/>
                  </a:lnTo>
                  <a:lnTo>
                    <a:pt x="189707" y="218980"/>
                  </a:lnTo>
                  <a:lnTo>
                    <a:pt x="191295" y="226038"/>
                  </a:lnTo>
                  <a:lnTo>
                    <a:pt x="191295" y="232311"/>
                  </a:lnTo>
                  <a:lnTo>
                    <a:pt x="191295" y="241722"/>
                  </a:lnTo>
                  <a:lnTo>
                    <a:pt x="192089" y="251132"/>
                  </a:lnTo>
                  <a:lnTo>
                    <a:pt x="192089" y="261326"/>
                  </a:lnTo>
                  <a:lnTo>
                    <a:pt x="192089" y="273873"/>
                  </a:lnTo>
                  <a:lnTo>
                    <a:pt x="193676" y="285636"/>
                  </a:lnTo>
                  <a:lnTo>
                    <a:pt x="193676" y="291909"/>
                  </a:lnTo>
                  <a:lnTo>
                    <a:pt x="193676" y="298967"/>
                  </a:lnTo>
                  <a:lnTo>
                    <a:pt x="193676" y="313083"/>
                  </a:lnTo>
                  <a:lnTo>
                    <a:pt x="192089" y="327982"/>
                  </a:lnTo>
                  <a:lnTo>
                    <a:pt x="192089" y="341313"/>
                  </a:lnTo>
                  <a:lnTo>
                    <a:pt x="169863" y="341313"/>
                  </a:lnTo>
                  <a:lnTo>
                    <a:pt x="169863" y="339745"/>
                  </a:lnTo>
                  <a:lnTo>
                    <a:pt x="172245" y="324845"/>
                  </a:lnTo>
                  <a:lnTo>
                    <a:pt x="174626" y="312298"/>
                  </a:lnTo>
                  <a:lnTo>
                    <a:pt x="176213" y="297399"/>
                  </a:lnTo>
                  <a:lnTo>
                    <a:pt x="178595" y="285636"/>
                  </a:lnTo>
                  <a:lnTo>
                    <a:pt x="180182" y="272305"/>
                  </a:lnTo>
                  <a:lnTo>
                    <a:pt x="181770" y="261326"/>
                  </a:lnTo>
                  <a:lnTo>
                    <a:pt x="183357" y="251132"/>
                  </a:lnTo>
                  <a:lnTo>
                    <a:pt x="183357" y="240153"/>
                  </a:lnTo>
                  <a:lnTo>
                    <a:pt x="184151" y="232311"/>
                  </a:lnTo>
                  <a:lnTo>
                    <a:pt x="184151" y="226038"/>
                  </a:lnTo>
                  <a:lnTo>
                    <a:pt x="185739" y="218980"/>
                  </a:lnTo>
                  <a:lnTo>
                    <a:pt x="185739" y="215059"/>
                  </a:lnTo>
                  <a:lnTo>
                    <a:pt x="185739" y="212707"/>
                  </a:lnTo>
                  <a:close/>
                  <a:moveTo>
                    <a:pt x="298218" y="173038"/>
                  </a:moveTo>
                  <a:lnTo>
                    <a:pt x="314183" y="173038"/>
                  </a:lnTo>
                  <a:lnTo>
                    <a:pt x="327753" y="174614"/>
                  </a:lnTo>
                  <a:lnTo>
                    <a:pt x="337332" y="175402"/>
                  </a:lnTo>
                  <a:lnTo>
                    <a:pt x="339726" y="175402"/>
                  </a:lnTo>
                  <a:lnTo>
                    <a:pt x="339726" y="179341"/>
                  </a:lnTo>
                  <a:lnTo>
                    <a:pt x="338130" y="188797"/>
                  </a:lnTo>
                  <a:lnTo>
                    <a:pt x="334139" y="200616"/>
                  </a:lnTo>
                  <a:lnTo>
                    <a:pt x="329349" y="217164"/>
                  </a:lnTo>
                  <a:lnTo>
                    <a:pt x="320569" y="234499"/>
                  </a:lnTo>
                  <a:lnTo>
                    <a:pt x="310191" y="250258"/>
                  </a:lnTo>
                  <a:lnTo>
                    <a:pt x="294227" y="263653"/>
                  </a:lnTo>
                  <a:lnTo>
                    <a:pt x="272674" y="273897"/>
                  </a:lnTo>
                  <a:lnTo>
                    <a:pt x="249525" y="279412"/>
                  </a:lnTo>
                  <a:lnTo>
                    <a:pt x="229570" y="280988"/>
                  </a:lnTo>
                  <a:lnTo>
                    <a:pt x="212008" y="279412"/>
                  </a:lnTo>
                  <a:lnTo>
                    <a:pt x="199236" y="277048"/>
                  </a:lnTo>
                  <a:lnTo>
                    <a:pt x="206421" y="271533"/>
                  </a:lnTo>
                  <a:lnTo>
                    <a:pt x="216798" y="262077"/>
                  </a:lnTo>
                  <a:lnTo>
                    <a:pt x="222385" y="256562"/>
                  </a:lnTo>
                  <a:lnTo>
                    <a:pt x="227973" y="252622"/>
                  </a:lnTo>
                  <a:lnTo>
                    <a:pt x="241543" y="242378"/>
                  </a:lnTo>
                  <a:lnTo>
                    <a:pt x="243938" y="240802"/>
                  </a:lnTo>
                  <a:lnTo>
                    <a:pt x="247131" y="238439"/>
                  </a:lnTo>
                  <a:lnTo>
                    <a:pt x="253517" y="232923"/>
                  </a:lnTo>
                  <a:lnTo>
                    <a:pt x="259903" y="228983"/>
                  </a:lnTo>
                  <a:lnTo>
                    <a:pt x="265490" y="223467"/>
                  </a:lnTo>
                  <a:lnTo>
                    <a:pt x="272674" y="219528"/>
                  </a:lnTo>
                  <a:lnTo>
                    <a:pt x="277464" y="215588"/>
                  </a:lnTo>
                  <a:lnTo>
                    <a:pt x="288639" y="209284"/>
                  </a:lnTo>
                  <a:lnTo>
                    <a:pt x="292630" y="206132"/>
                  </a:lnTo>
                  <a:lnTo>
                    <a:pt x="298218" y="202192"/>
                  </a:lnTo>
                  <a:lnTo>
                    <a:pt x="300613" y="200616"/>
                  </a:lnTo>
                  <a:lnTo>
                    <a:pt x="304604" y="198252"/>
                  </a:lnTo>
                  <a:lnTo>
                    <a:pt x="307797" y="196676"/>
                  </a:lnTo>
                  <a:lnTo>
                    <a:pt x="310191" y="195888"/>
                  </a:lnTo>
                  <a:lnTo>
                    <a:pt x="311788" y="194313"/>
                  </a:lnTo>
                  <a:lnTo>
                    <a:pt x="310191" y="194313"/>
                  </a:lnTo>
                  <a:lnTo>
                    <a:pt x="307797" y="195888"/>
                  </a:lnTo>
                  <a:lnTo>
                    <a:pt x="304604" y="198252"/>
                  </a:lnTo>
                  <a:lnTo>
                    <a:pt x="300613" y="199828"/>
                  </a:lnTo>
                  <a:lnTo>
                    <a:pt x="296621" y="202192"/>
                  </a:lnTo>
                  <a:lnTo>
                    <a:pt x="292630" y="204556"/>
                  </a:lnTo>
                  <a:lnTo>
                    <a:pt x="287043" y="207708"/>
                  </a:lnTo>
                  <a:lnTo>
                    <a:pt x="276666" y="213224"/>
                  </a:lnTo>
                  <a:lnTo>
                    <a:pt x="269481" y="217164"/>
                  </a:lnTo>
                  <a:lnTo>
                    <a:pt x="264692" y="221104"/>
                  </a:lnTo>
                  <a:lnTo>
                    <a:pt x="257508" y="225043"/>
                  </a:lnTo>
                  <a:lnTo>
                    <a:pt x="251122" y="228983"/>
                  </a:lnTo>
                  <a:lnTo>
                    <a:pt x="243938" y="232923"/>
                  </a:lnTo>
                  <a:lnTo>
                    <a:pt x="239947" y="235287"/>
                  </a:lnTo>
                  <a:lnTo>
                    <a:pt x="237552" y="238439"/>
                  </a:lnTo>
                  <a:lnTo>
                    <a:pt x="223982" y="246318"/>
                  </a:lnTo>
                  <a:lnTo>
                    <a:pt x="216798" y="251834"/>
                  </a:lnTo>
                  <a:lnTo>
                    <a:pt x="212008" y="255774"/>
                  </a:lnTo>
                  <a:lnTo>
                    <a:pt x="199236" y="264441"/>
                  </a:lnTo>
                  <a:lnTo>
                    <a:pt x="198438" y="266017"/>
                  </a:lnTo>
                  <a:lnTo>
                    <a:pt x="200833" y="252622"/>
                  </a:lnTo>
                  <a:lnTo>
                    <a:pt x="206421" y="236863"/>
                  </a:lnTo>
                  <a:lnTo>
                    <a:pt x="214403" y="219528"/>
                  </a:lnTo>
                  <a:lnTo>
                    <a:pt x="226377" y="203768"/>
                  </a:lnTo>
                  <a:lnTo>
                    <a:pt x="241543" y="188797"/>
                  </a:lnTo>
                  <a:lnTo>
                    <a:pt x="259903" y="179341"/>
                  </a:lnTo>
                  <a:lnTo>
                    <a:pt x="279060" y="174614"/>
                  </a:lnTo>
                  <a:close/>
                  <a:moveTo>
                    <a:pt x="54523" y="128588"/>
                  </a:moveTo>
                  <a:lnTo>
                    <a:pt x="73488" y="128588"/>
                  </a:lnTo>
                  <a:lnTo>
                    <a:pt x="93243" y="131763"/>
                  </a:lnTo>
                  <a:lnTo>
                    <a:pt x="112207" y="138113"/>
                  </a:lnTo>
                  <a:lnTo>
                    <a:pt x="131172" y="151607"/>
                  </a:lnTo>
                  <a:lnTo>
                    <a:pt x="145395" y="167482"/>
                  </a:lnTo>
                  <a:lnTo>
                    <a:pt x="157248" y="183357"/>
                  </a:lnTo>
                  <a:lnTo>
                    <a:pt x="166730" y="200819"/>
                  </a:lnTo>
                  <a:lnTo>
                    <a:pt x="172262" y="214314"/>
                  </a:lnTo>
                  <a:lnTo>
                    <a:pt x="176213" y="225426"/>
                  </a:lnTo>
                  <a:lnTo>
                    <a:pt x="166730" y="221457"/>
                  </a:lnTo>
                  <a:lnTo>
                    <a:pt x="152507" y="215901"/>
                  </a:lnTo>
                  <a:lnTo>
                    <a:pt x="144605" y="213520"/>
                  </a:lnTo>
                  <a:lnTo>
                    <a:pt x="135913" y="209551"/>
                  </a:lnTo>
                  <a:lnTo>
                    <a:pt x="120109" y="202407"/>
                  </a:lnTo>
                  <a:lnTo>
                    <a:pt x="116158" y="200819"/>
                  </a:lnTo>
                  <a:lnTo>
                    <a:pt x="110627" y="198438"/>
                  </a:lnTo>
                  <a:lnTo>
                    <a:pt x="102725" y="196057"/>
                  </a:lnTo>
                  <a:lnTo>
                    <a:pt x="96403" y="192088"/>
                  </a:lnTo>
                  <a:lnTo>
                    <a:pt x="88501" y="187326"/>
                  </a:lnTo>
                  <a:lnTo>
                    <a:pt x="80599" y="183357"/>
                  </a:lnTo>
                  <a:lnTo>
                    <a:pt x="73488" y="180975"/>
                  </a:lnTo>
                  <a:lnTo>
                    <a:pt x="67166" y="177007"/>
                  </a:lnTo>
                  <a:lnTo>
                    <a:pt x="60054" y="174625"/>
                  </a:lnTo>
                  <a:lnTo>
                    <a:pt x="54523" y="170657"/>
                  </a:lnTo>
                  <a:lnTo>
                    <a:pt x="49782" y="167482"/>
                  </a:lnTo>
                  <a:lnTo>
                    <a:pt x="45831" y="165100"/>
                  </a:lnTo>
                  <a:lnTo>
                    <a:pt x="41880" y="163513"/>
                  </a:lnTo>
                  <a:lnTo>
                    <a:pt x="45831" y="165894"/>
                  </a:lnTo>
                  <a:lnTo>
                    <a:pt x="49782" y="169069"/>
                  </a:lnTo>
                  <a:lnTo>
                    <a:pt x="53733" y="173038"/>
                  </a:lnTo>
                  <a:lnTo>
                    <a:pt x="60054" y="175419"/>
                  </a:lnTo>
                  <a:lnTo>
                    <a:pt x="65586" y="179388"/>
                  </a:lnTo>
                  <a:lnTo>
                    <a:pt x="71907" y="183357"/>
                  </a:lnTo>
                  <a:lnTo>
                    <a:pt x="79019" y="187326"/>
                  </a:lnTo>
                  <a:lnTo>
                    <a:pt x="85341" y="192088"/>
                  </a:lnTo>
                  <a:lnTo>
                    <a:pt x="93243" y="196057"/>
                  </a:lnTo>
                  <a:lnTo>
                    <a:pt x="100354" y="200819"/>
                  </a:lnTo>
                  <a:lnTo>
                    <a:pt x="108256" y="204788"/>
                  </a:lnTo>
                  <a:lnTo>
                    <a:pt x="112207" y="206376"/>
                  </a:lnTo>
                  <a:lnTo>
                    <a:pt x="116158" y="209551"/>
                  </a:lnTo>
                  <a:lnTo>
                    <a:pt x="131962" y="217489"/>
                  </a:lnTo>
                  <a:lnTo>
                    <a:pt x="140654" y="221457"/>
                  </a:lnTo>
                  <a:lnTo>
                    <a:pt x="148556" y="225426"/>
                  </a:lnTo>
                  <a:lnTo>
                    <a:pt x="162779" y="231776"/>
                  </a:lnTo>
                  <a:lnTo>
                    <a:pt x="165940" y="233364"/>
                  </a:lnTo>
                  <a:lnTo>
                    <a:pt x="150927" y="237332"/>
                  </a:lnTo>
                  <a:lnTo>
                    <a:pt x="131962" y="239714"/>
                  </a:lnTo>
                  <a:lnTo>
                    <a:pt x="110627" y="241301"/>
                  </a:lnTo>
                  <a:lnTo>
                    <a:pt x="88501" y="238920"/>
                  </a:lnTo>
                  <a:lnTo>
                    <a:pt x="65586" y="230982"/>
                  </a:lnTo>
                  <a:lnTo>
                    <a:pt x="46621" y="217489"/>
                  </a:lnTo>
                  <a:lnTo>
                    <a:pt x="32398" y="200819"/>
                  </a:lnTo>
                  <a:lnTo>
                    <a:pt x="20545" y="184944"/>
                  </a:lnTo>
                  <a:lnTo>
                    <a:pt x="11062" y="167482"/>
                  </a:lnTo>
                  <a:lnTo>
                    <a:pt x="5531" y="153988"/>
                  </a:lnTo>
                  <a:lnTo>
                    <a:pt x="1580" y="143669"/>
                  </a:lnTo>
                  <a:lnTo>
                    <a:pt x="0" y="139700"/>
                  </a:lnTo>
                  <a:lnTo>
                    <a:pt x="3161" y="139700"/>
                  </a:lnTo>
                  <a:lnTo>
                    <a:pt x="11062" y="136525"/>
                  </a:lnTo>
                  <a:lnTo>
                    <a:pt x="22915" y="132557"/>
                  </a:lnTo>
                  <a:lnTo>
                    <a:pt x="37139" y="130175"/>
                  </a:lnTo>
                  <a:close/>
                  <a:moveTo>
                    <a:pt x="191688" y="0"/>
                  </a:moveTo>
                  <a:lnTo>
                    <a:pt x="194052" y="2381"/>
                  </a:lnTo>
                  <a:lnTo>
                    <a:pt x="200357" y="7937"/>
                  </a:lnTo>
                  <a:lnTo>
                    <a:pt x="209025" y="19050"/>
                  </a:lnTo>
                  <a:lnTo>
                    <a:pt x="219270" y="30956"/>
                  </a:lnTo>
                  <a:lnTo>
                    <a:pt x="228726" y="46831"/>
                  </a:lnTo>
                  <a:lnTo>
                    <a:pt x="238183" y="64294"/>
                  </a:lnTo>
                  <a:lnTo>
                    <a:pt x="243699" y="84137"/>
                  </a:lnTo>
                  <a:lnTo>
                    <a:pt x="246063" y="105569"/>
                  </a:lnTo>
                  <a:lnTo>
                    <a:pt x="243699" y="130175"/>
                  </a:lnTo>
                  <a:lnTo>
                    <a:pt x="235031" y="153194"/>
                  </a:lnTo>
                  <a:lnTo>
                    <a:pt x="224786" y="171450"/>
                  </a:lnTo>
                  <a:lnTo>
                    <a:pt x="212965" y="188912"/>
                  </a:lnTo>
                  <a:lnTo>
                    <a:pt x="203509" y="200819"/>
                  </a:lnTo>
                  <a:lnTo>
                    <a:pt x="195628" y="209550"/>
                  </a:lnTo>
                  <a:lnTo>
                    <a:pt x="194052" y="198437"/>
                  </a:lnTo>
                  <a:lnTo>
                    <a:pt x="191688" y="182562"/>
                  </a:lnTo>
                  <a:lnTo>
                    <a:pt x="191688" y="173037"/>
                  </a:lnTo>
                  <a:lnTo>
                    <a:pt x="190112" y="163512"/>
                  </a:lnTo>
                  <a:lnTo>
                    <a:pt x="188536" y="144462"/>
                  </a:lnTo>
                  <a:lnTo>
                    <a:pt x="188536" y="139700"/>
                  </a:lnTo>
                  <a:lnTo>
                    <a:pt x="188536" y="135731"/>
                  </a:lnTo>
                  <a:lnTo>
                    <a:pt x="188536" y="124619"/>
                  </a:lnTo>
                  <a:lnTo>
                    <a:pt x="188536" y="116681"/>
                  </a:lnTo>
                  <a:lnTo>
                    <a:pt x="187748" y="107156"/>
                  </a:lnTo>
                  <a:lnTo>
                    <a:pt x="187748" y="97631"/>
                  </a:lnTo>
                  <a:lnTo>
                    <a:pt x="187748" y="89694"/>
                  </a:lnTo>
                  <a:lnTo>
                    <a:pt x="188536" y="81756"/>
                  </a:lnTo>
                  <a:lnTo>
                    <a:pt x="188536" y="73819"/>
                  </a:lnTo>
                  <a:lnTo>
                    <a:pt x="188536" y="66675"/>
                  </a:lnTo>
                  <a:lnTo>
                    <a:pt x="188536" y="60325"/>
                  </a:lnTo>
                  <a:lnTo>
                    <a:pt x="188536" y="54769"/>
                  </a:lnTo>
                  <a:lnTo>
                    <a:pt x="188536" y="50800"/>
                  </a:lnTo>
                  <a:lnTo>
                    <a:pt x="190112" y="45244"/>
                  </a:lnTo>
                  <a:lnTo>
                    <a:pt x="190112" y="42862"/>
                  </a:lnTo>
                  <a:lnTo>
                    <a:pt x="188536" y="45244"/>
                  </a:lnTo>
                  <a:lnTo>
                    <a:pt x="188536" y="50800"/>
                  </a:lnTo>
                  <a:lnTo>
                    <a:pt x="187748" y="54769"/>
                  </a:lnTo>
                  <a:lnTo>
                    <a:pt x="187748" y="60325"/>
                  </a:lnTo>
                  <a:lnTo>
                    <a:pt x="186172" y="66675"/>
                  </a:lnTo>
                  <a:lnTo>
                    <a:pt x="186172" y="73819"/>
                  </a:lnTo>
                  <a:lnTo>
                    <a:pt x="184596" y="81756"/>
                  </a:lnTo>
                  <a:lnTo>
                    <a:pt x="184596" y="89694"/>
                  </a:lnTo>
                  <a:lnTo>
                    <a:pt x="183808" y="97631"/>
                  </a:lnTo>
                  <a:lnTo>
                    <a:pt x="183808" y="107156"/>
                  </a:lnTo>
                  <a:lnTo>
                    <a:pt x="183808" y="115094"/>
                  </a:lnTo>
                  <a:lnTo>
                    <a:pt x="182232" y="124619"/>
                  </a:lnTo>
                  <a:lnTo>
                    <a:pt x="182232" y="135731"/>
                  </a:lnTo>
                  <a:lnTo>
                    <a:pt x="182232" y="139700"/>
                  </a:lnTo>
                  <a:lnTo>
                    <a:pt x="182232" y="144462"/>
                  </a:lnTo>
                  <a:lnTo>
                    <a:pt x="182232" y="163512"/>
                  </a:lnTo>
                  <a:lnTo>
                    <a:pt x="182232" y="173037"/>
                  </a:lnTo>
                  <a:lnTo>
                    <a:pt x="182232" y="182562"/>
                  </a:lnTo>
                  <a:lnTo>
                    <a:pt x="182232" y="192087"/>
                  </a:lnTo>
                  <a:lnTo>
                    <a:pt x="182232" y="200025"/>
                  </a:lnTo>
                  <a:lnTo>
                    <a:pt x="182232" y="202406"/>
                  </a:lnTo>
                  <a:lnTo>
                    <a:pt x="171199" y="190500"/>
                  </a:lnTo>
                  <a:lnTo>
                    <a:pt x="159378" y="174625"/>
                  </a:lnTo>
                  <a:lnTo>
                    <a:pt x="149133" y="153987"/>
                  </a:lnTo>
                  <a:lnTo>
                    <a:pt x="141253" y="131762"/>
                  </a:lnTo>
                  <a:lnTo>
                    <a:pt x="136525" y="105569"/>
                  </a:lnTo>
                  <a:lnTo>
                    <a:pt x="139677" y="84137"/>
                  </a:lnTo>
                  <a:lnTo>
                    <a:pt x="145981" y="64294"/>
                  </a:lnTo>
                  <a:lnTo>
                    <a:pt x="153862" y="46831"/>
                  </a:lnTo>
                  <a:lnTo>
                    <a:pt x="164894" y="30956"/>
                  </a:lnTo>
                  <a:lnTo>
                    <a:pt x="174351" y="19050"/>
                  </a:lnTo>
                  <a:lnTo>
                    <a:pt x="183808" y="7937"/>
                  </a:lnTo>
                  <a:lnTo>
                    <a:pt x="188536" y="238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3" name="任意多边形 2432"/>
            <p:cNvSpPr>
              <a:spLocks/>
            </p:cNvSpPr>
            <p:nvPr/>
          </p:nvSpPr>
          <p:spPr bwMode="auto">
            <a:xfrm>
              <a:off x="7632701" y="2874963"/>
              <a:ext cx="366713" cy="301625"/>
            </a:xfrm>
            <a:custGeom>
              <a:avLst/>
              <a:gdLst>
                <a:gd name="connsiteX0" fmla="*/ 79375 w 366713"/>
                <a:gd name="connsiteY0" fmla="*/ 201612 h 301625"/>
                <a:gd name="connsiteX1" fmla="*/ 79375 w 366713"/>
                <a:gd name="connsiteY1" fmla="*/ 301625 h 301625"/>
                <a:gd name="connsiteX2" fmla="*/ 14287 w 366713"/>
                <a:gd name="connsiteY2" fmla="*/ 301625 h 301625"/>
                <a:gd name="connsiteX3" fmla="*/ 14287 w 366713"/>
                <a:gd name="connsiteY3" fmla="*/ 250418 h 301625"/>
                <a:gd name="connsiteX4" fmla="*/ 131743 w 366713"/>
                <a:gd name="connsiteY4" fmla="*/ 163512 h 301625"/>
                <a:gd name="connsiteX5" fmla="*/ 161925 w 366713"/>
                <a:gd name="connsiteY5" fmla="*/ 182562 h 301625"/>
                <a:gd name="connsiteX6" fmla="*/ 161925 w 366713"/>
                <a:gd name="connsiteY6" fmla="*/ 301625 h 301625"/>
                <a:gd name="connsiteX7" fmla="*/ 100012 w 366713"/>
                <a:gd name="connsiteY7" fmla="*/ 301625 h 301625"/>
                <a:gd name="connsiteX8" fmla="*/ 100012 w 366713"/>
                <a:gd name="connsiteY8" fmla="*/ 187325 h 301625"/>
                <a:gd name="connsiteX9" fmla="*/ 246062 w 366713"/>
                <a:gd name="connsiteY9" fmla="*/ 139700 h 301625"/>
                <a:gd name="connsiteX10" fmla="*/ 246062 w 366713"/>
                <a:gd name="connsiteY10" fmla="*/ 301625 h 301625"/>
                <a:gd name="connsiteX11" fmla="*/ 182562 w 366713"/>
                <a:gd name="connsiteY11" fmla="*/ 301625 h 301625"/>
                <a:gd name="connsiteX12" fmla="*/ 182562 w 366713"/>
                <a:gd name="connsiteY12" fmla="*/ 192346 h 301625"/>
                <a:gd name="connsiteX13" fmla="*/ 184130 w 366713"/>
                <a:gd name="connsiteY13" fmla="*/ 193941 h 301625"/>
                <a:gd name="connsiteX14" fmla="*/ 330200 w 366713"/>
                <a:gd name="connsiteY14" fmla="*/ 69850 h 301625"/>
                <a:gd name="connsiteX15" fmla="*/ 330200 w 366713"/>
                <a:gd name="connsiteY15" fmla="*/ 301625 h 301625"/>
                <a:gd name="connsiteX16" fmla="*/ 265112 w 366713"/>
                <a:gd name="connsiteY16" fmla="*/ 301625 h 301625"/>
                <a:gd name="connsiteX17" fmla="*/ 265112 w 366713"/>
                <a:gd name="connsiteY17" fmla="*/ 124011 h 301625"/>
                <a:gd name="connsiteX18" fmla="*/ 279211 w 366713"/>
                <a:gd name="connsiteY18" fmla="*/ 0 h 301625"/>
                <a:gd name="connsiteX19" fmla="*/ 366713 w 366713"/>
                <a:gd name="connsiteY19" fmla="*/ 3996 h 301625"/>
                <a:gd name="connsiteX20" fmla="*/ 356372 w 366713"/>
                <a:gd name="connsiteY20" fmla="*/ 90312 h 301625"/>
                <a:gd name="connsiteX21" fmla="*/ 333303 w 366713"/>
                <a:gd name="connsiteY21" fmla="*/ 88714 h 301625"/>
                <a:gd name="connsiteX22" fmla="*/ 338872 w 366713"/>
                <a:gd name="connsiteY22" fmla="*/ 43158 h 301625"/>
                <a:gd name="connsiteX23" fmla="*/ 184550 w 366713"/>
                <a:gd name="connsiteY23" fmla="*/ 174231 h 301625"/>
                <a:gd name="connsiteX24" fmla="*/ 132049 w 366713"/>
                <a:gd name="connsiteY24" fmla="*/ 143860 h 301625"/>
                <a:gd name="connsiteX25" fmla="*/ 15114 w 366713"/>
                <a:gd name="connsiteY25" fmla="*/ 231775 h 301625"/>
                <a:gd name="connsiteX26" fmla="*/ 0 w 366713"/>
                <a:gd name="connsiteY26" fmla="*/ 213393 h 301625"/>
                <a:gd name="connsiteX27" fmla="*/ 130458 w 366713"/>
                <a:gd name="connsiteY27" fmla="*/ 114289 h 301625"/>
                <a:gd name="connsiteX28" fmla="*/ 181368 w 366713"/>
                <a:gd name="connsiteY28" fmla="*/ 143860 h 301625"/>
                <a:gd name="connsiteX29" fmla="*/ 322167 w 366713"/>
                <a:gd name="connsiteY29" fmla="*/ 25575 h 301625"/>
                <a:gd name="connsiteX30" fmla="*/ 278416 w 366713"/>
                <a:gd name="connsiteY30" fmla="*/ 22378 h 30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66713" h="301625">
                  <a:moveTo>
                    <a:pt x="79375" y="201612"/>
                  </a:moveTo>
                  <a:lnTo>
                    <a:pt x="79375" y="301625"/>
                  </a:lnTo>
                  <a:lnTo>
                    <a:pt x="14287" y="301625"/>
                  </a:lnTo>
                  <a:lnTo>
                    <a:pt x="14287" y="250418"/>
                  </a:lnTo>
                  <a:close/>
                  <a:moveTo>
                    <a:pt x="131743" y="163512"/>
                  </a:moveTo>
                  <a:lnTo>
                    <a:pt x="161925" y="182562"/>
                  </a:lnTo>
                  <a:lnTo>
                    <a:pt x="161925" y="301625"/>
                  </a:lnTo>
                  <a:lnTo>
                    <a:pt x="100012" y="301625"/>
                  </a:lnTo>
                  <a:lnTo>
                    <a:pt x="100012" y="187325"/>
                  </a:lnTo>
                  <a:close/>
                  <a:moveTo>
                    <a:pt x="246062" y="139700"/>
                  </a:moveTo>
                  <a:lnTo>
                    <a:pt x="246062" y="301625"/>
                  </a:lnTo>
                  <a:lnTo>
                    <a:pt x="182562" y="301625"/>
                  </a:lnTo>
                  <a:lnTo>
                    <a:pt x="182562" y="192346"/>
                  </a:lnTo>
                  <a:lnTo>
                    <a:pt x="184130" y="193941"/>
                  </a:lnTo>
                  <a:close/>
                  <a:moveTo>
                    <a:pt x="330200" y="69850"/>
                  </a:moveTo>
                  <a:lnTo>
                    <a:pt x="330200" y="301625"/>
                  </a:lnTo>
                  <a:lnTo>
                    <a:pt x="265112" y="301625"/>
                  </a:lnTo>
                  <a:lnTo>
                    <a:pt x="265112" y="124011"/>
                  </a:lnTo>
                  <a:close/>
                  <a:moveTo>
                    <a:pt x="279211" y="0"/>
                  </a:moveTo>
                  <a:lnTo>
                    <a:pt x="366713" y="3996"/>
                  </a:lnTo>
                  <a:lnTo>
                    <a:pt x="356372" y="90312"/>
                  </a:lnTo>
                  <a:lnTo>
                    <a:pt x="333303" y="88714"/>
                  </a:lnTo>
                  <a:lnTo>
                    <a:pt x="338872" y="43158"/>
                  </a:lnTo>
                  <a:lnTo>
                    <a:pt x="184550" y="174231"/>
                  </a:lnTo>
                  <a:lnTo>
                    <a:pt x="132049" y="143860"/>
                  </a:lnTo>
                  <a:lnTo>
                    <a:pt x="15114" y="231775"/>
                  </a:lnTo>
                  <a:lnTo>
                    <a:pt x="0" y="213393"/>
                  </a:lnTo>
                  <a:lnTo>
                    <a:pt x="130458" y="114289"/>
                  </a:lnTo>
                  <a:lnTo>
                    <a:pt x="181368" y="143860"/>
                  </a:lnTo>
                  <a:lnTo>
                    <a:pt x="322167" y="25575"/>
                  </a:lnTo>
                  <a:lnTo>
                    <a:pt x="278416" y="223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TextBox 23"/>
          <p:cNvSpPr txBox="1"/>
          <p:nvPr/>
        </p:nvSpPr>
        <p:spPr>
          <a:xfrm>
            <a:off x="1581222" y="2343203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1581224" y="207775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23"/>
          <p:cNvSpPr txBox="1"/>
          <p:nvPr/>
        </p:nvSpPr>
        <p:spPr>
          <a:xfrm>
            <a:off x="1581222" y="4945944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1581224" y="468049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23"/>
          <p:cNvSpPr txBox="1"/>
          <p:nvPr/>
        </p:nvSpPr>
        <p:spPr>
          <a:xfrm>
            <a:off x="8990604" y="3736160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8990606" y="347070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4182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40975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4" grpId="0" animBg="1"/>
      <p:bldP spid="4145" grpId="0" animBg="1"/>
      <p:bldP spid="4146" grpId="0" animBg="1"/>
      <p:bldP spid="4147" grpId="0" animBg="1"/>
      <p:bldP spid="4148" grpId="0" animBg="1"/>
      <p:bldP spid="4149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7378377" y="2726055"/>
            <a:ext cx="949167" cy="512551"/>
            <a:chOff x="7166383" y="2666161"/>
            <a:chExt cx="900000" cy="486001"/>
          </a:xfrm>
        </p:grpSpPr>
        <p:sp>
          <p:nvSpPr>
            <p:cNvPr id="21" name="Freeform 95"/>
            <p:cNvSpPr>
              <a:spLocks noEditPoints="1"/>
            </p:cNvSpPr>
            <p:nvPr/>
          </p:nvSpPr>
          <p:spPr bwMode="auto">
            <a:xfrm>
              <a:off x="7166383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96"/>
            <p:cNvSpPr>
              <a:spLocks noChangeArrowheads="1"/>
            </p:cNvSpPr>
            <p:nvPr/>
          </p:nvSpPr>
          <p:spPr bwMode="auto">
            <a:xfrm>
              <a:off x="7261305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96"/>
            <p:cNvSpPr>
              <a:spLocks noChangeArrowheads="1"/>
            </p:cNvSpPr>
            <p:nvPr/>
          </p:nvSpPr>
          <p:spPr bwMode="auto">
            <a:xfrm>
              <a:off x="7420592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96"/>
            <p:cNvSpPr>
              <a:spLocks noChangeArrowheads="1"/>
            </p:cNvSpPr>
            <p:nvPr/>
          </p:nvSpPr>
          <p:spPr bwMode="auto">
            <a:xfrm>
              <a:off x="7586442" y="2738684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653381" y="2727230"/>
            <a:ext cx="949167" cy="512551"/>
            <a:chOff x="4605752" y="2667275"/>
            <a:chExt cx="900000" cy="486001"/>
          </a:xfrm>
        </p:grpSpPr>
        <p:sp>
          <p:nvSpPr>
            <p:cNvPr id="16" name="Freeform 95"/>
            <p:cNvSpPr>
              <a:spLocks noEditPoints="1"/>
            </p:cNvSpPr>
            <p:nvPr/>
          </p:nvSpPr>
          <p:spPr bwMode="auto">
            <a:xfrm>
              <a:off x="4605752" y="2667275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96"/>
            <p:cNvSpPr>
              <a:spLocks noChangeArrowheads="1"/>
            </p:cNvSpPr>
            <p:nvPr/>
          </p:nvSpPr>
          <p:spPr bwMode="auto">
            <a:xfrm>
              <a:off x="4699080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96"/>
            <p:cNvSpPr>
              <a:spLocks noChangeArrowheads="1"/>
            </p:cNvSpPr>
            <p:nvPr/>
          </p:nvSpPr>
          <p:spPr bwMode="auto">
            <a:xfrm>
              <a:off x="4858367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928385" y="2726055"/>
            <a:ext cx="949167" cy="512551"/>
            <a:chOff x="2006307" y="2666161"/>
            <a:chExt cx="900000" cy="486001"/>
          </a:xfrm>
        </p:grpSpPr>
        <p:sp>
          <p:nvSpPr>
            <p:cNvPr id="11" name="Freeform 95"/>
            <p:cNvSpPr>
              <a:spLocks noEditPoints="1"/>
            </p:cNvSpPr>
            <p:nvPr/>
          </p:nvSpPr>
          <p:spPr bwMode="auto">
            <a:xfrm>
              <a:off x="200630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96"/>
            <p:cNvSpPr>
              <a:spLocks noChangeArrowheads="1"/>
            </p:cNvSpPr>
            <p:nvPr/>
          </p:nvSpPr>
          <p:spPr bwMode="auto">
            <a:xfrm>
              <a:off x="2098755" y="2738737"/>
              <a:ext cx="144000" cy="34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0103372" y="2726055"/>
            <a:ext cx="949167" cy="512551"/>
            <a:chOff x="9913617" y="2666161"/>
            <a:chExt cx="900000" cy="486001"/>
          </a:xfrm>
        </p:grpSpPr>
        <p:sp>
          <p:nvSpPr>
            <p:cNvPr id="26" name="Freeform 95"/>
            <p:cNvSpPr>
              <a:spLocks noEditPoints="1"/>
            </p:cNvSpPr>
            <p:nvPr/>
          </p:nvSpPr>
          <p:spPr bwMode="auto">
            <a:xfrm>
              <a:off x="991361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96"/>
            <p:cNvSpPr>
              <a:spLocks noChangeArrowheads="1"/>
            </p:cNvSpPr>
            <p:nvPr/>
          </p:nvSpPr>
          <p:spPr bwMode="auto">
            <a:xfrm>
              <a:off x="10004505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96"/>
            <p:cNvSpPr>
              <a:spLocks noChangeArrowheads="1"/>
            </p:cNvSpPr>
            <p:nvPr/>
          </p:nvSpPr>
          <p:spPr bwMode="auto">
            <a:xfrm>
              <a:off x="10163792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96"/>
            <p:cNvSpPr>
              <a:spLocks noChangeArrowheads="1"/>
            </p:cNvSpPr>
            <p:nvPr/>
          </p:nvSpPr>
          <p:spPr bwMode="auto">
            <a:xfrm>
              <a:off x="1032964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96"/>
            <p:cNvSpPr>
              <a:spLocks noChangeArrowheads="1"/>
            </p:cNvSpPr>
            <p:nvPr/>
          </p:nvSpPr>
          <p:spPr bwMode="auto">
            <a:xfrm>
              <a:off x="1049621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028069" y="4958220"/>
            <a:ext cx="749799" cy="749797"/>
            <a:chOff x="821491" y="4182919"/>
            <a:chExt cx="710960" cy="710958"/>
          </a:xfrm>
        </p:grpSpPr>
        <p:sp>
          <p:nvSpPr>
            <p:cNvPr id="52" name="Oval 51"/>
            <p:cNvSpPr/>
            <p:nvPr/>
          </p:nvSpPr>
          <p:spPr>
            <a:xfrm>
              <a:off x="821491" y="4182919"/>
              <a:ext cx="710960" cy="710958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3" name="Group 52"/>
            <p:cNvGrpSpPr>
              <a:grpSpLocks noChangeAspect="1"/>
            </p:cNvGrpSpPr>
            <p:nvPr/>
          </p:nvGrpSpPr>
          <p:grpSpPr>
            <a:xfrm>
              <a:off x="1004854" y="4369560"/>
              <a:ext cx="344222" cy="351018"/>
              <a:chOff x="7160655" y="2178006"/>
              <a:chExt cx="379359" cy="386846"/>
            </a:xfrm>
            <a:solidFill>
              <a:schemeClr val="accent2"/>
            </a:solidFill>
          </p:grpSpPr>
          <p:sp>
            <p:nvSpPr>
              <p:cNvPr id="54" name="Freeform 36"/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"/>
              <p:cNvSpPr>
                <a:spLocks/>
              </p:cNvSpPr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8"/>
              <p:cNvSpPr>
                <a:spLocks/>
              </p:cNvSpPr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7478061" y="4954110"/>
            <a:ext cx="749799" cy="749797"/>
            <a:chOff x="6038386" y="4179022"/>
            <a:chExt cx="710960" cy="710958"/>
          </a:xfrm>
        </p:grpSpPr>
        <p:sp>
          <p:nvSpPr>
            <p:cNvPr id="58" name="Oval 57"/>
            <p:cNvSpPr/>
            <p:nvPr/>
          </p:nvSpPr>
          <p:spPr>
            <a:xfrm>
              <a:off x="6038386" y="4179022"/>
              <a:ext cx="710960" cy="710958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9" name="Group 58"/>
            <p:cNvGrpSpPr>
              <a:grpSpLocks noChangeAspect="1"/>
            </p:cNvGrpSpPr>
            <p:nvPr/>
          </p:nvGrpSpPr>
          <p:grpSpPr>
            <a:xfrm>
              <a:off x="6214075" y="4376217"/>
              <a:ext cx="359577" cy="316566"/>
              <a:chOff x="6040049" y="4182118"/>
              <a:chExt cx="521619" cy="459224"/>
            </a:xfrm>
            <a:solidFill>
              <a:schemeClr val="accent4"/>
            </a:solidFill>
          </p:grpSpPr>
          <p:sp>
            <p:nvSpPr>
              <p:cNvPr id="60" name="Freeform 84"/>
              <p:cNvSpPr>
                <a:spLocks/>
              </p:cNvSpPr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85"/>
              <p:cNvSpPr>
                <a:spLocks/>
              </p:cNvSpPr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86"/>
              <p:cNvSpPr>
                <a:spLocks/>
              </p:cNvSpPr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87"/>
              <p:cNvSpPr>
                <a:spLocks/>
              </p:cNvSpPr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88"/>
              <p:cNvSpPr>
                <a:spLocks/>
              </p:cNvSpPr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8" name="Group 77"/>
          <p:cNvGrpSpPr/>
          <p:nvPr/>
        </p:nvGrpSpPr>
        <p:grpSpPr>
          <a:xfrm>
            <a:off x="10203056" y="4947838"/>
            <a:ext cx="749799" cy="749797"/>
            <a:chOff x="8613835" y="4173075"/>
            <a:chExt cx="710960" cy="710958"/>
          </a:xfrm>
        </p:grpSpPr>
        <p:sp>
          <p:nvSpPr>
            <p:cNvPr id="66" name="Oval 65"/>
            <p:cNvSpPr/>
            <p:nvPr/>
          </p:nvSpPr>
          <p:spPr>
            <a:xfrm>
              <a:off x="8613835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16"/>
            <p:cNvSpPr>
              <a:spLocks noChangeAspect="1" noEditPoints="1"/>
            </p:cNvSpPr>
            <p:nvPr/>
          </p:nvSpPr>
          <p:spPr bwMode="auto">
            <a:xfrm>
              <a:off x="8807774" y="4323051"/>
              <a:ext cx="310685" cy="360000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753065" y="4947838"/>
            <a:ext cx="749799" cy="749797"/>
            <a:chOff x="3445843" y="4173075"/>
            <a:chExt cx="710960" cy="710958"/>
          </a:xfrm>
        </p:grpSpPr>
        <p:sp>
          <p:nvSpPr>
            <p:cNvPr id="69" name="Oval 68"/>
            <p:cNvSpPr/>
            <p:nvPr/>
          </p:nvSpPr>
          <p:spPr>
            <a:xfrm>
              <a:off x="3445843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 noEditPoints="1"/>
            </p:cNvSpPr>
            <p:nvPr/>
          </p:nvSpPr>
          <p:spPr bwMode="auto">
            <a:xfrm>
              <a:off x="3636568" y="4374006"/>
              <a:ext cx="330025" cy="289905"/>
            </a:xfrm>
            <a:custGeom>
              <a:avLst/>
              <a:gdLst>
                <a:gd name="T0" fmla="*/ 400 w 400"/>
                <a:gd name="T1" fmla="*/ 352 h 352"/>
                <a:gd name="T2" fmla="*/ 394 w 400"/>
                <a:gd name="T3" fmla="*/ 268 h 352"/>
                <a:gd name="T4" fmla="*/ 342 w 400"/>
                <a:gd name="T5" fmla="*/ 236 h 352"/>
                <a:gd name="T6" fmla="*/ 303 w 400"/>
                <a:gd name="T7" fmla="*/ 191 h 352"/>
                <a:gd name="T8" fmla="*/ 316 w 400"/>
                <a:gd name="T9" fmla="*/ 157 h 352"/>
                <a:gd name="T10" fmla="*/ 327 w 400"/>
                <a:gd name="T11" fmla="*/ 134 h 352"/>
                <a:gd name="T12" fmla="*/ 322 w 400"/>
                <a:gd name="T13" fmla="*/ 122 h 352"/>
                <a:gd name="T14" fmla="*/ 325 w 400"/>
                <a:gd name="T15" fmla="*/ 98 h 352"/>
                <a:gd name="T16" fmla="*/ 278 w 400"/>
                <a:gd name="T17" fmla="*/ 51 h 352"/>
                <a:gd name="T18" fmla="*/ 230 w 400"/>
                <a:gd name="T19" fmla="*/ 98 h 352"/>
                <a:gd name="T20" fmla="*/ 233 w 400"/>
                <a:gd name="T21" fmla="*/ 122 h 352"/>
                <a:gd name="T22" fmla="*/ 229 w 400"/>
                <a:gd name="T23" fmla="*/ 134 h 352"/>
                <a:gd name="T24" fmla="*/ 240 w 400"/>
                <a:gd name="T25" fmla="*/ 157 h 352"/>
                <a:gd name="T26" fmla="*/ 253 w 400"/>
                <a:gd name="T27" fmla="*/ 191 h 352"/>
                <a:gd name="T28" fmla="*/ 236 w 400"/>
                <a:gd name="T29" fmla="*/ 224 h 352"/>
                <a:gd name="T30" fmla="*/ 310 w 400"/>
                <a:gd name="T31" fmla="*/ 292 h 352"/>
                <a:gd name="T32" fmla="*/ 310 w 400"/>
                <a:gd name="T33" fmla="*/ 352 h 352"/>
                <a:gd name="T34" fmla="*/ 400 w 400"/>
                <a:gd name="T35" fmla="*/ 352 h 352"/>
                <a:gd name="T36" fmla="*/ 204 w 400"/>
                <a:gd name="T37" fmla="*/ 247 h 352"/>
                <a:gd name="T38" fmla="*/ 152 w 400"/>
                <a:gd name="T39" fmla="*/ 187 h 352"/>
                <a:gd name="T40" fmla="*/ 169 w 400"/>
                <a:gd name="T41" fmla="*/ 142 h 352"/>
                <a:gd name="T42" fmla="*/ 184 w 400"/>
                <a:gd name="T43" fmla="*/ 111 h 352"/>
                <a:gd name="T44" fmla="*/ 179 w 400"/>
                <a:gd name="T45" fmla="*/ 95 h 352"/>
                <a:gd name="T46" fmla="*/ 183 w 400"/>
                <a:gd name="T47" fmla="*/ 63 h 352"/>
                <a:gd name="T48" fmla="*/ 119 w 400"/>
                <a:gd name="T49" fmla="*/ 0 h 352"/>
                <a:gd name="T50" fmla="*/ 55 w 400"/>
                <a:gd name="T51" fmla="*/ 63 h 352"/>
                <a:gd name="T52" fmla="*/ 59 w 400"/>
                <a:gd name="T53" fmla="*/ 95 h 352"/>
                <a:gd name="T54" fmla="*/ 53 w 400"/>
                <a:gd name="T55" fmla="*/ 111 h 352"/>
                <a:gd name="T56" fmla="*/ 68 w 400"/>
                <a:gd name="T57" fmla="*/ 142 h 352"/>
                <a:gd name="T58" fmla="*/ 86 w 400"/>
                <a:gd name="T59" fmla="*/ 187 h 352"/>
                <a:gd name="T60" fmla="*/ 33 w 400"/>
                <a:gd name="T61" fmla="*/ 247 h 352"/>
                <a:gd name="T62" fmla="*/ 0 w 400"/>
                <a:gd name="T63" fmla="*/ 279 h 352"/>
                <a:gd name="T64" fmla="*/ 0 w 400"/>
                <a:gd name="T65" fmla="*/ 352 h 352"/>
                <a:gd name="T66" fmla="*/ 278 w 400"/>
                <a:gd name="T67" fmla="*/ 352 h 352"/>
                <a:gd name="T68" fmla="*/ 278 w 400"/>
                <a:gd name="T69" fmla="*/ 297 h 352"/>
                <a:gd name="T70" fmla="*/ 204 w 400"/>
                <a:gd name="T71" fmla="*/ 24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0" h="352">
                  <a:moveTo>
                    <a:pt x="400" y="352"/>
                  </a:moveTo>
                  <a:cubicBezTo>
                    <a:pt x="400" y="352"/>
                    <a:pt x="399" y="276"/>
                    <a:pt x="394" y="268"/>
                  </a:cubicBezTo>
                  <a:cubicBezTo>
                    <a:pt x="387" y="257"/>
                    <a:pt x="371" y="249"/>
                    <a:pt x="342" y="236"/>
                  </a:cubicBezTo>
                  <a:cubicBezTo>
                    <a:pt x="312" y="224"/>
                    <a:pt x="303" y="213"/>
                    <a:pt x="303" y="191"/>
                  </a:cubicBezTo>
                  <a:cubicBezTo>
                    <a:pt x="303" y="177"/>
                    <a:pt x="312" y="182"/>
                    <a:pt x="316" y="157"/>
                  </a:cubicBezTo>
                  <a:cubicBezTo>
                    <a:pt x="317" y="147"/>
                    <a:pt x="325" y="157"/>
                    <a:pt x="327" y="134"/>
                  </a:cubicBezTo>
                  <a:cubicBezTo>
                    <a:pt x="327" y="124"/>
                    <a:pt x="322" y="122"/>
                    <a:pt x="322" y="122"/>
                  </a:cubicBezTo>
                  <a:cubicBezTo>
                    <a:pt x="322" y="122"/>
                    <a:pt x="325" y="108"/>
                    <a:pt x="325" y="98"/>
                  </a:cubicBezTo>
                  <a:cubicBezTo>
                    <a:pt x="327" y="85"/>
                    <a:pt x="319" y="51"/>
                    <a:pt x="278" y="51"/>
                  </a:cubicBezTo>
                  <a:cubicBezTo>
                    <a:pt x="236" y="51"/>
                    <a:pt x="229" y="85"/>
                    <a:pt x="230" y="98"/>
                  </a:cubicBezTo>
                  <a:cubicBezTo>
                    <a:pt x="231" y="108"/>
                    <a:pt x="233" y="122"/>
                    <a:pt x="233" y="122"/>
                  </a:cubicBezTo>
                  <a:cubicBezTo>
                    <a:pt x="233" y="122"/>
                    <a:pt x="229" y="124"/>
                    <a:pt x="229" y="134"/>
                  </a:cubicBezTo>
                  <a:cubicBezTo>
                    <a:pt x="230" y="157"/>
                    <a:pt x="238" y="147"/>
                    <a:pt x="240" y="157"/>
                  </a:cubicBezTo>
                  <a:cubicBezTo>
                    <a:pt x="244" y="182"/>
                    <a:pt x="253" y="177"/>
                    <a:pt x="253" y="191"/>
                  </a:cubicBezTo>
                  <a:cubicBezTo>
                    <a:pt x="253" y="206"/>
                    <a:pt x="248" y="216"/>
                    <a:pt x="236" y="224"/>
                  </a:cubicBezTo>
                  <a:cubicBezTo>
                    <a:pt x="301" y="257"/>
                    <a:pt x="310" y="263"/>
                    <a:pt x="310" y="292"/>
                  </a:cubicBezTo>
                  <a:cubicBezTo>
                    <a:pt x="310" y="352"/>
                    <a:pt x="310" y="352"/>
                    <a:pt x="310" y="352"/>
                  </a:cubicBezTo>
                  <a:lnTo>
                    <a:pt x="400" y="352"/>
                  </a:lnTo>
                  <a:close/>
                  <a:moveTo>
                    <a:pt x="204" y="247"/>
                  </a:moveTo>
                  <a:cubicBezTo>
                    <a:pt x="165" y="231"/>
                    <a:pt x="152" y="217"/>
                    <a:pt x="152" y="187"/>
                  </a:cubicBezTo>
                  <a:cubicBezTo>
                    <a:pt x="152" y="169"/>
                    <a:pt x="164" y="175"/>
                    <a:pt x="169" y="142"/>
                  </a:cubicBezTo>
                  <a:cubicBezTo>
                    <a:pt x="172" y="129"/>
                    <a:pt x="182" y="142"/>
                    <a:pt x="184" y="111"/>
                  </a:cubicBezTo>
                  <a:cubicBezTo>
                    <a:pt x="184" y="98"/>
                    <a:pt x="179" y="95"/>
                    <a:pt x="179" y="95"/>
                  </a:cubicBezTo>
                  <a:cubicBezTo>
                    <a:pt x="179" y="95"/>
                    <a:pt x="181" y="77"/>
                    <a:pt x="183" y="63"/>
                  </a:cubicBezTo>
                  <a:cubicBezTo>
                    <a:pt x="184" y="45"/>
                    <a:pt x="174" y="0"/>
                    <a:pt x="119" y="0"/>
                  </a:cubicBezTo>
                  <a:cubicBezTo>
                    <a:pt x="64" y="0"/>
                    <a:pt x="54" y="45"/>
                    <a:pt x="55" y="63"/>
                  </a:cubicBezTo>
                  <a:cubicBezTo>
                    <a:pt x="56" y="77"/>
                    <a:pt x="59" y="95"/>
                    <a:pt x="59" y="95"/>
                  </a:cubicBezTo>
                  <a:cubicBezTo>
                    <a:pt x="59" y="95"/>
                    <a:pt x="53" y="98"/>
                    <a:pt x="53" y="111"/>
                  </a:cubicBezTo>
                  <a:cubicBezTo>
                    <a:pt x="55" y="142"/>
                    <a:pt x="66" y="129"/>
                    <a:pt x="68" y="142"/>
                  </a:cubicBezTo>
                  <a:cubicBezTo>
                    <a:pt x="74" y="175"/>
                    <a:pt x="86" y="169"/>
                    <a:pt x="86" y="187"/>
                  </a:cubicBezTo>
                  <a:cubicBezTo>
                    <a:pt x="86" y="217"/>
                    <a:pt x="73" y="231"/>
                    <a:pt x="33" y="247"/>
                  </a:cubicBezTo>
                  <a:cubicBezTo>
                    <a:pt x="21" y="252"/>
                    <a:pt x="0" y="260"/>
                    <a:pt x="0" y="279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278" y="352"/>
                    <a:pt x="278" y="352"/>
                    <a:pt x="278" y="352"/>
                  </a:cubicBezTo>
                  <a:cubicBezTo>
                    <a:pt x="278" y="352"/>
                    <a:pt x="278" y="309"/>
                    <a:pt x="278" y="297"/>
                  </a:cubicBezTo>
                  <a:cubicBezTo>
                    <a:pt x="278" y="280"/>
                    <a:pt x="244" y="264"/>
                    <a:pt x="204" y="2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Content Placeholder 2"/>
          <p:cNvSpPr txBox="1">
            <a:spLocks/>
          </p:cNvSpPr>
          <p:nvPr/>
        </p:nvSpPr>
        <p:spPr>
          <a:xfrm>
            <a:off x="1312799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1312799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Content Placeholder 2"/>
          <p:cNvSpPr txBox="1">
            <a:spLocks/>
          </p:cNvSpPr>
          <p:nvPr/>
        </p:nvSpPr>
        <p:spPr>
          <a:xfrm>
            <a:off x="4037795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Content Placeholder 2"/>
          <p:cNvSpPr txBox="1">
            <a:spLocks/>
          </p:cNvSpPr>
          <p:nvPr/>
        </p:nvSpPr>
        <p:spPr>
          <a:xfrm>
            <a:off x="4037795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Content Placeholder 2"/>
          <p:cNvSpPr txBox="1">
            <a:spLocks/>
          </p:cNvSpPr>
          <p:nvPr/>
        </p:nvSpPr>
        <p:spPr>
          <a:xfrm>
            <a:off x="6762791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Content Placeholder 2"/>
          <p:cNvSpPr txBox="1">
            <a:spLocks/>
          </p:cNvSpPr>
          <p:nvPr/>
        </p:nvSpPr>
        <p:spPr>
          <a:xfrm>
            <a:off x="6762791" y="3725697"/>
            <a:ext cx="2180339" cy="796928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Content Placeholder 2"/>
          <p:cNvSpPr txBox="1">
            <a:spLocks/>
          </p:cNvSpPr>
          <p:nvPr/>
        </p:nvSpPr>
        <p:spPr>
          <a:xfrm>
            <a:off x="9487786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Content Placeholder 2"/>
          <p:cNvSpPr txBox="1">
            <a:spLocks/>
          </p:cNvSpPr>
          <p:nvPr/>
        </p:nvSpPr>
        <p:spPr>
          <a:xfrm>
            <a:off x="9487786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4182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87349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7" grpId="0"/>
      <p:bldP spid="65" grpId="0"/>
      <p:bldP spid="68" grpId="0"/>
      <p:bldP spid="79" grpId="0"/>
      <p:bldP spid="80" grpId="0"/>
      <p:bldP spid="81" grpId="0"/>
      <p:bldP spid="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4182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72139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 rot="16200000">
            <a:off x="3300823" y="3457622"/>
            <a:ext cx="3364445" cy="1581900"/>
          </a:xfrm>
          <a:custGeom>
            <a:avLst/>
            <a:gdLst>
              <a:gd name="T0" fmla="*/ 2304 w 2304"/>
              <a:gd name="T1" fmla="*/ 792 h 1080"/>
              <a:gd name="T2" fmla="*/ 2302 w 2304"/>
              <a:gd name="T3" fmla="*/ 806 h 1080"/>
              <a:gd name="T4" fmla="*/ 2290 w 2304"/>
              <a:gd name="T5" fmla="*/ 836 h 1080"/>
              <a:gd name="T6" fmla="*/ 2268 w 2304"/>
              <a:gd name="T7" fmla="*/ 864 h 1080"/>
              <a:gd name="T8" fmla="*/ 2234 w 2304"/>
              <a:gd name="T9" fmla="*/ 892 h 1080"/>
              <a:gd name="T10" fmla="*/ 2190 w 2304"/>
              <a:gd name="T11" fmla="*/ 916 h 1080"/>
              <a:gd name="T12" fmla="*/ 2108 w 2304"/>
              <a:gd name="T13" fmla="*/ 954 h 1080"/>
              <a:gd name="T14" fmla="*/ 1966 w 2304"/>
              <a:gd name="T15" fmla="*/ 996 h 1080"/>
              <a:gd name="T16" fmla="*/ 1796 w 2304"/>
              <a:gd name="T17" fmla="*/ 1030 h 1080"/>
              <a:gd name="T18" fmla="*/ 1600 w 2304"/>
              <a:gd name="T19" fmla="*/ 1058 h 1080"/>
              <a:gd name="T20" fmla="*/ 1384 w 2304"/>
              <a:gd name="T21" fmla="*/ 1074 h 1080"/>
              <a:gd name="T22" fmla="*/ 1152 w 2304"/>
              <a:gd name="T23" fmla="*/ 1080 h 1080"/>
              <a:gd name="T24" fmla="*/ 1034 w 2304"/>
              <a:gd name="T25" fmla="*/ 1078 h 1080"/>
              <a:gd name="T26" fmla="*/ 810 w 2304"/>
              <a:gd name="T27" fmla="*/ 1068 h 1080"/>
              <a:gd name="T28" fmla="*/ 602 w 2304"/>
              <a:gd name="T29" fmla="*/ 1046 h 1080"/>
              <a:gd name="T30" fmla="*/ 420 w 2304"/>
              <a:gd name="T31" fmla="*/ 1014 h 1080"/>
              <a:gd name="T32" fmla="*/ 264 w 2304"/>
              <a:gd name="T33" fmla="*/ 976 h 1080"/>
              <a:gd name="T34" fmla="*/ 140 w 2304"/>
              <a:gd name="T35" fmla="*/ 930 h 1080"/>
              <a:gd name="T36" fmla="*/ 90 w 2304"/>
              <a:gd name="T37" fmla="*/ 904 h 1080"/>
              <a:gd name="T38" fmla="*/ 52 w 2304"/>
              <a:gd name="T39" fmla="*/ 878 h 1080"/>
              <a:gd name="T40" fmla="*/ 24 w 2304"/>
              <a:gd name="T41" fmla="*/ 850 h 1080"/>
              <a:gd name="T42" fmla="*/ 6 w 2304"/>
              <a:gd name="T43" fmla="*/ 822 h 1080"/>
              <a:gd name="T44" fmla="*/ 0 w 2304"/>
              <a:gd name="T45" fmla="*/ 792 h 1080"/>
              <a:gd name="T46" fmla="*/ 288 w 2304"/>
              <a:gd name="T47" fmla="*/ 216 h 1080"/>
              <a:gd name="T48" fmla="*/ 292 w 2304"/>
              <a:gd name="T49" fmla="*/ 194 h 1080"/>
              <a:gd name="T50" fmla="*/ 306 w 2304"/>
              <a:gd name="T51" fmla="*/ 172 h 1080"/>
              <a:gd name="T52" fmla="*/ 326 w 2304"/>
              <a:gd name="T53" fmla="*/ 152 h 1080"/>
              <a:gd name="T54" fmla="*/ 356 w 2304"/>
              <a:gd name="T55" fmla="*/ 132 h 1080"/>
              <a:gd name="T56" fmla="*/ 436 w 2304"/>
              <a:gd name="T57" fmla="*/ 96 h 1080"/>
              <a:gd name="T58" fmla="*/ 542 w 2304"/>
              <a:gd name="T59" fmla="*/ 64 h 1080"/>
              <a:gd name="T60" fmla="*/ 668 w 2304"/>
              <a:gd name="T61" fmla="*/ 36 h 1080"/>
              <a:gd name="T62" fmla="*/ 816 w 2304"/>
              <a:gd name="T63" fmla="*/ 16 h 1080"/>
              <a:gd name="T64" fmla="*/ 978 w 2304"/>
              <a:gd name="T65" fmla="*/ 4 h 1080"/>
              <a:gd name="T66" fmla="*/ 1152 w 2304"/>
              <a:gd name="T67" fmla="*/ 0 h 1080"/>
              <a:gd name="T68" fmla="*/ 1240 w 2304"/>
              <a:gd name="T69" fmla="*/ 2 h 1080"/>
              <a:gd name="T70" fmla="*/ 1408 w 2304"/>
              <a:gd name="T71" fmla="*/ 10 h 1080"/>
              <a:gd name="T72" fmla="*/ 1564 w 2304"/>
              <a:gd name="T73" fmla="*/ 26 h 1080"/>
              <a:gd name="T74" fmla="*/ 1702 w 2304"/>
              <a:gd name="T75" fmla="*/ 50 h 1080"/>
              <a:gd name="T76" fmla="*/ 1818 w 2304"/>
              <a:gd name="T77" fmla="*/ 78 h 1080"/>
              <a:gd name="T78" fmla="*/ 1912 w 2304"/>
              <a:gd name="T79" fmla="*/ 114 h 1080"/>
              <a:gd name="T80" fmla="*/ 1964 w 2304"/>
              <a:gd name="T81" fmla="*/ 142 h 1080"/>
              <a:gd name="T82" fmla="*/ 1988 w 2304"/>
              <a:gd name="T83" fmla="*/ 162 h 1080"/>
              <a:gd name="T84" fmla="*/ 2006 w 2304"/>
              <a:gd name="T85" fmla="*/ 184 h 1080"/>
              <a:gd name="T86" fmla="*/ 2014 w 2304"/>
              <a:gd name="T87" fmla="*/ 204 h 1080"/>
              <a:gd name="T88" fmla="*/ 2016 w 2304"/>
              <a:gd name="T89" fmla="*/ 216 h 10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04"/>
              <a:gd name="T136" fmla="*/ 0 h 1080"/>
              <a:gd name="T137" fmla="*/ 2304 w 2304"/>
              <a:gd name="T138" fmla="*/ 1080 h 10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04" h="1080">
                <a:moveTo>
                  <a:pt x="2016" y="216"/>
                </a:moveTo>
                <a:lnTo>
                  <a:pt x="2304" y="792"/>
                </a:lnTo>
                <a:lnTo>
                  <a:pt x="2302" y="806"/>
                </a:lnTo>
                <a:lnTo>
                  <a:pt x="2298" y="822"/>
                </a:lnTo>
                <a:lnTo>
                  <a:pt x="2290" y="836"/>
                </a:lnTo>
                <a:lnTo>
                  <a:pt x="2280" y="850"/>
                </a:lnTo>
                <a:lnTo>
                  <a:pt x="2268" y="864"/>
                </a:lnTo>
                <a:lnTo>
                  <a:pt x="2252" y="878"/>
                </a:lnTo>
                <a:lnTo>
                  <a:pt x="2234" y="892"/>
                </a:lnTo>
                <a:lnTo>
                  <a:pt x="2214" y="904"/>
                </a:lnTo>
                <a:lnTo>
                  <a:pt x="2190" y="916"/>
                </a:lnTo>
                <a:lnTo>
                  <a:pt x="2164" y="930"/>
                </a:lnTo>
                <a:lnTo>
                  <a:pt x="2108" y="954"/>
                </a:lnTo>
                <a:lnTo>
                  <a:pt x="2040" y="976"/>
                </a:lnTo>
                <a:lnTo>
                  <a:pt x="1966" y="996"/>
                </a:lnTo>
                <a:lnTo>
                  <a:pt x="1884" y="1014"/>
                </a:lnTo>
                <a:lnTo>
                  <a:pt x="1796" y="1030"/>
                </a:lnTo>
                <a:lnTo>
                  <a:pt x="1702" y="1046"/>
                </a:lnTo>
                <a:lnTo>
                  <a:pt x="1600" y="1058"/>
                </a:lnTo>
                <a:lnTo>
                  <a:pt x="1494" y="1068"/>
                </a:lnTo>
                <a:lnTo>
                  <a:pt x="1384" y="1074"/>
                </a:lnTo>
                <a:lnTo>
                  <a:pt x="1270" y="1078"/>
                </a:lnTo>
                <a:lnTo>
                  <a:pt x="1152" y="1080"/>
                </a:lnTo>
                <a:lnTo>
                  <a:pt x="1034" y="1078"/>
                </a:lnTo>
                <a:lnTo>
                  <a:pt x="920" y="1074"/>
                </a:lnTo>
                <a:lnTo>
                  <a:pt x="810" y="1068"/>
                </a:lnTo>
                <a:lnTo>
                  <a:pt x="704" y="1058"/>
                </a:lnTo>
                <a:lnTo>
                  <a:pt x="602" y="1046"/>
                </a:lnTo>
                <a:lnTo>
                  <a:pt x="508" y="1030"/>
                </a:lnTo>
                <a:lnTo>
                  <a:pt x="420" y="1014"/>
                </a:lnTo>
                <a:lnTo>
                  <a:pt x="338" y="996"/>
                </a:lnTo>
                <a:lnTo>
                  <a:pt x="264" y="976"/>
                </a:lnTo>
                <a:lnTo>
                  <a:pt x="196" y="954"/>
                </a:lnTo>
                <a:lnTo>
                  <a:pt x="140" y="930"/>
                </a:lnTo>
                <a:lnTo>
                  <a:pt x="114" y="916"/>
                </a:lnTo>
                <a:lnTo>
                  <a:pt x="90" y="904"/>
                </a:lnTo>
                <a:lnTo>
                  <a:pt x="70" y="892"/>
                </a:lnTo>
                <a:lnTo>
                  <a:pt x="52" y="878"/>
                </a:lnTo>
                <a:lnTo>
                  <a:pt x="36" y="864"/>
                </a:lnTo>
                <a:lnTo>
                  <a:pt x="24" y="850"/>
                </a:lnTo>
                <a:lnTo>
                  <a:pt x="14" y="836"/>
                </a:lnTo>
                <a:lnTo>
                  <a:pt x="6" y="822"/>
                </a:lnTo>
                <a:lnTo>
                  <a:pt x="2" y="806"/>
                </a:lnTo>
                <a:lnTo>
                  <a:pt x="0" y="792"/>
                </a:lnTo>
                <a:lnTo>
                  <a:pt x="288" y="216"/>
                </a:lnTo>
                <a:lnTo>
                  <a:pt x="290" y="204"/>
                </a:lnTo>
                <a:lnTo>
                  <a:pt x="292" y="194"/>
                </a:lnTo>
                <a:lnTo>
                  <a:pt x="298" y="184"/>
                </a:lnTo>
                <a:lnTo>
                  <a:pt x="306" y="172"/>
                </a:lnTo>
                <a:lnTo>
                  <a:pt x="316" y="162"/>
                </a:lnTo>
                <a:lnTo>
                  <a:pt x="326" y="152"/>
                </a:lnTo>
                <a:lnTo>
                  <a:pt x="340" y="142"/>
                </a:lnTo>
                <a:lnTo>
                  <a:pt x="356" y="132"/>
                </a:lnTo>
                <a:lnTo>
                  <a:pt x="392" y="114"/>
                </a:lnTo>
                <a:lnTo>
                  <a:pt x="436" y="96"/>
                </a:lnTo>
                <a:lnTo>
                  <a:pt x="486" y="78"/>
                </a:lnTo>
                <a:lnTo>
                  <a:pt x="542" y="64"/>
                </a:lnTo>
                <a:lnTo>
                  <a:pt x="602" y="50"/>
                </a:lnTo>
                <a:lnTo>
                  <a:pt x="668" y="36"/>
                </a:lnTo>
                <a:lnTo>
                  <a:pt x="740" y="26"/>
                </a:lnTo>
                <a:lnTo>
                  <a:pt x="816" y="16"/>
                </a:lnTo>
                <a:lnTo>
                  <a:pt x="896" y="10"/>
                </a:lnTo>
                <a:lnTo>
                  <a:pt x="978" y="4"/>
                </a:lnTo>
                <a:lnTo>
                  <a:pt x="1064" y="2"/>
                </a:lnTo>
                <a:lnTo>
                  <a:pt x="1152" y="0"/>
                </a:lnTo>
                <a:lnTo>
                  <a:pt x="1240" y="2"/>
                </a:lnTo>
                <a:lnTo>
                  <a:pt x="1326" y="4"/>
                </a:lnTo>
                <a:lnTo>
                  <a:pt x="1408" y="10"/>
                </a:lnTo>
                <a:lnTo>
                  <a:pt x="1488" y="16"/>
                </a:lnTo>
                <a:lnTo>
                  <a:pt x="1564" y="26"/>
                </a:lnTo>
                <a:lnTo>
                  <a:pt x="1636" y="36"/>
                </a:lnTo>
                <a:lnTo>
                  <a:pt x="1702" y="50"/>
                </a:lnTo>
                <a:lnTo>
                  <a:pt x="1762" y="64"/>
                </a:lnTo>
                <a:lnTo>
                  <a:pt x="1818" y="78"/>
                </a:lnTo>
                <a:lnTo>
                  <a:pt x="1868" y="96"/>
                </a:lnTo>
                <a:lnTo>
                  <a:pt x="1912" y="114"/>
                </a:lnTo>
                <a:lnTo>
                  <a:pt x="1948" y="132"/>
                </a:lnTo>
                <a:lnTo>
                  <a:pt x="1964" y="142"/>
                </a:lnTo>
                <a:lnTo>
                  <a:pt x="1978" y="152"/>
                </a:lnTo>
                <a:lnTo>
                  <a:pt x="1988" y="162"/>
                </a:lnTo>
                <a:lnTo>
                  <a:pt x="1998" y="172"/>
                </a:lnTo>
                <a:lnTo>
                  <a:pt x="2006" y="184"/>
                </a:lnTo>
                <a:lnTo>
                  <a:pt x="2012" y="194"/>
                </a:lnTo>
                <a:lnTo>
                  <a:pt x="2014" y="204"/>
                </a:lnTo>
                <a:lnTo>
                  <a:pt x="2016" y="2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just">
              <a:lnSpc>
                <a:spcPct val="120000"/>
              </a:lnSpc>
            </a:pPr>
            <a:endParaRPr lang="zh-CN" altLang="en-US" sz="8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 rot="16200000">
            <a:off x="2766700" y="3452496"/>
            <a:ext cx="2593850" cy="1625518"/>
            <a:chOff x="1068760" y="3280022"/>
            <a:chExt cx="2832100" cy="1774825"/>
          </a:xfrm>
          <a:effectLst/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068760" y="4134097"/>
              <a:ext cx="2832100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1260848" y="3280022"/>
              <a:ext cx="2484437" cy="1373187"/>
            </a:xfrm>
            <a:custGeom>
              <a:avLst/>
              <a:gdLst>
                <a:gd name="T0" fmla="*/ 1728 w 1728"/>
                <a:gd name="T1" fmla="*/ 720 h 936"/>
                <a:gd name="T2" fmla="*/ 1726 w 1728"/>
                <a:gd name="T3" fmla="*/ 732 h 936"/>
                <a:gd name="T4" fmla="*/ 1718 w 1728"/>
                <a:gd name="T5" fmla="*/ 752 h 936"/>
                <a:gd name="T6" fmla="*/ 1700 w 1728"/>
                <a:gd name="T7" fmla="*/ 774 h 936"/>
                <a:gd name="T8" fmla="*/ 1676 w 1728"/>
                <a:gd name="T9" fmla="*/ 794 h 936"/>
                <a:gd name="T10" fmla="*/ 1624 w 1728"/>
                <a:gd name="T11" fmla="*/ 822 h 936"/>
                <a:gd name="T12" fmla="*/ 1530 w 1728"/>
                <a:gd name="T13" fmla="*/ 858 h 936"/>
                <a:gd name="T14" fmla="*/ 1414 w 1728"/>
                <a:gd name="T15" fmla="*/ 886 h 936"/>
                <a:gd name="T16" fmla="*/ 1276 w 1728"/>
                <a:gd name="T17" fmla="*/ 910 h 936"/>
                <a:gd name="T18" fmla="*/ 1120 w 1728"/>
                <a:gd name="T19" fmla="*/ 926 h 936"/>
                <a:gd name="T20" fmla="*/ 952 w 1728"/>
                <a:gd name="T21" fmla="*/ 934 h 936"/>
                <a:gd name="T22" fmla="*/ 864 w 1728"/>
                <a:gd name="T23" fmla="*/ 936 h 936"/>
                <a:gd name="T24" fmla="*/ 690 w 1728"/>
                <a:gd name="T25" fmla="*/ 932 h 936"/>
                <a:gd name="T26" fmla="*/ 528 w 1728"/>
                <a:gd name="T27" fmla="*/ 920 h 936"/>
                <a:gd name="T28" fmla="*/ 380 w 1728"/>
                <a:gd name="T29" fmla="*/ 900 h 936"/>
                <a:gd name="T30" fmla="*/ 254 w 1728"/>
                <a:gd name="T31" fmla="*/ 872 h 936"/>
                <a:gd name="T32" fmla="*/ 148 w 1728"/>
                <a:gd name="T33" fmla="*/ 840 h 936"/>
                <a:gd name="T34" fmla="*/ 68 w 1728"/>
                <a:gd name="T35" fmla="*/ 804 h 936"/>
                <a:gd name="T36" fmla="*/ 38 w 1728"/>
                <a:gd name="T37" fmla="*/ 784 h 936"/>
                <a:gd name="T38" fmla="*/ 18 w 1728"/>
                <a:gd name="T39" fmla="*/ 764 h 936"/>
                <a:gd name="T40" fmla="*/ 4 w 1728"/>
                <a:gd name="T41" fmla="*/ 742 h 936"/>
                <a:gd name="T42" fmla="*/ 0 w 1728"/>
                <a:gd name="T43" fmla="*/ 720 h 936"/>
                <a:gd name="T44" fmla="*/ 288 w 1728"/>
                <a:gd name="T45" fmla="*/ 144 h 936"/>
                <a:gd name="T46" fmla="*/ 290 w 1728"/>
                <a:gd name="T47" fmla="*/ 130 h 936"/>
                <a:gd name="T48" fmla="*/ 300 w 1728"/>
                <a:gd name="T49" fmla="*/ 114 h 936"/>
                <a:gd name="T50" fmla="*/ 334 w 1728"/>
                <a:gd name="T51" fmla="*/ 88 h 936"/>
                <a:gd name="T52" fmla="*/ 386 w 1728"/>
                <a:gd name="T53" fmla="*/ 64 h 936"/>
                <a:gd name="T54" fmla="*/ 456 w 1728"/>
                <a:gd name="T55" fmla="*/ 42 h 936"/>
                <a:gd name="T56" fmla="*/ 542 w 1728"/>
                <a:gd name="T57" fmla="*/ 24 h 936"/>
                <a:gd name="T58" fmla="*/ 640 w 1728"/>
                <a:gd name="T59" fmla="*/ 12 h 936"/>
                <a:gd name="T60" fmla="*/ 748 w 1728"/>
                <a:gd name="T61" fmla="*/ 2 h 936"/>
                <a:gd name="T62" fmla="*/ 864 w 1728"/>
                <a:gd name="T63" fmla="*/ 0 h 936"/>
                <a:gd name="T64" fmla="*/ 922 w 1728"/>
                <a:gd name="T65" fmla="*/ 0 h 936"/>
                <a:gd name="T66" fmla="*/ 1036 w 1728"/>
                <a:gd name="T67" fmla="*/ 6 h 936"/>
                <a:gd name="T68" fmla="*/ 1138 w 1728"/>
                <a:gd name="T69" fmla="*/ 18 h 936"/>
                <a:gd name="T70" fmla="*/ 1230 w 1728"/>
                <a:gd name="T71" fmla="*/ 32 h 936"/>
                <a:gd name="T72" fmla="*/ 1308 w 1728"/>
                <a:gd name="T73" fmla="*/ 52 h 936"/>
                <a:gd name="T74" fmla="*/ 1370 w 1728"/>
                <a:gd name="T75" fmla="*/ 76 h 936"/>
                <a:gd name="T76" fmla="*/ 1414 w 1728"/>
                <a:gd name="T77" fmla="*/ 102 h 936"/>
                <a:gd name="T78" fmla="*/ 1434 w 1728"/>
                <a:gd name="T79" fmla="*/ 122 h 936"/>
                <a:gd name="T80" fmla="*/ 1440 w 1728"/>
                <a:gd name="T81" fmla="*/ 136 h 936"/>
                <a:gd name="T82" fmla="*/ 1440 w 1728"/>
                <a:gd name="T83" fmla="*/ 144 h 9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28"/>
                <a:gd name="T127" fmla="*/ 0 h 936"/>
                <a:gd name="T128" fmla="*/ 1728 w 1728"/>
                <a:gd name="T129" fmla="*/ 936 h 9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28" h="936">
                  <a:moveTo>
                    <a:pt x="1440" y="144"/>
                  </a:moveTo>
                  <a:lnTo>
                    <a:pt x="1728" y="720"/>
                  </a:lnTo>
                  <a:lnTo>
                    <a:pt x="1726" y="732"/>
                  </a:lnTo>
                  <a:lnTo>
                    <a:pt x="1724" y="742"/>
                  </a:lnTo>
                  <a:lnTo>
                    <a:pt x="1718" y="752"/>
                  </a:lnTo>
                  <a:lnTo>
                    <a:pt x="1710" y="764"/>
                  </a:lnTo>
                  <a:lnTo>
                    <a:pt x="1700" y="774"/>
                  </a:lnTo>
                  <a:lnTo>
                    <a:pt x="1690" y="784"/>
                  </a:lnTo>
                  <a:lnTo>
                    <a:pt x="1676" y="794"/>
                  </a:lnTo>
                  <a:lnTo>
                    <a:pt x="1660" y="804"/>
                  </a:lnTo>
                  <a:lnTo>
                    <a:pt x="1624" y="822"/>
                  </a:lnTo>
                  <a:lnTo>
                    <a:pt x="1580" y="840"/>
                  </a:lnTo>
                  <a:lnTo>
                    <a:pt x="1530" y="858"/>
                  </a:lnTo>
                  <a:lnTo>
                    <a:pt x="1474" y="872"/>
                  </a:lnTo>
                  <a:lnTo>
                    <a:pt x="1414" y="886"/>
                  </a:lnTo>
                  <a:lnTo>
                    <a:pt x="1348" y="900"/>
                  </a:lnTo>
                  <a:lnTo>
                    <a:pt x="1276" y="910"/>
                  </a:lnTo>
                  <a:lnTo>
                    <a:pt x="1200" y="920"/>
                  </a:lnTo>
                  <a:lnTo>
                    <a:pt x="1120" y="926"/>
                  </a:lnTo>
                  <a:lnTo>
                    <a:pt x="1038" y="932"/>
                  </a:lnTo>
                  <a:lnTo>
                    <a:pt x="952" y="934"/>
                  </a:lnTo>
                  <a:lnTo>
                    <a:pt x="864" y="936"/>
                  </a:lnTo>
                  <a:lnTo>
                    <a:pt x="776" y="934"/>
                  </a:lnTo>
                  <a:lnTo>
                    <a:pt x="690" y="932"/>
                  </a:lnTo>
                  <a:lnTo>
                    <a:pt x="608" y="926"/>
                  </a:lnTo>
                  <a:lnTo>
                    <a:pt x="528" y="920"/>
                  </a:lnTo>
                  <a:lnTo>
                    <a:pt x="452" y="910"/>
                  </a:lnTo>
                  <a:lnTo>
                    <a:pt x="380" y="900"/>
                  </a:lnTo>
                  <a:lnTo>
                    <a:pt x="314" y="886"/>
                  </a:lnTo>
                  <a:lnTo>
                    <a:pt x="254" y="872"/>
                  </a:lnTo>
                  <a:lnTo>
                    <a:pt x="198" y="858"/>
                  </a:lnTo>
                  <a:lnTo>
                    <a:pt x="148" y="840"/>
                  </a:lnTo>
                  <a:lnTo>
                    <a:pt x="104" y="822"/>
                  </a:lnTo>
                  <a:lnTo>
                    <a:pt x="68" y="804"/>
                  </a:lnTo>
                  <a:lnTo>
                    <a:pt x="52" y="794"/>
                  </a:lnTo>
                  <a:lnTo>
                    <a:pt x="38" y="784"/>
                  </a:lnTo>
                  <a:lnTo>
                    <a:pt x="28" y="774"/>
                  </a:lnTo>
                  <a:lnTo>
                    <a:pt x="18" y="764"/>
                  </a:lnTo>
                  <a:lnTo>
                    <a:pt x="10" y="752"/>
                  </a:lnTo>
                  <a:lnTo>
                    <a:pt x="4" y="742"/>
                  </a:lnTo>
                  <a:lnTo>
                    <a:pt x="2" y="732"/>
                  </a:lnTo>
                  <a:lnTo>
                    <a:pt x="0" y="720"/>
                  </a:lnTo>
                  <a:lnTo>
                    <a:pt x="288" y="144"/>
                  </a:lnTo>
                  <a:lnTo>
                    <a:pt x="288" y="136"/>
                  </a:lnTo>
                  <a:lnTo>
                    <a:pt x="290" y="130"/>
                  </a:lnTo>
                  <a:lnTo>
                    <a:pt x="294" y="122"/>
                  </a:lnTo>
                  <a:lnTo>
                    <a:pt x="300" y="114"/>
                  </a:lnTo>
                  <a:lnTo>
                    <a:pt x="314" y="102"/>
                  </a:lnTo>
                  <a:lnTo>
                    <a:pt x="334" y="88"/>
                  </a:lnTo>
                  <a:lnTo>
                    <a:pt x="358" y="76"/>
                  </a:lnTo>
                  <a:lnTo>
                    <a:pt x="386" y="64"/>
                  </a:lnTo>
                  <a:lnTo>
                    <a:pt x="420" y="52"/>
                  </a:lnTo>
                  <a:lnTo>
                    <a:pt x="456" y="42"/>
                  </a:lnTo>
                  <a:lnTo>
                    <a:pt x="498" y="32"/>
                  </a:lnTo>
                  <a:lnTo>
                    <a:pt x="542" y="24"/>
                  </a:lnTo>
                  <a:lnTo>
                    <a:pt x="590" y="18"/>
                  </a:lnTo>
                  <a:lnTo>
                    <a:pt x="640" y="12"/>
                  </a:lnTo>
                  <a:lnTo>
                    <a:pt x="692" y="6"/>
                  </a:lnTo>
                  <a:lnTo>
                    <a:pt x="748" y="2"/>
                  </a:lnTo>
                  <a:lnTo>
                    <a:pt x="806" y="0"/>
                  </a:lnTo>
                  <a:lnTo>
                    <a:pt x="864" y="0"/>
                  </a:lnTo>
                  <a:lnTo>
                    <a:pt x="922" y="0"/>
                  </a:lnTo>
                  <a:lnTo>
                    <a:pt x="980" y="2"/>
                  </a:lnTo>
                  <a:lnTo>
                    <a:pt x="1036" y="6"/>
                  </a:lnTo>
                  <a:lnTo>
                    <a:pt x="1088" y="12"/>
                  </a:lnTo>
                  <a:lnTo>
                    <a:pt x="1138" y="18"/>
                  </a:lnTo>
                  <a:lnTo>
                    <a:pt x="1186" y="24"/>
                  </a:lnTo>
                  <a:lnTo>
                    <a:pt x="1230" y="32"/>
                  </a:lnTo>
                  <a:lnTo>
                    <a:pt x="1272" y="42"/>
                  </a:lnTo>
                  <a:lnTo>
                    <a:pt x="1308" y="52"/>
                  </a:lnTo>
                  <a:lnTo>
                    <a:pt x="1342" y="64"/>
                  </a:lnTo>
                  <a:lnTo>
                    <a:pt x="1370" y="76"/>
                  </a:lnTo>
                  <a:lnTo>
                    <a:pt x="1394" y="88"/>
                  </a:lnTo>
                  <a:lnTo>
                    <a:pt x="1414" y="102"/>
                  </a:lnTo>
                  <a:lnTo>
                    <a:pt x="1428" y="114"/>
                  </a:lnTo>
                  <a:lnTo>
                    <a:pt x="1434" y="122"/>
                  </a:lnTo>
                  <a:lnTo>
                    <a:pt x="1438" y="130"/>
                  </a:lnTo>
                  <a:lnTo>
                    <a:pt x="1440" y="136"/>
                  </a:lnTo>
                  <a:lnTo>
                    <a:pt x="1440" y="1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</a:pPr>
              <a:endParaRPr lang="zh-CN" altLang="en-US" sz="8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6200000">
            <a:off x="1888114" y="3521712"/>
            <a:ext cx="1750558" cy="1492588"/>
            <a:chOff x="1529135" y="2104362"/>
            <a:chExt cx="1911350" cy="1629685"/>
          </a:xfrm>
        </p:grpSpPr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1529135" y="3111747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1787898" y="2104362"/>
              <a:ext cx="1430337" cy="1466850"/>
            </a:xfrm>
            <a:custGeom>
              <a:avLst/>
              <a:gdLst>
                <a:gd name="T0" fmla="*/ 2147483647 w 576"/>
                <a:gd name="T1" fmla="*/ 2147483647 h 648"/>
                <a:gd name="T2" fmla="*/ 2147483647 w 576"/>
                <a:gd name="T3" fmla="*/ 2147483647 h 648"/>
                <a:gd name="T4" fmla="*/ 2147483647 w 576"/>
                <a:gd name="T5" fmla="*/ 2147483647 h 648"/>
                <a:gd name="T6" fmla="*/ 2147483647 w 576"/>
                <a:gd name="T7" fmla="*/ 2147483647 h 648"/>
                <a:gd name="T8" fmla="*/ 2147483647 w 576"/>
                <a:gd name="T9" fmla="*/ 2147483647 h 648"/>
                <a:gd name="T10" fmla="*/ 2147483647 w 576"/>
                <a:gd name="T11" fmla="*/ 2147483647 h 648"/>
                <a:gd name="T12" fmla="*/ 2147483647 w 576"/>
                <a:gd name="T13" fmla="*/ 2147483647 h 648"/>
                <a:gd name="T14" fmla="*/ 2147483647 w 576"/>
                <a:gd name="T15" fmla="*/ 2147483647 h 648"/>
                <a:gd name="T16" fmla="*/ 2147483647 w 576"/>
                <a:gd name="T17" fmla="*/ 2147483647 h 648"/>
                <a:gd name="T18" fmla="*/ 2147483647 w 576"/>
                <a:gd name="T19" fmla="*/ 2147483647 h 648"/>
                <a:gd name="T20" fmla="*/ 2147483647 w 576"/>
                <a:gd name="T21" fmla="*/ 2147483647 h 648"/>
                <a:gd name="T22" fmla="*/ 2133573609 w 576"/>
                <a:gd name="T23" fmla="*/ 2147483647 h 648"/>
                <a:gd name="T24" fmla="*/ 1775924795 w 576"/>
                <a:gd name="T25" fmla="*/ 2147483647 h 648"/>
                <a:gd name="T26" fmla="*/ 1775924795 w 576"/>
                <a:gd name="T27" fmla="*/ 2147483647 h 648"/>
                <a:gd name="T28" fmla="*/ 1418273498 w 576"/>
                <a:gd name="T29" fmla="*/ 2147483647 h 648"/>
                <a:gd name="T30" fmla="*/ 1085285581 w 576"/>
                <a:gd name="T31" fmla="*/ 2147483647 h 648"/>
                <a:gd name="T32" fmla="*/ 776966011 w 576"/>
                <a:gd name="T33" fmla="*/ 2147483647 h 648"/>
                <a:gd name="T34" fmla="*/ 517978169 w 576"/>
                <a:gd name="T35" fmla="*/ 2147483647 h 648"/>
                <a:gd name="T36" fmla="*/ 308319570 w 576"/>
                <a:gd name="T37" fmla="*/ 2147483647 h 648"/>
                <a:gd name="T38" fmla="*/ 209658599 w 576"/>
                <a:gd name="T39" fmla="*/ 2147483647 h 648"/>
                <a:gd name="T40" fmla="*/ 135661008 w 576"/>
                <a:gd name="T41" fmla="*/ 2147483647 h 648"/>
                <a:gd name="T42" fmla="*/ 73997591 w 576"/>
                <a:gd name="T43" fmla="*/ 2147483647 h 648"/>
                <a:gd name="T44" fmla="*/ 36997554 w 576"/>
                <a:gd name="T45" fmla="*/ 2147483647 h 648"/>
                <a:gd name="T46" fmla="*/ 12331690 w 576"/>
                <a:gd name="T47" fmla="*/ 2147483647 h 648"/>
                <a:gd name="T48" fmla="*/ 0 w 576"/>
                <a:gd name="T49" fmla="*/ 2147483647 h 648"/>
                <a:gd name="T50" fmla="*/ 1775924795 w 576"/>
                <a:gd name="T51" fmla="*/ 0 h 648"/>
                <a:gd name="T52" fmla="*/ 2147483647 w 576"/>
                <a:gd name="T53" fmla="*/ 2147483647 h 64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76"/>
                <a:gd name="T82" fmla="*/ 0 h 648"/>
                <a:gd name="T83" fmla="*/ 576 w 576"/>
                <a:gd name="T84" fmla="*/ 648 h 64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76" h="648">
                  <a:moveTo>
                    <a:pt x="576" y="576"/>
                  </a:moveTo>
                  <a:lnTo>
                    <a:pt x="576" y="576"/>
                  </a:lnTo>
                  <a:lnTo>
                    <a:pt x="574" y="584"/>
                  </a:lnTo>
                  <a:lnTo>
                    <a:pt x="570" y="590"/>
                  </a:lnTo>
                  <a:lnTo>
                    <a:pt x="564" y="598"/>
                  </a:lnTo>
                  <a:lnTo>
                    <a:pt x="554" y="604"/>
                  </a:lnTo>
                  <a:lnTo>
                    <a:pt x="542" y="610"/>
                  </a:lnTo>
                  <a:lnTo>
                    <a:pt x="526" y="616"/>
                  </a:lnTo>
                  <a:lnTo>
                    <a:pt x="492" y="626"/>
                  </a:lnTo>
                  <a:lnTo>
                    <a:pt x="450" y="636"/>
                  </a:lnTo>
                  <a:lnTo>
                    <a:pt x="400" y="642"/>
                  </a:lnTo>
                  <a:lnTo>
                    <a:pt x="346" y="646"/>
                  </a:lnTo>
                  <a:lnTo>
                    <a:pt x="288" y="648"/>
                  </a:lnTo>
                  <a:lnTo>
                    <a:pt x="230" y="646"/>
                  </a:lnTo>
                  <a:lnTo>
                    <a:pt x="176" y="642"/>
                  </a:lnTo>
                  <a:lnTo>
                    <a:pt x="126" y="636"/>
                  </a:lnTo>
                  <a:lnTo>
                    <a:pt x="84" y="626"/>
                  </a:lnTo>
                  <a:lnTo>
                    <a:pt x="50" y="616"/>
                  </a:lnTo>
                  <a:lnTo>
                    <a:pt x="34" y="610"/>
                  </a:lnTo>
                  <a:lnTo>
                    <a:pt x="22" y="604"/>
                  </a:lnTo>
                  <a:lnTo>
                    <a:pt x="12" y="598"/>
                  </a:lnTo>
                  <a:lnTo>
                    <a:pt x="6" y="590"/>
                  </a:lnTo>
                  <a:lnTo>
                    <a:pt x="2" y="584"/>
                  </a:lnTo>
                  <a:lnTo>
                    <a:pt x="0" y="576"/>
                  </a:lnTo>
                  <a:lnTo>
                    <a:pt x="288" y="0"/>
                  </a:lnTo>
                  <a:lnTo>
                    <a:pt x="576" y="5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/>
            <a:p>
              <a:pPr algn="just" defTabSz="837475">
                <a:lnSpc>
                  <a:spcPct val="120000"/>
                </a:lnSpc>
                <a:defRPr/>
              </a:pPr>
              <a:endParaRPr lang="zh-CN" altLang="en-US" sz="800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674408" y="3968509"/>
            <a:ext cx="593487" cy="593487"/>
            <a:chOff x="2159906" y="3869724"/>
            <a:chExt cx="648000" cy="648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2360437" y="4004497"/>
              <a:ext cx="297613" cy="396000"/>
              <a:chOff x="7913688" y="-280988"/>
              <a:chExt cx="1733550" cy="2306638"/>
            </a:xfrm>
            <a:solidFill>
              <a:schemeClr val="bg1"/>
            </a:solidFill>
          </p:grpSpPr>
          <p:sp>
            <p:nvSpPr>
              <p:cNvPr id="27" name="Freeform 29"/>
              <p:cNvSpPr>
                <a:spLocks/>
              </p:cNvSpPr>
              <p:nvPr/>
            </p:nvSpPr>
            <p:spPr bwMode="auto">
              <a:xfrm>
                <a:off x="8215313" y="1317625"/>
                <a:ext cx="1155700" cy="71438"/>
              </a:xfrm>
              <a:custGeom>
                <a:avLst/>
                <a:gdLst>
                  <a:gd name="T0" fmla="*/ 9 w 306"/>
                  <a:gd name="T1" fmla="*/ 0 h 19"/>
                  <a:gd name="T2" fmla="*/ 0 w 306"/>
                  <a:gd name="T3" fmla="*/ 10 h 19"/>
                  <a:gd name="T4" fmla="*/ 9 w 306"/>
                  <a:gd name="T5" fmla="*/ 19 h 19"/>
                  <a:gd name="T6" fmla="*/ 297 w 306"/>
                  <a:gd name="T7" fmla="*/ 19 h 19"/>
                  <a:gd name="T8" fmla="*/ 306 w 306"/>
                  <a:gd name="T9" fmla="*/ 10 h 19"/>
                  <a:gd name="T10" fmla="*/ 297 w 306"/>
                  <a:gd name="T11" fmla="*/ 0 h 19"/>
                  <a:gd name="T12" fmla="*/ 9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9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10"/>
                    </a:cubicBezTo>
                    <a:cubicBezTo>
                      <a:pt x="306" y="5"/>
                      <a:pt x="302" y="0"/>
                      <a:pt x="297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30"/>
              <p:cNvSpPr>
                <a:spLocks/>
              </p:cNvSpPr>
              <p:nvPr/>
            </p:nvSpPr>
            <p:spPr bwMode="auto">
              <a:xfrm>
                <a:off x="8215313" y="1535112"/>
                <a:ext cx="1155700" cy="71438"/>
              </a:xfrm>
              <a:custGeom>
                <a:avLst/>
                <a:gdLst>
                  <a:gd name="T0" fmla="*/ 297 w 306"/>
                  <a:gd name="T1" fmla="*/ 0 h 19"/>
                  <a:gd name="T2" fmla="*/ 9 w 306"/>
                  <a:gd name="T3" fmla="*/ 0 h 19"/>
                  <a:gd name="T4" fmla="*/ 0 w 306"/>
                  <a:gd name="T5" fmla="*/ 9 h 19"/>
                  <a:gd name="T6" fmla="*/ 9 w 306"/>
                  <a:gd name="T7" fmla="*/ 19 h 19"/>
                  <a:gd name="T8" fmla="*/ 297 w 306"/>
                  <a:gd name="T9" fmla="*/ 19 h 19"/>
                  <a:gd name="T10" fmla="*/ 306 w 306"/>
                  <a:gd name="T11" fmla="*/ 9 h 19"/>
                  <a:gd name="T12" fmla="*/ 297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297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9"/>
                    </a:cubicBezTo>
                    <a:cubicBezTo>
                      <a:pt x="306" y="4"/>
                      <a:pt x="302" y="0"/>
                      <a:pt x="29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1"/>
              <p:cNvSpPr>
                <a:spLocks noEditPoints="1"/>
              </p:cNvSpPr>
              <p:nvPr/>
            </p:nvSpPr>
            <p:spPr bwMode="auto">
              <a:xfrm>
                <a:off x="7913688" y="-280988"/>
                <a:ext cx="1733550" cy="2306638"/>
              </a:xfrm>
              <a:custGeom>
                <a:avLst/>
                <a:gdLst>
                  <a:gd name="T0" fmla="*/ 353 w 459"/>
                  <a:gd name="T1" fmla="*/ 12 h 612"/>
                  <a:gd name="T2" fmla="*/ 325 w 459"/>
                  <a:gd name="T3" fmla="*/ 0 h 612"/>
                  <a:gd name="T4" fmla="*/ 57 w 459"/>
                  <a:gd name="T5" fmla="*/ 0 h 612"/>
                  <a:gd name="T6" fmla="*/ 0 w 459"/>
                  <a:gd name="T7" fmla="*/ 57 h 612"/>
                  <a:gd name="T8" fmla="*/ 0 w 459"/>
                  <a:gd name="T9" fmla="*/ 555 h 612"/>
                  <a:gd name="T10" fmla="*/ 57 w 459"/>
                  <a:gd name="T11" fmla="*/ 612 h 612"/>
                  <a:gd name="T12" fmla="*/ 402 w 459"/>
                  <a:gd name="T13" fmla="*/ 612 h 612"/>
                  <a:gd name="T14" fmla="*/ 459 w 459"/>
                  <a:gd name="T15" fmla="*/ 555 h 612"/>
                  <a:gd name="T16" fmla="*/ 459 w 459"/>
                  <a:gd name="T17" fmla="*/ 153 h 612"/>
                  <a:gd name="T18" fmla="*/ 353 w 459"/>
                  <a:gd name="T19" fmla="*/ 12 h 612"/>
                  <a:gd name="T20" fmla="*/ 344 w 459"/>
                  <a:gd name="T21" fmla="*/ 59 h 612"/>
                  <a:gd name="T22" fmla="*/ 409 w 459"/>
                  <a:gd name="T23" fmla="*/ 134 h 612"/>
                  <a:gd name="T24" fmla="*/ 344 w 459"/>
                  <a:gd name="T25" fmla="*/ 134 h 612"/>
                  <a:gd name="T26" fmla="*/ 344 w 459"/>
                  <a:gd name="T27" fmla="*/ 59 h 612"/>
                  <a:gd name="T28" fmla="*/ 421 w 459"/>
                  <a:gd name="T29" fmla="*/ 555 h 612"/>
                  <a:gd name="T30" fmla="*/ 402 w 459"/>
                  <a:gd name="T31" fmla="*/ 574 h 612"/>
                  <a:gd name="T32" fmla="*/ 57 w 459"/>
                  <a:gd name="T33" fmla="*/ 574 h 612"/>
                  <a:gd name="T34" fmla="*/ 38 w 459"/>
                  <a:gd name="T35" fmla="*/ 555 h 612"/>
                  <a:gd name="T36" fmla="*/ 38 w 459"/>
                  <a:gd name="T37" fmla="*/ 57 h 612"/>
                  <a:gd name="T38" fmla="*/ 57 w 459"/>
                  <a:gd name="T39" fmla="*/ 38 h 612"/>
                  <a:gd name="T40" fmla="*/ 306 w 459"/>
                  <a:gd name="T41" fmla="*/ 38 h 612"/>
                  <a:gd name="T42" fmla="*/ 306 w 459"/>
                  <a:gd name="T43" fmla="*/ 172 h 612"/>
                  <a:gd name="T44" fmla="*/ 421 w 459"/>
                  <a:gd name="T45" fmla="*/ 172 h 612"/>
                  <a:gd name="T46" fmla="*/ 421 w 459"/>
                  <a:gd name="T47" fmla="*/ 555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9" h="612">
                    <a:moveTo>
                      <a:pt x="353" y="12"/>
                    </a:moveTo>
                    <a:cubicBezTo>
                      <a:pt x="346" y="4"/>
                      <a:pt x="336" y="0"/>
                      <a:pt x="325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26" y="0"/>
                      <a:pt x="0" y="25"/>
                      <a:pt x="0" y="57"/>
                    </a:cubicBezTo>
                    <a:cubicBezTo>
                      <a:pt x="0" y="555"/>
                      <a:pt x="0" y="555"/>
                      <a:pt x="0" y="555"/>
                    </a:cubicBezTo>
                    <a:cubicBezTo>
                      <a:pt x="0" y="587"/>
                      <a:pt x="26" y="612"/>
                      <a:pt x="57" y="612"/>
                    </a:cubicBezTo>
                    <a:cubicBezTo>
                      <a:pt x="402" y="612"/>
                      <a:pt x="402" y="612"/>
                      <a:pt x="402" y="612"/>
                    </a:cubicBezTo>
                    <a:cubicBezTo>
                      <a:pt x="434" y="612"/>
                      <a:pt x="459" y="587"/>
                      <a:pt x="459" y="555"/>
                    </a:cubicBezTo>
                    <a:cubicBezTo>
                      <a:pt x="459" y="153"/>
                      <a:pt x="459" y="153"/>
                      <a:pt x="459" y="153"/>
                    </a:cubicBezTo>
                    <a:cubicBezTo>
                      <a:pt x="459" y="138"/>
                      <a:pt x="459" y="127"/>
                      <a:pt x="353" y="12"/>
                    </a:cubicBezTo>
                    <a:close/>
                    <a:moveTo>
                      <a:pt x="344" y="59"/>
                    </a:moveTo>
                    <a:cubicBezTo>
                      <a:pt x="364" y="80"/>
                      <a:pt x="392" y="113"/>
                      <a:pt x="409" y="134"/>
                    </a:cubicBezTo>
                    <a:cubicBezTo>
                      <a:pt x="344" y="134"/>
                      <a:pt x="344" y="134"/>
                      <a:pt x="344" y="134"/>
                    </a:cubicBezTo>
                    <a:lnTo>
                      <a:pt x="344" y="59"/>
                    </a:lnTo>
                    <a:close/>
                    <a:moveTo>
                      <a:pt x="421" y="555"/>
                    </a:moveTo>
                    <a:cubicBezTo>
                      <a:pt x="421" y="566"/>
                      <a:pt x="412" y="574"/>
                      <a:pt x="402" y="574"/>
                    </a:cubicBezTo>
                    <a:cubicBezTo>
                      <a:pt x="57" y="574"/>
                      <a:pt x="57" y="574"/>
                      <a:pt x="57" y="574"/>
                    </a:cubicBezTo>
                    <a:cubicBezTo>
                      <a:pt x="47" y="574"/>
                      <a:pt x="38" y="566"/>
                      <a:pt x="38" y="555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47"/>
                      <a:pt x="47" y="38"/>
                      <a:pt x="57" y="38"/>
                    </a:cubicBezTo>
                    <a:cubicBezTo>
                      <a:pt x="306" y="38"/>
                      <a:pt x="306" y="38"/>
                      <a:pt x="306" y="38"/>
                    </a:cubicBezTo>
                    <a:cubicBezTo>
                      <a:pt x="306" y="172"/>
                      <a:pt x="306" y="172"/>
                      <a:pt x="306" y="172"/>
                    </a:cubicBezTo>
                    <a:cubicBezTo>
                      <a:pt x="421" y="172"/>
                      <a:pt x="421" y="172"/>
                      <a:pt x="421" y="172"/>
                    </a:cubicBezTo>
                    <a:lnTo>
                      <a:pt x="421" y="5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32"/>
              <p:cNvSpPr>
                <a:spLocks/>
              </p:cNvSpPr>
              <p:nvPr/>
            </p:nvSpPr>
            <p:spPr bwMode="auto">
              <a:xfrm>
                <a:off x="8199438" y="77787"/>
                <a:ext cx="725488" cy="146050"/>
              </a:xfrm>
              <a:custGeom>
                <a:avLst/>
                <a:gdLst>
                  <a:gd name="T0" fmla="*/ 19 w 192"/>
                  <a:gd name="T1" fmla="*/ 39 h 39"/>
                  <a:gd name="T2" fmla="*/ 173 w 192"/>
                  <a:gd name="T3" fmla="*/ 39 h 39"/>
                  <a:gd name="T4" fmla="*/ 192 w 192"/>
                  <a:gd name="T5" fmla="*/ 20 h 39"/>
                  <a:gd name="T6" fmla="*/ 173 w 192"/>
                  <a:gd name="T7" fmla="*/ 0 h 39"/>
                  <a:gd name="T8" fmla="*/ 19 w 192"/>
                  <a:gd name="T9" fmla="*/ 0 h 39"/>
                  <a:gd name="T10" fmla="*/ 0 w 192"/>
                  <a:gd name="T11" fmla="*/ 20 h 39"/>
                  <a:gd name="T12" fmla="*/ 19 w 19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39">
                    <a:moveTo>
                      <a:pt x="19" y="39"/>
                    </a:moveTo>
                    <a:cubicBezTo>
                      <a:pt x="173" y="39"/>
                      <a:pt x="173" y="39"/>
                      <a:pt x="173" y="39"/>
                    </a:cubicBezTo>
                    <a:cubicBezTo>
                      <a:pt x="183" y="39"/>
                      <a:pt x="192" y="30"/>
                      <a:pt x="192" y="20"/>
                    </a:cubicBezTo>
                    <a:cubicBezTo>
                      <a:pt x="192" y="9"/>
                      <a:pt x="183" y="0"/>
                      <a:pt x="17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33"/>
              <p:cNvSpPr>
                <a:spLocks/>
              </p:cNvSpPr>
              <p:nvPr/>
            </p:nvSpPr>
            <p:spPr bwMode="auto">
              <a:xfrm>
                <a:off x="8199438" y="438150"/>
                <a:ext cx="725488" cy="73025"/>
              </a:xfrm>
              <a:custGeom>
                <a:avLst/>
                <a:gdLst>
                  <a:gd name="T0" fmla="*/ 10 w 192"/>
                  <a:gd name="T1" fmla="*/ 19 h 19"/>
                  <a:gd name="T2" fmla="*/ 182 w 192"/>
                  <a:gd name="T3" fmla="*/ 19 h 19"/>
                  <a:gd name="T4" fmla="*/ 192 w 192"/>
                  <a:gd name="T5" fmla="*/ 10 h 19"/>
                  <a:gd name="T6" fmla="*/ 182 w 192"/>
                  <a:gd name="T7" fmla="*/ 0 h 19"/>
                  <a:gd name="T8" fmla="*/ 10 w 192"/>
                  <a:gd name="T9" fmla="*/ 0 h 19"/>
                  <a:gd name="T10" fmla="*/ 0 w 192"/>
                  <a:gd name="T11" fmla="*/ 10 h 19"/>
                  <a:gd name="T12" fmla="*/ 10 w 19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9">
                    <a:moveTo>
                      <a:pt x="10" y="19"/>
                    </a:moveTo>
                    <a:cubicBezTo>
                      <a:pt x="182" y="19"/>
                      <a:pt x="182" y="19"/>
                      <a:pt x="182" y="19"/>
                    </a:cubicBezTo>
                    <a:cubicBezTo>
                      <a:pt x="188" y="19"/>
                      <a:pt x="192" y="15"/>
                      <a:pt x="192" y="10"/>
                    </a:cubicBezTo>
                    <a:cubicBezTo>
                      <a:pt x="192" y="4"/>
                      <a:pt x="188" y="0"/>
                      <a:pt x="18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4"/>
              <p:cNvSpPr>
                <a:spLocks/>
              </p:cNvSpPr>
              <p:nvPr/>
            </p:nvSpPr>
            <p:spPr bwMode="auto">
              <a:xfrm>
                <a:off x="8199438" y="657225"/>
                <a:ext cx="1160463" cy="71438"/>
              </a:xfrm>
              <a:custGeom>
                <a:avLst/>
                <a:gdLst>
                  <a:gd name="T0" fmla="*/ 0 w 307"/>
                  <a:gd name="T1" fmla="*/ 9 h 19"/>
                  <a:gd name="T2" fmla="*/ 10 w 307"/>
                  <a:gd name="T3" fmla="*/ 19 h 19"/>
                  <a:gd name="T4" fmla="*/ 297 w 307"/>
                  <a:gd name="T5" fmla="*/ 19 h 19"/>
                  <a:gd name="T6" fmla="*/ 307 w 307"/>
                  <a:gd name="T7" fmla="*/ 9 h 19"/>
                  <a:gd name="T8" fmla="*/ 297 w 307"/>
                  <a:gd name="T9" fmla="*/ 0 h 19"/>
                  <a:gd name="T10" fmla="*/ 10 w 307"/>
                  <a:gd name="T11" fmla="*/ 0 h 19"/>
                  <a:gd name="T12" fmla="*/ 0 w 307"/>
                  <a:gd name="T1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19">
                    <a:moveTo>
                      <a:pt x="0" y="9"/>
                    </a:moveTo>
                    <a:cubicBezTo>
                      <a:pt x="0" y="14"/>
                      <a:pt x="5" y="19"/>
                      <a:pt x="10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7" y="14"/>
                      <a:pt x="307" y="9"/>
                    </a:cubicBezTo>
                    <a:cubicBezTo>
                      <a:pt x="307" y="4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5"/>
              <p:cNvSpPr>
                <a:spLocks/>
              </p:cNvSpPr>
              <p:nvPr/>
            </p:nvSpPr>
            <p:spPr bwMode="auto">
              <a:xfrm>
                <a:off x="8199438" y="1087437"/>
                <a:ext cx="1160463" cy="74613"/>
              </a:xfrm>
              <a:custGeom>
                <a:avLst/>
                <a:gdLst>
                  <a:gd name="T0" fmla="*/ 297 w 307"/>
                  <a:gd name="T1" fmla="*/ 20 h 20"/>
                  <a:gd name="T2" fmla="*/ 307 w 307"/>
                  <a:gd name="T3" fmla="*/ 10 h 20"/>
                  <a:gd name="T4" fmla="*/ 297 w 307"/>
                  <a:gd name="T5" fmla="*/ 0 h 20"/>
                  <a:gd name="T6" fmla="*/ 10 w 307"/>
                  <a:gd name="T7" fmla="*/ 0 h 20"/>
                  <a:gd name="T8" fmla="*/ 0 w 307"/>
                  <a:gd name="T9" fmla="*/ 10 h 20"/>
                  <a:gd name="T10" fmla="*/ 10 w 307"/>
                  <a:gd name="T11" fmla="*/ 20 h 20"/>
                  <a:gd name="T12" fmla="*/ 297 w 30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20">
                    <a:moveTo>
                      <a:pt x="297" y="20"/>
                    </a:moveTo>
                    <a:cubicBezTo>
                      <a:pt x="302" y="20"/>
                      <a:pt x="307" y="15"/>
                      <a:pt x="307" y="10"/>
                    </a:cubicBezTo>
                    <a:cubicBezTo>
                      <a:pt x="307" y="5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lnTo>
                      <a:pt x="297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36"/>
              <p:cNvSpPr>
                <a:spLocks/>
              </p:cNvSpPr>
              <p:nvPr/>
            </p:nvSpPr>
            <p:spPr bwMode="auto">
              <a:xfrm>
                <a:off x="8199438" y="871537"/>
                <a:ext cx="1089025" cy="73025"/>
              </a:xfrm>
              <a:custGeom>
                <a:avLst/>
                <a:gdLst>
                  <a:gd name="T0" fmla="*/ 10 w 288"/>
                  <a:gd name="T1" fmla="*/ 19 h 19"/>
                  <a:gd name="T2" fmla="*/ 278 w 288"/>
                  <a:gd name="T3" fmla="*/ 19 h 19"/>
                  <a:gd name="T4" fmla="*/ 288 w 288"/>
                  <a:gd name="T5" fmla="*/ 10 h 19"/>
                  <a:gd name="T6" fmla="*/ 278 w 288"/>
                  <a:gd name="T7" fmla="*/ 0 h 19"/>
                  <a:gd name="T8" fmla="*/ 10 w 288"/>
                  <a:gd name="T9" fmla="*/ 0 h 19"/>
                  <a:gd name="T10" fmla="*/ 0 w 288"/>
                  <a:gd name="T11" fmla="*/ 10 h 19"/>
                  <a:gd name="T12" fmla="*/ 10 w 288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9">
                    <a:moveTo>
                      <a:pt x="10" y="19"/>
                    </a:moveTo>
                    <a:cubicBezTo>
                      <a:pt x="278" y="19"/>
                      <a:pt x="278" y="19"/>
                      <a:pt x="278" y="19"/>
                    </a:cubicBezTo>
                    <a:cubicBezTo>
                      <a:pt x="283" y="19"/>
                      <a:pt x="288" y="15"/>
                      <a:pt x="288" y="10"/>
                    </a:cubicBezTo>
                    <a:cubicBezTo>
                      <a:pt x="288" y="4"/>
                      <a:pt x="283" y="0"/>
                      <a:pt x="27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Oval 34"/>
            <p:cNvSpPr/>
            <p:nvPr/>
          </p:nvSpPr>
          <p:spPr>
            <a:xfrm>
              <a:off x="2159906" y="3869724"/>
              <a:ext cx="648000" cy="648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951126" y="3905084"/>
            <a:ext cx="692402" cy="692402"/>
            <a:chOff x="2116364" y="5112875"/>
            <a:chExt cx="756000" cy="75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1" name="Group 20"/>
            <p:cNvGrpSpPr>
              <a:grpSpLocks noChangeAspect="1"/>
            </p:cNvGrpSpPr>
            <p:nvPr/>
          </p:nvGrpSpPr>
          <p:grpSpPr>
            <a:xfrm>
              <a:off x="2200554" y="5328158"/>
              <a:ext cx="577107" cy="468000"/>
              <a:chOff x="3175" y="1588"/>
              <a:chExt cx="4962526" cy="4024312"/>
            </a:xfrm>
            <a:solidFill>
              <a:schemeClr val="bg1"/>
            </a:solidFill>
          </p:grpSpPr>
          <p:sp>
            <p:nvSpPr>
              <p:cNvPr id="22" name="Freeform 22"/>
              <p:cNvSpPr>
                <a:spLocks noEditPoints="1"/>
              </p:cNvSpPr>
              <p:nvPr/>
            </p:nvSpPr>
            <p:spPr bwMode="auto">
              <a:xfrm>
                <a:off x="1454150" y="2998788"/>
                <a:ext cx="1025525" cy="1027112"/>
              </a:xfrm>
              <a:custGeom>
                <a:avLst/>
                <a:gdLst>
                  <a:gd name="T0" fmla="*/ 137 w 273"/>
                  <a:gd name="T1" fmla="*/ 273 h 273"/>
                  <a:gd name="T2" fmla="*/ 0 w 273"/>
                  <a:gd name="T3" fmla="*/ 136 h 273"/>
                  <a:gd name="T4" fmla="*/ 137 w 273"/>
                  <a:gd name="T5" fmla="*/ 0 h 273"/>
                  <a:gd name="T6" fmla="*/ 273 w 273"/>
                  <a:gd name="T7" fmla="*/ 136 h 273"/>
                  <a:gd name="T8" fmla="*/ 137 w 273"/>
                  <a:gd name="T9" fmla="*/ 273 h 273"/>
                  <a:gd name="T10" fmla="*/ 137 w 273"/>
                  <a:gd name="T11" fmla="*/ 91 h 273"/>
                  <a:gd name="T12" fmla="*/ 91 w 273"/>
                  <a:gd name="T13" fmla="*/ 136 h 273"/>
                  <a:gd name="T14" fmla="*/ 137 w 273"/>
                  <a:gd name="T15" fmla="*/ 182 h 273"/>
                  <a:gd name="T16" fmla="*/ 182 w 273"/>
                  <a:gd name="T17" fmla="*/ 136 h 273"/>
                  <a:gd name="T18" fmla="*/ 137 w 273"/>
                  <a:gd name="T19" fmla="*/ 91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273"/>
                    </a:moveTo>
                    <a:cubicBezTo>
                      <a:pt x="61" y="273"/>
                      <a:pt x="0" y="212"/>
                      <a:pt x="0" y="136"/>
                    </a:cubicBezTo>
                    <a:cubicBezTo>
                      <a:pt x="0" y="61"/>
                      <a:pt x="61" y="0"/>
                      <a:pt x="137" y="0"/>
                    </a:cubicBezTo>
                    <a:cubicBezTo>
                      <a:pt x="212" y="0"/>
                      <a:pt x="273" y="61"/>
                      <a:pt x="273" y="136"/>
                    </a:cubicBezTo>
                    <a:cubicBezTo>
                      <a:pt x="273" y="212"/>
                      <a:pt x="212" y="273"/>
                      <a:pt x="137" y="273"/>
                    </a:cubicBezTo>
                    <a:close/>
                    <a:moveTo>
                      <a:pt x="137" y="91"/>
                    </a:moveTo>
                    <a:cubicBezTo>
                      <a:pt x="112" y="91"/>
                      <a:pt x="91" y="111"/>
                      <a:pt x="91" y="136"/>
                    </a:cubicBezTo>
                    <a:cubicBezTo>
                      <a:pt x="91" y="161"/>
                      <a:pt x="112" y="182"/>
                      <a:pt x="137" y="182"/>
                    </a:cubicBezTo>
                    <a:cubicBezTo>
                      <a:pt x="162" y="182"/>
                      <a:pt x="182" y="161"/>
                      <a:pt x="182" y="136"/>
                    </a:cubicBezTo>
                    <a:cubicBezTo>
                      <a:pt x="182" y="111"/>
                      <a:pt x="162" y="91"/>
                      <a:pt x="137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23"/>
              <p:cNvSpPr>
                <a:spLocks noEditPoints="1"/>
              </p:cNvSpPr>
              <p:nvPr/>
            </p:nvSpPr>
            <p:spPr bwMode="auto">
              <a:xfrm>
                <a:off x="3163888" y="2998788"/>
                <a:ext cx="1027113" cy="1027112"/>
              </a:xfrm>
              <a:custGeom>
                <a:avLst/>
                <a:gdLst>
                  <a:gd name="T0" fmla="*/ 137 w 273"/>
                  <a:gd name="T1" fmla="*/ 91 h 273"/>
                  <a:gd name="T2" fmla="*/ 182 w 273"/>
                  <a:gd name="T3" fmla="*/ 136 h 273"/>
                  <a:gd name="T4" fmla="*/ 137 w 273"/>
                  <a:gd name="T5" fmla="*/ 182 h 273"/>
                  <a:gd name="T6" fmla="*/ 91 w 273"/>
                  <a:gd name="T7" fmla="*/ 136 h 273"/>
                  <a:gd name="T8" fmla="*/ 137 w 273"/>
                  <a:gd name="T9" fmla="*/ 91 h 273"/>
                  <a:gd name="T10" fmla="*/ 137 w 273"/>
                  <a:gd name="T11" fmla="*/ 0 h 273"/>
                  <a:gd name="T12" fmla="*/ 0 w 273"/>
                  <a:gd name="T13" fmla="*/ 136 h 273"/>
                  <a:gd name="T14" fmla="*/ 137 w 273"/>
                  <a:gd name="T15" fmla="*/ 273 h 273"/>
                  <a:gd name="T16" fmla="*/ 273 w 273"/>
                  <a:gd name="T17" fmla="*/ 136 h 273"/>
                  <a:gd name="T18" fmla="*/ 137 w 273"/>
                  <a:gd name="T1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91"/>
                    </a:moveTo>
                    <a:cubicBezTo>
                      <a:pt x="162" y="91"/>
                      <a:pt x="182" y="111"/>
                      <a:pt x="182" y="136"/>
                    </a:cubicBezTo>
                    <a:cubicBezTo>
                      <a:pt x="182" y="161"/>
                      <a:pt x="162" y="182"/>
                      <a:pt x="137" y="182"/>
                    </a:cubicBezTo>
                    <a:cubicBezTo>
                      <a:pt x="112" y="182"/>
                      <a:pt x="91" y="161"/>
                      <a:pt x="91" y="136"/>
                    </a:cubicBezTo>
                    <a:cubicBezTo>
                      <a:pt x="91" y="111"/>
                      <a:pt x="112" y="91"/>
                      <a:pt x="137" y="91"/>
                    </a:cubicBezTo>
                    <a:moveTo>
                      <a:pt x="137" y="0"/>
                    </a:moveTo>
                    <a:cubicBezTo>
                      <a:pt x="62" y="0"/>
                      <a:pt x="0" y="61"/>
                      <a:pt x="0" y="136"/>
                    </a:cubicBezTo>
                    <a:cubicBezTo>
                      <a:pt x="0" y="212"/>
                      <a:pt x="62" y="273"/>
                      <a:pt x="137" y="273"/>
                    </a:cubicBezTo>
                    <a:cubicBezTo>
                      <a:pt x="212" y="273"/>
                      <a:pt x="273" y="212"/>
                      <a:pt x="273" y="136"/>
                    </a:cubicBezTo>
                    <a:cubicBezTo>
                      <a:pt x="273" y="61"/>
                      <a:pt x="212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3175" y="1588"/>
                <a:ext cx="4619625" cy="2738437"/>
              </a:xfrm>
              <a:custGeom>
                <a:avLst/>
                <a:gdLst>
                  <a:gd name="T0" fmla="*/ 425 w 1229"/>
                  <a:gd name="T1" fmla="*/ 638 h 728"/>
                  <a:gd name="T2" fmla="*/ 295 w 1229"/>
                  <a:gd name="T3" fmla="*/ 0 h 728"/>
                  <a:gd name="T4" fmla="*/ 183 w 1229"/>
                  <a:gd name="T5" fmla="*/ 0 h 728"/>
                  <a:gd name="T6" fmla="*/ 45 w 1229"/>
                  <a:gd name="T7" fmla="*/ 0 h 728"/>
                  <a:gd name="T8" fmla="*/ 45 w 1229"/>
                  <a:gd name="T9" fmla="*/ 0 h 728"/>
                  <a:gd name="T10" fmla="*/ 0 w 1229"/>
                  <a:gd name="T11" fmla="*/ 46 h 728"/>
                  <a:gd name="T12" fmla="*/ 46 w 1229"/>
                  <a:gd name="T13" fmla="*/ 91 h 728"/>
                  <a:gd name="T14" fmla="*/ 48 w 1229"/>
                  <a:gd name="T15" fmla="*/ 91 h 728"/>
                  <a:gd name="T16" fmla="*/ 215 w 1229"/>
                  <a:gd name="T17" fmla="*/ 91 h 728"/>
                  <a:gd name="T18" fmla="*/ 345 w 1229"/>
                  <a:gd name="T19" fmla="*/ 728 h 728"/>
                  <a:gd name="T20" fmla="*/ 484 w 1229"/>
                  <a:gd name="T21" fmla="*/ 728 h 728"/>
                  <a:gd name="T22" fmla="*/ 1183 w 1229"/>
                  <a:gd name="T23" fmla="*/ 728 h 728"/>
                  <a:gd name="T24" fmla="*/ 1183 w 1229"/>
                  <a:gd name="T25" fmla="*/ 728 h 728"/>
                  <a:gd name="T26" fmla="*/ 1184 w 1229"/>
                  <a:gd name="T27" fmla="*/ 728 h 728"/>
                  <a:gd name="T28" fmla="*/ 1185 w 1229"/>
                  <a:gd name="T29" fmla="*/ 728 h 728"/>
                  <a:gd name="T30" fmla="*/ 1185 w 1229"/>
                  <a:gd name="T31" fmla="*/ 728 h 728"/>
                  <a:gd name="T32" fmla="*/ 1229 w 1229"/>
                  <a:gd name="T33" fmla="*/ 683 h 728"/>
                  <a:gd name="T34" fmla="*/ 1183 w 1229"/>
                  <a:gd name="T35" fmla="*/ 637 h 728"/>
                  <a:gd name="T36" fmla="*/ 425 w 1229"/>
                  <a:gd name="T37" fmla="*/ 63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9" h="728">
                    <a:moveTo>
                      <a:pt x="425" y="638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6" y="91"/>
                    </a:cubicBezTo>
                    <a:cubicBezTo>
                      <a:pt x="46" y="91"/>
                      <a:pt x="47" y="91"/>
                      <a:pt x="48" y="91"/>
                    </a:cubicBezTo>
                    <a:cubicBezTo>
                      <a:pt x="215" y="91"/>
                      <a:pt x="215" y="91"/>
                      <a:pt x="215" y="91"/>
                    </a:cubicBezTo>
                    <a:cubicBezTo>
                      <a:pt x="345" y="728"/>
                      <a:pt x="345" y="728"/>
                      <a:pt x="345" y="728"/>
                    </a:cubicBezTo>
                    <a:cubicBezTo>
                      <a:pt x="484" y="728"/>
                      <a:pt x="484" y="728"/>
                      <a:pt x="484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4" y="728"/>
                      <a:pt x="1184" y="728"/>
                      <a:pt x="1184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209" y="727"/>
                      <a:pt x="1229" y="708"/>
                      <a:pt x="1229" y="683"/>
                    </a:cubicBezTo>
                    <a:cubicBezTo>
                      <a:pt x="1229" y="658"/>
                      <a:pt x="1209" y="637"/>
                      <a:pt x="1183" y="637"/>
                    </a:cubicBezTo>
                    <a:lnTo>
                      <a:pt x="425" y="6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5"/>
              <p:cNvSpPr>
                <a:spLocks noEditPoints="1"/>
              </p:cNvSpPr>
              <p:nvPr/>
            </p:nvSpPr>
            <p:spPr bwMode="auto">
              <a:xfrm>
                <a:off x="1544638" y="344488"/>
                <a:ext cx="3421063" cy="1709737"/>
              </a:xfrm>
              <a:custGeom>
                <a:avLst/>
                <a:gdLst>
                  <a:gd name="T0" fmla="*/ 773 w 910"/>
                  <a:gd name="T1" fmla="*/ 364 h 455"/>
                  <a:gd name="T2" fmla="*/ 136 w 910"/>
                  <a:gd name="T3" fmla="*/ 364 h 455"/>
                  <a:gd name="T4" fmla="*/ 91 w 910"/>
                  <a:gd name="T5" fmla="*/ 410 h 455"/>
                  <a:gd name="T6" fmla="*/ 136 w 910"/>
                  <a:gd name="T7" fmla="*/ 455 h 455"/>
                  <a:gd name="T8" fmla="*/ 773 w 910"/>
                  <a:gd name="T9" fmla="*/ 455 h 455"/>
                  <a:gd name="T10" fmla="*/ 819 w 910"/>
                  <a:gd name="T11" fmla="*/ 410 h 455"/>
                  <a:gd name="T12" fmla="*/ 773 w 910"/>
                  <a:gd name="T13" fmla="*/ 364 h 455"/>
                  <a:gd name="T14" fmla="*/ 819 w 910"/>
                  <a:gd name="T15" fmla="*/ 182 h 455"/>
                  <a:gd name="T16" fmla="*/ 91 w 910"/>
                  <a:gd name="T17" fmla="*/ 182 h 455"/>
                  <a:gd name="T18" fmla="*/ 45 w 910"/>
                  <a:gd name="T19" fmla="*/ 228 h 455"/>
                  <a:gd name="T20" fmla="*/ 91 w 910"/>
                  <a:gd name="T21" fmla="*/ 273 h 455"/>
                  <a:gd name="T22" fmla="*/ 819 w 910"/>
                  <a:gd name="T23" fmla="*/ 273 h 455"/>
                  <a:gd name="T24" fmla="*/ 864 w 910"/>
                  <a:gd name="T25" fmla="*/ 228 h 455"/>
                  <a:gd name="T26" fmla="*/ 819 w 910"/>
                  <a:gd name="T27" fmla="*/ 182 h 455"/>
                  <a:gd name="T28" fmla="*/ 864 w 910"/>
                  <a:gd name="T29" fmla="*/ 0 h 455"/>
                  <a:gd name="T30" fmla="*/ 45 w 910"/>
                  <a:gd name="T31" fmla="*/ 0 h 455"/>
                  <a:gd name="T32" fmla="*/ 0 w 910"/>
                  <a:gd name="T33" fmla="*/ 46 h 455"/>
                  <a:gd name="T34" fmla="*/ 45 w 910"/>
                  <a:gd name="T35" fmla="*/ 91 h 455"/>
                  <a:gd name="T36" fmla="*/ 864 w 910"/>
                  <a:gd name="T37" fmla="*/ 91 h 455"/>
                  <a:gd name="T38" fmla="*/ 910 w 910"/>
                  <a:gd name="T39" fmla="*/ 46 h 455"/>
                  <a:gd name="T40" fmla="*/ 864 w 910"/>
                  <a:gd name="T41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0" h="455">
                    <a:moveTo>
                      <a:pt x="773" y="364"/>
                    </a:moveTo>
                    <a:cubicBezTo>
                      <a:pt x="136" y="364"/>
                      <a:pt x="136" y="364"/>
                      <a:pt x="136" y="364"/>
                    </a:cubicBezTo>
                    <a:cubicBezTo>
                      <a:pt x="111" y="364"/>
                      <a:pt x="91" y="385"/>
                      <a:pt x="91" y="410"/>
                    </a:cubicBezTo>
                    <a:cubicBezTo>
                      <a:pt x="91" y="435"/>
                      <a:pt x="111" y="455"/>
                      <a:pt x="136" y="455"/>
                    </a:cubicBezTo>
                    <a:cubicBezTo>
                      <a:pt x="773" y="455"/>
                      <a:pt x="773" y="455"/>
                      <a:pt x="773" y="455"/>
                    </a:cubicBezTo>
                    <a:cubicBezTo>
                      <a:pt x="799" y="455"/>
                      <a:pt x="819" y="435"/>
                      <a:pt x="819" y="410"/>
                    </a:cubicBezTo>
                    <a:cubicBezTo>
                      <a:pt x="819" y="385"/>
                      <a:pt x="799" y="364"/>
                      <a:pt x="773" y="364"/>
                    </a:cubicBezTo>
                    <a:close/>
                    <a:moveTo>
                      <a:pt x="819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66" y="182"/>
                      <a:pt x="45" y="203"/>
                      <a:pt x="45" y="228"/>
                    </a:cubicBezTo>
                    <a:cubicBezTo>
                      <a:pt x="45" y="253"/>
                      <a:pt x="66" y="273"/>
                      <a:pt x="91" y="273"/>
                    </a:cubicBezTo>
                    <a:cubicBezTo>
                      <a:pt x="819" y="273"/>
                      <a:pt x="819" y="273"/>
                      <a:pt x="819" y="273"/>
                    </a:cubicBezTo>
                    <a:cubicBezTo>
                      <a:pt x="844" y="273"/>
                      <a:pt x="864" y="253"/>
                      <a:pt x="864" y="228"/>
                    </a:cubicBezTo>
                    <a:cubicBezTo>
                      <a:pt x="864" y="203"/>
                      <a:pt x="844" y="182"/>
                      <a:pt x="819" y="182"/>
                    </a:cubicBezTo>
                    <a:close/>
                    <a:moveTo>
                      <a:pt x="86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ubicBezTo>
                      <a:pt x="864" y="91"/>
                      <a:pt x="864" y="91"/>
                      <a:pt x="864" y="91"/>
                    </a:cubicBezTo>
                    <a:cubicBezTo>
                      <a:pt x="890" y="91"/>
                      <a:pt x="910" y="71"/>
                      <a:pt x="910" y="46"/>
                    </a:cubicBezTo>
                    <a:cubicBezTo>
                      <a:pt x="910" y="21"/>
                      <a:pt x="890" y="0"/>
                      <a:pt x="86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2116364" y="5112875"/>
              <a:ext cx="756000" cy="75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696575" y="3992750"/>
            <a:ext cx="527544" cy="527544"/>
            <a:chOff x="2205591" y="2704022"/>
            <a:chExt cx="576000" cy="57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3" name="Group 12"/>
            <p:cNvGrpSpPr>
              <a:grpSpLocks noChangeAspect="1"/>
            </p:cNvGrpSpPr>
            <p:nvPr/>
          </p:nvGrpSpPr>
          <p:grpSpPr>
            <a:xfrm>
              <a:off x="2356428" y="2874941"/>
              <a:ext cx="302671" cy="288000"/>
              <a:chOff x="1588" y="4763"/>
              <a:chExt cx="6746875" cy="6419850"/>
            </a:xfrm>
            <a:solidFill>
              <a:schemeClr val="bg1"/>
            </a:solidFill>
          </p:grpSpPr>
          <p:sp>
            <p:nvSpPr>
              <p:cNvPr id="14" name="Freeform 5"/>
              <p:cNvSpPr>
                <a:spLocks noEditPoints="1"/>
              </p:cNvSpPr>
              <p:nvPr/>
            </p:nvSpPr>
            <p:spPr bwMode="auto">
              <a:xfrm>
                <a:off x="1588" y="4763"/>
                <a:ext cx="6746875" cy="6419850"/>
              </a:xfrm>
              <a:custGeom>
                <a:avLst/>
                <a:gdLst>
                  <a:gd name="T0" fmla="*/ 1645 w 1796"/>
                  <a:gd name="T1" fmla="*/ 0 h 1709"/>
                  <a:gd name="T2" fmla="*/ 151 w 1796"/>
                  <a:gd name="T3" fmla="*/ 0 h 1709"/>
                  <a:gd name="T4" fmla="*/ 0 w 1796"/>
                  <a:gd name="T5" fmla="*/ 151 h 1709"/>
                  <a:gd name="T6" fmla="*/ 0 w 1796"/>
                  <a:gd name="T7" fmla="*/ 1307 h 1709"/>
                  <a:gd name="T8" fmla="*/ 151 w 1796"/>
                  <a:gd name="T9" fmla="*/ 1458 h 1709"/>
                  <a:gd name="T10" fmla="*/ 606 w 1796"/>
                  <a:gd name="T11" fmla="*/ 1458 h 1709"/>
                  <a:gd name="T12" fmla="*/ 526 w 1796"/>
                  <a:gd name="T13" fmla="*/ 1545 h 1709"/>
                  <a:gd name="T14" fmla="*/ 483 w 1796"/>
                  <a:gd name="T15" fmla="*/ 1590 h 1709"/>
                  <a:gd name="T16" fmla="*/ 479 w 1796"/>
                  <a:gd name="T17" fmla="*/ 1659 h 1709"/>
                  <a:gd name="T18" fmla="*/ 593 w 1796"/>
                  <a:gd name="T19" fmla="*/ 1709 h 1709"/>
                  <a:gd name="T20" fmla="*/ 1203 w 1796"/>
                  <a:gd name="T21" fmla="*/ 1709 h 1709"/>
                  <a:gd name="T22" fmla="*/ 1316 w 1796"/>
                  <a:gd name="T23" fmla="*/ 1659 h 1709"/>
                  <a:gd name="T24" fmla="*/ 1312 w 1796"/>
                  <a:gd name="T25" fmla="*/ 1590 h 1709"/>
                  <a:gd name="T26" fmla="*/ 1270 w 1796"/>
                  <a:gd name="T27" fmla="*/ 1545 h 1709"/>
                  <a:gd name="T28" fmla="*/ 1190 w 1796"/>
                  <a:gd name="T29" fmla="*/ 1458 h 1709"/>
                  <a:gd name="T30" fmla="*/ 1645 w 1796"/>
                  <a:gd name="T31" fmla="*/ 1458 h 1709"/>
                  <a:gd name="T32" fmla="*/ 1796 w 1796"/>
                  <a:gd name="T33" fmla="*/ 1307 h 1709"/>
                  <a:gd name="T34" fmla="*/ 1796 w 1796"/>
                  <a:gd name="T35" fmla="*/ 151 h 1709"/>
                  <a:gd name="T36" fmla="*/ 1645 w 1796"/>
                  <a:gd name="T37" fmla="*/ 0 h 1709"/>
                  <a:gd name="T38" fmla="*/ 1231 w 1796"/>
                  <a:gd name="T39" fmla="*/ 1585 h 1709"/>
                  <a:gd name="T40" fmla="*/ 1267 w 1796"/>
                  <a:gd name="T41" fmla="*/ 1622 h 1709"/>
                  <a:gd name="T42" fmla="*/ 1265 w 1796"/>
                  <a:gd name="T43" fmla="*/ 1635 h 1709"/>
                  <a:gd name="T44" fmla="*/ 1203 w 1796"/>
                  <a:gd name="T45" fmla="*/ 1653 h 1709"/>
                  <a:gd name="T46" fmla="*/ 593 w 1796"/>
                  <a:gd name="T47" fmla="*/ 1653 h 1709"/>
                  <a:gd name="T48" fmla="*/ 530 w 1796"/>
                  <a:gd name="T49" fmla="*/ 1635 h 1709"/>
                  <a:gd name="T50" fmla="*/ 528 w 1796"/>
                  <a:gd name="T51" fmla="*/ 1623 h 1709"/>
                  <a:gd name="T52" fmla="*/ 528 w 1796"/>
                  <a:gd name="T53" fmla="*/ 1623 h 1709"/>
                  <a:gd name="T54" fmla="*/ 565 w 1796"/>
                  <a:gd name="T55" fmla="*/ 1585 h 1709"/>
                  <a:gd name="T56" fmla="*/ 672 w 1796"/>
                  <a:gd name="T57" fmla="*/ 1458 h 1709"/>
                  <a:gd name="T58" fmla="*/ 1124 w 1796"/>
                  <a:gd name="T59" fmla="*/ 1458 h 1709"/>
                  <a:gd name="T60" fmla="*/ 1231 w 1796"/>
                  <a:gd name="T61" fmla="*/ 1585 h 1709"/>
                  <a:gd name="T62" fmla="*/ 1684 w 1796"/>
                  <a:gd name="T63" fmla="*/ 1307 h 1709"/>
                  <a:gd name="T64" fmla="*/ 1645 w 1796"/>
                  <a:gd name="T65" fmla="*/ 1346 h 1709"/>
                  <a:gd name="T66" fmla="*/ 151 w 1796"/>
                  <a:gd name="T67" fmla="*/ 1346 h 1709"/>
                  <a:gd name="T68" fmla="*/ 112 w 1796"/>
                  <a:gd name="T69" fmla="*/ 1307 h 1709"/>
                  <a:gd name="T70" fmla="*/ 112 w 1796"/>
                  <a:gd name="T71" fmla="*/ 151 h 1709"/>
                  <a:gd name="T72" fmla="*/ 151 w 1796"/>
                  <a:gd name="T73" fmla="*/ 112 h 1709"/>
                  <a:gd name="T74" fmla="*/ 1645 w 1796"/>
                  <a:gd name="T75" fmla="*/ 112 h 1709"/>
                  <a:gd name="T76" fmla="*/ 1684 w 1796"/>
                  <a:gd name="T77" fmla="*/ 151 h 1709"/>
                  <a:gd name="T78" fmla="*/ 1684 w 1796"/>
                  <a:gd name="T79" fmla="*/ 1307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96" h="1709">
                    <a:moveTo>
                      <a:pt x="1645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68" y="0"/>
                      <a:pt x="0" y="67"/>
                      <a:pt x="0" y="151"/>
                    </a:cubicBezTo>
                    <a:cubicBezTo>
                      <a:pt x="0" y="1307"/>
                      <a:pt x="0" y="1307"/>
                      <a:pt x="0" y="1307"/>
                    </a:cubicBezTo>
                    <a:cubicBezTo>
                      <a:pt x="0" y="1390"/>
                      <a:pt x="68" y="1458"/>
                      <a:pt x="151" y="1458"/>
                    </a:cubicBezTo>
                    <a:cubicBezTo>
                      <a:pt x="606" y="1458"/>
                      <a:pt x="606" y="1458"/>
                      <a:pt x="606" y="1458"/>
                    </a:cubicBezTo>
                    <a:cubicBezTo>
                      <a:pt x="582" y="1488"/>
                      <a:pt x="544" y="1527"/>
                      <a:pt x="526" y="1545"/>
                    </a:cubicBezTo>
                    <a:cubicBezTo>
                      <a:pt x="506" y="1564"/>
                      <a:pt x="491" y="1579"/>
                      <a:pt x="483" y="1590"/>
                    </a:cubicBezTo>
                    <a:cubicBezTo>
                      <a:pt x="472" y="1605"/>
                      <a:pt x="467" y="1634"/>
                      <a:pt x="479" y="1659"/>
                    </a:cubicBezTo>
                    <a:cubicBezTo>
                      <a:pt x="491" y="1682"/>
                      <a:pt x="520" y="1709"/>
                      <a:pt x="593" y="1709"/>
                    </a:cubicBezTo>
                    <a:cubicBezTo>
                      <a:pt x="1203" y="1709"/>
                      <a:pt x="1203" y="1709"/>
                      <a:pt x="1203" y="1709"/>
                    </a:cubicBezTo>
                    <a:cubicBezTo>
                      <a:pt x="1276" y="1709"/>
                      <a:pt x="1305" y="1682"/>
                      <a:pt x="1316" y="1659"/>
                    </a:cubicBezTo>
                    <a:cubicBezTo>
                      <a:pt x="1329" y="1634"/>
                      <a:pt x="1324" y="1605"/>
                      <a:pt x="1312" y="1590"/>
                    </a:cubicBezTo>
                    <a:cubicBezTo>
                      <a:pt x="1304" y="1579"/>
                      <a:pt x="1289" y="1564"/>
                      <a:pt x="1270" y="1545"/>
                    </a:cubicBezTo>
                    <a:cubicBezTo>
                      <a:pt x="1252" y="1527"/>
                      <a:pt x="1213" y="1488"/>
                      <a:pt x="1190" y="1458"/>
                    </a:cubicBezTo>
                    <a:cubicBezTo>
                      <a:pt x="1645" y="1458"/>
                      <a:pt x="1645" y="1458"/>
                      <a:pt x="1645" y="1458"/>
                    </a:cubicBezTo>
                    <a:cubicBezTo>
                      <a:pt x="1728" y="1458"/>
                      <a:pt x="1796" y="1390"/>
                      <a:pt x="1796" y="1307"/>
                    </a:cubicBezTo>
                    <a:cubicBezTo>
                      <a:pt x="1796" y="151"/>
                      <a:pt x="1796" y="151"/>
                      <a:pt x="1796" y="151"/>
                    </a:cubicBezTo>
                    <a:cubicBezTo>
                      <a:pt x="1796" y="67"/>
                      <a:pt x="1728" y="0"/>
                      <a:pt x="1645" y="0"/>
                    </a:cubicBezTo>
                    <a:close/>
                    <a:moveTo>
                      <a:pt x="1231" y="1585"/>
                    </a:moveTo>
                    <a:cubicBezTo>
                      <a:pt x="1247" y="1601"/>
                      <a:pt x="1262" y="1616"/>
                      <a:pt x="1267" y="1622"/>
                    </a:cubicBezTo>
                    <a:cubicBezTo>
                      <a:pt x="1267" y="1622"/>
                      <a:pt x="1269" y="1629"/>
                      <a:pt x="1265" y="1635"/>
                    </a:cubicBezTo>
                    <a:cubicBezTo>
                      <a:pt x="1258" y="1646"/>
                      <a:pt x="1235" y="1653"/>
                      <a:pt x="1203" y="1653"/>
                    </a:cubicBezTo>
                    <a:cubicBezTo>
                      <a:pt x="593" y="1653"/>
                      <a:pt x="593" y="1653"/>
                      <a:pt x="593" y="1653"/>
                    </a:cubicBezTo>
                    <a:cubicBezTo>
                      <a:pt x="561" y="1653"/>
                      <a:pt x="538" y="1646"/>
                      <a:pt x="530" y="1635"/>
                    </a:cubicBezTo>
                    <a:cubicBezTo>
                      <a:pt x="527" y="1629"/>
                      <a:pt x="528" y="1623"/>
                      <a:pt x="528" y="1623"/>
                    </a:cubicBezTo>
                    <a:cubicBezTo>
                      <a:pt x="528" y="1623"/>
                      <a:pt x="528" y="1623"/>
                      <a:pt x="528" y="1623"/>
                    </a:cubicBezTo>
                    <a:cubicBezTo>
                      <a:pt x="534" y="1616"/>
                      <a:pt x="549" y="1601"/>
                      <a:pt x="565" y="1585"/>
                    </a:cubicBezTo>
                    <a:cubicBezTo>
                      <a:pt x="614" y="1536"/>
                      <a:pt x="654" y="1494"/>
                      <a:pt x="672" y="1458"/>
                    </a:cubicBezTo>
                    <a:cubicBezTo>
                      <a:pt x="1124" y="1458"/>
                      <a:pt x="1124" y="1458"/>
                      <a:pt x="1124" y="1458"/>
                    </a:cubicBezTo>
                    <a:cubicBezTo>
                      <a:pt x="1142" y="1494"/>
                      <a:pt x="1182" y="1536"/>
                      <a:pt x="1231" y="1585"/>
                    </a:cubicBezTo>
                    <a:close/>
                    <a:moveTo>
                      <a:pt x="1684" y="1307"/>
                    </a:moveTo>
                    <a:cubicBezTo>
                      <a:pt x="1684" y="1328"/>
                      <a:pt x="1666" y="1346"/>
                      <a:pt x="1645" y="1346"/>
                    </a:cubicBezTo>
                    <a:cubicBezTo>
                      <a:pt x="151" y="1346"/>
                      <a:pt x="151" y="1346"/>
                      <a:pt x="151" y="1346"/>
                    </a:cubicBezTo>
                    <a:cubicBezTo>
                      <a:pt x="129" y="1346"/>
                      <a:pt x="112" y="1328"/>
                      <a:pt x="112" y="1307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29"/>
                      <a:pt x="129" y="112"/>
                      <a:pt x="151" y="112"/>
                    </a:cubicBezTo>
                    <a:cubicBezTo>
                      <a:pt x="1645" y="112"/>
                      <a:pt x="1645" y="112"/>
                      <a:pt x="1645" y="112"/>
                    </a:cubicBezTo>
                    <a:cubicBezTo>
                      <a:pt x="1666" y="112"/>
                      <a:pt x="1684" y="129"/>
                      <a:pt x="1684" y="151"/>
                    </a:cubicBezTo>
                    <a:lnTo>
                      <a:pt x="1684" y="1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6"/>
              <p:cNvSpPr>
                <a:spLocks noEditPoints="1"/>
              </p:cNvSpPr>
              <p:nvPr/>
            </p:nvSpPr>
            <p:spPr bwMode="auto">
              <a:xfrm>
                <a:off x="842963" y="846138"/>
                <a:ext cx="5064125" cy="3376613"/>
              </a:xfrm>
              <a:custGeom>
                <a:avLst/>
                <a:gdLst>
                  <a:gd name="T0" fmla="*/ 1252 w 1348"/>
                  <a:gd name="T1" fmla="*/ 0 h 899"/>
                  <a:gd name="T2" fmla="*/ 96 w 1348"/>
                  <a:gd name="T3" fmla="*/ 0 h 899"/>
                  <a:gd name="T4" fmla="*/ 0 w 1348"/>
                  <a:gd name="T5" fmla="*/ 95 h 899"/>
                  <a:gd name="T6" fmla="*/ 0 w 1348"/>
                  <a:gd name="T7" fmla="*/ 803 h 899"/>
                  <a:gd name="T8" fmla="*/ 96 w 1348"/>
                  <a:gd name="T9" fmla="*/ 899 h 899"/>
                  <a:gd name="T10" fmla="*/ 1252 w 1348"/>
                  <a:gd name="T11" fmla="*/ 899 h 899"/>
                  <a:gd name="T12" fmla="*/ 1348 w 1348"/>
                  <a:gd name="T13" fmla="*/ 803 h 899"/>
                  <a:gd name="T14" fmla="*/ 1348 w 1348"/>
                  <a:gd name="T15" fmla="*/ 95 h 899"/>
                  <a:gd name="T16" fmla="*/ 1252 w 1348"/>
                  <a:gd name="T17" fmla="*/ 0 h 899"/>
                  <a:gd name="T18" fmla="*/ 1291 w 1348"/>
                  <a:gd name="T19" fmla="*/ 803 h 899"/>
                  <a:gd name="T20" fmla="*/ 1252 w 1348"/>
                  <a:gd name="T21" fmla="*/ 843 h 899"/>
                  <a:gd name="T22" fmla="*/ 96 w 1348"/>
                  <a:gd name="T23" fmla="*/ 843 h 899"/>
                  <a:gd name="T24" fmla="*/ 56 w 1348"/>
                  <a:gd name="T25" fmla="*/ 803 h 899"/>
                  <a:gd name="T26" fmla="*/ 56 w 1348"/>
                  <a:gd name="T27" fmla="*/ 95 h 899"/>
                  <a:gd name="T28" fmla="*/ 96 w 1348"/>
                  <a:gd name="T29" fmla="*/ 56 h 899"/>
                  <a:gd name="T30" fmla="*/ 1252 w 1348"/>
                  <a:gd name="T31" fmla="*/ 56 h 899"/>
                  <a:gd name="T32" fmla="*/ 1291 w 1348"/>
                  <a:gd name="T33" fmla="*/ 95 h 899"/>
                  <a:gd name="T34" fmla="*/ 1291 w 1348"/>
                  <a:gd name="T35" fmla="*/ 803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8" h="899">
                    <a:moveTo>
                      <a:pt x="1252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5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6"/>
                      <a:pt x="43" y="899"/>
                      <a:pt x="96" y="899"/>
                    </a:cubicBezTo>
                    <a:cubicBezTo>
                      <a:pt x="1252" y="899"/>
                      <a:pt x="1252" y="899"/>
                      <a:pt x="1252" y="899"/>
                    </a:cubicBezTo>
                    <a:cubicBezTo>
                      <a:pt x="1305" y="899"/>
                      <a:pt x="1348" y="856"/>
                      <a:pt x="1348" y="803"/>
                    </a:cubicBezTo>
                    <a:cubicBezTo>
                      <a:pt x="1348" y="95"/>
                      <a:pt x="1348" y="95"/>
                      <a:pt x="1348" y="95"/>
                    </a:cubicBezTo>
                    <a:cubicBezTo>
                      <a:pt x="1348" y="43"/>
                      <a:pt x="1305" y="0"/>
                      <a:pt x="1252" y="0"/>
                    </a:cubicBezTo>
                    <a:close/>
                    <a:moveTo>
                      <a:pt x="1291" y="803"/>
                    </a:moveTo>
                    <a:cubicBezTo>
                      <a:pt x="1291" y="825"/>
                      <a:pt x="1274" y="843"/>
                      <a:pt x="1252" y="843"/>
                    </a:cubicBezTo>
                    <a:cubicBezTo>
                      <a:pt x="96" y="843"/>
                      <a:pt x="96" y="843"/>
                      <a:pt x="96" y="843"/>
                    </a:cubicBezTo>
                    <a:cubicBezTo>
                      <a:pt x="74" y="843"/>
                      <a:pt x="56" y="825"/>
                      <a:pt x="56" y="803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74"/>
                      <a:pt x="74" y="56"/>
                      <a:pt x="96" y="56"/>
                    </a:cubicBezTo>
                    <a:cubicBezTo>
                      <a:pt x="1252" y="56"/>
                      <a:pt x="1252" y="56"/>
                      <a:pt x="1252" y="56"/>
                    </a:cubicBezTo>
                    <a:cubicBezTo>
                      <a:pt x="1274" y="56"/>
                      <a:pt x="1291" y="74"/>
                      <a:pt x="1291" y="95"/>
                    </a:cubicBezTo>
                    <a:lnTo>
                      <a:pt x="1291" y="8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7"/>
              <p:cNvSpPr>
                <a:spLocks noEditPoints="1"/>
              </p:cNvSpPr>
              <p:nvPr/>
            </p:nvSpPr>
            <p:spPr bwMode="auto">
              <a:xfrm>
                <a:off x="3059113" y="4321176"/>
                <a:ext cx="631825" cy="630238"/>
              </a:xfrm>
              <a:custGeom>
                <a:avLst/>
                <a:gdLst>
                  <a:gd name="T0" fmla="*/ 84 w 168"/>
                  <a:gd name="T1" fmla="*/ 0 h 168"/>
                  <a:gd name="T2" fmla="*/ 0 w 168"/>
                  <a:gd name="T3" fmla="*/ 84 h 168"/>
                  <a:gd name="T4" fmla="*/ 84 w 168"/>
                  <a:gd name="T5" fmla="*/ 168 h 168"/>
                  <a:gd name="T6" fmla="*/ 168 w 168"/>
                  <a:gd name="T7" fmla="*/ 84 h 168"/>
                  <a:gd name="T8" fmla="*/ 84 w 168"/>
                  <a:gd name="T9" fmla="*/ 0 h 168"/>
                  <a:gd name="T10" fmla="*/ 84 w 168"/>
                  <a:gd name="T11" fmla="*/ 112 h 168"/>
                  <a:gd name="T12" fmla="*/ 56 w 168"/>
                  <a:gd name="T13" fmla="*/ 84 h 168"/>
                  <a:gd name="T14" fmla="*/ 84 w 168"/>
                  <a:gd name="T15" fmla="*/ 56 h 168"/>
                  <a:gd name="T16" fmla="*/ 112 w 168"/>
                  <a:gd name="T17" fmla="*/ 84 h 168"/>
                  <a:gd name="T18" fmla="*/ 84 w 168"/>
                  <a:gd name="T19" fmla="*/ 1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68">
                    <a:moveTo>
                      <a:pt x="84" y="0"/>
                    </a:moveTo>
                    <a:cubicBezTo>
                      <a:pt x="38" y="0"/>
                      <a:pt x="0" y="38"/>
                      <a:pt x="0" y="84"/>
                    </a:cubicBezTo>
                    <a:cubicBezTo>
                      <a:pt x="0" y="131"/>
                      <a:pt x="38" y="168"/>
                      <a:pt x="84" y="168"/>
                    </a:cubicBezTo>
                    <a:cubicBezTo>
                      <a:pt x="130" y="168"/>
                      <a:pt x="168" y="131"/>
                      <a:pt x="168" y="84"/>
                    </a:cubicBezTo>
                    <a:cubicBezTo>
                      <a:pt x="168" y="38"/>
                      <a:pt x="130" y="0"/>
                      <a:pt x="84" y="0"/>
                    </a:cubicBezTo>
                    <a:close/>
                    <a:moveTo>
                      <a:pt x="84" y="112"/>
                    </a:moveTo>
                    <a:cubicBezTo>
                      <a:pt x="68" y="112"/>
                      <a:pt x="56" y="100"/>
                      <a:pt x="56" y="84"/>
                    </a:cubicBezTo>
                    <a:cubicBezTo>
                      <a:pt x="56" y="69"/>
                      <a:pt x="68" y="56"/>
                      <a:pt x="84" y="56"/>
                    </a:cubicBezTo>
                    <a:cubicBezTo>
                      <a:pt x="99" y="56"/>
                      <a:pt x="112" y="69"/>
                      <a:pt x="112" y="84"/>
                    </a:cubicBezTo>
                    <a:cubicBezTo>
                      <a:pt x="112" y="100"/>
                      <a:pt x="99" y="112"/>
                      <a:pt x="84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8"/>
              <p:cNvSpPr>
                <a:spLocks/>
              </p:cNvSpPr>
              <p:nvPr/>
            </p:nvSpPr>
            <p:spPr bwMode="auto">
              <a:xfrm>
                <a:off x="2528888" y="2533651"/>
                <a:ext cx="628650" cy="1262063"/>
              </a:xfrm>
              <a:custGeom>
                <a:avLst/>
                <a:gdLst>
                  <a:gd name="T0" fmla="*/ 125 w 167"/>
                  <a:gd name="T1" fmla="*/ 0 h 336"/>
                  <a:gd name="T2" fmla="*/ 42 w 167"/>
                  <a:gd name="T3" fmla="*/ 0 h 336"/>
                  <a:gd name="T4" fmla="*/ 0 w 167"/>
                  <a:gd name="T5" fmla="*/ 42 h 336"/>
                  <a:gd name="T6" fmla="*/ 0 w 167"/>
                  <a:gd name="T7" fmla="*/ 294 h 336"/>
                  <a:gd name="T8" fmla="*/ 42 w 167"/>
                  <a:gd name="T9" fmla="*/ 336 h 336"/>
                  <a:gd name="T10" fmla="*/ 125 w 167"/>
                  <a:gd name="T11" fmla="*/ 336 h 336"/>
                  <a:gd name="T12" fmla="*/ 167 w 167"/>
                  <a:gd name="T13" fmla="*/ 294 h 336"/>
                  <a:gd name="T14" fmla="*/ 167 w 167"/>
                  <a:gd name="T15" fmla="*/ 42 h 336"/>
                  <a:gd name="T16" fmla="*/ 125 w 167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36">
                    <a:moveTo>
                      <a:pt x="12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8"/>
                      <a:pt x="0" y="42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9" y="336"/>
                      <a:pt x="42" y="336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148" y="336"/>
                      <a:pt x="167" y="317"/>
                      <a:pt x="167" y="294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4632326" y="1266826"/>
                <a:ext cx="635000" cy="2528888"/>
              </a:xfrm>
              <a:custGeom>
                <a:avLst/>
                <a:gdLst>
                  <a:gd name="T0" fmla="*/ 126 w 169"/>
                  <a:gd name="T1" fmla="*/ 0 h 673"/>
                  <a:gd name="T2" fmla="*/ 42 w 169"/>
                  <a:gd name="T3" fmla="*/ 0 h 673"/>
                  <a:gd name="T4" fmla="*/ 0 w 169"/>
                  <a:gd name="T5" fmla="*/ 41 h 673"/>
                  <a:gd name="T6" fmla="*/ 0 w 169"/>
                  <a:gd name="T7" fmla="*/ 632 h 673"/>
                  <a:gd name="T8" fmla="*/ 42 w 169"/>
                  <a:gd name="T9" fmla="*/ 673 h 673"/>
                  <a:gd name="T10" fmla="*/ 126 w 169"/>
                  <a:gd name="T11" fmla="*/ 673 h 673"/>
                  <a:gd name="T12" fmla="*/ 169 w 169"/>
                  <a:gd name="T13" fmla="*/ 632 h 673"/>
                  <a:gd name="T14" fmla="*/ 169 w 169"/>
                  <a:gd name="T15" fmla="*/ 41 h 673"/>
                  <a:gd name="T16" fmla="*/ 126 w 169"/>
                  <a:gd name="T17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73">
                    <a:moveTo>
                      <a:pt x="126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632"/>
                      <a:pt x="0" y="632"/>
                      <a:pt x="0" y="632"/>
                    </a:cubicBezTo>
                    <a:cubicBezTo>
                      <a:pt x="0" y="655"/>
                      <a:pt x="19" y="673"/>
                      <a:pt x="42" y="673"/>
                    </a:cubicBezTo>
                    <a:cubicBezTo>
                      <a:pt x="126" y="673"/>
                      <a:pt x="126" y="673"/>
                      <a:pt x="126" y="673"/>
                    </a:cubicBezTo>
                    <a:cubicBezTo>
                      <a:pt x="150" y="673"/>
                      <a:pt x="169" y="655"/>
                      <a:pt x="169" y="6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19"/>
                      <a:pt x="150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3584576" y="2112963"/>
                <a:ext cx="627063" cy="1682750"/>
              </a:xfrm>
              <a:custGeom>
                <a:avLst/>
                <a:gdLst>
                  <a:gd name="T0" fmla="*/ 125 w 167"/>
                  <a:gd name="T1" fmla="*/ 0 h 448"/>
                  <a:gd name="T2" fmla="*/ 41 w 167"/>
                  <a:gd name="T3" fmla="*/ 0 h 448"/>
                  <a:gd name="T4" fmla="*/ 0 w 167"/>
                  <a:gd name="T5" fmla="*/ 40 h 448"/>
                  <a:gd name="T6" fmla="*/ 0 w 167"/>
                  <a:gd name="T7" fmla="*/ 407 h 448"/>
                  <a:gd name="T8" fmla="*/ 41 w 167"/>
                  <a:gd name="T9" fmla="*/ 448 h 448"/>
                  <a:gd name="T10" fmla="*/ 125 w 167"/>
                  <a:gd name="T11" fmla="*/ 448 h 448"/>
                  <a:gd name="T12" fmla="*/ 167 w 167"/>
                  <a:gd name="T13" fmla="*/ 407 h 448"/>
                  <a:gd name="T14" fmla="*/ 167 w 167"/>
                  <a:gd name="T15" fmla="*/ 40 h 448"/>
                  <a:gd name="T16" fmla="*/ 125 w 167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448">
                    <a:moveTo>
                      <a:pt x="125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30"/>
                      <a:pt x="18" y="448"/>
                      <a:pt x="41" y="448"/>
                    </a:cubicBezTo>
                    <a:cubicBezTo>
                      <a:pt x="125" y="448"/>
                      <a:pt x="125" y="448"/>
                      <a:pt x="125" y="448"/>
                    </a:cubicBezTo>
                    <a:cubicBezTo>
                      <a:pt x="148" y="448"/>
                      <a:pt x="167" y="430"/>
                      <a:pt x="167" y="407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1"/>
              <p:cNvSpPr>
                <a:spLocks/>
              </p:cNvSpPr>
              <p:nvPr/>
            </p:nvSpPr>
            <p:spPr bwMode="auto">
              <a:xfrm>
                <a:off x="1474788" y="1687513"/>
                <a:ext cx="633413" cy="2108200"/>
              </a:xfrm>
              <a:custGeom>
                <a:avLst/>
                <a:gdLst>
                  <a:gd name="T0" fmla="*/ 127 w 169"/>
                  <a:gd name="T1" fmla="*/ 0 h 561"/>
                  <a:gd name="T2" fmla="*/ 43 w 169"/>
                  <a:gd name="T3" fmla="*/ 0 h 561"/>
                  <a:gd name="T4" fmla="*/ 0 w 169"/>
                  <a:gd name="T5" fmla="*/ 40 h 561"/>
                  <a:gd name="T6" fmla="*/ 0 w 169"/>
                  <a:gd name="T7" fmla="*/ 521 h 561"/>
                  <a:gd name="T8" fmla="*/ 43 w 169"/>
                  <a:gd name="T9" fmla="*/ 561 h 561"/>
                  <a:gd name="T10" fmla="*/ 127 w 169"/>
                  <a:gd name="T11" fmla="*/ 561 h 561"/>
                  <a:gd name="T12" fmla="*/ 169 w 169"/>
                  <a:gd name="T13" fmla="*/ 521 h 561"/>
                  <a:gd name="T14" fmla="*/ 169 w 169"/>
                  <a:gd name="T15" fmla="*/ 40 h 561"/>
                  <a:gd name="T16" fmla="*/ 127 w 169"/>
                  <a:gd name="T17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1">
                    <a:moveTo>
                      <a:pt x="12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3"/>
                      <a:pt x="19" y="561"/>
                      <a:pt x="43" y="561"/>
                    </a:cubicBezTo>
                    <a:cubicBezTo>
                      <a:pt x="127" y="561"/>
                      <a:pt x="127" y="561"/>
                      <a:pt x="127" y="561"/>
                    </a:cubicBezTo>
                    <a:cubicBezTo>
                      <a:pt x="150" y="561"/>
                      <a:pt x="169" y="543"/>
                      <a:pt x="169" y="52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18"/>
                      <a:pt x="150" y="0"/>
                      <a:pt x="1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205591" y="2704022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Content Placeholder 2"/>
          <p:cNvSpPr txBox="1">
            <a:spLocks/>
          </p:cNvSpPr>
          <p:nvPr/>
        </p:nvSpPr>
        <p:spPr>
          <a:xfrm>
            <a:off x="5928123" y="2955478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928123" y="3229418"/>
            <a:ext cx="4976309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5928123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5928123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7629756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7629756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9356598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9356598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4182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10027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1" grpId="0"/>
      <p:bldP spid="42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686389">
            <a:off x="4518694" y="2369091"/>
            <a:ext cx="3821365" cy="3829652"/>
            <a:chOff x="4095409" y="3126757"/>
            <a:chExt cx="2045437" cy="2049874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4494735" y="3126757"/>
              <a:ext cx="1231256" cy="437041"/>
            </a:xfrm>
            <a:custGeom>
              <a:avLst/>
              <a:gdLst>
                <a:gd name="T0" fmla="*/ 17 w 234"/>
                <a:gd name="T1" fmla="*/ 44 h 83"/>
                <a:gd name="T2" fmla="*/ 234 w 234"/>
                <a:gd name="T3" fmla="*/ 54 h 83"/>
                <a:gd name="T4" fmla="*/ 209 w 234"/>
                <a:gd name="T5" fmla="*/ 78 h 83"/>
                <a:gd name="T6" fmla="*/ 41 w 234"/>
                <a:gd name="T7" fmla="*/ 69 h 83"/>
                <a:gd name="T8" fmla="*/ 55 w 234"/>
                <a:gd name="T9" fmla="*/ 83 h 83"/>
                <a:gd name="T10" fmla="*/ 0 w 234"/>
                <a:gd name="T11" fmla="*/ 82 h 83"/>
                <a:gd name="T12" fmla="*/ 0 w 234"/>
                <a:gd name="T13" fmla="*/ 27 h 83"/>
                <a:gd name="T14" fmla="*/ 17 w 234"/>
                <a:gd name="T15" fmla="*/ 4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83">
                  <a:moveTo>
                    <a:pt x="17" y="44"/>
                  </a:moveTo>
                  <a:cubicBezTo>
                    <a:pt x="83" y="0"/>
                    <a:pt x="171" y="3"/>
                    <a:pt x="234" y="54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161" y="40"/>
                    <a:pt x="93" y="37"/>
                    <a:pt x="41" y="69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721553" y="3548268"/>
              <a:ext cx="419293" cy="1202416"/>
            </a:xfrm>
            <a:custGeom>
              <a:avLst/>
              <a:gdLst>
                <a:gd name="T0" fmla="*/ 0 w 80"/>
                <a:gd name="T1" fmla="*/ 56 h 228"/>
                <a:gd name="T2" fmla="*/ 14 w 80"/>
                <a:gd name="T3" fmla="*/ 42 h 228"/>
                <a:gd name="T4" fmla="*/ 3 w 80"/>
                <a:gd name="T5" fmla="*/ 204 h 228"/>
                <a:gd name="T6" fmla="*/ 28 w 80"/>
                <a:gd name="T7" fmla="*/ 228 h 228"/>
                <a:gd name="T8" fmla="*/ 39 w 80"/>
                <a:gd name="T9" fmla="*/ 17 h 228"/>
                <a:gd name="T10" fmla="*/ 56 w 80"/>
                <a:gd name="T11" fmla="*/ 0 h 228"/>
                <a:gd name="T12" fmla="*/ 0 w 80"/>
                <a:gd name="T13" fmla="*/ 0 h 228"/>
                <a:gd name="T14" fmla="*/ 0 w 80"/>
                <a:gd name="T15" fmla="*/ 5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28">
                  <a:moveTo>
                    <a:pt x="0" y="56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43" y="93"/>
                    <a:pt x="39" y="157"/>
                    <a:pt x="3" y="204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76" y="167"/>
                    <a:pt x="80" y="82"/>
                    <a:pt x="39" y="1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528011" y="4755120"/>
              <a:ext cx="1202416" cy="421511"/>
            </a:xfrm>
            <a:custGeom>
              <a:avLst/>
              <a:gdLst>
                <a:gd name="T0" fmla="*/ 229 w 229"/>
                <a:gd name="T1" fmla="*/ 56 h 80"/>
                <a:gd name="T2" fmla="*/ 211 w 229"/>
                <a:gd name="T3" fmla="*/ 38 h 80"/>
                <a:gd name="T4" fmla="*/ 0 w 229"/>
                <a:gd name="T5" fmla="*/ 29 h 80"/>
                <a:gd name="T6" fmla="*/ 24 w 229"/>
                <a:gd name="T7" fmla="*/ 4 h 80"/>
                <a:gd name="T8" fmla="*/ 187 w 229"/>
                <a:gd name="T9" fmla="*/ 13 h 80"/>
                <a:gd name="T10" fmla="*/ 174 w 229"/>
                <a:gd name="T11" fmla="*/ 0 h 80"/>
                <a:gd name="T12" fmla="*/ 229 w 229"/>
                <a:gd name="T13" fmla="*/ 0 h 80"/>
                <a:gd name="T14" fmla="*/ 229 w 229"/>
                <a:gd name="T1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80">
                  <a:moveTo>
                    <a:pt x="229" y="56"/>
                  </a:moveTo>
                  <a:cubicBezTo>
                    <a:pt x="211" y="38"/>
                    <a:pt x="211" y="38"/>
                    <a:pt x="211" y="38"/>
                  </a:cubicBezTo>
                  <a:cubicBezTo>
                    <a:pt x="147" y="80"/>
                    <a:pt x="62" y="77"/>
                    <a:pt x="0" y="2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72" y="40"/>
                    <a:pt x="136" y="43"/>
                    <a:pt x="187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56"/>
                    <a:pt x="229" y="56"/>
                    <a:pt x="229" y="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095409" y="3559359"/>
              <a:ext cx="425948" cy="1217946"/>
            </a:xfrm>
            <a:custGeom>
              <a:avLst/>
              <a:gdLst>
                <a:gd name="T0" fmla="*/ 26 w 81"/>
                <a:gd name="T1" fmla="*/ 231 h 231"/>
                <a:gd name="T2" fmla="*/ 43 w 81"/>
                <a:gd name="T3" fmla="*/ 213 h 231"/>
                <a:gd name="T4" fmla="*/ 52 w 81"/>
                <a:gd name="T5" fmla="*/ 0 h 231"/>
                <a:gd name="T6" fmla="*/ 77 w 81"/>
                <a:gd name="T7" fmla="*/ 24 h 231"/>
                <a:gd name="T8" fmla="*/ 68 w 81"/>
                <a:gd name="T9" fmla="*/ 189 h 231"/>
                <a:gd name="T10" fmla="*/ 81 w 81"/>
                <a:gd name="T11" fmla="*/ 175 h 231"/>
                <a:gd name="T12" fmla="*/ 81 w 81"/>
                <a:gd name="T13" fmla="*/ 231 h 231"/>
                <a:gd name="T14" fmla="*/ 26 w 81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31">
                  <a:moveTo>
                    <a:pt x="26" y="231"/>
                  </a:moveTo>
                  <a:cubicBezTo>
                    <a:pt x="43" y="213"/>
                    <a:pt x="43" y="213"/>
                    <a:pt x="43" y="213"/>
                  </a:cubicBezTo>
                  <a:cubicBezTo>
                    <a:pt x="0" y="148"/>
                    <a:pt x="3" y="62"/>
                    <a:pt x="52" y="0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40" y="72"/>
                    <a:pt x="37" y="138"/>
                    <a:pt x="68" y="189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1" y="231"/>
                    <a:pt x="81" y="231"/>
                    <a:pt x="81" y="231"/>
                  </a:cubicBezTo>
                  <a:lnTo>
                    <a:pt x="26" y="2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5886762" y="3534678"/>
            <a:ext cx="1061068" cy="1200019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67121" y="4793051"/>
            <a:ext cx="1300356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SUCCESS</a:t>
            </a:r>
            <a:endParaRPr lang="en-GB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892872" y="2631041"/>
            <a:ext cx="2416350" cy="766104"/>
            <a:chOff x="1753214" y="2748563"/>
            <a:chExt cx="2321808" cy="726460"/>
          </a:xfrm>
        </p:grpSpPr>
        <p:sp>
          <p:nvSpPr>
            <p:cNvPr id="40" name="TextBox 39"/>
            <p:cNvSpPr txBox="1"/>
            <p:nvPr/>
          </p:nvSpPr>
          <p:spPr>
            <a:xfrm>
              <a:off x="1760542" y="27485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892872" y="5207932"/>
            <a:ext cx="2416350" cy="785403"/>
            <a:chOff x="1753214" y="2730263"/>
            <a:chExt cx="2321808" cy="744760"/>
          </a:xfrm>
        </p:grpSpPr>
        <p:sp>
          <p:nvSpPr>
            <p:cNvPr id="44" name="TextBox 43"/>
            <p:cNvSpPr txBox="1"/>
            <p:nvPr/>
          </p:nvSpPr>
          <p:spPr>
            <a:xfrm>
              <a:off x="1760542" y="27302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 flipH="1">
            <a:off x="8301583" y="5157491"/>
            <a:ext cx="2349427" cy="829715"/>
            <a:chOff x="1753214" y="2688244"/>
            <a:chExt cx="2321808" cy="786779"/>
          </a:xfrm>
        </p:grpSpPr>
        <p:sp>
          <p:nvSpPr>
            <p:cNvPr id="47" name="TextBox 46"/>
            <p:cNvSpPr txBox="1"/>
            <p:nvPr/>
          </p:nvSpPr>
          <p:spPr>
            <a:xfrm>
              <a:off x="1825346" y="2688244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 flipH="1">
            <a:off x="8301583" y="2631040"/>
            <a:ext cx="2349427" cy="766104"/>
            <a:chOff x="1753214" y="2748563"/>
            <a:chExt cx="2321808" cy="726460"/>
          </a:xfrm>
        </p:grpSpPr>
        <p:sp>
          <p:nvSpPr>
            <p:cNvPr id="50" name="TextBox 49"/>
            <p:cNvSpPr txBox="1"/>
            <p:nvPr/>
          </p:nvSpPr>
          <p:spPr>
            <a:xfrm>
              <a:off x="1753214" y="2748563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4182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77988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40"/>
          <p:cNvGrpSpPr>
            <a:grpSpLocks/>
          </p:cNvGrpSpPr>
          <p:nvPr/>
        </p:nvGrpSpPr>
        <p:grpSpPr bwMode="auto">
          <a:xfrm>
            <a:off x="-143630" y="500594"/>
            <a:ext cx="13089087" cy="6100873"/>
            <a:chOff x="0" y="0"/>
            <a:chExt cx="12410868" cy="5784744"/>
          </a:xfrm>
          <a:solidFill>
            <a:schemeClr val="accent1"/>
          </a:solidFill>
        </p:grpSpPr>
        <p:sp>
          <p:nvSpPr>
            <p:cNvPr id="16387" name="等腰三角形 33"/>
            <p:cNvSpPr>
              <a:spLocks noChangeArrowheads="1"/>
            </p:cNvSpPr>
            <p:nvPr/>
          </p:nvSpPr>
          <p:spPr bwMode="auto">
            <a:xfrm rot="1831200">
              <a:off x="11606019" y="731824"/>
              <a:ext cx="804849" cy="274633"/>
            </a:xfrm>
            <a:prstGeom prst="triangle">
              <a:avLst>
                <a:gd name="adj" fmla="val 6578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88" name="等腰三角形 34"/>
            <p:cNvSpPr>
              <a:spLocks noChangeArrowheads="1"/>
            </p:cNvSpPr>
            <p:nvPr/>
          </p:nvSpPr>
          <p:spPr bwMode="auto">
            <a:xfrm rot="18237801">
              <a:off x="10656709" y="3382899"/>
              <a:ext cx="306381" cy="163510"/>
            </a:xfrm>
            <a:prstGeom prst="triangle">
              <a:avLst>
                <a:gd name="adj" fmla="val 8963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89" name="等腰三角形 35"/>
            <p:cNvSpPr>
              <a:spLocks noChangeArrowheads="1"/>
            </p:cNvSpPr>
            <p:nvPr/>
          </p:nvSpPr>
          <p:spPr bwMode="auto">
            <a:xfrm rot="19833911">
              <a:off x="10036008" y="1762093"/>
              <a:ext cx="246059" cy="196846"/>
            </a:xfrm>
            <a:prstGeom prst="triangle">
              <a:avLst>
                <a:gd name="adj" fmla="val 8963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91" name="等腰三角形 37"/>
            <p:cNvSpPr>
              <a:spLocks noChangeArrowheads="1"/>
            </p:cNvSpPr>
            <p:nvPr/>
          </p:nvSpPr>
          <p:spPr bwMode="auto">
            <a:xfrm rot="18848016">
              <a:off x="268282" y="5257703"/>
              <a:ext cx="785799" cy="268284"/>
            </a:xfrm>
            <a:prstGeom prst="triangle">
              <a:avLst>
                <a:gd name="adj" fmla="val 6578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92" name="等腰三角形 38"/>
            <p:cNvSpPr>
              <a:spLocks noChangeArrowheads="1"/>
            </p:cNvSpPr>
            <p:nvPr/>
          </p:nvSpPr>
          <p:spPr bwMode="auto">
            <a:xfrm rot="10359249">
              <a:off x="2101815" y="2806649"/>
              <a:ext cx="339719" cy="446079"/>
            </a:xfrm>
            <a:prstGeom prst="triangle">
              <a:avLst>
                <a:gd name="adj" fmla="val 83981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93" name="等腰三角形 39"/>
            <p:cNvSpPr>
              <a:spLocks noChangeArrowheads="1"/>
            </p:cNvSpPr>
            <p:nvPr/>
          </p:nvSpPr>
          <p:spPr bwMode="auto">
            <a:xfrm rot="1831200">
              <a:off x="0" y="0"/>
              <a:ext cx="584190" cy="200021"/>
            </a:xfrm>
            <a:prstGeom prst="triangle">
              <a:avLst>
                <a:gd name="adj" fmla="val 6578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6394" name="矩形 19"/>
          <p:cNvSpPr>
            <a:spLocks noChangeArrowheads="1"/>
          </p:cNvSpPr>
          <p:nvPr/>
        </p:nvSpPr>
        <p:spPr bwMode="auto">
          <a:xfrm>
            <a:off x="353" y="2179841"/>
            <a:ext cx="12858044" cy="311070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5" name="矩形 21"/>
          <p:cNvSpPr>
            <a:spLocks noChangeArrowheads="1"/>
          </p:cNvSpPr>
          <p:nvPr/>
        </p:nvSpPr>
        <p:spPr bwMode="auto">
          <a:xfrm>
            <a:off x="353" y="2179841"/>
            <a:ext cx="12858044" cy="311070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9" name="矩形 26"/>
          <p:cNvSpPr>
            <a:spLocks noChangeArrowheads="1"/>
          </p:cNvSpPr>
          <p:nvPr/>
        </p:nvSpPr>
        <p:spPr bwMode="auto">
          <a:xfrm>
            <a:off x="7763733" y="5499829"/>
            <a:ext cx="4756471" cy="481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1" hangingPunct="1"/>
            <a:r>
              <a:rPr lang="en-US" sz="1266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Your life can be enhanced, and your happiness enriched, when you choose to change your perspective. </a:t>
            </a:r>
            <a:endParaRPr lang="zh-CN" altLang="en-US" sz="1266">
              <a:solidFill>
                <a:schemeClr val="accent2"/>
              </a:solidFill>
            </a:endParaRPr>
          </a:p>
        </p:txBody>
      </p:sp>
      <p:cxnSp>
        <p:nvCxnSpPr>
          <p:cNvPr id="16400" name="直接连接符 30"/>
          <p:cNvCxnSpPr>
            <a:cxnSpLocks noChangeShapeType="1"/>
          </p:cNvCxnSpPr>
          <p:nvPr/>
        </p:nvCxnSpPr>
        <p:spPr bwMode="auto">
          <a:xfrm>
            <a:off x="353" y="2179840"/>
            <a:ext cx="12858044" cy="0"/>
          </a:xfrm>
          <a:prstGeom prst="line">
            <a:avLst/>
          </a:prstGeom>
          <a:noFill/>
          <a:ln w="6350" cmpd="sng">
            <a:solidFill>
              <a:schemeClr val="bg1">
                <a:alpha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1" name="直接连接符 31"/>
          <p:cNvCxnSpPr>
            <a:cxnSpLocks noChangeShapeType="1"/>
          </p:cNvCxnSpPr>
          <p:nvPr/>
        </p:nvCxnSpPr>
        <p:spPr bwMode="auto">
          <a:xfrm>
            <a:off x="353" y="5290550"/>
            <a:ext cx="12858044" cy="0"/>
          </a:xfrm>
          <a:prstGeom prst="line">
            <a:avLst/>
          </a:prstGeom>
          <a:noFill/>
          <a:ln w="6350" cmpd="sng">
            <a:solidFill>
              <a:schemeClr val="bg1">
                <a:alpha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6402" name="组合 5"/>
          <p:cNvGrpSpPr>
            <a:grpSpLocks/>
          </p:cNvGrpSpPr>
          <p:nvPr/>
        </p:nvGrpSpPr>
        <p:grpSpPr bwMode="auto">
          <a:xfrm>
            <a:off x="353" y="2546496"/>
            <a:ext cx="12858044" cy="1560377"/>
            <a:chOff x="0" y="0"/>
            <a:chExt cx="12192000" cy="1480457"/>
          </a:xfrm>
        </p:grpSpPr>
        <p:sp>
          <p:nvSpPr>
            <p:cNvPr id="16403" name="弧形 44"/>
            <p:cNvSpPr>
              <a:spLocks/>
            </p:cNvSpPr>
            <p:nvPr/>
          </p:nvSpPr>
          <p:spPr bwMode="auto">
            <a:xfrm>
              <a:off x="5356225" y="0"/>
              <a:ext cx="1479550" cy="1480457"/>
            </a:xfrm>
            <a:custGeom>
              <a:avLst/>
              <a:gdLst>
                <a:gd name="T0" fmla="*/ 0 w 1479550"/>
                <a:gd name="T1" fmla="*/ 740228 h 1480457"/>
                <a:gd name="T2" fmla="*/ 739775 w 1479550"/>
                <a:gd name="T3" fmla="*/ 0 h 1480457"/>
                <a:gd name="T4" fmla="*/ 1479550 w 1479550"/>
                <a:gd name="T5" fmla="*/ 740229 h 1480457"/>
                <a:gd name="T6" fmla="*/ 739775 w 1479550"/>
                <a:gd name="T7" fmla="*/ 740229 h 1480457"/>
                <a:gd name="T8" fmla="*/ 0 w 1479550"/>
                <a:gd name="T9" fmla="*/ 740228 h 1480457"/>
                <a:gd name="T10" fmla="*/ 0 w 1479550"/>
                <a:gd name="T11" fmla="*/ 740228 h 1480457"/>
                <a:gd name="T12" fmla="*/ 739775 w 1479550"/>
                <a:gd name="T13" fmla="*/ 0 h 1480457"/>
                <a:gd name="T14" fmla="*/ 1479550 w 1479550"/>
                <a:gd name="T15" fmla="*/ 740229 h 1480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79550" h="1480457" stroke="0">
                  <a:moveTo>
                    <a:pt x="0" y="740228"/>
                  </a:moveTo>
                  <a:cubicBezTo>
                    <a:pt x="0" y="331411"/>
                    <a:pt x="331209" y="0"/>
                    <a:pt x="739775" y="0"/>
                  </a:cubicBezTo>
                  <a:cubicBezTo>
                    <a:pt x="1148341" y="0"/>
                    <a:pt x="1479550" y="331412"/>
                    <a:pt x="1479550" y="740229"/>
                  </a:cubicBezTo>
                  <a:lnTo>
                    <a:pt x="739775" y="740229"/>
                  </a:lnTo>
                  <a:lnTo>
                    <a:pt x="0" y="740228"/>
                  </a:lnTo>
                  <a:close/>
                </a:path>
                <a:path w="1479550" h="1480457" fill="none">
                  <a:moveTo>
                    <a:pt x="0" y="740228"/>
                  </a:moveTo>
                  <a:cubicBezTo>
                    <a:pt x="0" y="331411"/>
                    <a:pt x="331209" y="0"/>
                    <a:pt x="739775" y="0"/>
                  </a:cubicBezTo>
                  <a:cubicBezTo>
                    <a:pt x="1148341" y="0"/>
                    <a:pt x="1479550" y="331412"/>
                    <a:pt x="1479550" y="740229"/>
                  </a:cubicBezTo>
                </a:path>
              </a:pathLst>
            </a:custGeom>
            <a:noFill/>
            <a:ln w="12700" cap="flat" cmpd="sng">
              <a:solidFill>
                <a:schemeClr val="accent1">
                  <a:alpha val="7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cxnSp>
          <p:nvCxnSpPr>
            <p:cNvPr id="16404" name="直接连接符 48"/>
            <p:cNvCxnSpPr>
              <a:cxnSpLocks noChangeShapeType="1"/>
            </p:cNvCxnSpPr>
            <p:nvPr/>
          </p:nvCxnSpPr>
          <p:spPr bwMode="auto">
            <a:xfrm>
              <a:off x="0" y="733875"/>
              <a:ext cx="5353050" cy="0"/>
            </a:xfrm>
            <a:prstGeom prst="line">
              <a:avLst/>
            </a:prstGeom>
            <a:noFill/>
            <a:ln w="12700" cmpd="sng">
              <a:solidFill>
                <a:schemeClr val="accent1">
                  <a:alpha val="7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05" name="直接连接符 49"/>
            <p:cNvCxnSpPr>
              <a:cxnSpLocks noChangeShapeType="1"/>
            </p:cNvCxnSpPr>
            <p:nvPr/>
          </p:nvCxnSpPr>
          <p:spPr bwMode="auto">
            <a:xfrm>
              <a:off x="6838950" y="733875"/>
              <a:ext cx="5353050" cy="0"/>
            </a:xfrm>
            <a:prstGeom prst="line">
              <a:avLst/>
            </a:prstGeom>
            <a:noFill/>
            <a:ln w="12700" cmpd="sng">
              <a:solidFill>
                <a:schemeClr val="accent1">
                  <a:alpha val="7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6406" name="组合 74"/>
          <p:cNvGrpSpPr>
            <a:grpSpLocks/>
          </p:cNvGrpSpPr>
          <p:nvPr/>
        </p:nvGrpSpPr>
        <p:grpSpPr bwMode="auto">
          <a:xfrm>
            <a:off x="5774755" y="2662018"/>
            <a:ext cx="1315940" cy="1317615"/>
            <a:chOff x="0" y="0"/>
            <a:chExt cx="1248318" cy="1248318"/>
          </a:xfrm>
        </p:grpSpPr>
        <p:sp>
          <p:nvSpPr>
            <p:cNvPr id="16407" name="椭圆 57"/>
            <p:cNvSpPr>
              <a:spLocks noChangeArrowheads="1"/>
            </p:cNvSpPr>
            <p:nvPr/>
          </p:nvSpPr>
          <p:spPr bwMode="auto">
            <a:xfrm>
              <a:off x="0" y="0"/>
              <a:ext cx="1248318" cy="1248318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8" name="文本框 61"/>
            <p:cNvSpPr txBox="1">
              <a:spLocks noChangeArrowheads="1"/>
            </p:cNvSpPr>
            <p:nvPr/>
          </p:nvSpPr>
          <p:spPr bwMode="auto">
            <a:xfrm>
              <a:off x="169699" y="207807"/>
              <a:ext cx="924400" cy="825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sz="5062" dirty="0" smtClean="0">
                  <a:solidFill>
                    <a:schemeClr val="accent1"/>
                  </a:solidFill>
                  <a:latin typeface="华文细黑" pitchFamily="2" charset="-122"/>
                  <a:ea typeface="华文细黑" pitchFamily="2" charset="-122"/>
                </a:rPr>
                <a:t>02</a:t>
              </a:r>
              <a:endParaRPr lang="zh-CN" altLang="en-US" sz="5062" dirty="0">
                <a:solidFill>
                  <a:schemeClr val="accent1"/>
                </a:solidFill>
                <a:latin typeface="华文细黑" pitchFamily="2" charset="-122"/>
                <a:ea typeface="华文细黑" pitchFamily="2" charset="-122"/>
              </a:endParaRPr>
            </a:p>
          </p:txBody>
        </p:sp>
      </p:grpSp>
      <p:grpSp>
        <p:nvGrpSpPr>
          <p:cNvPr id="16409" name="组合 4"/>
          <p:cNvGrpSpPr>
            <a:grpSpLocks/>
          </p:cNvGrpSpPr>
          <p:nvPr/>
        </p:nvGrpSpPr>
        <p:grpSpPr bwMode="auto">
          <a:xfrm>
            <a:off x="5249047" y="4054972"/>
            <a:ext cx="2384096" cy="931219"/>
            <a:chOff x="0" y="0"/>
            <a:chExt cx="2261776" cy="883286"/>
          </a:xfrm>
        </p:grpSpPr>
        <p:sp>
          <p:nvSpPr>
            <p:cNvPr id="16410" name="文本框 66"/>
            <p:cNvSpPr txBox="1">
              <a:spLocks noChangeArrowheads="1"/>
            </p:cNvSpPr>
            <p:nvPr/>
          </p:nvSpPr>
          <p:spPr bwMode="auto">
            <a:xfrm>
              <a:off x="0" y="0"/>
              <a:ext cx="2261776" cy="333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sz="1687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rPr>
                <a:t>ADD YOUR TITLE</a:t>
              </a:r>
              <a:endParaRPr lang="zh-CN" altLang="en-US" sz="1687" b="1">
                <a:solidFill>
                  <a:schemeClr val="accent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11" name="矩形 70"/>
            <p:cNvSpPr>
              <a:spLocks noChangeArrowheads="1"/>
            </p:cNvSpPr>
            <p:nvPr/>
          </p:nvSpPr>
          <p:spPr bwMode="auto">
            <a:xfrm>
              <a:off x="3892" y="333720"/>
              <a:ext cx="2242954" cy="549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055" dirty="0">
                  <a:solidFill>
                    <a:schemeClr val="accent1"/>
                  </a:solidFill>
                  <a:latin typeface="Arial" pitchFamily="34" charset="0"/>
                </a:rPr>
                <a:t>Nothing we can do will change it. The future is before us and dynamic. Everything we do will affect it.</a:t>
              </a:r>
              <a:endParaRPr lang="zh-CN" altLang="en-US" sz="1055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587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4"/>
          <p:cNvGrpSpPr>
            <a:grpSpLocks noChangeAspect="1"/>
          </p:cNvGrpSpPr>
          <p:nvPr/>
        </p:nvGrpSpPr>
        <p:grpSpPr bwMode="auto">
          <a:xfrm>
            <a:off x="3174675" y="2769884"/>
            <a:ext cx="7533319" cy="1346651"/>
            <a:chOff x="806" y="677"/>
            <a:chExt cx="3783" cy="711"/>
          </a:xfrm>
        </p:grpSpPr>
        <p:sp>
          <p:nvSpPr>
            <p:cNvPr id="37" name="Freeform 5"/>
            <p:cNvSpPr>
              <a:spLocks/>
            </p:cNvSpPr>
            <p:nvPr/>
          </p:nvSpPr>
          <p:spPr bwMode="auto">
            <a:xfrm>
              <a:off x="806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2 w 395"/>
                <a:gd name="T9" fmla="*/ 164 h 298"/>
                <a:gd name="T10" fmla="*/ 92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90 w 395"/>
                <a:gd name="T21" fmla="*/ 134 h 298"/>
                <a:gd name="T22" fmla="*/ 390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5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7" y="156"/>
                    <a:pt x="97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5" y="142"/>
                    <a:pt x="395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6"/>
            <p:cNvSpPr>
              <a:spLocks/>
            </p:cNvSpPr>
            <p:nvPr/>
          </p:nvSpPr>
          <p:spPr bwMode="auto">
            <a:xfrm>
              <a:off x="1516" y="677"/>
              <a:ext cx="938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2229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8"/>
            <p:cNvSpPr>
              <a:spLocks/>
            </p:cNvSpPr>
            <p:nvPr/>
          </p:nvSpPr>
          <p:spPr bwMode="auto">
            <a:xfrm>
              <a:off x="2942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1 w 395"/>
                <a:gd name="T9" fmla="*/ 164 h 298"/>
                <a:gd name="T10" fmla="*/ 91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89 w 395"/>
                <a:gd name="T21" fmla="*/ 134 h 298"/>
                <a:gd name="T22" fmla="*/ 389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4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7" y="156"/>
                    <a:pt x="97" y="142"/>
                    <a:pt x="91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8" y="7"/>
                    <a:pt x="304" y="15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95" y="142"/>
                    <a:pt x="395" y="156"/>
                    <a:pt x="389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9"/>
            <p:cNvSpPr>
              <a:spLocks/>
            </p:cNvSpPr>
            <p:nvPr/>
          </p:nvSpPr>
          <p:spPr bwMode="auto">
            <a:xfrm>
              <a:off x="3652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Freeform 16"/>
          <p:cNvSpPr>
            <a:spLocks noChangeAspect="1" noEditPoints="1"/>
          </p:cNvSpPr>
          <p:nvPr/>
        </p:nvSpPr>
        <p:spPr bwMode="auto">
          <a:xfrm>
            <a:off x="8229370" y="3149660"/>
            <a:ext cx="388495" cy="450161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6"/>
          <p:cNvSpPr>
            <a:spLocks noChangeAspect="1" noEditPoints="1"/>
          </p:cNvSpPr>
          <p:nvPr/>
        </p:nvSpPr>
        <p:spPr bwMode="auto">
          <a:xfrm>
            <a:off x="5326768" y="3218126"/>
            <a:ext cx="469181" cy="412144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11"/>
          <p:cNvSpPr>
            <a:spLocks noChangeAspect="1" noEditPoints="1"/>
          </p:cNvSpPr>
          <p:nvPr/>
        </p:nvSpPr>
        <p:spPr bwMode="auto">
          <a:xfrm>
            <a:off x="3979435" y="3218127"/>
            <a:ext cx="429774" cy="428630"/>
          </a:xfrm>
          <a:custGeom>
            <a:avLst/>
            <a:gdLst>
              <a:gd name="T0" fmla="*/ 309 w 319"/>
              <a:gd name="T1" fmla="*/ 267 h 318"/>
              <a:gd name="T2" fmla="*/ 233 w 319"/>
              <a:gd name="T3" fmla="*/ 192 h 318"/>
              <a:gd name="T4" fmla="*/ 251 w 319"/>
              <a:gd name="T5" fmla="*/ 127 h 318"/>
              <a:gd name="T6" fmla="*/ 123 w 319"/>
              <a:gd name="T7" fmla="*/ 0 h 318"/>
              <a:gd name="T8" fmla="*/ 0 w 319"/>
              <a:gd name="T9" fmla="*/ 124 h 318"/>
              <a:gd name="T10" fmla="*/ 127 w 319"/>
              <a:gd name="T11" fmla="*/ 251 h 318"/>
              <a:gd name="T12" fmla="*/ 190 w 319"/>
              <a:gd name="T13" fmla="*/ 234 h 318"/>
              <a:gd name="T14" fmla="*/ 266 w 319"/>
              <a:gd name="T15" fmla="*/ 310 h 318"/>
              <a:gd name="T16" fmla="*/ 293 w 319"/>
              <a:gd name="T17" fmla="*/ 310 h 318"/>
              <a:gd name="T18" fmla="*/ 311 w 319"/>
              <a:gd name="T19" fmla="*/ 291 h 318"/>
              <a:gd name="T20" fmla="*/ 309 w 319"/>
              <a:gd name="T21" fmla="*/ 267 h 318"/>
              <a:gd name="T22" fmla="*/ 38 w 319"/>
              <a:gd name="T23" fmla="*/ 124 h 318"/>
              <a:gd name="T24" fmla="*/ 123 w 319"/>
              <a:gd name="T25" fmla="*/ 38 h 318"/>
              <a:gd name="T26" fmla="*/ 213 w 319"/>
              <a:gd name="T27" fmla="*/ 127 h 318"/>
              <a:gd name="T28" fmla="*/ 127 w 319"/>
              <a:gd name="T29" fmla="*/ 213 h 318"/>
              <a:gd name="T30" fmla="*/ 38 w 319"/>
              <a:gd name="T31" fmla="*/ 124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309" y="267"/>
                </a:moveTo>
                <a:cubicBezTo>
                  <a:pt x="233" y="192"/>
                  <a:pt x="233" y="192"/>
                  <a:pt x="233" y="192"/>
                </a:cubicBezTo>
                <a:cubicBezTo>
                  <a:pt x="244" y="173"/>
                  <a:pt x="251" y="151"/>
                  <a:pt x="251" y="127"/>
                </a:cubicBezTo>
                <a:cubicBezTo>
                  <a:pt x="251" y="59"/>
                  <a:pt x="192" y="0"/>
                  <a:pt x="123" y="0"/>
                </a:cubicBezTo>
                <a:cubicBezTo>
                  <a:pt x="55" y="0"/>
                  <a:pt x="0" y="55"/>
                  <a:pt x="0" y="124"/>
                </a:cubicBezTo>
                <a:cubicBezTo>
                  <a:pt x="0" y="192"/>
                  <a:pt x="59" y="251"/>
                  <a:pt x="127" y="251"/>
                </a:cubicBezTo>
                <a:cubicBezTo>
                  <a:pt x="150" y="251"/>
                  <a:pt x="171" y="245"/>
                  <a:pt x="190" y="234"/>
                </a:cubicBezTo>
                <a:cubicBezTo>
                  <a:pt x="266" y="310"/>
                  <a:pt x="266" y="310"/>
                  <a:pt x="266" y="310"/>
                </a:cubicBezTo>
                <a:cubicBezTo>
                  <a:pt x="273" y="318"/>
                  <a:pt x="285" y="318"/>
                  <a:pt x="293" y="310"/>
                </a:cubicBezTo>
                <a:cubicBezTo>
                  <a:pt x="311" y="291"/>
                  <a:pt x="311" y="291"/>
                  <a:pt x="311" y="291"/>
                </a:cubicBezTo>
                <a:cubicBezTo>
                  <a:pt x="319" y="284"/>
                  <a:pt x="316" y="275"/>
                  <a:pt x="309" y="267"/>
                </a:cubicBezTo>
                <a:close/>
                <a:moveTo>
                  <a:pt x="38" y="124"/>
                </a:moveTo>
                <a:cubicBezTo>
                  <a:pt x="38" y="76"/>
                  <a:pt x="76" y="38"/>
                  <a:pt x="123" y="38"/>
                </a:cubicBezTo>
                <a:cubicBezTo>
                  <a:pt x="171" y="38"/>
                  <a:pt x="213" y="80"/>
                  <a:pt x="213" y="127"/>
                </a:cubicBezTo>
                <a:cubicBezTo>
                  <a:pt x="213" y="175"/>
                  <a:pt x="175" y="213"/>
                  <a:pt x="127" y="213"/>
                </a:cubicBezTo>
                <a:cubicBezTo>
                  <a:pt x="80" y="213"/>
                  <a:pt x="38" y="171"/>
                  <a:pt x="38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21"/>
          <p:cNvSpPr>
            <a:spLocks noChangeAspect="1" noEditPoints="1"/>
          </p:cNvSpPr>
          <p:nvPr/>
        </p:nvSpPr>
        <p:spPr bwMode="auto">
          <a:xfrm rot="2728210">
            <a:off x="9593720" y="3196358"/>
            <a:ext cx="497981" cy="510183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36"/>
          <p:cNvSpPr>
            <a:spLocks noChangeAspect="1" noEditPoints="1"/>
          </p:cNvSpPr>
          <p:nvPr/>
        </p:nvSpPr>
        <p:spPr bwMode="auto">
          <a:xfrm>
            <a:off x="6744528" y="3303076"/>
            <a:ext cx="529539" cy="296744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4121716" y="2382393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2887184" y="2382393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813661" y="4191534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2861291" y="4516530"/>
            <a:ext cx="1945319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2"/>
          <p:cNvSpPr txBox="1">
            <a:spLocks/>
          </p:cNvSpPr>
          <p:nvPr/>
        </p:nvSpPr>
        <p:spPr>
          <a:xfrm>
            <a:off x="2234750" y="2104904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Content Placeholder 2"/>
          <p:cNvSpPr txBox="1">
            <a:spLocks/>
          </p:cNvSpPr>
          <p:nvPr/>
        </p:nvSpPr>
        <p:spPr>
          <a:xfrm>
            <a:off x="2234750" y="4237290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6973815" y="2373915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5739282" y="2373915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7692348" y="4183056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5726678" y="4508051"/>
            <a:ext cx="197829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ontent Placeholder 2"/>
          <p:cNvSpPr txBox="1">
            <a:spLocks/>
          </p:cNvSpPr>
          <p:nvPr/>
        </p:nvSpPr>
        <p:spPr>
          <a:xfrm>
            <a:off x="5086847" y="2095632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>
            <a:spLocks/>
          </p:cNvSpPr>
          <p:nvPr/>
        </p:nvSpPr>
        <p:spPr>
          <a:xfrm>
            <a:off x="5086850" y="4242104"/>
            <a:ext cx="50115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2176287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176288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4482329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4482329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6788370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78837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9094412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909441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4182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65794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5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25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25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75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5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51" grpId="0"/>
      <p:bldP spid="52" grpId="0"/>
      <p:bldP spid="57" grpId="0"/>
      <p:bldP spid="58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53" y="857523"/>
            <a:ext cx="12858044" cy="361632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9" name="椭圆 8"/>
          <p:cNvSpPr/>
          <p:nvPr/>
        </p:nvSpPr>
        <p:spPr>
          <a:xfrm>
            <a:off x="1701365" y="3161256"/>
            <a:ext cx="2303733" cy="2303733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398053" y="3161256"/>
            <a:ext cx="2303733" cy="2303733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9094740" y="3161256"/>
            <a:ext cx="2303733" cy="2303733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1417864" y="5503195"/>
            <a:ext cx="2779263" cy="1274386"/>
            <a:chOff x="1008574" y="3608487"/>
            <a:chExt cx="1975983" cy="905941"/>
          </a:xfrm>
        </p:grpSpPr>
        <p:sp>
          <p:nvSpPr>
            <p:cNvPr id="12" name="矩形 11"/>
            <p:cNvSpPr/>
            <p:nvPr/>
          </p:nvSpPr>
          <p:spPr>
            <a:xfrm>
              <a:off x="1241878" y="3608487"/>
              <a:ext cx="1444219" cy="2406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3811" name="文本框 66"/>
            <p:cNvSpPr txBox="1">
              <a:spLocks noChangeArrowheads="1"/>
            </p:cNvSpPr>
            <p:nvPr/>
          </p:nvSpPr>
          <p:spPr bwMode="auto">
            <a:xfrm>
              <a:off x="1008574" y="3923685"/>
              <a:ext cx="1975983" cy="590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4" name="组合 5"/>
          <p:cNvGrpSpPr>
            <a:grpSpLocks/>
          </p:cNvGrpSpPr>
          <p:nvPr/>
        </p:nvGrpSpPr>
        <p:grpSpPr bwMode="auto">
          <a:xfrm>
            <a:off x="5141335" y="5503195"/>
            <a:ext cx="2800207" cy="1274386"/>
            <a:chOff x="3656524" y="3608487"/>
            <a:chExt cx="1990874" cy="905941"/>
          </a:xfrm>
        </p:grpSpPr>
        <p:sp>
          <p:nvSpPr>
            <p:cNvPr id="13" name="矩形 12"/>
            <p:cNvSpPr/>
            <p:nvPr/>
          </p:nvSpPr>
          <p:spPr>
            <a:xfrm>
              <a:off x="3927919" y="3608487"/>
              <a:ext cx="1444219" cy="2406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3809" name="文本框 66"/>
            <p:cNvSpPr txBox="1">
              <a:spLocks noChangeArrowheads="1"/>
            </p:cNvSpPr>
            <p:nvPr/>
          </p:nvSpPr>
          <p:spPr bwMode="auto">
            <a:xfrm>
              <a:off x="3656524" y="3923685"/>
              <a:ext cx="1990874" cy="590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6" name="组合 6"/>
          <p:cNvGrpSpPr>
            <a:grpSpLocks/>
          </p:cNvGrpSpPr>
          <p:nvPr/>
        </p:nvGrpSpPr>
        <p:grpSpPr bwMode="auto">
          <a:xfrm>
            <a:off x="8717485" y="5503195"/>
            <a:ext cx="2824458" cy="1274386"/>
            <a:chOff x="6199699" y="3608487"/>
            <a:chExt cx="2008115" cy="905941"/>
          </a:xfrm>
        </p:grpSpPr>
        <p:sp>
          <p:nvSpPr>
            <p:cNvPr id="14" name="矩形 13"/>
            <p:cNvSpPr/>
            <p:nvPr/>
          </p:nvSpPr>
          <p:spPr>
            <a:xfrm>
              <a:off x="6499662" y="3608487"/>
              <a:ext cx="1444218" cy="2406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3807" name="文本框 66"/>
            <p:cNvSpPr txBox="1">
              <a:spLocks noChangeArrowheads="1"/>
            </p:cNvSpPr>
            <p:nvPr/>
          </p:nvSpPr>
          <p:spPr bwMode="auto">
            <a:xfrm>
              <a:off x="6199699" y="3923685"/>
              <a:ext cx="2008115" cy="590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sp>
        <p:nvSpPr>
          <p:cNvPr id="15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4182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33107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5166"/>
          <p:cNvSpPr/>
          <p:nvPr/>
        </p:nvSpPr>
        <p:spPr>
          <a:xfrm>
            <a:off x="3724935" y="2194576"/>
            <a:ext cx="1487369" cy="1317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31" y="0"/>
                </a:moveTo>
                <a:lnTo>
                  <a:pt x="4125" y="12945"/>
                </a:lnTo>
                <a:lnTo>
                  <a:pt x="0" y="21600"/>
                </a:lnTo>
                <a:lnTo>
                  <a:pt x="21600" y="7769"/>
                </a:lnTo>
                <a:lnTo>
                  <a:pt x="17131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5167"/>
          <p:cNvSpPr/>
          <p:nvPr/>
        </p:nvSpPr>
        <p:spPr>
          <a:xfrm>
            <a:off x="3273871" y="2975795"/>
            <a:ext cx="2395107" cy="1371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9" y="0"/>
                </a:moveTo>
                <a:lnTo>
                  <a:pt x="2561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039" y="0"/>
                  <a:pt x="1903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5168"/>
          <p:cNvSpPr/>
          <p:nvPr/>
        </p:nvSpPr>
        <p:spPr>
          <a:xfrm>
            <a:off x="2822811" y="3822873"/>
            <a:ext cx="3302845" cy="1371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3" y="0"/>
                </a:moveTo>
                <a:lnTo>
                  <a:pt x="1857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743" y="0"/>
                  <a:pt x="19743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5169"/>
          <p:cNvSpPr/>
          <p:nvPr/>
        </p:nvSpPr>
        <p:spPr>
          <a:xfrm>
            <a:off x="2361258" y="4669953"/>
            <a:ext cx="4210573" cy="13717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13286"/>
                </a:moveTo>
                <a:lnTo>
                  <a:pt x="0" y="21600"/>
                </a:lnTo>
                <a:lnTo>
                  <a:pt x="21600" y="8314"/>
                </a:lnTo>
                <a:lnTo>
                  <a:pt x="20143" y="0"/>
                </a:lnTo>
                <a:cubicBezTo>
                  <a:pt x="20143" y="0"/>
                  <a:pt x="1457" y="13286"/>
                  <a:pt x="1457" y="13286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175998" y="1829529"/>
            <a:ext cx="1047559" cy="898079"/>
            <a:chOff x="2313735" y="1108481"/>
            <a:chExt cx="857881" cy="735467"/>
          </a:xfrm>
        </p:grpSpPr>
        <p:sp>
          <p:nvSpPr>
            <p:cNvPr id="4" name="Shape 5171"/>
            <p:cNvSpPr/>
            <p:nvPr/>
          </p:nvSpPr>
          <p:spPr>
            <a:xfrm>
              <a:off x="2313735" y="1108481"/>
              <a:ext cx="849654" cy="68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5176"/>
            <p:cNvSpPr/>
            <p:nvPr/>
          </p:nvSpPr>
          <p:spPr>
            <a:xfrm>
              <a:off x="2329102" y="1491630"/>
              <a:ext cx="84251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24935" y="2975797"/>
            <a:ext cx="1941237" cy="528018"/>
            <a:chOff x="1944344" y="2047198"/>
            <a:chExt cx="1589745" cy="432411"/>
          </a:xfrm>
        </p:grpSpPr>
        <p:sp>
          <p:nvSpPr>
            <p:cNvPr id="6" name="Shape 5173"/>
            <p:cNvSpPr/>
            <p:nvPr/>
          </p:nvSpPr>
          <p:spPr>
            <a:xfrm>
              <a:off x="1944344" y="2047198"/>
              <a:ext cx="1589745" cy="43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440" y="0"/>
                  </a:lnTo>
                  <a:cubicBezTo>
                    <a:pt x="18440" y="0"/>
                    <a:pt x="3160" y="0"/>
                    <a:pt x="316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Shape 5177"/>
            <p:cNvSpPr/>
            <p:nvPr/>
          </p:nvSpPr>
          <p:spPr>
            <a:xfrm>
              <a:off x="2191740" y="2087244"/>
              <a:ext cx="1099552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点击输入文本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273874" y="3822872"/>
            <a:ext cx="2848974" cy="528019"/>
            <a:chOff x="1574955" y="2740898"/>
            <a:chExt cx="2333121" cy="432412"/>
          </a:xfrm>
        </p:grpSpPr>
        <p:sp>
          <p:nvSpPr>
            <p:cNvPr id="5" name="Shape 5172"/>
            <p:cNvSpPr/>
            <p:nvPr/>
          </p:nvSpPr>
          <p:spPr>
            <a:xfrm>
              <a:off x="1574955" y="2740898"/>
              <a:ext cx="2333121" cy="432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447" y="0"/>
                  </a:lnTo>
                  <a:cubicBezTo>
                    <a:pt x="19447" y="0"/>
                    <a:pt x="2153" y="0"/>
                    <a:pt x="2153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178"/>
            <p:cNvSpPr/>
            <p:nvPr/>
          </p:nvSpPr>
          <p:spPr>
            <a:xfrm>
              <a:off x="1815028" y="2780945"/>
              <a:ext cx="1849246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822810" y="4669950"/>
            <a:ext cx="3756702" cy="528012"/>
            <a:chOff x="1205565" y="3434598"/>
            <a:chExt cx="3076490" cy="432407"/>
          </a:xfrm>
        </p:grpSpPr>
        <p:sp>
          <p:nvSpPr>
            <p:cNvPr id="7" name="Shape 5174"/>
            <p:cNvSpPr/>
            <p:nvPr/>
          </p:nvSpPr>
          <p:spPr>
            <a:xfrm>
              <a:off x="1205565" y="3434598"/>
              <a:ext cx="307649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67" y="0"/>
                  </a:lnTo>
                  <a:lnTo>
                    <a:pt x="1633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Shape 5179"/>
            <p:cNvSpPr/>
            <p:nvPr/>
          </p:nvSpPr>
          <p:spPr>
            <a:xfrm>
              <a:off x="1422332" y="3474643"/>
              <a:ext cx="2634639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361260" y="5505266"/>
            <a:ext cx="4664442" cy="528012"/>
            <a:chOff x="827585" y="4118665"/>
            <a:chExt cx="3819870" cy="432407"/>
          </a:xfrm>
        </p:grpSpPr>
        <p:sp>
          <p:nvSpPr>
            <p:cNvPr id="8" name="Shape 5175"/>
            <p:cNvSpPr/>
            <p:nvPr/>
          </p:nvSpPr>
          <p:spPr>
            <a:xfrm>
              <a:off x="827585" y="4118665"/>
              <a:ext cx="381987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5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0285" y="0"/>
                  </a:lnTo>
                  <a:cubicBezTo>
                    <a:pt x="20285" y="0"/>
                    <a:pt x="1315" y="0"/>
                    <a:pt x="1315" y="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Shape 5180"/>
            <p:cNvSpPr/>
            <p:nvPr/>
          </p:nvSpPr>
          <p:spPr>
            <a:xfrm>
              <a:off x="1072475" y="4158709"/>
              <a:ext cx="333435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Round Same Side Corner Rectangle 67"/>
          <p:cNvSpPr/>
          <p:nvPr/>
        </p:nvSpPr>
        <p:spPr>
          <a:xfrm rot="10800000" flipH="1">
            <a:off x="7567575" y="1845937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ound Same Side Corner Rectangle 68"/>
          <p:cNvSpPr/>
          <p:nvPr/>
        </p:nvSpPr>
        <p:spPr>
          <a:xfrm rot="10800000" flipH="1">
            <a:off x="7565573" y="279997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ound Same Side Corner Rectangle 69"/>
          <p:cNvSpPr/>
          <p:nvPr/>
        </p:nvSpPr>
        <p:spPr>
          <a:xfrm rot="10800000" flipH="1">
            <a:off x="7567575" y="366711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7735229" y="1830491"/>
            <a:ext cx="2700245" cy="518561"/>
            <a:chOff x="5228512" y="1109269"/>
            <a:chExt cx="2871880" cy="424667"/>
          </a:xfrm>
        </p:grpSpPr>
        <p:sp>
          <p:nvSpPr>
            <p:cNvPr id="21" name="TextBox 20"/>
            <p:cNvSpPr txBox="1"/>
            <p:nvPr/>
          </p:nvSpPr>
          <p:spPr>
            <a:xfrm>
              <a:off x="5228512" y="1303102"/>
              <a:ext cx="2871880" cy="2308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71"/>
            <p:cNvSpPr/>
            <p:nvPr/>
          </p:nvSpPr>
          <p:spPr>
            <a:xfrm>
              <a:off x="5228513" y="1109269"/>
              <a:ext cx="1336637" cy="21172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735229" y="2758415"/>
            <a:ext cx="2700245" cy="518564"/>
            <a:chOff x="5228512" y="1869180"/>
            <a:chExt cx="2871880" cy="424670"/>
          </a:xfrm>
        </p:grpSpPr>
        <p:sp>
          <p:nvSpPr>
            <p:cNvPr id="23" name="TextBox 22"/>
            <p:cNvSpPr txBox="1"/>
            <p:nvPr/>
          </p:nvSpPr>
          <p:spPr>
            <a:xfrm>
              <a:off x="5228512" y="206301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73"/>
            <p:cNvSpPr/>
            <p:nvPr/>
          </p:nvSpPr>
          <p:spPr>
            <a:xfrm>
              <a:off x="5228513" y="186918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735229" y="3686338"/>
            <a:ext cx="2700245" cy="518564"/>
            <a:chOff x="5228512" y="2629091"/>
            <a:chExt cx="2871880" cy="424670"/>
          </a:xfrm>
        </p:grpSpPr>
        <p:sp>
          <p:nvSpPr>
            <p:cNvPr id="25" name="TextBox 24"/>
            <p:cNvSpPr txBox="1"/>
            <p:nvPr/>
          </p:nvSpPr>
          <p:spPr>
            <a:xfrm>
              <a:off x="5228512" y="2822926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75"/>
            <p:cNvSpPr/>
            <p:nvPr/>
          </p:nvSpPr>
          <p:spPr>
            <a:xfrm>
              <a:off x="5228513" y="262909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ound Same Side Corner Rectangle 76"/>
          <p:cNvSpPr/>
          <p:nvPr/>
        </p:nvSpPr>
        <p:spPr>
          <a:xfrm rot="10800000" flipH="1">
            <a:off x="7565573" y="454690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ound Same Side Corner Rectangle 77"/>
          <p:cNvSpPr/>
          <p:nvPr/>
        </p:nvSpPr>
        <p:spPr>
          <a:xfrm rot="10800000" flipH="1">
            <a:off x="7567575" y="541404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735229" y="4505342"/>
            <a:ext cx="2700245" cy="518564"/>
            <a:chOff x="5228512" y="3299800"/>
            <a:chExt cx="2871880" cy="424670"/>
          </a:xfrm>
        </p:grpSpPr>
        <p:sp>
          <p:nvSpPr>
            <p:cNvPr id="29" name="TextBox 28"/>
            <p:cNvSpPr txBox="1"/>
            <p:nvPr/>
          </p:nvSpPr>
          <p:spPr>
            <a:xfrm>
              <a:off x="5228512" y="349363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79"/>
            <p:cNvSpPr/>
            <p:nvPr/>
          </p:nvSpPr>
          <p:spPr>
            <a:xfrm>
              <a:off x="5228513" y="329980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735229" y="5433263"/>
            <a:ext cx="2700245" cy="518565"/>
            <a:chOff x="5228512" y="4059711"/>
            <a:chExt cx="2871880" cy="424671"/>
          </a:xfrm>
        </p:grpSpPr>
        <p:sp>
          <p:nvSpPr>
            <p:cNvPr id="31" name="TextBox 30"/>
            <p:cNvSpPr txBox="1"/>
            <p:nvPr/>
          </p:nvSpPr>
          <p:spPr>
            <a:xfrm>
              <a:off x="5228512" y="4253547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81"/>
            <p:cNvSpPr/>
            <p:nvPr/>
          </p:nvSpPr>
          <p:spPr>
            <a:xfrm>
              <a:off x="5228513" y="405971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4182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55298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1187399"/>
            <a:ext cx="12858398" cy="342749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2138338" y="3952542"/>
            <a:ext cx="10720060" cy="1277435"/>
            <a:chOff x="2530476" y="3424238"/>
            <a:chExt cx="10164763" cy="1211264"/>
          </a:xfrm>
        </p:grpSpPr>
        <p:sp>
          <p:nvSpPr>
            <p:cNvPr id="10" name="矩形 9"/>
            <p:cNvSpPr/>
            <p:nvPr/>
          </p:nvSpPr>
          <p:spPr>
            <a:xfrm>
              <a:off x="5132389" y="3424239"/>
              <a:ext cx="7562850" cy="12112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defRPr/>
              </a:pPr>
              <a:endParaRPr lang="zh-CN" altLang="en-US" sz="1424">
                <a:solidFill>
                  <a:prstClr val="white"/>
                </a:solidFill>
              </a:endParaRPr>
            </a:p>
          </p:txBody>
        </p:sp>
        <p:grpSp>
          <p:nvGrpSpPr>
            <p:cNvPr id="8" name="组合 10"/>
            <p:cNvGrpSpPr/>
            <p:nvPr/>
          </p:nvGrpSpPr>
          <p:grpSpPr>
            <a:xfrm>
              <a:off x="2530476" y="3424238"/>
              <a:ext cx="1211263" cy="1211262"/>
              <a:chOff x="1342417" y="2947481"/>
              <a:chExt cx="1614791" cy="1614791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1342417" y="2947481"/>
                <a:ext cx="1614791" cy="161479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defRPr/>
                </a:pPr>
                <a:endParaRPr lang="zh-CN" altLang="en-US" sz="1424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9" name="组合 12"/>
              <p:cNvGrpSpPr/>
              <p:nvPr/>
            </p:nvGrpSpPr>
            <p:grpSpPr>
              <a:xfrm>
                <a:off x="1876426" y="3410832"/>
                <a:ext cx="558023" cy="688090"/>
                <a:chOff x="1876426" y="3554414"/>
                <a:chExt cx="211137" cy="260350"/>
              </a:xfrm>
            </p:grpSpPr>
            <p:sp>
              <p:nvSpPr>
                <p:cNvPr id="14" name="Freeform 174"/>
                <p:cNvSpPr/>
                <p:nvPr/>
              </p:nvSpPr>
              <p:spPr bwMode="auto">
                <a:xfrm>
                  <a:off x="1876426" y="3656014"/>
                  <a:ext cx="42863" cy="136525"/>
                </a:xfrm>
                <a:custGeom>
                  <a:avLst/>
                  <a:gdLst>
                    <a:gd name="T0" fmla="*/ 38 w 47"/>
                    <a:gd name="T1" fmla="*/ 36 h 151"/>
                    <a:gd name="T2" fmla="*/ 46 w 47"/>
                    <a:gd name="T3" fmla="*/ 0 h 151"/>
                    <a:gd name="T4" fmla="*/ 17 w 47"/>
                    <a:gd name="T5" fmla="*/ 0 h 151"/>
                    <a:gd name="T6" fmla="*/ 0 w 47"/>
                    <a:gd name="T7" fmla="*/ 53 h 151"/>
                    <a:gd name="T8" fmla="*/ 0 w 47"/>
                    <a:gd name="T9" fmla="*/ 98 h 151"/>
                    <a:gd name="T10" fmla="*/ 17 w 47"/>
                    <a:gd name="T11" fmla="*/ 151 h 151"/>
                    <a:gd name="T12" fmla="*/ 47 w 47"/>
                    <a:gd name="T13" fmla="*/ 151 h 151"/>
                    <a:gd name="T14" fmla="*/ 38 w 47"/>
                    <a:gd name="T15" fmla="*/ 114 h 151"/>
                    <a:gd name="T16" fmla="*/ 38 w 47"/>
                    <a:gd name="T17" fmla="*/ 36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7" h="151">
                      <a:moveTo>
                        <a:pt x="38" y="36"/>
                      </a:moveTo>
                      <a:cubicBezTo>
                        <a:pt x="38" y="27"/>
                        <a:pt x="41" y="13"/>
                        <a:pt x="46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8" y="0"/>
                        <a:pt x="0" y="39"/>
                        <a:pt x="0" y="53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12"/>
                        <a:pt x="8" y="151"/>
                        <a:pt x="17" y="151"/>
                      </a:cubicBezTo>
                      <a:cubicBezTo>
                        <a:pt x="47" y="151"/>
                        <a:pt x="47" y="151"/>
                        <a:pt x="47" y="151"/>
                      </a:cubicBezTo>
                      <a:cubicBezTo>
                        <a:pt x="41" y="137"/>
                        <a:pt x="38" y="123"/>
                        <a:pt x="38" y="114"/>
                      </a:cubicBezTo>
                      <a:lnTo>
                        <a:pt x="38" y="3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2327" tIns="36163" rIns="72327" bIns="36163" numCol="1" anchor="t" anchorCtr="0" compatLnSpc="1"/>
                <a:lstStyle/>
                <a:p>
                  <a:pPr fontAlgn="base">
                    <a:defRPr/>
                  </a:pPr>
                  <a:endParaRPr lang="zh-CN" altLang="en-US" sz="142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" name="Freeform 175"/>
                <p:cNvSpPr/>
                <p:nvPr/>
              </p:nvSpPr>
              <p:spPr bwMode="auto">
                <a:xfrm>
                  <a:off x="1925638" y="3554414"/>
                  <a:ext cx="161925" cy="260350"/>
                </a:xfrm>
                <a:custGeom>
                  <a:avLst/>
                  <a:gdLst>
                    <a:gd name="T0" fmla="*/ 17 w 180"/>
                    <a:gd name="T1" fmla="*/ 100 h 289"/>
                    <a:gd name="T2" fmla="*/ 0 w 180"/>
                    <a:gd name="T3" fmla="*/ 149 h 289"/>
                    <a:gd name="T4" fmla="*/ 0 w 180"/>
                    <a:gd name="T5" fmla="*/ 227 h 289"/>
                    <a:gd name="T6" fmla="*/ 36 w 180"/>
                    <a:gd name="T7" fmla="*/ 289 h 289"/>
                    <a:gd name="T8" fmla="*/ 131 w 180"/>
                    <a:gd name="T9" fmla="*/ 289 h 289"/>
                    <a:gd name="T10" fmla="*/ 166 w 180"/>
                    <a:gd name="T11" fmla="*/ 255 h 289"/>
                    <a:gd name="T12" fmla="*/ 167 w 180"/>
                    <a:gd name="T13" fmla="*/ 253 h 289"/>
                    <a:gd name="T14" fmla="*/ 94 w 180"/>
                    <a:gd name="T15" fmla="*/ 253 h 289"/>
                    <a:gd name="T16" fmla="*/ 82 w 180"/>
                    <a:gd name="T17" fmla="*/ 241 h 289"/>
                    <a:gd name="T18" fmla="*/ 94 w 180"/>
                    <a:gd name="T19" fmla="*/ 230 h 289"/>
                    <a:gd name="T20" fmla="*/ 169 w 180"/>
                    <a:gd name="T21" fmla="*/ 230 h 289"/>
                    <a:gd name="T22" fmla="*/ 172 w 180"/>
                    <a:gd name="T23" fmla="*/ 199 h 289"/>
                    <a:gd name="T24" fmla="*/ 94 w 180"/>
                    <a:gd name="T25" fmla="*/ 199 h 289"/>
                    <a:gd name="T26" fmla="*/ 82 w 180"/>
                    <a:gd name="T27" fmla="*/ 188 h 289"/>
                    <a:gd name="T28" fmla="*/ 94 w 180"/>
                    <a:gd name="T29" fmla="*/ 177 h 289"/>
                    <a:gd name="T30" fmla="*/ 175 w 180"/>
                    <a:gd name="T31" fmla="*/ 177 h 289"/>
                    <a:gd name="T32" fmla="*/ 178 w 180"/>
                    <a:gd name="T33" fmla="*/ 146 h 289"/>
                    <a:gd name="T34" fmla="*/ 94 w 180"/>
                    <a:gd name="T35" fmla="*/ 146 h 289"/>
                    <a:gd name="T36" fmla="*/ 82 w 180"/>
                    <a:gd name="T37" fmla="*/ 135 h 289"/>
                    <a:gd name="T38" fmla="*/ 94 w 180"/>
                    <a:gd name="T39" fmla="*/ 124 h 289"/>
                    <a:gd name="T40" fmla="*/ 180 w 180"/>
                    <a:gd name="T41" fmla="*/ 124 h 289"/>
                    <a:gd name="T42" fmla="*/ 180 w 180"/>
                    <a:gd name="T43" fmla="*/ 121 h 289"/>
                    <a:gd name="T44" fmla="*/ 145 w 180"/>
                    <a:gd name="T45" fmla="*/ 87 h 289"/>
                    <a:gd name="T46" fmla="*/ 82 w 180"/>
                    <a:gd name="T47" fmla="*/ 87 h 289"/>
                    <a:gd name="T48" fmla="*/ 84 w 180"/>
                    <a:gd name="T49" fmla="*/ 71 h 289"/>
                    <a:gd name="T50" fmla="*/ 90 w 180"/>
                    <a:gd name="T51" fmla="*/ 38 h 289"/>
                    <a:gd name="T52" fmla="*/ 64 w 180"/>
                    <a:gd name="T53" fmla="*/ 2 h 289"/>
                    <a:gd name="T54" fmla="*/ 29 w 180"/>
                    <a:gd name="T55" fmla="*/ 28 h 289"/>
                    <a:gd name="T56" fmla="*/ 21 w 180"/>
                    <a:gd name="T57" fmla="*/ 74 h 289"/>
                    <a:gd name="T58" fmla="*/ 17 w 180"/>
                    <a:gd name="T59" fmla="*/ 100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80" h="289">
                      <a:moveTo>
                        <a:pt x="17" y="100"/>
                      </a:moveTo>
                      <a:cubicBezTo>
                        <a:pt x="7" y="114"/>
                        <a:pt x="0" y="137"/>
                        <a:pt x="0" y="149"/>
                      </a:cubicBezTo>
                      <a:cubicBezTo>
                        <a:pt x="0" y="227"/>
                        <a:pt x="0" y="227"/>
                        <a:pt x="0" y="227"/>
                      </a:cubicBezTo>
                      <a:cubicBezTo>
                        <a:pt x="0" y="246"/>
                        <a:pt x="16" y="289"/>
                        <a:pt x="36" y="289"/>
                      </a:cubicBezTo>
                      <a:cubicBezTo>
                        <a:pt x="131" y="289"/>
                        <a:pt x="131" y="289"/>
                        <a:pt x="131" y="289"/>
                      </a:cubicBezTo>
                      <a:cubicBezTo>
                        <a:pt x="150" y="289"/>
                        <a:pt x="166" y="274"/>
                        <a:pt x="166" y="255"/>
                      </a:cubicBezTo>
                      <a:cubicBezTo>
                        <a:pt x="167" y="253"/>
                        <a:pt x="167" y="253"/>
                        <a:pt x="167" y="253"/>
                      </a:cubicBezTo>
                      <a:cubicBezTo>
                        <a:pt x="94" y="253"/>
                        <a:pt x="94" y="253"/>
                        <a:pt x="94" y="253"/>
                      </a:cubicBezTo>
                      <a:cubicBezTo>
                        <a:pt x="87" y="253"/>
                        <a:pt x="82" y="248"/>
                        <a:pt x="82" y="241"/>
                      </a:cubicBezTo>
                      <a:cubicBezTo>
                        <a:pt x="82" y="235"/>
                        <a:pt x="87" y="230"/>
                        <a:pt x="94" y="230"/>
                      </a:cubicBezTo>
                      <a:cubicBezTo>
                        <a:pt x="169" y="230"/>
                        <a:pt x="169" y="230"/>
                        <a:pt x="169" y="230"/>
                      </a:cubicBezTo>
                      <a:cubicBezTo>
                        <a:pt x="172" y="199"/>
                        <a:pt x="172" y="199"/>
                        <a:pt x="172" y="199"/>
                      </a:cubicBezTo>
                      <a:cubicBezTo>
                        <a:pt x="94" y="199"/>
                        <a:pt x="94" y="199"/>
                        <a:pt x="94" y="199"/>
                      </a:cubicBezTo>
                      <a:cubicBezTo>
                        <a:pt x="87" y="199"/>
                        <a:pt x="82" y="194"/>
                        <a:pt x="82" y="188"/>
                      </a:cubicBezTo>
                      <a:cubicBezTo>
                        <a:pt x="82" y="182"/>
                        <a:pt x="87" y="177"/>
                        <a:pt x="94" y="177"/>
                      </a:cubicBezTo>
                      <a:cubicBezTo>
                        <a:pt x="175" y="177"/>
                        <a:pt x="175" y="177"/>
                        <a:pt x="175" y="177"/>
                      </a:cubicBezTo>
                      <a:cubicBezTo>
                        <a:pt x="178" y="146"/>
                        <a:pt x="178" y="146"/>
                        <a:pt x="178" y="146"/>
                      </a:cubicBezTo>
                      <a:cubicBezTo>
                        <a:pt x="94" y="146"/>
                        <a:pt x="94" y="146"/>
                        <a:pt x="94" y="146"/>
                      </a:cubicBezTo>
                      <a:cubicBezTo>
                        <a:pt x="87" y="146"/>
                        <a:pt x="82" y="141"/>
                        <a:pt x="82" y="135"/>
                      </a:cubicBezTo>
                      <a:cubicBezTo>
                        <a:pt x="82" y="129"/>
                        <a:pt x="87" y="124"/>
                        <a:pt x="94" y="124"/>
                      </a:cubicBezTo>
                      <a:cubicBezTo>
                        <a:pt x="180" y="124"/>
                        <a:pt x="180" y="124"/>
                        <a:pt x="180" y="124"/>
                      </a:cubicBezTo>
                      <a:cubicBezTo>
                        <a:pt x="180" y="121"/>
                        <a:pt x="180" y="121"/>
                        <a:pt x="180" y="121"/>
                      </a:cubicBezTo>
                      <a:cubicBezTo>
                        <a:pt x="180" y="102"/>
                        <a:pt x="164" y="87"/>
                        <a:pt x="145" y="87"/>
                      </a:cubicBezTo>
                      <a:cubicBezTo>
                        <a:pt x="82" y="87"/>
                        <a:pt x="82" y="87"/>
                        <a:pt x="82" y="87"/>
                      </a:cubicBezTo>
                      <a:cubicBezTo>
                        <a:pt x="84" y="71"/>
                        <a:pt x="84" y="71"/>
                        <a:pt x="84" y="71"/>
                      </a:cubicBezTo>
                      <a:cubicBezTo>
                        <a:pt x="90" y="38"/>
                        <a:pt x="90" y="38"/>
                        <a:pt x="90" y="38"/>
                      </a:cubicBezTo>
                      <a:cubicBezTo>
                        <a:pt x="92" y="21"/>
                        <a:pt x="81" y="5"/>
                        <a:pt x="64" y="2"/>
                      </a:cubicBezTo>
                      <a:cubicBezTo>
                        <a:pt x="47" y="0"/>
                        <a:pt x="32" y="11"/>
                        <a:pt x="29" y="28"/>
                      </a:cubicBezTo>
                      <a:cubicBezTo>
                        <a:pt x="21" y="74"/>
                        <a:pt x="21" y="74"/>
                        <a:pt x="21" y="74"/>
                      </a:cubicBezTo>
                      <a:lnTo>
                        <a:pt x="17" y="1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2327" tIns="36163" rIns="72327" bIns="36163" numCol="1" anchor="t" anchorCtr="0" compatLnSpc="1"/>
                <a:lstStyle/>
                <a:p>
                  <a:pPr fontAlgn="base">
                    <a:defRPr/>
                  </a:pPr>
                  <a:endParaRPr lang="zh-CN" altLang="en-US" sz="1424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11" name="组合 15"/>
            <p:cNvGrpSpPr/>
            <p:nvPr/>
          </p:nvGrpSpPr>
          <p:grpSpPr>
            <a:xfrm>
              <a:off x="3832226" y="3424238"/>
              <a:ext cx="1211263" cy="1211262"/>
              <a:chOff x="3077183" y="2947480"/>
              <a:chExt cx="1614791" cy="1614791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3077183" y="2947480"/>
                <a:ext cx="1614791" cy="161479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defRPr/>
                </a:pPr>
                <a:endParaRPr lang="zh-CN" altLang="en-US" sz="1424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8" name="组合 17"/>
              <p:cNvGrpSpPr/>
              <p:nvPr/>
            </p:nvGrpSpPr>
            <p:grpSpPr>
              <a:xfrm>
                <a:off x="3626435" y="3446292"/>
                <a:ext cx="516285" cy="636621"/>
                <a:chOff x="2395538" y="3556001"/>
                <a:chExt cx="211138" cy="260350"/>
              </a:xfrm>
              <a:solidFill>
                <a:schemeClr val="bg1"/>
              </a:solidFill>
            </p:grpSpPr>
            <p:sp>
              <p:nvSpPr>
                <p:cNvPr id="19" name="Freeform 176"/>
                <p:cNvSpPr/>
                <p:nvPr/>
              </p:nvSpPr>
              <p:spPr bwMode="auto">
                <a:xfrm>
                  <a:off x="2563813" y="3578226"/>
                  <a:ext cx="42863" cy="136525"/>
                </a:xfrm>
                <a:custGeom>
                  <a:avLst/>
                  <a:gdLst>
                    <a:gd name="T0" fmla="*/ 9 w 47"/>
                    <a:gd name="T1" fmla="*/ 115 h 151"/>
                    <a:gd name="T2" fmla="*/ 1 w 47"/>
                    <a:gd name="T3" fmla="*/ 151 h 151"/>
                    <a:gd name="T4" fmla="*/ 30 w 47"/>
                    <a:gd name="T5" fmla="*/ 151 h 151"/>
                    <a:gd name="T6" fmla="*/ 47 w 47"/>
                    <a:gd name="T7" fmla="*/ 98 h 151"/>
                    <a:gd name="T8" fmla="*/ 47 w 47"/>
                    <a:gd name="T9" fmla="*/ 53 h 151"/>
                    <a:gd name="T10" fmla="*/ 30 w 47"/>
                    <a:gd name="T11" fmla="*/ 0 h 151"/>
                    <a:gd name="T12" fmla="*/ 0 w 47"/>
                    <a:gd name="T13" fmla="*/ 0 h 151"/>
                    <a:gd name="T14" fmla="*/ 9 w 47"/>
                    <a:gd name="T15" fmla="*/ 36 h 151"/>
                    <a:gd name="T16" fmla="*/ 9 w 47"/>
                    <a:gd name="T17" fmla="*/ 115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7" h="151">
                      <a:moveTo>
                        <a:pt x="9" y="115"/>
                      </a:moveTo>
                      <a:cubicBezTo>
                        <a:pt x="9" y="124"/>
                        <a:pt x="6" y="137"/>
                        <a:pt x="1" y="151"/>
                      </a:cubicBezTo>
                      <a:cubicBezTo>
                        <a:pt x="30" y="151"/>
                        <a:pt x="30" y="151"/>
                        <a:pt x="30" y="151"/>
                      </a:cubicBezTo>
                      <a:cubicBezTo>
                        <a:pt x="39" y="151"/>
                        <a:pt x="47" y="112"/>
                        <a:pt x="47" y="98"/>
                      </a:cubicBezTo>
                      <a:cubicBezTo>
                        <a:pt x="47" y="53"/>
                        <a:pt x="47" y="53"/>
                        <a:pt x="47" y="53"/>
                      </a:cubicBezTo>
                      <a:cubicBezTo>
                        <a:pt x="47" y="39"/>
                        <a:pt x="39" y="0"/>
                        <a:pt x="3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6" y="14"/>
                        <a:pt x="9" y="28"/>
                        <a:pt x="9" y="36"/>
                      </a:cubicBezTo>
                      <a:lnTo>
                        <a:pt x="9" y="11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2327" tIns="36163" rIns="72327" bIns="36163" numCol="1" anchor="t" anchorCtr="0" compatLnSpc="1"/>
                <a:lstStyle/>
                <a:p>
                  <a:pPr fontAlgn="base">
                    <a:defRPr/>
                  </a:pPr>
                  <a:endParaRPr lang="zh-CN" altLang="en-US" sz="142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" name="Freeform 177"/>
                <p:cNvSpPr/>
                <p:nvPr/>
              </p:nvSpPr>
              <p:spPr bwMode="auto">
                <a:xfrm>
                  <a:off x="2395538" y="3556001"/>
                  <a:ext cx="161925" cy="260350"/>
                </a:xfrm>
                <a:custGeom>
                  <a:avLst/>
                  <a:gdLst>
                    <a:gd name="T0" fmla="*/ 163 w 180"/>
                    <a:gd name="T1" fmla="*/ 189 h 289"/>
                    <a:gd name="T2" fmla="*/ 180 w 180"/>
                    <a:gd name="T3" fmla="*/ 140 h 289"/>
                    <a:gd name="T4" fmla="*/ 180 w 180"/>
                    <a:gd name="T5" fmla="*/ 61 h 289"/>
                    <a:gd name="T6" fmla="*/ 144 w 180"/>
                    <a:gd name="T7" fmla="*/ 0 h 289"/>
                    <a:gd name="T8" fmla="*/ 49 w 180"/>
                    <a:gd name="T9" fmla="*/ 0 h 289"/>
                    <a:gd name="T10" fmla="*/ 14 w 180"/>
                    <a:gd name="T11" fmla="*/ 33 h 289"/>
                    <a:gd name="T12" fmla="*/ 13 w 180"/>
                    <a:gd name="T13" fmla="*/ 36 h 289"/>
                    <a:gd name="T14" fmla="*/ 86 w 180"/>
                    <a:gd name="T15" fmla="*/ 36 h 289"/>
                    <a:gd name="T16" fmla="*/ 98 w 180"/>
                    <a:gd name="T17" fmla="*/ 47 h 289"/>
                    <a:gd name="T18" fmla="*/ 86 w 180"/>
                    <a:gd name="T19" fmla="*/ 59 h 289"/>
                    <a:gd name="T20" fmla="*/ 11 w 180"/>
                    <a:gd name="T21" fmla="*/ 59 h 289"/>
                    <a:gd name="T22" fmla="*/ 8 w 180"/>
                    <a:gd name="T23" fmla="*/ 89 h 289"/>
                    <a:gd name="T24" fmla="*/ 86 w 180"/>
                    <a:gd name="T25" fmla="*/ 89 h 289"/>
                    <a:gd name="T26" fmla="*/ 98 w 180"/>
                    <a:gd name="T27" fmla="*/ 101 h 289"/>
                    <a:gd name="T28" fmla="*/ 86 w 180"/>
                    <a:gd name="T29" fmla="*/ 112 h 289"/>
                    <a:gd name="T30" fmla="*/ 5 w 180"/>
                    <a:gd name="T31" fmla="*/ 112 h 289"/>
                    <a:gd name="T32" fmla="*/ 2 w 180"/>
                    <a:gd name="T33" fmla="*/ 143 h 289"/>
                    <a:gd name="T34" fmla="*/ 86 w 180"/>
                    <a:gd name="T35" fmla="*/ 143 h 289"/>
                    <a:gd name="T36" fmla="*/ 98 w 180"/>
                    <a:gd name="T37" fmla="*/ 154 h 289"/>
                    <a:gd name="T38" fmla="*/ 86 w 180"/>
                    <a:gd name="T39" fmla="*/ 165 h 289"/>
                    <a:gd name="T40" fmla="*/ 0 w 180"/>
                    <a:gd name="T41" fmla="*/ 165 h 289"/>
                    <a:gd name="T42" fmla="*/ 0 w 180"/>
                    <a:gd name="T43" fmla="*/ 168 h 289"/>
                    <a:gd name="T44" fmla="*/ 35 w 180"/>
                    <a:gd name="T45" fmla="*/ 201 h 289"/>
                    <a:gd name="T46" fmla="*/ 98 w 180"/>
                    <a:gd name="T47" fmla="*/ 201 h 289"/>
                    <a:gd name="T48" fmla="*/ 96 w 180"/>
                    <a:gd name="T49" fmla="*/ 218 h 289"/>
                    <a:gd name="T50" fmla="*/ 90 w 180"/>
                    <a:gd name="T51" fmla="*/ 251 h 289"/>
                    <a:gd name="T52" fmla="*/ 116 w 180"/>
                    <a:gd name="T53" fmla="*/ 287 h 289"/>
                    <a:gd name="T54" fmla="*/ 151 w 180"/>
                    <a:gd name="T55" fmla="*/ 261 h 289"/>
                    <a:gd name="T56" fmla="*/ 159 w 180"/>
                    <a:gd name="T57" fmla="*/ 215 h 289"/>
                    <a:gd name="T58" fmla="*/ 163 w 180"/>
                    <a:gd name="T59" fmla="*/ 189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80" h="289">
                      <a:moveTo>
                        <a:pt x="163" y="189"/>
                      </a:moveTo>
                      <a:cubicBezTo>
                        <a:pt x="173" y="175"/>
                        <a:pt x="180" y="152"/>
                        <a:pt x="180" y="140"/>
                      </a:cubicBezTo>
                      <a:cubicBezTo>
                        <a:pt x="180" y="61"/>
                        <a:pt x="180" y="61"/>
                        <a:pt x="180" y="61"/>
                      </a:cubicBezTo>
                      <a:cubicBezTo>
                        <a:pt x="180" y="43"/>
                        <a:pt x="164" y="0"/>
                        <a:pt x="144" y="0"/>
                      </a:cubicBez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30" y="0"/>
                        <a:pt x="14" y="15"/>
                        <a:pt x="14" y="33"/>
                      </a:cubicBezTo>
                      <a:cubicBezTo>
                        <a:pt x="13" y="36"/>
                        <a:pt x="13" y="36"/>
                        <a:pt x="13" y="36"/>
                      </a:cubicBezTo>
                      <a:cubicBezTo>
                        <a:pt x="86" y="36"/>
                        <a:pt x="86" y="36"/>
                        <a:pt x="86" y="36"/>
                      </a:cubicBezTo>
                      <a:cubicBezTo>
                        <a:pt x="93" y="36"/>
                        <a:pt x="98" y="41"/>
                        <a:pt x="98" y="47"/>
                      </a:cubicBezTo>
                      <a:cubicBezTo>
                        <a:pt x="98" y="54"/>
                        <a:pt x="93" y="59"/>
                        <a:pt x="86" y="59"/>
                      </a:cubicBezTo>
                      <a:cubicBezTo>
                        <a:pt x="11" y="59"/>
                        <a:pt x="11" y="59"/>
                        <a:pt x="11" y="59"/>
                      </a:cubicBezTo>
                      <a:cubicBezTo>
                        <a:pt x="8" y="89"/>
                        <a:pt x="8" y="89"/>
                        <a:pt x="8" y="89"/>
                      </a:cubicBezTo>
                      <a:cubicBezTo>
                        <a:pt x="86" y="89"/>
                        <a:pt x="86" y="89"/>
                        <a:pt x="86" y="89"/>
                      </a:cubicBezTo>
                      <a:cubicBezTo>
                        <a:pt x="93" y="89"/>
                        <a:pt x="98" y="94"/>
                        <a:pt x="98" y="101"/>
                      </a:cubicBezTo>
                      <a:cubicBezTo>
                        <a:pt x="98" y="107"/>
                        <a:pt x="93" y="112"/>
                        <a:pt x="86" y="112"/>
                      </a:cubicBezTo>
                      <a:cubicBezTo>
                        <a:pt x="5" y="112"/>
                        <a:pt x="5" y="112"/>
                        <a:pt x="5" y="112"/>
                      </a:cubicBezTo>
                      <a:cubicBezTo>
                        <a:pt x="2" y="143"/>
                        <a:pt x="2" y="143"/>
                        <a:pt x="2" y="143"/>
                      </a:cubicBezTo>
                      <a:cubicBezTo>
                        <a:pt x="86" y="143"/>
                        <a:pt x="86" y="143"/>
                        <a:pt x="86" y="143"/>
                      </a:cubicBezTo>
                      <a:cubicBezTo>
                        <a:pt x="93" y="143"/>
                        <a:pt x="98" y="148"/>
                        <a:pt x="98" y="154"/>
                      </a:cubicBezTo>
                      <a:cubicBezTo>
                        <a:pt x="98" y="160"/>
                        <a:pt x="93" y="165"/>
                        <a:pt x="86" y="165"/>
                      </a:cubicBezTo>
                      <a:cubicBezTo>
                        <a:pt x="0" y="165"/>
                        <a:pt x="0" y="165"/>
                        <a:pt x="0" y="165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6"/>
                        <a:pt x="16" y="201"/>
                        <a:pt x="35" y="201"/>
                      </a:cubicBezTo>
                      <a:cubicBezTo>
                        <a:pt x="98" y="201"/>
                        <a:pt x="98" y="201"/>
                        <a:pt x="98" y="201"/>
                      </a:cubicBezTo>
                      <a:cubicBezTo>
                        <a:pt x="96" y="218"/>
                        <a:pt x="96" y="218"/>
                        <a:pt x="96" y="218"/>
                      </a:cubicBezTo>
                      <a:cubicBezTo>
                        <a:pt x="90" y="251"/>
                        <a:pt x="90" y="251"/>
                        <a:pt x="90" y="251"/>
                      </a:cubicBezTo>
                      <a:cubicBezTo>
                        <a:pt x="88" y="268"/>
                        <a:pt x="99" y="284"/>
                        <a:pt x="116" y="287"/>
                      </a:cubicBezTo>
                      <a:cubicBezTo>
                        <a:pt x="132" y="289"/>
                        <a:pt x="148" y="278"/>
                        <a:pt x="151" y="261"/>
                      </a:cubicBezTo>
                      <a:cubicBezTo>
                        <a:pt x="159" y="215"/>
                        <a:pt x="159" y="215"/>
                        <a:pt x="159" y="215"/>
                      </a:cubicBezTo>
                      <a:lnTo>
                        <a:pt x="163" y="1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2327" tIns="36163" rIns="72327" bIns="36163" numCol="1" anchor="t" anchorCtr="0" compatLnSpc="1"/>
                <a:lstStyle/>
                <a:p>
                  <a:pPr fontAlgn="base">
                    <a:defRPr/>
                  </a:pPr>
                  <a:endParaRPr lang="zh-CN" altLang="en-US" sz="1424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21" name="矩形 20"/>
            <p:cNvSpPr/>
            <p:nvPr/>
          </p:nvSpPr>
          <p:spPr>
            <a:xfrm>
              <a:off x="5454651" y="3644141"/>
              <a:ext cx="7104600" cy="7441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sp>
        <p:nvSpPr>
          <p:cNvPr id="27" name="矩形 26"/>
          <p:cNvSpPr/>
          <p:nvPr/>
        </p:nvSpPr>
        <p:spPr>
          <a:xfrm>
            <a:off x="2149129" y="5461894"/>
            <a:ext cx="866681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7" name="等腰三角形 6"/>
          <p:cNvSpPr/>
          <p:nvPr/>
        </p:nvSpPr>
        <p:spPr>
          <a:xfrm rot="3600000">
            <a:off x="5482446" y="6452612"/>
            <a:ext cx="463441" cy="39951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2400000">
            <a:off x="892067" y="4925839"/>
            <a:ext cx="840366" cy="724454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1200000">
            <a:off x="11210905" y="5413185"/>
            <a:ext cx="1263376" cy="1089117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4182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69070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7" grpId="0" animBg="1"/>
      <p:bldP spid="13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672109"/>
            <a:ext cx="7632848" cy="44208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800078" y="1948972"/>
            <a:ext cx="5329867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19565" y="5594188"/>
            <a:ext cx="2510380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922334" y="2181185"/>
            <a:ext cx="1091217" cy="58746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</a:t>
            </a:r>
            <a:endParaRPr lang="en-US" altLang="zh-CN" sz="1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258031" y="37813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8258031" y="21811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9715229" y="5679758"/>
            <a:ext cx="1610690" cy="31283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4182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85665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/>
      <p:bldP spid="16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40"/>
          <p:cNvGrpSpPr>
            <a:grpSpLocks/>
          </p:cNvGrpSpPr>
          <p:nvPr/>
        </p:nvGrpSpPr>
        <p:grpSpPr bwMode="auto">
          <a:xfrm>
            <a:off x="-143630" y="500594"/>
            <a:ext cx="13089087" cy="6100873"/>
            <a:chOff x="0" y="0"/>
            <a:chExt cx="12410868" cy="5784744"/>
          </a:xfrm>
          <a:solidFill>
            <a:schemeClr val="accent1"/>
          </a:solidFill>
        </p:grpSpPr>
        <p:sp>
          <p:nvSpPr>
            <p:cNvPr id="16387" name="等腰三角形 33"/>
            <p:cNvSpPr>
              <a:spLocks noChangeArrowheads="1"/>
            </p:cNvSpPr>
            <p:nvPr/>
          </p:nvSpPr>
          <p:spPr bwMode="auto">
            <a:xfrm rot="1831200">
              <a:off x="11606019" y="731824"/>
              <a:ext cx="804849" cy="274633"/>
            </a:xfrm>
            <a:prstGeom prst="triangle">
              <a:avLst>
                <a:gd name="adj" fmla="val 6578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88" name="等腰三角形 34"/>
            <p:cNvSpPr>
              <a:spLocks noChangeArrowheads="1"/>
            </p:cNvSpPr>
            <p:nvPr/>
          </p:nvSpPr>
          <p:spPr bwMode="auto">
            <a:xfrm rot="18237801">
              <a:off x="10656709" y="3382899"/>
              <a:ext cx="306381" cy="163510"/>
            </a:xfrm>
            <a:prstGeom prst="triangle">
              <a:avLst>
                <a:gd name="adj" fmla="val 8963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89" name="等腰三角形 35"/>
            <p:cNvSpPr>
              <a:spLocks noChangeArrowheads="1"/>
            </p:cNvSpPr>
            <p:nvPr/>
          </p:nvSpPr>
          <p:spPr bwMode="auto">
            <a:xfrm rot="19833911">
              <a:off x="10036008" y="1762093"/>
              <a:ext cx="246059" cy="196846"/>
            </a:xfrm>
            <a:prstGeom prst="triangle">
              <a:avLst>
                <a:gd name="adj" fmla="val 8963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91" name="等腰三角形 37"/>
            <p:cNvSpPr>
              <a:spLocks noChangeArrowheads="1"/>
            </p:cNvSpPr>
            <p:nvPr/>
          </p:nvSpPr>
          <p:spPr bwMode="auto">
            <a:xfrm rot="18848016">
              <a:off x="268282" y="5257703"/>
              <a:ext cx="785799" cy="268284"/>
            </a:xfrm>
            <a:prstGeom prst="triangle">
              <a:avLst>
                <a:gd name="adj" fmla="val 6578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92" name="等腰三角形 38"/>
            <p:cNvSpPr>
              <a:spLocks noChangeArrowheads="1"/>
            </p:cNvSpPr>
            <p:nvPr/>
          </p:nvSpPr>
          <p:spPr bwMode="auto">
            <a:xfrm rot="10359249">
              <a:off x="2101815" y="2806649"/>
              <a:ext cx="339719" cy="446079"/>
            </a:xfrm>
            <a:prstGeom prst="triangle">
              <a:avLst>
                <a:gd name="adj" fmla="val 83981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93" name="等腰三角形 39"/>
            <p:cNvSpPr>
              <a:spLocks noChangeArrowheads="1"/>
            </p:cNvSpPr>
            <p:nvPr/>
          </p:nvSpPr>
          <p:spPr bwMode="auto">
            <a:xfrm rot="1831200">
              <a:off x="0" y="0"/>
              <a:ext cx="584190" cy="200021"/>
            </a:xfrm>
            <a:prstGeom prst="triangle">
              <a:avLst>
                <a:gd name="adj" fmla="val 6578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6394" name="矩形 19"/>
          <p:cNvSpPr>
            <a:spLocks noChangeArrowheads="1"/>
          </p:cNvSpPr>
          <p:nvPr/>
        </p:nvSpPr>
        <p:spPr bwMode="auto">
          <a:xfrm>
            <a:off x="353" y="2179841"/>
            <a:ext cx="12858044" cy="311070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5" name="矩形 21"/>
          <p:cNvSpPr>
            <a:spLocks noChangeArrowheads="1"/>
          </p:cNvSpPr>
          <p:nvPr/>
        </p:nvSpPr>
        <p:spPr bwMode="auto">
          <a:xfrm>
            <a:off x="353" y="2179841"/>
            <a:ext cx="12858044" cy="311070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9" name="矩形 26"/>
          <p:cNvSpPr>
            <a:spLocks noChangeArrowheads="1"/>
          </p:cNvSpPr>
          <p:nvPr/>
        </p:nvSpPr>
        <p:spPr bwMode="auto">
          <a:xfrm>
            <a:off x="7763733" y="5499829"/>
            <a:ext cx="4756471" cy="481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1" hangingPunct="1"/>
            <a:r>
              <a:rPr lang="en-US" sz="1266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Your life can be enhanced, and your happiness enriched, when you choose to change your perspective. </a:t>
            </a:r>
            <a:endParaRPr lang="zh-CN" altLang="en-US" sz="1266">
              <a:solidFill>
                <a:schemeClr val="accent2"/>
              </a:solidFill>
            </a:endParaRPr>
          </a:p>
        </p:txBody>
      </p:sp>
      <p:cxnSp>
        <p:nvCxnSpPr>
          <p:cNvPr id="16400" name="直接连接符 30"/>
          <p:cNvCxnSpPr>
            <a:cxnSpLocks noChangeShapeType="1"/>
          </p:cNvCxnSpPr>
          <p:nvPr/>
        </p:nvCxnSpPr>
        <p:spPr bwMode="auto">
          <a:xfrm>
            <a:off x="353" y="2179840"/>
            <a:ext cx="12858044" cy="0"/>
          </a:xfrm>
          <a:prstGeom prst="line">
            <a:avLst/>
          </a:prstGeom>
          <a:noFill/>
          <a:ln w="6350" cmpd="sng">
            <a:solidFill>
              <a:schemeClr val="bg1">
                <a:alpha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1" name="直接连接符 31"/>
          <p:cNvCxnSpPr>
            <a:cxnSpLocks noChangeShapeType="1"/>
          </p:cNvCxnSpPr>
          <p:nvPr/>
        </p:nvCxnSpPr>
        <p:spPr bwMode="auto">
          <a:xfrm>
            <a:off x="353" y="5290550"/>
            <a:ext cx="12858044" cy="0"/>
          </a:xfrm>
          <a:prstGeom prst="line">
            <a:avLst/>
          </a:prstGeom>
          <a:noFill/>
          <a:ln w="6350" cmpd="sng">
            <a:solidFill>
              <a:schemeClr val="bg1">
                <a:alpha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6402" name="组合 5"/>
          <p:cNvGrpSpPr>
            <a:grpSpLocks/>
          </p:cNvGrpSpPr>
          <p:nvPr/>
        </p:nvGrpSpPr>
        <p:grpSpPr bwMode="auto">
          <a:xfrm>
            <a:off x="353" y="2546496"/>
            <a:ext cx="12858044" cy="1560377"/>
            <a:chOff x="0" y="0"/>
            <a:chExt cx="12192000" cy="1480457"/>
          </a:xfrm>
        </p:grpSpPr>
        <p:sp>
          <p:nvSpPr>
            <p:cNvPr id="16403" name="弧形 44"/>
            <p:cNvSpPr>
              <a:spLocks/>
            </p:cNvSpPr>
            <p:nvPr/>
          </p:nvSpPr>
          <p:spPr bwMode="auto">
            <a:xfrm>
              <a:off x="5356225" y="0"/>
              <a:ext cx="1479550" cy="1480457"/>
            </a:xfrm>
            <a:custGeom>
              <a:avLst/>
              <a:gdLst>
                <a:gd name="T0" fmla="*/ 0 w 1479550"/>
                <a:gd name="T1" fmla="*/ 740228 h 1480457"/>
                <a:gd name="T2" fmla="*/ 739775 w 1479550"/>
                <a:gd name="T3" fmla="*/ 0 h 1480457"/>
                <a:gd name="T4" fmla="*/ 1479550 w 1479550"/>
                <a:gd name="T5" fmla="*/ 740229 h 1480457"/>
                <a:gd name="T6" fmla="*/ 739775 w 1479550"/>
                <a:gd name="T7" fmla="*/ 740229 h 1480457"/>
                <a:gd name="T8" fmla="*/ 0 w 1479550"/>
                <a:gd name="T9" fmla="*/ 740228 h 1480457"/>
                <a:gd name="T10" fmla="*/ 0 w 1479550"/>
                <a:gd name="T11" fmla="*/ 740228 h 1480457"/>
                <a:gd name="T12" fmla="*/ 739775 w 1479550"/>
                <a:gd name="T13" fmla="*/ 0 h 1480457"/>
                <a:gd name="T14" fmla="*/ 1479550 w 1479550"/>
                <a:gd name="T15" fmla="*/ 740229 h 1480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79550" h="1480457" stroke="0">
                  <a:moveTo>
                    <a:pt x="0" y="740228"/>
                  </a:moveTo>
                  <a:cubicBezTo>
                    <a:pt x="0" y="331411"/>
                    <a:pt x="331209" y="0"/>
                    <a:pt x="739775" y="0"/>
                  </a:cubicBezTo>
                  <a:cubicBezTo>
                    <a:pt x="1148341" y="0"/>
                    <a:pt x="1479550" y="331412"/>
                    <a:pt x="1479550" y="740229"/>
                  </a:cubicBezTo>
                  <a:lnTo>
                    <a:pt x="739775" y="740229"/>
                  </a:lnTo>
                  <a:lnTo>
                    <a:pt x="0" y="740228"/>
                  </a:lnTo>
                  <a:close/>
                </a:path>
                <a:path w="1479550" h="1480457" fill="none">
                  <a:moveTo>
                    <a:pt x="0" y="740228"/>
                  </a:moveTo>
                  <a:cubicBezTo>
                    <a:pt x="0" y="331411"/>
                    <a:pt x="331209" y="0"/>
                    <a:pt x="739775" y="0"/>
                  </a:cubicBezTo>
                  <a:cubicBezTo>
                    <a:pt x="1148341" y="0"/>
                    <a:pt x="1479550" y="331412"/>
                    <a:pt x="1479550" y="740229"/>
                  </a:cubicBezTo>
                </a:path>
              </a:pathLst>
            </a:custGeom>
            <a:noFill/>
            <a:ln w="12700" cap="flat" cmpd="sng">
              <a:solidFill>
                <a:schemeClr val="accent1">
                  <a:alpha val="7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cxnSp>
          <p:nvCxnSpPr>
            <p:cNvPr id="16404" name="直接连接符 48"/>
            <p:cNvCxnSpPr>
              <a:cxnSpLocks noChangeShapeType="1"/>
            </p:cNvCxnSpPr>
            <p:nvPr/>
          </p:nvCxnSpPr>
          <p:spPr bwMode="auto">
            <a:xfrm>
              <a:off x="0" y="733875"/>
              <a:ext cx="5353050" cy="0"/>
            </a:xfrm>
            <a:prstGeom prst="line">
              <a:avLst/>
            </a:prstGeom>
            <a:noFill/>
            <a:ln w="12700" cmpd="sng">
              <a:solidFill>
                <a:schemeClr val="accent1">
                  <a:alpha val="7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05" name="直接连接符 49"/>
            <p:cNvCxnSpPr>
              <a:cxnSpLocks noChangeShapeType="1"/>
            </p:cNvCxnSpPr>
            <p:nvPr/>
          </p:nvCxnSpPr>
          <p:spPr bwMode="auto">
            <a:xfrm>
              <a:off x="6838950" y="733875"/>
              <a:ext cx="5353050" cy="0"/>
            </a:xfrm>
            <a:prstGeom prst="line">
              <a:avLst/>
            </a:prstGeom>
            <a:noFill/>
            <a:ln w="12700" cmpd="sng">
              <a:solidFill>
                <a:schemeClr val="accent1">
                  <a:alpha val="7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6406" name="组合 74"/>
          <p:cNvGrpSpPr>
            <a:grpSpLocks/>
          </p:cNvGrpSpPr>
          <p:nvPr/>
        </p:nvGrpSpPr>
        <p:grpSpPr bwMode="auto">
          <a:xfrm>
            <a:off x="5774755" y="2662018"/>
            <a:ext cx="1315940" cy="1317615"/>
            <a:chOff x="0" y="0"/>
            <a:chExt cx="1248318" cy="1248318"/>
          </a:xfrm>
        </p:grpSpPr>
        <p:sp>
          <p:nvSpPr>
            <p:cNvPr id="16407" name="椭圆 57"/>
            <p:cNvSpPr>
              <a:spLocks noChangeArrowheads="1"/>
            </p:cNvSpPr>
            <p:nvPr/>
          </p:nvSpPr>
          <p:spPr bwMode="auto">
            <a:xfrm>
              <a:off x="0" y="0"/>
              <a:ext cx="1248318" cy="1248318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8" name="文本框 61"/>
            <p:cNvSpPr txBox="1">
              <a:spLocks noChangeArrowheads="1"/>
            </p:cNvSpPr>
            <p:nvPr/>
          </p:nvSpPr>
          <p:spPr bwMode="auto">
            <a:xfrm>
              <a:off x="169699" y="207807"/>
              <a:ext cx="924400" cy="825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sz="5062" dirty="0" smtClean="0">
                  <a:solidFill>
                    <a:schemeClr val="accent1"/>
                  </a:solidFill>
                  <a:latin typeface="华文细黑" pitchFamily="2" charset="-122"/>
                  <a:ea typeface="华文细黑" pitchFamily="2" charset="-122"/>
                </a:rPr>
                <a:t>04</a:t>
              </a:r>
              <a:endParaRPr lang="zh-CN" altLang="en-US" sz="5062" dirty="0">
                <a:solidFill>
                  <a:schemeClr val="accent1"/>
                </a:solidFill>
                <a:latin typeface="华文细黑" pitchFamily="2" charset="-122"/>
                <a:ea typeface="华文细黑" pitchFamily="2" charset="-122"/>
              </a:endParaRPr>
            </a:p>
          </p:txBody>
        </p:sp>
      </p:grpSp>
      <p:grpSp>
        <p:nvGrpSpPr>
          <p:cNvPr id="16409" name="组合 4"/>
          <p:cNvGrpSpPr>
            <a:grpSpLocks/>
          </p:cNvGrpSpPr>
          <p:nvPr/>
        </p:nvGrpSpPr>
        <p:grpSpPr bwMode="auto">
          <a:xfrm>
            <a:off x="5249047" y="4054972"/>
            <a:ext cx="2384096" cy="931219"/>
            <a:chOff x="0" y="0"/>
            <a:chExt cx="2261776" cy="883286"/>
          </a:xfrm>
        </p:grpSpPr>
        <p:sp>
          <p:nvSpPr>
            <p:cNvPr id="16410" name="文本框 66"/>
            <p:cNvSpPr txBox="1">
              <a:spLocks noChangeArrowheads="1"/>
            </p:cNvSpPr>
            <p:nvPr/>
          </p:nvSpPr>
          <p:spPr bwMode="auto">
            <a:xfrm>
              <a:off x="0" y="0"/>
              <a:ext cx="2261776" cy="333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sz="1687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rPr>
                <a:t>ADD YOUR TITLE</a:t>
              </a:r>
              <a:endParaRPr lang="zh-CN" altLang="en-US" sz="1687" b="1">
                <a:solidFill>
                  <a:schemeClr val="accent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11" name="矩形 70"/>
            <p:cNvSpPr>
              <a:spLocks noChangeArrowheads="1"/>
            </p:cNvSpPr>
            <p:nvPr/>
          </p:nvSpPr>
          <p:spPr bwMode="auto">
            <a:xfrm>
              <a:off x="3892" y="333720"/>
              <a:ext cx="2242954" cy="549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055" dirty="0">
                  <a:solidFill>
                    <a:schemeClr val="accent1"/>
                  </a:solidFill>
                  <a:latin typeface="Arial" pitchFamily="34" charset="0"/>
                </a:rPr>
                <a:t>Nothing we can do will change it. The future is before us and dynamic. Everything we do will affect it.</a:t>
              </a:r>
              <a:endParaRPr lang="zh-CN" altLang="en-US" sz="1055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834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296957" y="2069245"/>
            <a:ext cx="559901" cy="559901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855201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5073916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7292633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3134655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353370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572085" y="4755195"/>
            <a:ext cx="13810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510565" y="2348193"/>
            <a:ext cx="169685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1206238" y="2358750"/>
            <a:ext cx="0" cy="240216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790802" y="4755195"/>
            <a:ext cx="141566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600506" y="4755195"/>
            <a:ext cx="7022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602994" y="2348194"/>
            <a:ext cx="0" cy="241272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96984" y="2348193"/>
            <a:ext cx="4221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515671" y="2069245"/>
            <a:ext cx="559901" cy="559901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734387" y="2069245"/>
            <a:ext cx="559901" cy="559901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953103" y="2069245"/>
            <a:ext cx="559901" cy="559901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953103" y="4474998"/>
            <a:ext cx="559901" cy="559901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734387" y="4474998"/>
            <a:ext cx="559901" cy="559901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515672" y="4474998"/>
            <a:ext cx="559901" cy="559901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296957" y="4474998"/>
            <a:ext cx="559901" cy="559901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5" name="TextBox 44"/>
          <p:cNvSpPr txBox="1"/>
          <p:nvPr/>
        </p:nvSpPr>
        <p:spPr>
          <a:xfrm>
            <a:off x="2296960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4"/>
          <p:cNvSpPr txBox="1">
            <a:spLocks/>
          </p:cNvSpPr>
          <p:nvPr/>
        </p:nvSpPr>
        <p:spPr>
          <a:xfrm>
            <a:off x="2324324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15675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>
            <a:spLocks/>
          </p:cNvSpPr>
          <p:nvPr/>
        </p:nvSpPr>
        <p:spPr>
          <a:xfrm>
            <a:off x="4543039" y="2773463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734391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>
            <a:spLocks/>
          </p:cNvSpPr>
          <p:nvPr/>
        </p:nvSpPr>
        <p:spPr>
          <a:xfrm>
            <a:off x="6761756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953104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4"/>
          <p:cNvSpPr txBox="1">
            <a:spLocks/>
          </p:cNvSpPr>
          <p:nvPr/>
        </p:nvSpPr>
        <p:spPr>
          <a:xfrm>
            <a:off x="8980470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296960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 Placeholder 4"/>
          <p:cNvSpPr txBox="1">
            <a:spLocks/>
          </p:cNvSpPr>
          <p:nvPr/>
        </p:nvSpPr>
        <p:spPr>
          <a:xfrm>
            <a:off x="2324324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515675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 Placeholder 4"/>
          <p:cNvSpPr txBox="1">
            <a:spLocks/>
          </p:cNvSpPr>
          <p:nvPr/>
        </p:nvSpPr>
        <p:spPr>
          <a:xfrm>
            <a:off x="4543039" y="5210261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34391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4"/>
          <p:cNvSpPr txBox="1">
            <a:spLocks/>
          </p:cNvSpPr>
          <p:nvPr/>
        </p:nvSpPr>
        <p:spPr>
          <a:xfrm>
            <a:off x="6761756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953104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4"/>
          <p:cNvSpPr txBox="1">
            <a:spLocks/>
          </p:cNvSpPr>
          <p:nvPr/>
        </p:nvSpPr>
        <p:spPr>
          <a:xfrm>
            <a:off x="8980470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4182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18293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5" grpId="0"/>
      <p:bldP spid="46" grpId="0" build="p"/>
      <p:bldP spid="47" grpId="0"/>
      <p:bldP spid="48" grpId="0" build="p"/>
      <p:bldP spid="49" grpId="0"/>
      <p:bldP spid="50" grpId="0" build="p"/>
      <p:bldP spid="51" grpId="0"/>
      <p:bldP spid="52" grpId="0" build="p"/>
      <p:bldP spid="53" grpId="0"/>
      <p:bldP spid="54" grpId="0" build="p"/>
      <p:bldP spid="55" grpId="0"/>
      <p:bldP spid="56" grpId="0" build="p"/>
      <p:bldP spid="57" grpId="0"/>
      <p:bldP spid="58" grpId="0" build="p"/>
      <p:bldP spid="59" grpId="0"/>
      <p:bldP spid="60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024153" y="2166247"/>
            <a:ext cx="4051177" cy="3365444"/>
            <a:chOff x="6437858" y="1700808"/>
            <a:chExt cx="4679950" cy="3887787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3" name="梯形 2"/>
            <p:cNvSpPr/>
            <p:nvPr/>
          </p:nvSpPr>
          <p:spPr>
            <a:xfrm>
              <a:off x="6437858" y="1700808"/>
              <a:ext cx="4679950" cy="3887787"/>
            </a:xfrm>
            <a:prstGeom prst="trapezoi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9081839" y="2449595"/>
              <a:ext cx="482600" cy="39688"/>
              <a:chOff x="5938838" y="3484563"/>
              <a:chExt cx="482600" cy="39688"/>
            </a:xfrm>
            <a:grpFill/>
          </p:grpSpPr>
          <p:sp>
            <p:nvSpPr>
              <p:cNvPr id="8" name="Rectangle 176"/>
              <p:cNvSpPr>
                <a:spLocks noChangeArrowheads="1"/>
              </p:cNvSpPr>
              <p:nvPr/>
            </p:nvSpPr>
            <p:spPr bwMode="auto">
              <a:xfrm>
                <a:off x="5938838" y="3522663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898"/>
              </a:p>
            </p:txBody>
          </p:sp>
          <p:sp>
            <p:nvSpPr>
              <p:cNvPr id="15" name="Rectangle 183"/>
              <p:cNvSpPr>
                <a:spLocks noChangeArrowheads="1"/>
              </p:cNvSpPr>
              <p:nvPr/>
            </p:nvSpPr>
            <p:spPr bwMode="auto">
              <a:xfrm>
                <a:off x="6419850" y="3484563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898"/>
              </a:p>
            </p:txBody>
          </p:sp>
          <p:sp>
            <p:nvSpPr>
              <p:cNvPr id="16" name="Rectangle 184"/>
              <p:cNvSpPr>
                <a:spLocks noChangeArrowheads="1"/>
              </p:cNvSpPr>
              <p:nvPr/>
            </p:nvSpPr>
            <p:spPr bwMode="auto">
              <a:xfrm>
                <a:off x="6267450" y="3522663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898"/>
              </a:p>
            </p:txBody>
          </p:sp>
        </p:grpSp>
      </p:grpSp>
      <p:sp>
        <p:nvSpPr>
          <p:cNvPr id="27" name="梯形 26"/>
          <p:cNvSpPr/>
          <p:nvPr/>
        </p:nvSpPr>
        <p:spPr>
          <a:xfrm>
            <a:off x="1164619" y="2178338"/>
            <a:ext cx="4025705" cy="3343151"/>
          </a:xfrm>
          <a:prstGeom prst="trapezoid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4119531" y="1417735"/>
            <a:ext cx="4953563" cy="4103755"/>
            <a:chOff x="3935760" y="1556792"/>
            <a:chExt cx="4696969" cy="3891181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35" name="梯形 34"/>
            <p:cNvSpPr/>
            <p:nvPr/>
          </p:nvSpPr>
          <p:spPr>
            <a:xfrm flipV="1">
              <a:off x="3935760" y="1556792"/>
              <a:ext cx="4680520" cy="3888432"/>
            </a:xfrm>
            <a:prstGeom prst="trapezoid">
              <a:avLst/>
            </a:prstGeom>
            <a:grpFill/>
            <a:ln>
              <a:noFill/>
            </a:ln>
            <a:effectLst>
              <a:outerShdw blurRad="127000" dist="88900" algn="l" rotWithShape="0">
                <a:schemeClr val="tx1">
                  <a:lumMod val="85000"/>
                  <a:lumOff val="1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6" name="梯形 35"/>
            <p:cNvSpPr/>
            <p:nvPr/>
          </p:nvSpPr>
          <p:spPr>
            <a:xfrm flipV="1">
              <a:off x="3952209" y="1559541"/>
              <a:ext cx="4680520" cy="3888432"/>
            </a:xfrm>
            <a:prstGeom prst="trapezoid">
              <a:avLst/>
            </a:prstGeom>
            <a:grpFill/>
            <a:ln>
              <a:noFill/>
            </a:ln>
            <a:effectLst>
              <a:outerShdw blurRad="127000" dist="127000" dir="10800000" algn="r" rotWithShape="0">
                <a:schemeClr val="tx1">
                  <a:lumMod val="85000"/>
                  <a:lumOff val="1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7" name="梯形 36"/>
            <p:cNvSpPr/>
            <p:nvPr/>
          </p:nvSpPr>
          <p:spPr>
            <a:xfrm flipV="1">
              <a:off x="4265074" y="1816711"/>
              <a:ext cx="4054790" cy="3484497"/>
            </a:xfrm>
            <a:prstGeom prst="trapezoid">
              <a:avLst/>
            </a:prstGeom>
            <a:grpFill/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7" name="矩形 46"/>
          <p:cNvSpPr/>
          <p:nvPr/>
        </p:nvSpPr>
        <p:spPr>
          <a:xfrm>
            <a:off x="1828872" y="6013268"/>
            <a:ext cx="920100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输入您的内容或者通过右键复制粘贴您的内容，并选择只保留文字。输入您的内容或者通过右键复制粘贴您的内容。输入您的内容或者通过右键复制粘贴您的内容，并选择只保留文字。输入您的内容或者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通过，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输入您的内容或者通过右键复制粘贴您的内容，并选择只保留文字。输入您的内容或者通过右键复制粘贴您的内容。输入您的内容或者通过右键复制粘贴您的内容，并选择只保留文字。输入您的内容或者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通过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4182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07377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4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7"/>
          <p:cNvGrpSpPr/>
          <p:nvPr/>
        </p:nvGrpSpPr>
        <p:grpSpPr>
          <a:xfrm>
            <a:off x="1164369" y="2680221"/>
            <a:ext cx="2316294" cy="1514496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335"/>
            <p:cNvSpPr/>
            <p:nvPr/>
          </p:nvSpPr>
          <p:spPr>
            <a:xfrm>
              <a:off x="1498551" y="1229870"/>
              <a:ext cx="2042947" cy="44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42"/>
          <p:cNvGrpSpPr/>
          <p:nvPr/>
        </p:nvGrpSpPr>
        <p:grpSpPr>
          <a:xfrm>
            <a:off x="3181743" y="2680221"/>
            <a:ext cx="2316294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47"/>
          <p:cNvGrpSpPr/>
          <p:nvPr/>
        </p:nvGrpSpPr>
        <p:grpSpPr>
          <a:xfrm>
            <a:off x="5248957" y="2680221"/>
            <a:ext cx="2316294" cy="1514496"/>
            <a:chOff x="0" y="0"/>
            <a:chExt cx="4392859" cy="2872248"/>
          </a:xfrm>
        </p:grpSpPr>
        <p:sp>
          <p:nvSpPr>
            <p:cNvPr id="13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7299143" y="2680221"/>
            <a:ext cx="2316291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9378091" y="2680221"/>
            <a:ext cx="2316291" cy="1514496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2098263" y="3978266"/>
            <a:ext cx="448507" cy="448507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4119893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6182851" y="3978266"/>
            <a:ext cx="448507" cy="448507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8233035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10311984" y="3978266"/>
            <a:ext cx="448507" cy="448507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43" name="Shape 373"/>
          <p:cNvSpPr/>
          <p:nvPr/>
        </p:nvSpPr>
        <p:spPr>
          <a:xfrm>
            <a:off x="139364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Shape 376"/>
          <p:cNvSpPr/>
          <p:nvPr/>
        </p:nvSpPr>
        <p:spPr>
          <a:xfrm>
            <a:off x="345462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Shape 379"/>
          <p:cNvSpPr/>
          <p:nvPr/>
        </p:nvSpPr>
        <p:spPr>
          <a:xfrm>
            <a:off x="5479631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Shape 382"/>
          <p:cNvSpPr/>
          <p:nvPr/>
        </p:nvSpPr>
        <p:spPr>
          <a:xfrm>
            <a:off x="756990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Shape 385"/>
          <p:cNvSpPr/>
          <p:nvPr/>
        </p:nvSpPr>
        <p:spPr>
          <a:xfrm>
            <a:off x="9630886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4182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642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8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3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8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7" grpId="0" animBg="1" advAuto="0"/>
      <p:bldP spid="12" grpId="0" advAuto="0"/>
      <p:bldP spid="17" grpId="0" animBg="1" advAuto="0"/>
      <p:bldP spid="22" grpId="0" advAuto="0"/>
      <p:bldP spid="27" grpId="0" advAuto="0"/>
      <p:bldP spid="30" grpId="0" animBg="1" advAuto="0"/>
      <p:bldP spid="33" grpId="0" advAuto="0"/>
      <p:bldP spid="36" grpId="0" animBg="1" advAuto="0"/>
      <p:bldP spid="39" grpId="0" advAuto="0"/>
      <p:bldP spid="43" grpId="0"/>
      <p:bldP spid="46" grpId="0"/>
      <p:bldP spid="49" grpId="0"/>
      <p:bldP spid="52" grpId="0"/>
      <p:bldP spid="5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787"/>
          <p:cNvSpPr/>
          <p:nvPr/>
        </p:nvSpPr>
        <p:spPr>
          <a:xfrm>
            <a:off x="6463470" y="2370411"/>
            <a:ext cx="1" cy="1437958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106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785"/>
          <p:cNvSpPr/>
          <p:nvPr/>
        </p:nvSpPr>
        <p:spPr>
          <a:xfrm>
            <a:off x="6463468" y="2370413"/>
            <a:ext cx="4364259" cy="143019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106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786"/>
          <p:cNvSpPr/>
          <p:nvPr/>
        </p:nvSpPr>
        <p:spPr>
          <a:xfrm>
            <a:off x="6469727" y="2370411"/>
            <a:ext cx="2195274" cy="143019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106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788"/>
          <p:cNvSpPr/>
          <p:nvPr/>
        </p:nvSpPr>
        <p:spPr>
          <a:xfrm flipH="1">
            <a:off x="4277458" y="2370411"/>
            <a:ext cx="2186813" cy="142243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106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789"/>
          <p:cNvSpPr/>
          <p:nvPr/>
        </p:nvSpPr>
        <p:spPr>
          <a:xfrm flipH="1">
            <a:off x="2091449" y="2370411"/>
            <a:ext cx="4372020" cy="1437958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106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794"/>
          <p:cNvSpPr/>
          <p:nvPr/>
        </p:nvSpPr>
        <p:spPr>
          <a:xfrm>
            <a:off x="1106512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796"/>
          <p:cNvSpPr/>
          <p:nvPr/>
        </p:nvSpPr>
        <p:spPr>
          <a:xfrm>
            <a:off x="3281581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798"/>
          <p:cNvSpPr/>
          <p:nvPr/>
        </p:nvSpPr>
        <p:spPr>
          <a:xfrm>
            <a:off x="5441358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800"/>
          <p:cNvSpPr/>
          <p:nvPr/>
        </p:nvSpPr>
        <p:spPr>
          <a:xfrm>
            <a:off x="7573757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802"/>
          <p:cNvSpPr/>
          <p:nvPr/>
        </p:nvSpPr>
        <p:spPr>
          <a:xfrm>
            <a:off x="9731885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805"/>
          <p:cNvSpPr/>
          <p:nvPr/>
        </p:nvSpPr>
        <p:spPr>
          <a:xfrm>
            <a:off x="2374853" y="4601534"/>
            <a:ext cx="8163837" cy="1424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3"/>
          <p:cNvGrpSpPr/>
          <p:nvPr/>
        </p:nvGrpSpPr>
        <p:grpSpPr>
          <a:xfrm>
            <a:off x="5828699" y="1789613"/>
            <a:ext cx="1256144" cy="1256144"/>
            <a:chOff x="5526407" y="1696816"/>
            <a:chExt cx="1191141" cy="1191141"/>
          </a:xfrm>
        </p:grpSpPr>
        <p:sp>
          <p:nvSpPr>
            <p:cNvPr id="14" name="Shape 1790"/>
            <p:cNvSpPr/>
            <p:nvPr/>
          </p:nvSpPr>
          <p:spPr>
            <a:xfrm>
              <a:off x="5526407" y="1696816"/>
              <a:ext cx="1191141" cy="1191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Shape 1804"/>
            <p:cNvSpPr/>
            <p:nvPr/>
          </p:nvSpPr>
          <p:spPr>
            <a:xfrm>
              <a:off x="5902228" y="2068264"/>
              <a:ext cx="448246" cy="448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Text Placeholder 3"/>
          <p:cNvSpPr txBox="1">
            <a:spLocks/>
          </p:cNvSpPr>
          <p:nvPr/>
        </p:nvSpPr>
        <p:spPr>
          <a:xfrm>
            <a:off x="3046979" y="4914755"/>
            <a:ext cx="6745012" cy="7981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3289756" y="3633709"/>
            <a:ext cx="1979038" cy="43105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5449531" y="3633709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Placeholder 3"/>
          <p:cNvSpPr txBox="1">
            <a:spLocks/>
          </p:cNvSpPr>
          <p:nvPr/>
        </p:nvSpPr>
        <p:spPr>
          <a:xfrm>
            <a:off x="7581931" y="3633709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1131246" y="3633709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3"/>
          <p:cNvSpPr txBox="1">
            <a:spLocks/>
          </p:cNvSpPr>
          <p:nvPr/>
        </p:nvSpPr>
        <p:spPr>
          <a:xfrm>
            <a:off x="9746756" y="3632697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4182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28449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9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/>
      <p:bldP spid="17" grpId="0" build="p"/>
      <p:bldP spid="18" grpId="0"/>
      <p:bldP spid="19" grpId="0"/>
      <p:bldP spid="22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83858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0633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8814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51292" y="5671262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73770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96248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1872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41204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36368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84787" y="4993808"/>
            <a:ext cx="2225309" cy="5785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10095" y="4993808"/>
            <a:ext cx="3619836" cy="578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29932" y="4993808"/>
            <a:ext cx="5044032" cy="5785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9786124" y="2591918"/>
            <a:ext cx="565710" cy="601066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6083173" y="2612543"/>
            <a:ext cx="692404" cy="559817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2553095" y="2553615"/>
            <a:ext cx="462585" cy="677673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24696" y="3425754"/>
            <a:ext cx="2319384" cy="825847"/>
            <a:chOff x="1469669" y="2631524"/>
            <a:chExt cx="2339926" cy="853899"/>
          </a:xfrm>
        </p:grpSpPr>
        <p:sp>
          <p:nvSpPr>
            <p:cNvPr id="26" name="TextBox 25"/>
            <p:cNvSpPr txBox="1"/>
            <p:nvPr/>
          </p:nvSpPr>
          <p:spPr>
            <a:xfrm>
              <a:off x="1912536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469669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269685" y="3425755"/>
            <a:ext cx="2319384" cy="825847"/>
            <a:chOff x="4926037" y="2631524"/>
            <a:chExt cx="2339926" cy="853899"/>
          </a:xfrm>
        </p:grpSpPr>
        <p:sp>
          <p:nvSpPr>
            <p:cNvPr id="28" name="TextBox 27"/>
            <p:cNvSpPr txBox="1"/>
            <p:nvPr/>
          </p:nvSpPr>
          <p:spPr>
            <a:xfrm>
              <a:off x="5368904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26037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914673" y="3425755"/>
            <a:ext cx="2319384" cy="825847"/>
            <a:chOff x="8382405" y="2631524"/>
            <a:chExt cx="2339926" cy="853899"/>
          </a:xfrm>
        </p:grpSpPr>
        <p:sp>
          <p:nvSpPr>
            <p:cNvPr id="32" name="TextBox 31"/>
            <p:cNvSpPr txBox="1"/>
            <p:nvPr/>
          </p:nvSpPr>
          <p:spPr>
            <a:xfrm>
              <a:off x="8825272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382405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4182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67404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40"/>
          <p:cNvGrpSpPr>
            <a:grpSpLocks/>
          </p:cNvGrpSpPr>
          <p:nvPr/>
        </p:nvGrpSpPr>
        <p:grpSpPr bwMode="auto">
          <a:xfrm>
            <a:off x="-143630" y="500594"/>
            <a:ext cx="13089087" cy="6100873"/>
            <a:chOff x="0" y="0"/>
            <a:chExt cx="12410868" cy="5784744"/>
          </a:xfrm>
          <a:solidFill>
            <a:schemeClr val="accent1"/>
          </a:solidFill>
        </p:grpSpPr>
        <p:sp>
          <p:nvSpPr>
            <p:cNvPr id="16387" name="等腰三角形 33"/>
            <p:cNvSpPr>
              <a:spLocks noChangeArrowheads="1"/>
            </p:cNvSpPr>
            <p:nvPr/>
          </p:nvSpPr>
          <p:spPr bwMode="auto">
            <a:xfrm rot="1831200">
              <a:off x="11606019" y="731824"/>
              <a:ext cx="804849" cy="274633"/>
            </a:xfrm>
            <a:prstGeom prst="triangle">
              <a:avLst>
                <a:gd name="adj" fmla="val 6578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88" name="等腰三角形 34"/>
            <p:cNvSpPr>
              <a:spLocks noChangeArrowheads="1"/>
            </p:cNvSpPr>
            <p:nvPr/>
          </p:nvSpPr>
          <p:spPr bwMode="auto">
            <a:xfrm rot="18237801">
              <a:off x="10656709" y="3382899"/>
              <a:ext cx="306381" cy="163510"/>
            </a:xfrm>
            <a:prstGeom prst="triangle">
              <a:avLst>
                <a:gd name="adj" fmla="val 8963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89" name="等腰三角形 35"/>
            <p:cNvSpPr>
              <a:spLocks noChangeArrowheads="1"/>
            </p:cNvSpPr>
            <p:nvPr/>
          </p:nvSpPr>
          <p:spPr bwMode="auto">
            <a:xfrm rot="19833911">
              <a:off x="10036008" y="1762093"/>
              <a:ext cx="246059" cy="196846"/>
            </a:xfrm>
            <a:prstGeom prst="triangle">
              <a:avLst>
                <a:gd name="adj" fmla="val 8963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91" name="等腰三角形 37"/>
            <p:cNvSpPr>
              <a:spLocks noChangeArrowheads="1"/>
            </p:cNvSpPr>
            <p:nvPr/>
          </p:nvSpPr>
          <p:spPr bwMode="auto">
            <a:xfrm rot="18848016">
              <a:off x="268282" y="5257703"/>
              <a:ext cx="785799" cy="268284"/>
            </a:xfrm>
            <a:prstGeom prst="triangle">
              <a:avLst>
                <a:gd name="adj" fmla="val 6578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92" name="等腰三角形 38"/>
            <p:cNvSpPr>
              <a:spLocks noChangeArrowheads="1"/>
            </p:cNvSpPr>
            <p:nvPr/>
          </p:nvSpPr>
          <p:spPr bwMode="auto">
            <a:xfrm rot="10359249">
              <a:off x="2101815" y="2806649"/>
              <a:ext cx="339719" cy="446079"/>
            </a:xfrm>
            <a:prstGeom prst="triangle">
              <a:avLst>
                <a:gd name="adj" fmla="val 83981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93" name="等腰三角形 39"/>
            <p:cNvSpPr>
              <a:spLocks noChangeArrowheads="1"/>
            </p:cNvSpPr>
            <p:nvPr/>
          </p:nvSpPr>
          <p:spPr bwMode="auto">
            <a:xfrm rot="1831200">
              <a:off x="0" y="0"/>
              <a:ext cx="584190" cy="200021"/>
            </a:xfrm>
            <a:prstGeom prst="triangle">
              <a:avLst>
                <a:gd name="adj" fmla="val 6578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6394" name="矩形 19"/>
          <p:cNvSpPr>
            <a:spLocks noChangeArrowheads="1"/>
          </p:cNvSpPr>
          <p:nvPr/>
        </p:nvSpPr>
        <p:spPr bwMode="auto">
          <a:xfrm>
            <a:off x="353" y="2179841"/>
            <a:ext cx="12858044" cy="311070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5" name="矩形 21"/>
          <p:cNvSpPr>
            <a:spLocks noChangeArrowheads="1"/>
          </p:cNvSpPr>
          <p:nvPr/>
        </p:nvSpPr>
        <p:spPr bwMode="auto">
          <a:xfrm>
            <a:off x="353" y="2179841"/>
            <a:ext cx="12858044" cy="311070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9" name="矩形 26"/>
          <p:cNvSpPr>
            <a:spLocks noChangeArrowheads="1"/>
          </p:cNvSpPr>
          <p:nvPr/>
        </p:nvSpPr>
        <p:spPr bwMode="auto">
          <a:xfrm>
            <a:off x="7763733" y="5499829"/>
            <a:ext cx="4756471" cy="481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1" hangingPunct="1"/>
            <a:r>
              <a:rPr lang="en-US" sz="1266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Your life can be enhanced, and your happiness enriched, when you choose to change your perspective. </a:t>
            </a:r>
            <a:endParaRPr lang="zh-CN" altLang="en-US" sz="1266">
              <a:solidFill>
                <a:schemeClr val="accent2"/>
              </a:solidFill>
            </a:endParaRPr>
          </a:p>
        </p:txBody>
      </p:sp>
      <p:cxnSp>
        <p:nvCxnSpPr>
          <p:cNvPr id="16400" name="直接连接符 30"/>
          <p:cNvCxnSpPr>
            <a:cxnSpLocks noChangeShapeType="1"/>
          </p:cNvCxnSpPr>
          <p:nvPr/>
        </p:nvCxnSpPr>
        <p:spPr bwMode="auto">
          <a:xfrm>
            <a:off x="353" y="2179840"/>
            <a:ext cx="12858044" cy="0"/>
          </a:xfrm>
          <a:prstGeom prst="line">
            <a:avLst/>
          </a:prstGeom>
          <a:noFill/>
          <a:ln w="6350" cmpd="sng">
            <a:solidFill>
              <a:schemeClr val="bg1">
                <a:alpha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1" name="直接连接符 31"/>
          <p:cNvCxnSpPr>
            <a:cxnSpLocks noChangeShapeType="1"/>
          </p:cNvCxnSpPr>
          <p:nvPr/>
        </p:nvCxnSpPr>
        <p:spPr bwMode="auto">
          <a:xfrm>
            <a:off x="353" y="5290550"/>
            <a:ext cx="12858044" cy="0"/>
          </a:xfrm>
          <a:prstGeom prst="line">
            <a:avLst/>
          </a:prstGeom>
          <a:noFill/>
          <a:ln w="6350" cmpd="sng">
            <a:solidFill>
              <a:schemeClr val="bg1">
                <a:alpha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6402" name="组合 5"/>
          <p:cNvGrpSpPr>
            <a:grpSpLocks/>
          </p:cNvGrpSpPr>
          <p:nvPr/>
        </p:nvGrpSpPr>
        <p:grpSpPr bwMode="auto">
          <a:xfrm>
            <a:off x="353" y="2546496"/>
            <a:ext cx="12858044" cy="1560377"/>
            <a:chOff x="0" y="0"/>
            <a:chExt cx="12192000" cy="1480457"/>
          </a:xfrm>
        </p:grpSpPr>
        <p:sp>
          <p:nvSpPr>
            <p:cNvPr id="16403" name="弧形 44"/>
            <p:cNvSpPr>
              <a:spLocks/>
            </p:cNvSpPr>
            <p:nvPr/>
          </p:nvSpPr>
          <p:spPr bwMode="auto">
            <a:xfrm>
              <a:off x="5356225" y="0"/>
              <a:ext cx="1479550" cy="1480457"/>
            </a:xfrm>
            <a:custGeom>
              <a:avLst/>
              <a:gdLst>
                <a:gd name="T0" fmla="*/ 0 w 1479550"/>
                <a:gd name="T1" fmla="*/ 740228 h 1480457"/>
                <a:gd name="T2" fmla="*/ 739775 w 1479550"/>
                <a:gd name="T3" fmla="*/ 0 h 1480457"/>
                <a:gd name="T4" fmla="*/ 1479550 w 1479550"/>
                <a:gd name="T5" fmla="*/ 740229 h 1480457"/>
                <a:gd name="T6" fmla="*/ 739775 w 1479550"/>
                <a:gd name="T7" fmla="*/ 740229 h 1480457"/>
                <a:gd name="T8" fmla="*/ 0 w 1479550"/>
                <a:gd name="T9" fmla="*/ 740228 h 1480457"/>
                <a:gd name="T10" fmla="*/ 0 w 1479550"/>
                <a:gd name="T11" fmla="*/ 740228 h 1480457"/>
                <a:gd name="T12" fmla="*/ 739775 w 1479550"/>
                <a:gd name="T13" fmla="*/ 0 h 1480457"/>
                <a:gd name="T14" fmla="*/ 1479550 w 1479550"/>
                <a:gd name="T15" fmla="*/ 740229 h 1480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79550" h="1480457" stroke="0">
                  <a:moveTo>
                    <a:pt x="0" y="740228"/>
                  </a:moveTo>
                  <a:cubicBezTo>
                    <a:pt x="0" y="331411"/>
                    <a:pt x="331209" y="0"/>
                    <a:pt x="739775" y="0"/>
                  </a:cubicBezTo>
                  <a:cubicBezTo>
                    <a:pt x="1148341" y="0"/>
                    <a:pt x="1479550" y="331412"/>
                    <a:pt x="1479550" y="740229"/>
                  </a:cubicBezTo>
                  <a:lnTo>
                    <a:pt x="739775" y="740229"/>
                  </a:lnTo>
                  <a:lnTo>
                    <a:pt x="0" y="740228"/>
                  </a:lnTo>
                  <a:close/>
                </a:path>
                <a:path w="1479550" h="1480457" fill="none">
                  <a:moveTo>
                    <a:pt x="0" y="740228"/>
                  </a:moveTo>
                  <a:cubicBezTo>
                    <a:pt x="0" y="331411"/>
                    <a:pt x="331209" y="0"/>
                    <a:pt x="739775" y="0"/>
                  </a:cubicBezTo>
                  <a:cubicBezTo>
                    <a:pt x="1148341" y="0"/>
                    <a:pt x="1479550" y="331412"/>
                    <a:pt x="1479550" y="740229"/>
                  </a:cubicBezTo>
                </a:path>
              </a:pathLst>
            </a:custGeom>
            <a:noFill/>
            <a:ln w="12700" cap="flat" cmpd="sng">
              <a:solidFill>
                <a:schemeClr val="accent1">
                  <a:alpha val="7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cxnSp>
          <p:nvCxnSpPr>
            <p:cNvPr id="16404" name="直接连接符 48"/>
            <p:cNvCxnSpPr>
              <a:cxnSpLocks noChangeShapeType="1"/>
            </p:cNvCxnSpPr>
            <p:nvPr/>
          </p:nvCxnSpPr>
          <p:spPr bwMode="auto">
            <a:xfrm>
              <a:off x="0" y="733875"/>
              <a:ext cx="5353050" cy="0"/>
            </a:xfrm>
            <a:prstGeom prst="line">
              <a:avLst/>
            </a:prstGeom>
            <a:noFill/>
            <a:ln w="12700" cmpd="sng">
              <a:solidFill>
                <a:schemeClr val="accent1">
                  <a:alpha val="7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05" name="直接连接符 49"/>
            <p:cNvCxnSpPr>
              <a:cxnSpLocks noChangeShapeType="1"/>
            </p:cNvCxnSpPr>
            <p:nvPr/>
          </p:nvCxnSpPr>
          <p:spPr bwMode="auto">
            <a:xfrm>
              <a:off x="6838950" y="733875"/>
              <a:ext cx="5353050" cy="0"/>
            </a:xfrm>
            <a:prstGeom prst="line">
              <a:avLst/>
            </a:prstGeom>
            <a:noFill/>
            <a:ln w="12700" cmpd="sng">
              <a:solidFill>
                <a:schemeClr val="accent1">
                  <a:alpha val="7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6406" name="组合 74"/>
          <p:cNvGrpSpPr>
            <a:grpSpLocks/>
          </p:cNvGrpSpPr>
          <p:nvPr/>
        </p:nvGrpSpPr>
        <p:grpSpPr bwMode="auto">
          <a:xfrm>
            <a:off x="5774755" y="2662018"/>
            <a:ext cx="1315940" cy="1317615"/>
            <a:chOff x="0" y="0"/>
            <a:chExt cx="1248318" cy="1248318"/>
          </a:xfrm>
        </p:grpSpPr>
        <p:sp>
          <p:nvSpPr>
            <p:cNvPr id="16407" name="椭圆 57"/>
            <p:cNvSpPr>
              <a:spLocks noChangeArrowheads="1"/>
            </p:cNvSpPr>
            <p:nvPr/>
          </p:nvSpPr>
          <p:spPr bwMode="auto">
            <a:xfrm>
              <a:off x="0" y="0"/>
              <a:ext cx="1248318" cy="1248318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8" name="文本框 61"/>
            <p:cNvSpPr txBox="1">
              <a:spLocks noChangeArrowheads="1"/>
            </p:cNvSpPr>
            <p:nvPr/>
          </p:nvSpPr>
          <p:spPr bwMode="auto">
            <a:xfrm>
              <a:off x="169699" y="207807"/>
              <a:ext cx="924400" cy="825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sz="5062" dirty="0" smtClean="0">
                  <a:solidFill>
                    <a:schemeClr val="accent1"/>
                  </a:solidFill>
                  <a:latin typeface="华文细黑" pitchFamily="2" charset="-122"/>
                  <a:ea typeface="华文细黑" pitchFamily="2" charset="-122"/>
                </a:rPr>
                <a:t>03</a:t>
              </a:r>
              <a:endParaRPr lang="zh-CN" altLang="en-US" sz="5062" dirty="0">
                <a:solidFill>
                  <a:schemeClr val="accent1"/>
                </a:solidFill>
                <a:latin typeface="华文细黑" pitchFamily="2" charset="-122"/>
                <a:ea typeface="华文细黑" pitchFamily="2" charset="-122"/>
              </a:endParaRPr>
            </a:p>
          </p:txBody>
        </p:sp>
      </p:grpSp>
      <p:grpSp>
        <p:nvGrpSpPr>
          <p:cNvPr id="16409" name="组合 4"/>
          <p:cNvGrpSpPr>
            <a:grpSpLocks/>
          </p:cNvGrpSpPr>
          <p:nvPr/>
        </p:nvGrpSpPr>
        <p:grpSpPr bwMode="auto">
          <a:xfrm>
            <a:off x="5249047" y="4054972"/>
            <a:ext cx="2384096" cy="931219"/>
            <a:chOff x="0" y="0"/>
            <a:chExt cx="2261776" cy="883286"/>
          </a:xfrm>
        </p:grpSpPr>
        <p:sp>
          <p:nvSpPr>
            <p:cNvPr id="16410" name="文本框 66"/>
            <p:cNvSpPr txBox="1">
              <a:spLocks noChangeArrowheads="1"/>
            </p:cNvSpPr>
            <p:nvPr/>
          </p:nvSpPr>
          <p:spPr bwMode="auto">
            <a:xfrm>
              <a:off x="0" y="0"/>
              <a:ext cx="2261776" cy="333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sz="1687" b="1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rPr>
                <a:t>ADD YOUR TITLE</a:t>
              </a:r>
              <a:endParaRPr lang="zh-CN" altLang="en-US" sz="1687" b="1">
                <a:solidFill>
                  <a:schemeClr val="accent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11" name="矩形 70"/>
            <p:cNvSpPr>
              <a:spLocks noChangeArrowheads="1"/>
            </p:cNvSpPr>
            <p:nvPr/>
          </p:nvSpPr>
          <p:spPr bwMode="auto">
            <a:xfrm>
              <a:off x="3892" y="333720"/>
              <a:ext cx="2242954" cy="549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055" dirty="0">
                  <a:solidFill>
                    <a:schemeClr val="accent1"/>
                  </a:solidFill>
                  <a:latin typeface="Arial" pitchFamily="34" charset="0"/>
                </a:rPr>
                <a:t>Nothing we can do will change it. The future is before us and dynamic. Everything we do will affect it.</a:t>
              </a:r>
              <a:endParaRPr lang="zh-CN" altLang="en-US" sz="1055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640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4732" y="2113988"/>
            <a:ext cx="3535962" cy="300021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661394" y="2113988"/>
            <a:ext cx="3535962" cy="300021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438057" y="2113988"/>
            <a:ext cx="3535962" cy="300021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15"/>
          <p:cNvSpPr txBox="1"/>
          <p:nvPr/>
        </p:nvSpPr>
        <p:spPr>
          <a:xfrm>
            <a:off x="1460823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460823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52231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52231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90712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0712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4182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79835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888133"/>
            <a:ext cx="5781303" cy="316835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Rectangle 14"/>
          <p:cNvSpPr/>
          <p:nvPr/>
        </p:nvSpPr>
        <p:spPr>
          <a:xfrm>
            <a:off x="1004888" y="4228456"/>
            <a:ext cx="1996211" cy="1936518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2"/>
          </a:p>
        </p:txBody>
      </p:sp>
      <p:sp>
        <p:nvSpPr>
          <p:cNvPr id="17" name="Rectangle 16"/>
          <p:cNvSpPr/>
          <p:nvPr/>
        </p:nvSpPr>
        <p:spPr>
          <a:xfrm>
            <a:off x="3001099" y="3616326"/>
            <a:ext cx="1996211" cy="2131483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2"/>
          </a:p>
        </p:txBody>
      </p:sp>
      <p:sp>
        <p:nvSpPr>
          <p:cNvPr id="19" name="Rectangle 18"/>
          <p:cNvSpPr/>
          <p:nvPr/>
        </p:nvSpPr>
        <p:spPr>
          <a:xfrm>
            <a:off x="4996507" y="4597499"/>
            <a:ext cx="1996211" cy="1911886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2"/>
          </a:p>
        </p:txBody>
      </p:sp>
      <p:sp>
        <p:nvSpPr>
          <p:cNvPr id="6" name="Rectangle 5"/>
          <p:cNvSpPr/>
          <p:nvPr/>
        </p:nvSpPr>
        <p:spPr>
          <a:xfrm>
            <a:off x="1608075" y="4099800"/>
            <a:ext cx="5453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01</a:t>
            </a:r>
            <a:endParaRPr 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04017" y="4757093"/>
            <a:ext cx="198526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604287" y="3612379"/>
            <a:ext cx="6495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02</a:t>
            </a:r>
            <a:endParaRPr 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000227" y="4303315"/>
            <a:ext cx="200809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00499" y="4508053"/>
            <a:ext cx="66877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03</a:t>
            </a:r>
            <a:endParaRPr 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995636" y="5198988"/>
            <a:ext cx="199627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29375" y="2466016"/>
            <a:ext cx="1996211" cy="2131483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2"/>
          </a:p>
        </p:txBody>
      </p:sp>
      <p:sp>
        <p:nvSpPr>
          <p:cNvPr id="30" name="Rectangle 29"/>
          <p:cNvSpPr/>
          <p:nvPr/>
        </p:nvSpPr>
        <p:spPr>
          <a:xfrm>
            <a:off x="6443755" y="3307724"/>
            <a:ext cx="198102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558651" y="2670947"/>
            <a:ext cx="441146" cy="4004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2">
                <a:solidFill>
                  <a:schemeClr val="bg1"/>
                </a:solidFill>
                <a:latin typeface="Simple-Line-Icons" panose="02000503000000000000" pitchFamily="2" charset="2"/>
              </a:rPr>
              <a:t></a:t>
            </a:r>
            <a:endParaRPr lang="en-US" sz="2002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91914" y="2583055"/>
            <a:ext cx="6463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Agency FB" panose="020B0503020202020204" pitchFamily="34" charset="0"/>
                <a:ea typeface="Roboto" panose="02000000000000000000" pitchFamily="2" charset="0"/>
              </a:rPr>
              <a:t>04</a:t>
            </a:r>
            <a:endParaRPr lang="en-US" sz="4400" dirty="0">
              <a:solidFill>
                <a:schemeClr val="bg1"/>
              </a:solidFill>
              <a:latin typeface="Agency FB" panose="020B0503020202020204" pitchFamily="34" charset="0"/>
              <a:ea typeface="Roboto" panose="02000000000000000000" pitchFamily="2" charset="0"/>
            </a:endParaRPr>
          </a:p>
        </p:txBody>
      </p:sp>
      <p:sp>
        <p:nvSpPr>
          <p:cNvPr id="36" name="TextBox 39"/>
          <p:cNvSpPr txBox="1"/>
          <p:nvPr/>
        </p:nvSpPr>
        <p:spPr>
          <a:xfrm>
            <a:off x="9036065" y="3506910"/>
            <a:ext cx="2686115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39"/>
          <p:cNvSpPr txBox="1"/>
          <p:nvPr/>
        </p:nvSpPr>
        <p:spPr>
          <a:xfrm>
            <a:off x="8085559" y="5320903"/>
            <a:ext cx="2686115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1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4182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08008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00"/>
                            </p:stCondLst>
                            <p:childTnLst>
                              <p:par>
                                <p:cTn id="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300"/>
                            </p:stCondLst>
                            <p:childTnLst>
                              <p:par>
                                <p:cTn id="4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600"/>
                            </p:stCondLst>
                            <p:childTnLst>
                              <p:par>
                                <p:cTn id="5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900"/>
                            </p:stCondLst>
                            <p:childTnLst>
                              <p:par>
                                <p:cTn id="5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200"/>
                            </p:stCondLst>
                            <p:childTnLst>
                              <p:par>
                                <p:cTn id="6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800"/>
                            </p:stCondLst>
                            <p:childTnLst>
                              <p:par>
                                <p:cTn id="8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100"/>
                            </p:stCondLst>
                            <p:childTnLst>
                              <p:par>
                                <p:cTn id="8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40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900"/>
                            </p:stCondLst>
                            <p:childTnLst>
                              <p:par>
                                <p:cTn id="9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7" grpId="0" animBg="1"/>
      <p:bldP spid="19" grpId="0" animBg="1"/>
      <p:bldP spid="6" grpId="0"/>
      <p:bldP spid="20" grpId="0"/>
      <p:bldP spid="25" grpId="0"/>
      <p:bldP spid="26" grpId="0"/>
      <p:bldP spid="27" grpId="0"/>
      <p:bldP spid="28" grpId="0"/>
      <p:bldP spid="29" grpId="0" animBg="1"/>
      <p:bldP spid="30" grpId="0"/>
      <p:bldP spid="7" grpId="0"/>
      <p:bldP spid="31" grpId="0"/>
      <p:bldP spid="36" grpId="0"/>
      <p:bldP spid="3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643487" y="3862865"/>
            <a:ext cx="3203267" cy="222169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784169" y="1552436"/>
            <a:ext cx="3273338" cy="2221696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5771216" y="1592617"/>
            <a:ext cx="5138724" cy="2221696"/>
            <a:chOff x="5831780" y="1788244"/>
            <a:chExt cx="3895118" cy="1684286"/>
          </a:xfrm>
          <a:solidFill>
            <a:srgbClr val="09C989"/>
          </a:solidFill>
        </p:grpSpPr>
        <p:sp>
          <p:nvSpPr>
            <p:cNvPr id="6" name="Rectangle 1"/>
            <p:cNvSpPr/>
            <p:nvPr/>
          </p:nvSpPr>
          <p:spPr bwMode="auto">
            <a:xfrm>
              <a:off x="6075438" y="1788244"/>
              <a:ext cx="3651460" cy="1684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7" name="等腰三角形 6"/>
            <p:cNvSpPr/>
            <p:nvPr/>
          </p:nvSpPr>
          <p:spPr>
            <a:xfrm rot="16200000">
              <a:off x="5812088" y="3002295"/>
              <a:ext cx="286849" cy="247465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25"/>
          <p:cNvGrpSpPr>
            <a:grpSpLocks/>
          </p:cNvGrpSpPr>
          <p:nvPr/>
        </p:nvGrpSpPr>
        <p:grpSpPr bwMode="auto">
          <a:xfrm>
            <a:off x="1796925" y="3822684"/>
            <a:ext cx="5152946" cy="2302059"/>
            <a:chOff x="5907365" y="1787673"/>
            <a:chExt cx="3905900" cy="1745210"/>
          </a:xfrm>
          <a:solidFill>
            <a:srgbClr val="05B32E"/>
          </a:solidFill>
        </p:grpSpPr>
        <p:sp>
          <p:nvSpPr>
            <p:cNvPr id="9" name="Rectangle 1"/>
            <p:cNvSpPr/>
            <p:nvPr/>
          </p:nvSpPr>
          <p:spPr bwMode="auto">
            <a:xfrm flipH="1">
              <a:off x="5907365" y="1787673"/>
              <a:ext cx="3663510" cy="174521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0" name="等腰三角形 9"/>
            <p:cNvSpPr/>
            <p:nvPr/>
          </p:nvSpPr>
          <p:spPr>
            <a:xfrm rot="5400000" flipH="1">
              <a:off x="9545474" y="3002357"/>
              <a:ext cx="288118" cy="247465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633363" y="2325316"/>
            <a:ext cx="3675286" cy="690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您只需点击图片，然后通过右键找到填充图片，就可以换成您的图片而不影响效果。您只需点击图片，然后通过右键找到填充图片，就可以换成您的图片而不影响效果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7607518" y="1717781"/>
            <a:ext cx="1609573" cy="35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2319" tIns="36160" rIns="72319" bIns="3616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重点项目</a:t>
            </a:r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一</a:t>
            </a:r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404462" y="4628676"/>
            <a:ext cx="3675286" cy="690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您只需点击图片，然后通过右键找到填充图片，就可以换成您的图片而不影响效果。您只需点击图片，然后通过右键找到填充图片，就可以换成您的图片而不影响效果。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3452851" y="3920093"/>
            <a:ext cx="1609573" cy="35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2319" tIns="36160" rIns="72319" bIns="3616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重点项目二</a:t>
            </a:r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623397" y="2158881"/>
            <a:ext cx="345118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446600" y="4381879"/>
            <a:ext cx="345118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49080" y="764704"/>
            <a:ext cx="11449272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313570" y="168029"/>
            <a:ext cx="246810" cy="24681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60380" y="414839"/>
            <a:ext cx="246810" cy="246810"/>
          </a:xfrm>
          <a:prstGeom prst="rect">
            <a:avLst/>
          </a:prstGeom>
          <a:solidFill>
            <a:srgbClr val="00A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4182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95102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1" grpId="0"/>
      <p:bldP spid="12" grpId="0"/>
      <p:bldP spid="13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8549393" y="3544317"/>
            <a:ext cx="1801497" cy="1553016"/>
            <a:chOff x="8476198" y="3141240"/>
            <a:chExt cx="1708274" cy="1472651"/>
          </a:xfrm>
        </p:grpSpPr>
        <p:sp>
          <p:nvSpPr>
            <p:cNvPr id="5" name="Isosceles Triangle 4"/>
            <p:cNvSpPr/>
            <p:nvPr/>
          </p:nvSpPr>
          <p:spPr>
            <a:xfrm flipV="1">
              <a:off x="8476198" y="3141240"/>
              <a:ext cx="1708274" cy="147265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9142723" y="3462849"/>
              <a:ext cx="387918" cy="43871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549393" y="1903433"/>
            <a:ext cx="1801497" cy="1553016"/>
            <a:chOff x="8476198" y="1585268"/>
            <a:chExt cx="1708274" cy="1472651"/>
          </a:xfrm>
        </p:grpSpPr>
        <p:sp>
          <p:nvSpPr>
            <p:cNvPr id="4" name="Isosceles Triangle 3"/>
            <p:cNvSpPr/>
            <p:nvPr/>
          </p:nvSpPr>
          <p:spPr>
            <a:xfrm>
              <a:off x="8476198" y="1585268"/>
              <a:ext cx="1708274" cy="1472651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9147137" y="2296328"/>
              <a:ext cx="366395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544549" y="3588824"/>
            <a:ext cx="1801497" cy="1553016"/>
            <a:chOff x="9419857" y="3183444"/>
            <a:chExt cx="1708274" cy="1472651"/>
          </a:xfrm>
        </p:grpSpPr>
        <p:sp>
          <p:nvSpPr>
            <p:cNvPr id="7" name="Isosceles Triangle 6"/>
            <p:cNvSpPr/>
            <p:nvPr/>
          </p:nvSpPr>
          <p:spPr>
            <a:xfrm>
              <a:off x="9419857" y="3183444"/>
              <a:ext cx="1708274" cy="147265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10049769" y="3919769"/>
              <a:ext cx="448449" cy="36257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554236" y="3588824"/>
            <a:ext cx="1801497" cy="1553016"/>
            <a:chOff x="7532538" y="3183444"/>
            <a:chExt cx="1708274" cy="1472651"/>
          </a:xfrm>
        </p:grpSpPr>
        <p:sp>
          <p:nvSpPr>
            <p:cNvPr id="6" name="Isosceles Triangle 5"/>
            <p:cNvSpPr/>
            <p:nvPr/>
          </p:nvSpPr>
          <p:spPr>
            <a:xfrm>
              <a:off x="7532538" y="3183444"/>
              <a:ext cx="1708274" cy="147265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8248324" y="3965852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Isosceles Triangle 18"/>
          <p:cNvSpPr/>
          <p:nvPr/>
        </p:nvSpPr>
        <p:spPr>
          <a:xfrm>
            <a:off x="1945759" y="5466744"/>
            <a:ext cx="474391" cy="337981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>
            <a:off x="4637360" y="5466744"/>
            <a:ext cx="474391" cy="33798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Isosceles Triangle 20"/>
          <p:cNvSpPr/>
          <p:nvPr/>
        </p:nvSpPr>
        <p:spPr>
          <a:xfrm>
            <a:off x="7328961" y="5466744"/>
            <a:ext cx="474391" cy="337981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Isosceles Triangle 21"/>
          <p:cNvSpPr/>
          <p:nvPr/>
        </p:nvSpPr>
        <p:spPr>
          <a:xfrm>
            <a:off x="10020563" y="5466744"/>
            <a:ext cx="474391" cy="33798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408157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93468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778779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464091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4936" y="35197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374936" y="3818320"/>
            <a:ext cx="558956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4182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426956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/>
      <p:bldP spid="25" grpId="0"/>
      <p:bldP spid="26" grpId="0"/>
      <p:bldP spid="28" grpId="0"/>
      <p:bldP spid="29" grpId="0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-43724" y="-12700"/>
            <a:ext cx="12908824" cy="7278586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87" dirty="0"/>
          </a:p>
        </p:txBody>
      </p:sp>
      <p:sp>
        <p:nvSpPr>
          <p:cNvPr id="10" name="任意多边形 9"/>
          <p:cNvSpPr/>
          <p:nvPr/>
        </p:nvSpPr>
        <p:spPr bwMode="auto">
          <a:xfrm rot="10800000">
            <a:off x="3391326" y="0"/>
            <a:ext cx="9483723" cy="7256407"/>
          </a:xfrm>
          <a:custGeom>
            <a:avLst/>
            <a:gdLst>
              <a:gd name="connsiteX0" fmla="*/ 5442101 w 8991974"/>
              <a:gd name="connsiteY0" fmla="*/ 6858000 h 6858000"/>
              <a:gd name="connsiteX1" fmla="*/ 2370163 w 8991974"/>
              <a:gd name="connsiteY1" fmla="*/ 6858000 h 6858000"/>
              <a:gd name="connsiteX2" fmla="*/ 1781634 w 8991974"/>
              <a:gd name="connsiteY2" fmla="*/ 6858000 h 6858000"/>
              <a:gd name="connsiteX3" fmla="*/ 0 w 8991974"/>
              <a:gd name="connsiteY3" fmla="*/ 6858000 h 6858000"/>
              <a:gd name="connsiteX4" fmla="*/ 0 w 8991974"/>
              <a:gd name="connsiteY4" fmla="*/ 0 h 6858000"/>
              <a:gd name="connsiteX5" fmla="*/ 1781634 w 8991974"/>
              <a:gd name="connsiteY5" fmla="*/ 0 h 6858000"/>
              <a:gd name="connsiteX6" fmla="*/ 5920037 w 8991974"/>
              <a:gd name="connsiteY6" fmla="*/ 0 h 6858000"/>
              <a:gd name="connsiteX7" fmla="*/ 8991974 w 8991974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91974" h="6858000">
                <a:moveTo>
                  <a:pt x="5442101" y="6858000"/>
                </a:moveTo>
                <a:lnTo>
                  <a:pt x="2370163" y="6858000"/>
                </a:lnTo>
                <a:lnTo>
                  <a:pt x="1781634" y="6858000"/>
                </a:lnTo>
                <a:lnTo>
                  <a:pt x="0" y="6858000"/>
                </a:lnTo>
                <a:lnTo>
                  <a:pt x="0" y="0"/>
                </a:lnTo>
                <a:lnTo>
                  <a:pt x="1781634" y="0"/>
                </a:lnTo>
                <a:lnTo>
                  <a:pt x="5920037" y="0"/>
                </a:lnTo>
                <a:lnTo>
                  <a:pt x="8991974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6435" tIns="48218" rIns="96435" bIns="48218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6432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218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Stone Sans" pitchFamily="2" charset="0"/>
              <a:ea typeface="宋体" charset="-122"/>
            </a:endParaRPr>
          </a:p>
        </p:txBody>
      </p:sp>
      <p:sp>
        <p:nvSpPr>
          <p:cNvPr id="16" name="PA_文本框 3"/>
          <p:cNvSpPr txBox="1"/>
          <p:nvPr>
            <p:custDataLst>
              <p:tags r:id="rId1"/>
            </p:custDataLst>
          </p:nvPr>
        </p:nvSpPr>
        <p:spPr>
          <a:xfrm>
            <a:off x="452711" y="3601262"/>
            <a:ext cx="5428202" cy="152041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9280" b="1" kern="2200" spc="633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感谢聆听</a:t>
            </a:r>
            <a:endParaRPr lang="zh-CN" altLang="en-US" sz="9280" b="1" kern="2200" spc="6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PA_文本框 3"/>
          <p:cNvSpPr txBox="1"/>
          <p:nvPr>
            <p:custDataLst>
              <p:tags r:id="rId2"/>
            </p:custDataLst>
          </p:nvPr>
        </p:nvSpPr>
        <p:spPr>
          <a:xfrm>
            <a:off x="452711" y="5570553"/>
            <a:ext cx="8040128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财务分析</a:t>
            </a:r>
            <a:r>
              <a:rPr lang="en-US" altLang="zh-CN" sz="4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4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数据报告</a:t>
            </a:r>
            <a:r>
              <a:rPr lang="en-US" altLang="zh-CN" sz="4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4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理财投资</a:t>
            </a:r>
            <a:endParaRPr lang="zh-CN" altLang="en-US" sz="4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PA_文本框 3"/>
          <p:cNvSpPr txBox="1"/>
          <p:nvPr>
            <p:custDataLst>
              <p:tags r:id="rId3"/>
            </p:custDataLst>
          </p:nvPr>
        </p:nvSpPr>
        <p:spPr>
          <a:xfrm>
            <a:off x="452711" y="5114903"/>
            <a:ext cx="2880801" cy="41690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10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| </a:t>
            </a:r>
            <a:r>
              <a:rPr lang="zh-CN" altLang="en-US" sz="210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专注 </a:t>
            </a:r>
            <a:r>
              <a:rPr lang="en-US" altLang="zh-CN" sz="210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| </a:t>
            </a:r>
            <a:r>
              <a:rPr lang="zh-CN" altLang="en-US" sz="210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品质 </a:t>
            </a:r>
            <a:r>
              <a:rPr lang="en-US" altLang="zh-CN" sz="210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| </a:t>
            </a:r>
            <a:r>
              <a:rPr lang="zh-CN" altLang="en-US" sz="210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诚信 </a:t>
            </a:r>
            <a:r>
              <a:rPr lang="en-US" altLang="zh-CN" sz="210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|</a:t>
            </a:r>
            <a:endParaRPr lang="zh-CN" altLang="en-US" sz="2109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PA_文本框 45"/>
          <p:cNvSpPr txBox="1"/>
          <p:nvPr>
            <p:custDataLst>
              <p:tags r:id="rId4"/>
            </p:custDataLst>
          </p:nvPr>
        </p:nvSpPr>
        <p:spPr>
          <a:xfrm>
            <a:off x="452711" y="6331195"/>
            <a:ext cx="6168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Arial Black" pitchFamily="34" charset="0"/>
                <a:ea typeface="方正细圆简体" pitchFamily="2" charset="-122"/>
              </a:rPr>
              <a:t>FINANCIAL ANALYSIS/REPORTS/FINANCIAL INVESTMENT</a:t>
            </a:r>
            <a:endParaRPr lang="en-US" altLang="zh-CN" sz="1400" dirty="0">
              <a:solidFill>
                <a:schemeClr val="bg1"/>
              </a:solidFill>
              <a:latin typeface="Arial Black" pitchFamily="34" charset="0"/>
              <a:ea typeface="方正细圆简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565" y="1600101"/>
            <a:ext cx="5678484" cy="567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21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5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6" grpId="0"/>
      <p:bldP spid="17" grpId="0"/>
      <p:bldP spid="18" grpId="0"/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C962CAE3-00D0-4104-AB81-0B977EE21AFD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42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1_自定义设计方案">
  <a:themeElements>
    <a:clrScheme name="自定义 13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C000"/>
      </a:accent1>
      <a:accent2>
        <a:srgbClr val="06263F"/>
      </a:accent2>
      <a:accent3>
        <a:srgbClr val="FFC000"/>
      </a:accent3>
      <a:accent4>
        <a:srgbClr val="06263F"/>
      </a:accent4>
      <a:accent5>
        <a:srgbClr val="FFC000"/>
      </a:accent5>
      <a:accent6>
        <a:srgbClr val="06263F"/>
      </a:accent6>
      <a:hlink>
        <a:srgbClr val="FFC000"/>
      </a:hlink>
      <a:folHlink>
        <a:srgbClr val="06263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4045</Words>
  <Application>Microsoft Office PowerPoint</Application>
  <PresentationFormat>自定义</PresentationFormat>
  <Paragraphs>259</Paragraphs>
  <Slides>26</Slides>
  <Notes>26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428</dc:title>
  <dc:creator/>
  <cp:lastModifiedBy/>
  <cp:revision>1</cp:revision>
  <dcterms:created xsi:type="dcterms:W3CDTF">2016-10-17T14:00:15Z</dcterms:created>
  <dcterms:modified xsi:type="dcterms:W3CDTF">2017-07-19T03:43:10Z</dcterms:modified>
</cp:coreProperties>
</file>