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20" r:id="rId2"/>
    <p:sldId id="313" r:id="rId3"/>
    <p:sldId id="260" r:id="rId4"/>
    <p:sldId id="261" r:id="rId5"/>
    <p:sldId id="298" r:id="rId6"/>
    <p:sldId id="263" r:id="rId7"/>
    <p:sldId id="264" r:id="rId8"/>
    <p:sldId id="265" r:id="rId9"/>
    <p:sldId id="299" r:id="rId10"/>
    <p:sldId id="314" r:id="rId11"/>
    <p:sldId id="268" r:id="rId12"/>
    <p:sldId id="269" r:id="rId13"/>
    <p:sldId id="270" r:id="rId14"/>
    <p:sldId id="302" r:id="rId15"/>
    <p:sldId id="300" r:id="rId16"/>
    <p:sldId id="301" r:id="rId17"/>
    <p:sldId id="273" r:id="rId18"/>
    <p:sldId id="315" r:id="rId19"/>
    <p:sldId id="303" r:id="rId20"/>
    <p:sldId id="275" r:id="rId21"/>
    <p:sldId id="304" r:id="rId22"/>
    <p:sldId id="276" r:id="rId23"/>
    <p:sldId id="277" r:id="rId24"/>
    <p:sldId id="280" r:id="rId25"/>
    <p:sldId id="278" r:id="rId26"/>
    <p:sldId id="279" r:id="rId27"/>
    <p:sldId id="316" r:id="rId28"/>
    <p:sldId id="282" r:id="rId29"/>
    <p:sldId id="283" r:id="rId30"/>
    <p:sldId id="284" r:id="rId31"/>
    <p:sldId id="285" r:id="rId32"/>
    <p:sldId id="317" r:id="rId33"/>
    <p:sldId id="305" r:id="rId34"/>
    <p:sldId id="288" r:id="rId35"/>
    <p:sldId id="289" r:id="rId36"/>
    <p:sldId id="290" r:id="rId37"/>
    <p:sldId id="318" r:id="rId38"/>
    <p:sldId id="306" r:id="rId39"/>
    <p:sldId id="293" r:id="rId40"/>
    <p:sldId id="308" r:id="rId41"/>
    <p:sldId id="294" r:id="rId42"/>
    <p:sldId id="309" r:id="rId43"/>
    <p:sldId id="310" r:id="rId44"/>
    <p:sldId id="312" r:id="rId45"/>
    <p:sldId id="311" r:id="rId46"/>
    <p:sldId id="321" r:id="rId47"/>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32146"/>
    <a:srgbClr val="FEDE17"/>
    <a:srgbClr val="4BB4DB"/>
    <a:srgbClr val="2BA8D5"/>
    <a:srgbClr val="C21838"/>
    <a:srgbClr val="89A0C0"/>
    <a:srgbClr val="D9D9D9"/>
    <a:srgbClr val="F1CF0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987" autoAdjust="0"/>
    <p:restoredTop sz="94660"/>
  </p:normalViewPr>
  <p:slideViewPr>
    <p:cSldViewPr snapToGrid="0">
      <p:cViewPr varScale="1">
        <p:scale>
          <a:sx n="83" d="100"/>
          <a:sy n="83" d="100"/>
        </p:scale>
        <p:origin x="90" y="23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BA913-6BCF-416A-BAE8-504422ECCB71}" type="datetimeFigureOut">
              <a:rPr lang="zh-CN" altLang="en-US" smtClean="0"/>
              <a:t>2019/12/4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2D400-DAFD-4CDE-876A-CAF9453D0B8B}" type="slidenum">
              <a:rPr lang="zh-CN" altLang="en-US" smtClean="0"/>
              <a:t>‹#›</a:t>
            </a:fld>
            <a:endParaRPr lang="zh-CN" altLang="en-US"/>
          </a:p>
        </p:txBody>
      </p:sp>
    </p:spTree>
    <p:extLst>
      <p:ext uri="{BB962C8B-B14F-4D97-AF65-F5344CB8AC3E}">
        <p14:creationId xmlns:p14="http://schemas.microsoft.com/office/powerpoint/2010/main" val="545070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5714E7-E2E7-48CD-97AE-7A7F3451FABB}" type="slidenum">
              <a:rPr lang="zh-CN" altLang="en-US" smtClean="0"/>
              <a:t>1</a:t>
            </a:fld>
            <a:endParaRPr lang="zh-CN" altLang="en-US"/>
          </a:p>
        </p:txBody>
      </p:sp>
    </p:spTree>
    <p:extLst>
      <p:ext uri="{BB962C8B-B14F-4D97-AF65-F5344CB8AC3E}">
        <p14:creationId xmlns:p14="http://schemas.microsoft.com/office/powerpoint/2010/main" val="915751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2D400-DAFD-4CDE-876A-CAF9453D0B8B}" type="slidenum">
              <a:rPr lang="zh-CN" altLang="en-US" smtClean="0"/>
              <a:t>2</a:t>
            </a:fld>
            <a:endParaRPr lang="zh-CN" altLang="en-US"/>
          </a:p>
        </p:txBody>
      </p:sp>
    </p:spTree>
    <p:extLst>
      <p:ext uri="{BB962C8B-B14F-4D97-AF65-F5344CB8AC3E}">
        <p14:creationId xmlns:p14="http://schemas.microsoft.com/office/powerpoint/2010/main" val="2630005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a:p>
        </p:txBody>
      </p:sp>
    </p:spTree>
    <p:extLst>
      <p:ext uri="{BB962C8B-B14F-4D97-AF65-F5344CB8AC3E}">
        <p14:creationId xmlns:p14="http://schemas.microsoft.com/office/powerpoint/2010/main" val="3750320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a:p>
        </p:txBody>
      </p:sp>
    </p:spTree>
    <p:extLst>
      <p:ext uri="{BB962C8B-B14F-4D97-AF65-F5344CB8AC3E}">
        <p14:creationId xmlns:p14="http://schemas.microsoft.com/office/powerpoint/2010/main" val="1776071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371841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a:p>
        </p:txBody>
      </p:sp>
    </p:spTree>
    <p:extLst>
      <p:ext uri="{BB962C8B-B14F-4D97-AF65-F5344CB8AC3E}">
        <p14:creationId xmlns:p14="http://schemas.microsoft.com/office/powerpoint/2010/main" val="255501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a:p>
        </p:txBody>
      </p:sp>
    </p:spTree>
    <p:extLst>
      <p:ext uri="{BB962C8B-B14F-4D97-AF65-F5344CB8AC3E}">
        <p14:creationId xmlns:p14="http://schemas.microsoft.com/office/powerpoint/2010/main" val="1880088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a:p>
        </p:txBody>
      </p:sp>
    </p:spTree>
    <p:extLst>
      <p:ext uri="{BB962C8B-B14F-4D97-AF65-F5344CB8AC3E}">
        <p14:creationId xmlns:p14="http://schemas.microsoft.com/office/powerpoint/2010/main" val="1054630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195793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a:p>
        </p:txBody>
      </p:sp>
    </p:spTree>
    <p:extLst>
      <p:ext uri="{BB962C8B-B14F-4D97-AF65-F5344CB8AC3E}">
        <p14:creationId xmlns:p14="http://schemas.microsoft.com/office/powerpoint/2010/main" val="413192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2275784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3642591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291877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2130571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15</a:t>
            </a:fld>
            <a:endParaRPr lang="en-US"/>
          </a:p>
        </p:txBody>
      </p:sp>
    </p:spTree>
    <p:extLst>
      <p:ext uri="{BB962C8B-B14F-4D97-AF65-F5344CB8AC3E}">
        <p14:creationId xmlns:p14="http://schemas.microsoft.com/office/powerpoint/2010/main" val="431152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16</a:t>
            </a:fld>
            <a:endParaRPr lang="en-US"/>
          </a:p>
        </p:txBody>
      </p:sp>
    </p:spTree>
    <p:extLst>
      <p:ext uri="{BB962C8B-B14F-4D97-AF65-F5344CB8AC3E}">
        <p14:creationId xmlns:p14="http://schemas.microsoft.com/office/powerpoint/2010/main" val="2720508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252779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2761752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19</a:t>
            </a:fld>
            <a:endParaRPr lang="en-US"/>
          </a:p>
        </p:txBody>
      </p:sp>
    </p:spTree>
    <p:extLst>
      <p:ext uri="{BB962C8B-B14F-4D97-AF65-F5344CB8AC3E}">
        <p14:creationId xmlns:p14="http://schemas.microsoft.com/office/powerpoint/2010/main" val="1894715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2484158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21</a:t>
            </a:fld>
            <a:endParaRPr lang="en-US"/>
          </a:p>
        </p:txBody>
      </p:sp>
    </p:spTree>
    <p:extLst>
      <p:ext uri="{BB962C8B-B14F-4D97-AF65-F5344CB8AC3E}">
        <p14:creationId xmlns:p14="http://schemas.microsoft.com/office/powerpoint/2010/main" val="1544503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3899311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3270704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1651029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1954920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1407078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3686018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605334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3758403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4197703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1875577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615779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33</a:t>
            </a:fld>
            <a:endParaRPr lang="en-US"/>
          </a:p>
        </p:txBody>
      </p:sp>
    </p:spTree>
    <p:extLst>
      <p:ext uri="{BB962C8B-B14F-4D97-AF65-F5344CB8AC3E}">
        <p14:creationId xmlns:p14="http://schemas.microsoft.com/office/powerpoint/2010/main" val="400552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403360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2712391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143686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50245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552289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a:p>
        </p:txBody>
      </p:sp>
    </p:spTree>
    <p:extLst>
      <p:ext uri="{BB962C8B-B14F-4D97-AF65-F5344CB8AC3E}">
        <p14:creationId xmlns:p14="http://schemas.microsoft.com/office/powerpoint/2010/main" val="2296514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40</a:t>
            </a:fld>
            <a:endParaRPr lang="en-US"/>
          </a:p>
        </p:txBody>
      </p:sp>
    </p:spTree>
    <p:extLst>
      <p:ext uri="{BB962C8B-B14F-4D97-AF65-F5344CB8AC3E}">
        <p14:creationId xmlns:p14="http://schemas.microsoft.com/office/powerpoint/2010/main" val="865383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a:p>
        </p:txBody>
      </p:sp>
    </p:spTree>
    <p:extLst>
      <p:ext uri="{BB962C8B-B14F-4D97-AF65-F5344CB8AC3E}">
        <p14:creationId xmlns:p14="http://schemas.microsoft.com/office/powerpoint/2010/main" val="23510540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42</a:t>
            </a:fld>
            <a:endParaRPr lang="zh-CN" altLang="en-US"/>
          </a:p>
        </p:txBody>
      </p:sp>
    </p:spTree>
    <p:extLst>
      <p:ext uri="{BB962C8B-B14F-4D97-AF65-F5344CB8AC3E}">
        <p14:creationId xmlns:p14="http://schemas.microsoft.com/office/powerpoint/2010/main" val="28186980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43</a:t>
            </a:fld>
            <a:endParaRPr lang="zh-CN" altLang="en-US"/>
          </a:p>
        </p:txBody>
      </p:sp>
    </p:spTree>
    <p:extLst>
      <p:ext uri="{BB962C8B-B14F-4D97-AF65-F5344CB8AC3E}">
        <p14:creationId xmlns:p14="http://schemas.microsoft.com/office/powerpoint/2010/main" val="1696537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44</a:t>
            </a:fld>
            <a:endParaRPr lang="zh-CN" altLang="en-US"/>
          </a:p>
        </p:txBody>
      </p:sp>
    </p:spTree>
    <p:extLst>
      <p:ext uri="{BB962C8B-B14F-4D97-AF65-F5344CB8AC3E}">
        <p14:creationId xmlns:p14="http://schemas.microsoft.com/office/powerpoint/2010/main" val="4178196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45</a:t>
            </a:fld>
            <a:endParaRPr lang="zh-CN" altLang="en-US"/>
          </a:p>
        </p:txBody>
      </p:sp>
    </p:spTree>
    <p:extLst>
      <p:ext uri="{BB962C8B-B14F-4D97-AF65-F5344CB8AC3E}">
        <p14:creationId xmlns:p14="http://schemas.microsoft.com/office/powerpoint/2010/main" val="53204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5714E7-E2E7-48CD-97AE-7A7F3451FABB}" type="slidenum">
              <a:rPr lang="zh-CN" altLang="en-US" smtClean="0"/>
              <a:t>46</a:t>
            </a:fld>
            <a:endParaRPr lang="zh-CN" altLang="en-US"/>
          </a:p>
        </p:txBody>
      </p:sp>
    </p:spTree>
    <p:extLst>
      <p:ext uri="{BB962C8B-B14F-4D97-AF65-F5344CB8AC3E}">
        <p14:creationId xmlns:p14="http://schemas.microsoft.com/office/powerpoint/2010/main" val="3493894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795313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91829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401473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75193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FDF1CD2-8F92-41D7-817D-8A262A7ECD02}" type="slidenum">
              <a:rPr lang="zh-CN" altLang="en-US" smtClean="0"/>
              <a:t>‹#›</a:t>
            </a:fld>
            <a:endParaRPr lang="zh-CN" altLang="en-US"/>
          </a:p>
        </p:txBody>
      </p:sp>
      <p:sp>
        <p:nvSpPr>
          <p:cNvPr id="11" name="矩形 10"/>
          <p:cNvSpPr/>
          <p:nvPr userDrawn="1"/>
        </p:nvSpPr>
        <p:spPr>
          <a:xfrm>
            <a:off x="870622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3111569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257081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22646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52776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41409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344286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210C45-CCC0-4923-A269-FFC68573D3D1}" type="datetimeFigureOut">
              <a:rPr lang="zh-CN" altLang="en-US" smtClean="0"/>
              <a:t>2019/12/4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1034608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pic>
        <p:nvPicPr>
          <p:cNvPr id="10" name="图片 9"/>
          <p:cNvPicPr>
            <a:picLocks noChangeAspect="1"/>
          </p:cNvPicPr>
          <p:nvPr userDrawn="1"/>
        </p:nvPicPr>
        <p:blipFill rotWithShape="1">
          <a:blip r:embed="rId2"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Tree>
    <p:extLst>
      <p:ext uri="{BB962C8B-B14F-4D97-AF65-F5344CB8AC3E}">
        <p14:creationId xmlns:p14="http://schemas.microsoft.com/office/powerpoint/2010/main" val="225743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84685552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74271984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63064489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58817733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15789774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44603408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99834052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7914139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7078067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57765355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8156050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6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80322896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38694930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04823337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12081957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0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53688218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58497589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2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48588613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4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39010390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5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274867520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8164918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7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10560456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89369764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9_节标题">
    <p:spTree>
      <p:nvGrpSpPr>
        <p:cNvPr id="1" name=""/>
        <p:cNvGrpSpPr/>
        <p:nvPr/>
      </p:nvGrpSpPr>
      <p:grpSpPr>
        <a:xfrm>
          <a:off x="0" y="0"/>
          <a:ext cx="0" cy="0"/>
          <a:chOff x="0" y="0"/>
          <a:chExt cx="0" cy="0"/>
        </a:xfrm>
      </p:grpSpPr>
      <p:sp>
        <p:nvSpPr>
          <p:cNvPr id="2" name="标题 1"/>
          <p:cNvSpPr>
            <a:spLocks noGrp="1"/>
          </p:cNvSpPr>
          <p:nvPr>
            <p:ph type="title"/>
          </p:nvPr>
        </p:nvSpPr>
        <p:spPr>
          <a:xfrm>
            <a:off x="983432" y="406317"/>
            <a:ext cx="5040560" cy="504055"/>
          </a:xfrm>
        </p:spPr>
        <p:txBody>
          <a:bodyPr lIns="0" tIns="0" rIns="0" bIns="0" anchor="t"/>
          <a:lstStyle>
            <a:lvl1pPr algn="l">
              <a:defRPr sz="3200" b="0" cap="a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lvl1pPr>
              <a:defRPr/>
            </a:lvl1pPr>
          </a:lstStyle>
          <a:p>
            <a:pPr>
              <a:defRPr/>
            </a:pPr>
            <a:fld id="{AF102D13-023C-493B-946F-6334B1550202}" type="datetimeFigureOut">
              <a:rPr lang="zh-CN" altLang="en-US"/>
              <a:pPr>
                <a:defRPr/>
              </a:pPr>
              <a:t>2019/12/4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36696073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210C45-CCC0-4923-A269-FFC68573D3D1}" type="datetimeFigureOut">
              <a:rPr lang="zh-CN" altLang="en-US" smtClean="0"/>
              <a:t>2019/12/4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F1CD2-8F92-41D7-817D-8A262A7ECD02}" type="slidenum">
              <a:rPr lang="zh-CN" altLang="en-US" smtClean="0"/>
              <a:t>‹#›</a:t>
            </a:fld>
            <a:endParaRPr lang="zh-CN" altLang="en-US"/>
          </a:p>
        </p:txBody>
      </p:sp>
    </p:spTree>
    <p:extLst>
      <p:ext uri="{BB962C8B-B14F-4D97-AF65-F5344CB8AC3E}">
        <p14:creationId xmlns:p14="http://schemas.microsoft.com/office/powerpoint/2010/main" val="4110239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6" r:id="rId16"/>
    <p:sldLayoutId id="2147483667" r:id="rId17"/>
    <p:sldLayoutId id="2147483668"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3" r:id="rId31"/>
    <p:sldLayoutId id="2147483684" r:id="rId32"/>
    <p:sldLayoutId id="2147483685" r:id="rId33"/>
    <p:sldLayoutId id="2147483686" r:id="rId34"/>
    <p:sldLayoutId id="2147483687" r:id="rId35"/>
    <p:sldLayoutId id="2147483688"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a:spLocks/>
          </p:cNvSpPr>
          <p:nvPr/>
        </p:nvSpPr>
        <p:spPr bwMode="auto">
          <a:xfrm>
            <a:off x="4700086" y="1236451"/>
            <a:ext cx="7491914" cy="2882570"/>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E3214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Freeform 10"/>
          <p:cNvSpPr>
            <a:spLocks/>
          </p:cNvSpPr>
          <p:nvPr/>
        </p:nvSpPr>
        <p:spPr bwMode="auto">
          <a:xfrm>
            <a:off x="0" y="-1210182"/>
            <a:ext cx="12192000" cy="6096000"/>
          </a:xfrm>
          <a:custGeom>
            <a:avLst/>
            <a:gdLst>
              <a:gd name="T0" fmla="*/ 967 w 967"/>
              <a:gd name="T1" fmla="*/ 199 h 478"/>
              <a:gd name="T2" fmla="*/ 0 w 967"/>
              <a:gd name="T3" fmla="*/ 247 h 478"/>
              <a:gd name="T4" fmla="*/ 0 w 967"/>
              <a:gd name="T5" fmla="*/ 95 h 478"/>
              <a:gd name="T6" fmla="*/ 967 w 967"/>
              <a:gd name="T7" fmla="*/ 95 h 478"/>
              <a:gd name="T8" fmla="*/ 967 w 967"/>
              <a:gd name="T9" fmla="*/ 199 h 478"/>
            </a:gdLst>
            <a:ahLst/>
            <a:cxnLst>
              <a:cxn ang="0">
                <a:pos x="T0" y="T1"/>
              </a:cxn>
              <a:cxn ang="0">
                <a:pos x="T2" y="T3"/>
              </a:cxn>
              <a:cxn ang="0">
                <a:pos x="T4" y="T5"/>
              </a:cxn>
              <a:cxn ang="0">
                <a:pos x="T6" y="T7"/>
              </a:cxn>
              <a:cxn ang="0">
                <a:pos x="T8" y="T9"/>
              </a:cxn>
            </a:cxnLst>
            <a:rect l="0" t="0" r="r" b="b"/>
            <a:pathLst>
              <a:path w="967" h="478">
                <a:moveTo>
                  <a:pt x="967" y="199"/>
                </a:moveTo>
                <a:cubicBezTo>
                  <a:pt x="636" y="0"/>
                  <a:pt x="386" y="478"/>
                  <a:pt x="0" y="247"/>
                </a:cubicBezTo>
                <a:cubicBezTo>
                  <a:pt x="0" y="95"/>
                  <a:pt x="0" y="95"/>
                  <a:pt x="0" y="95"/>
                </a:cubicBezTo>
                <a:cubicBezTo>
                  <a:pt x="967" y="95"/>
                  <a:pt x="967" y="95"/>
                  <a:pt x="967" y="95"/>
                </a:cubicBezTo>
                <a:lnTo>
                  <a:pt x="967" y="199"/>
                </a:ln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0" y="-834776"/>
            <a:ext cx="12227859" cy="7475547"/>
          </a:xfrm>
          <a:custGeom>
            <a:avLst/>
            <a:gdLst>
              <a:gd name="T0" fmla="*/ 967 w 967"/>
              <a:gd name="T1" fmla="*/ 200 h 589"/>
              <a:gd name="T2" fmla="*/ 0 w 967"/>
              <a:gd name="T3" fmla="*/ 454 h 589"/>
              <a:gd name="T4" fmla="*/ 0 w 967"/>
              <a:gd name="T5" fmla="*/ 247 h 589"/>
              <a:gd name="T6" fmla="*/ 967 w 967"/>
              <a:gd name="T7" fmla="*/ 199 h 589"/>
              <a:gd name="T8" fmla="*/ 967 w 967"/>
              <a:gd name="T9" fmla="*/ 200 h 589"/>
            </a:gdLst>
            <a:ahLst/>
            <a:cxnLst>
              <a:cxn ang="0">
                <a:pos x="T0" y="T1"/>
              </a:cxn>
              <a:cxn ang="0">
                <a:pos x="T2" y="T3"/>
              </a:cxn>
              <a:cxn ang="0">
                <a:pos x="T4" y="T5"/>
              </a:cxn>
              <a:cxn ang="0">
                <a:pos x="T6" y="T7"/>
              </a:cxn>
              <a:cxn ang="0">
                <a:pos x="T8" y="T9"/>
              </a:cxn>
            </a:cxnLst>
            <a:rect l="0" t="0" r="r" b="b"/>
            <a:pathLst>
              <a:path w="967" h="589">
                <a:moveTo>
                  <a:pt x="967" y="200"/>
                </a:moveTo>
                <a:cubicBezTo>
                  <a:pt x="646" y="23"/>
                  <a:pt x="367" y="589"/>
                  <a:pt x="0" y="454"/>
                </a:cubicBezTo>
                <a:cubicBezTo>
                  <a:pt x="0" y="247"/>
                  <a:pt x="0" y="247"/>
                  <a:pt x="0" y="247"/>
                </a:cubicBezTo>
                <a:cubicBezTo>
                  <a:pt x="386" y="478"/>
                  <a:pt x="636" y="0"/>
                  <a:pt x="967" y="199"/>
                </a:cubicBezTo>
                <a:lnTo>
                  <a:pt x="967" y="200"/>
                </a:lnTo>
                <a:close/>
              </a:path>
            </a:pathLst>
          </a:custGeom>
          <a:solidFill>
            <a:srgbClr val="FEDE17"/>
          </a:solidFill>
          <a:ln>
            <a:noFill/>
          </a:ln>
          <a:effectLst>
            <a:outerShdw blurRad="190500" dist="63500" dir="2700000" algn="tl" rotWithShape="0">
              <a:schemeClr val="tx1">
                <a:lumMod val="50000"/>
                <a:lumOff val="50000"/>
                <a:alpha val="40000"/>
              </a:scheme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862026" y="5399843"/>
            <a:ext cx="5400600" cy="411184"/>
            <a:chOff x="898377" y="3075806"/>
            <a:chExt cx="7277294" cy="411184"/>
          </a:xfrm>
        </p:grpSpPr>
        <p:sp>
          <p:nvSpPr>
            <p:cNvPr id="15" name="五边形 14"/>
            <p:cNvSpPr/>
            <p:nvPr/>
          </p:nvSpPr>
          <p:spPr>
            <a:xfrm>
              <a:off x="3603672"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16" name="五边形 15"/>
            <p:cNvSpPr/>
            <p:nvPr/>
          </p:nvSpPr>
          <p:spPr>
            <a:xfrm flipH="1">
              <a:off x="898377"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grpSp>
      <p:cxnSp>
        <p:nvCxnSpPr>
          <p:cNvPr id="18" name="直接连接符 17"/>
          <p:cNvCxnSpPr/>
          <p:nvPr/>
        </p:nvCxnSpPr>
        <p:spPr>
          <a:xfrm flipH="1">
            <a:off x="6402088" y="617713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2508" y="617184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TextBox 7"/>
          <p:cNvSpPr>
            <a:spLocks noChangeArrowheads="1"/>
          </p:cNvSpPr>
          <p:nvPr/>
        </p:nvSpPr>
        <p:spPr bwMode="auto">
          <a:xfrm>
            <a:off x="6252082" y="5446966"/>
            <a:ext cx="4728501" cy="33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200" dirty="0">
                <a:solidFill>
                  <a:schemeClr val="bg1"/>
                </a:solidFill>
                <a:latin typeface="Swis721 Lt BT" pitchFamily="34" charset="0"/>
                <a:ea typeface="微软雅黑" pitchFamily="34" charset="-122"/>
                <a:cs typeface="LilyUPC" pitchFamily="34" charset="-34"/>
                <a:sym typeface="微软雅黑" pitchFamily="34" charset="-122"/>
              </a:rPr>
              <a:t>BUSENESS ACTIVITY PLANNING</a:t>
            </a:r>
            <a:endParaRPr lang="zh-CN" altLang="en-US" sz="2200" dirty="0">
              <a:solidFill>
                <a:schemeClr val="bg1"/>
              </a:solidFill>
              <a:latin typeface="Swis721 Lt BT" pitchFamily="34" charset="0"/>
              <a:ea typeface="微软雅黑" pitchFamily="34" charset="-122"/>
              <a:cs typeface="LilyUPC" pitchFamily="34" charset="-34"/>
              <a:sym typeface="微软雅黑" pitchFamily="34" charset="-122"/>
            </a:endParaRPr>
          </a:p>
        </p:txBody>
      </p:sp>
      <p:sp>
        <p:nvSpPr>
          <p:cNvPr id="23" name="TextBox 7"/>
          <p:cNvSpPr>
            <a:spLocks noChangeArrowheads="1"/>
          </p:cNvSpPr>
          <p:nvPr/>
        </p:nvSpPr>
        <p:spPr bwMode="auto">
          <a:xfrm>
            <a:off x="5340281" y="4101032"/>
            <a:ext cx="65521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800" b="1" spc="300" dirty="0">
                <a:solidFill>
                  <a:schemeClr val="bg1">
                    <a:lumMod val="50000"/>
                  </a:schemeClr>
                </a:solidFill>
                <a:latin typeface="微软雅黑" pitchFamily="34" charset="-122"/>
                <a:ea typeface="微软雅黑" pitchFamily="34" charset="-122"/>
                <a:sym typeface="微软雅黑" pitchFamily="34" charset="-122"/>
              </a:rPr>
              <a:t>管理故事分享</a:t>
            </a:r>
            <a:r>
              <a:rPr lang="en-US" altLang="zh-CN" sz="4800" b="1" spc="300" dirty="0" err="1">
                <a:solidFill>
                  <a:schemeClr val="bg1">
                    <a:lumMod val="50000"/>
                  </a:schemeClr>
                </a:solidFill>
                <a:latin typeface="微软雅黑" pitchFamily="34" charset="-122"/>
                <a:ea typeface="微软雅黑" pitchFamily="34" charset="-122"/>
                <a:sym typeface="微软雅黑" pitchFamily="34" charset="-122"/>
              </a:rPr>
              <a:t>ppt</a:t>
            </a:r>
            <a:r>
              <a:rPr lang="zh-CN" altLang="en-US" sz="4800" b="1" spc="300" dirty="0">
                <a:solidFill>
                  <a:schemeClr val="bg1">
                    <a:lumMod val="50000"/>
                  </a:schemeClr>
                </a:solidFill>
                <a:latin typeface="微软雅黑" pitchFamily="34" charset="-122"/>
                <a:ea typeface="微软雅黑" pitchFamily="34" charset="-122"/>
                <a:sym typeface="微软雅黑" pitchFamily="34" charset="-122"/>
              </a:rPr>
              <a:t>模板</a:t>
            </a:r>
            <a:endParaRPr lang="zh-CN" altLang="en-US" sz="4800" b="1" spc="3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997147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75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750"/>
                                        <p:tgtEl>
                                          <p:spTgt spid="24"/>
                                        </p:tgtEl>
                                      </p:cBhvr>
                                    </p:animEffect>
                                  </p:childTnLst>
                                </p:cTn>
                              </p:par>
                            </p:childTnLst>
                          </p:cTn>
                        </p:par>
                        <p:par>
                          <p:cTn id="15" fill="hold">
                            <p:stCondLst>
                              <p:cond delay="1500"/>
                            </p:stCondLst>
                            <p:childTnLst>
                              <p:par>
                                <p:cTn id="16" presetID="2" presetClass="entr" presetSubtype="12" fill="hold" grpId="0" nodeType="afterEffect">
                                  <p:stCondLst>
                                    <p:cond delay="0"/>
                                  </p:stCondLst>
                                  <p:iterate type="lt">
                                    <p:tmPct val="13000"/>
                                  </p:iterate>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600" fill="hold"/>
                                        <p:tgtEl>
                                          <p:spTgt spid="23"/>
                                        </p:tgtEl>
                                        <p:attrNameLst>
                                          <p:attrName>ppt_x</p:attrName>
                                        </p:attrNameLst>
                                      </p:cBhvr>
                                      <p:tavLst>
                                        <p:tav tm="0">
                                          <p:val>
                                            <p:strVal val="0-#ppt_w/2"/>
                                          </p:val>
                                        </p:tav>
                                        <p:tav tm="100000">
                                          <p:val>
                                            <p:strVal val="#ppt_x"/>
                                          </p:val>
                                        </p:tav>
                                      </p:tavLst>
                                    </p:anim>
                                    <p:anim calcmode="lin" valueType="num">
                                      <p:cBhvr additive="base">
                                        <p:cTn id="19" dur="600" fill="hold"/>
                                        <p:tgtEl>
                                          <p:spTgt spid="23"/>
                                        </p:tgtEl>
                                        <p:attrNameLst>
                                          <p:attrName>ppt_y</p:attrName>
                                        </p:attrNameLst>
                                      </p:cBhvr>
                                      <p:tavLst>
                                        <p:tav tm="0">
                                          <p:val>
                                            <p:strVal val="1+#ppt_h/2"/>
                                          </p:val>
                                        </p:tav>
                                        <p:tav tm="100000">
                                          <p:val>
                                            <p:strVal val="#ppt_y"/>
                                          </p:val>
                                        </p:tav>
                                      </p:tavLst>
                                    </p:anim>
                                  </p:childTnLst>
                                </p:cTn>
                              </p:par>
                            </p:childTnLst>
                          </p:cTn>
                        </p:par>
                        <p:par>
                          <p:cTn id="20" fill="hold">
                            <p:stCondLst>
                              <p:cond delay="2880"/>
                            </p:stCondLst>
                            <p:childTnLst>
                              <p:par>
                                <p:cTn id="21" presetID="16" presetClass="entr" presetSubtype="37"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par>
                          <p:cTn id="24" fill="hold">
                            <p:stCondLst>
                              <p:cond delay="3380"/>
                            </p:stCondLst>
                            <p:childTnLst>
                              <p:par>
                                <p:cTn id="25" presetID="38" presetClass="entr" presetSubtype="0" accel="50000" fill="hold" grpId="0" nodeType="afterEffect">
                                  <p:stCondLst>
                                    <p:cond delay="0"/>
                                  </p:stCondLst>
                                  <p:iterate type="lt">
                                    <p:tmPct val="50000"/>
                                  </p:iterate>
                                  <p:childTnLst>
                                    <p:set>
                                      <p:cBhvr>
                                        <p:cTn id="26" dur="1" fill="hold">
                                          <p:stCondLst>
                                            <p:cond delay="0"/>
                                          </p:stCondLst>
                                        </p:cTn>
                                        <p:tgtEl>
                                          <p:spTgt spid="22"/>
                                        </p:tgtEl>
                                        <p:attrNameLst>
                                          <p:attrName>style.visibility</p:attrName>
                                        </p:attrNameLst>
                                      </p:cBhvr>
                                      <p:to>
                                        <p:strVal val="visible"/>
                                      </p:to>
                                    </p:set>
                                    <p:set>
                                      <p:cBhvr>
                                        <p:cTn id="27" dur="46" fill="hold">
                                          <p:stCondLst>
                                            <p:cond delay="0"/>
                                          </p:stCondLst>
                                        </p:cTn>
                                        <p:tgtEl>
                                          <p:spTgt spid="22"/>
                                        </p:tgtEl>
                                        <p:attrNameLst>
                                          <p:attrName>style.rotation</p:attrName>
                                        </p:attrNameLst>
                                      </p:cBhvr>
                                      <p:to>
                                        <p:strVal val="-45.0"/>
                                      </p:to>
                                    </p:set>
                                    <p:anim calcmode="lin" valueType="num">
                                      <p:cBhvr>
                                        <p:cTn id="28" dur="46" fill="hold">
                                          <p:stCondLst>
                                            <p:cond delay="46"/>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29" dur="46"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30" dur="16" decel="50000" autoRev="1" fill="hold">
                                          <p:stCondLst>
                                            <p:cond delay="46"/>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31" dur="14" fill="hold">
                                          <p:stCondLst>
                                            <p:cond delay="86"/>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4630"/>
                            </p:stCondLst>
                            <p:childTnLst>
                              <p:par>
                                <p:cTn id="33" presetID="22" presetClass="entr" presetSubtype="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right)">
                                      <p:cBhvr>
                                        <p:cTn id="35" dur="500"/>
                                        <p:tgtEl>
                                          <p:spTgt spid="18"/>
                                        </p:tgtEl>
                                      </p:cBhvr>
                                    </p:animEffect>
                                  </p:childTnLst>
                                </p:cTn>
                              </p:par>
                              <p:par>
                                <p:cTn id="36" presetID="22" presetClass="entr" presetSubtype="8"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9" grpId="0" animBg="1"/>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EditPoints="1"/>
          </p:cNvSpPr>
          <p:nvPr/>
        </p:nvSpPr>
        <p:spPr bwMode="auto">
          <a:xfrm>
            <a:off x="6046051" y="591291"/>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4BB4DB"/>
          </a:solidFill>
          <a:ln>
            <a:noFill/>
          </a:ln>
          <a:extLst/>
        </p:spPr>
        <p:txBody>
          <a:bodyPr/>
          <a:lstStyle/>
          <a:p>
            <a:endParaRPr lang="zh-CN" altLang="en-US" sz="1799"/>
          </a:p>
        </p:txBody>
      </p:sp>
      <p:sp>
        <p:nvSpPr>
          <p:cNvPr id="25" name="椭圆 24"/>
          <p:cNvSpPr>
            <a:spLocks noChangeAspect="1"/>
          </p:cNvSpPr>
          <p:nvPr/>
        </p:nvSpPr>
        <p:spPr>
          <a:xfrm>
            <a:off x="1048595" y="1609211"/>
            <a:ext cx="3626921" cy="3626921"/>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a:spLocks noEditPoints="1"/>
          </p:cNvSpPr>
          <p:nvPr/>
        </p:nvSpPr>
        <p:spPr bwMode="auto">
          <a:xfrm>
            <a:off x="6046051" y="1566288"/>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EDE17"/>
          </a:solidFill>
          <a:ln>
            <a:noFill/>
          </a:ln>
          <a:extLst/>
        </p:spPr>
        <p:txBody>
          <a:bodyPr/>
          <a:lstStyle/>
          <a:p>
            <a:endParaRPr lang="zh-CN" altLang="en-US" sz="1799"/>
          </a:p>
        </p:txBody>
      </p:sp>
      <p:sp>
        <p:nvSpPr>
          <p:cNvPr id="40" name="Freeform 5"/>
          <p:cNvSpPr>
            <a:spLocks noEditPoints="1"/>
          </p:cNvSpPr>
          <p:nvPr/>
        </p:nvSpPr>
        <p:spPr bwMode="auto">
          <a:xfrm>
            <a:off x="6064843" y="2541282"/>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E32146"/>
          </a:solidFill>
          <a:ln>
            <a:noFill/>
          </a:ln>
          <a:extLst/>
        </p:spPr>
        <p:txBody>
          <a:bodyPr/>
          <a:lstStyle/>
          <a:p>
            <a:endParaRPr lang="zh-CN" altLang="en-US" sz="1799"/>
          </a:p>
        </p:txBody>
      </p:sp>
      <p:sp>
        <p:nvSpPr>
          <p:cNvPr id="42" name="Freeform 5"/>
          <p:cNvSpPr>
            <a:spLocks noEditPoints="1"/>
          </p:cNvSpPr>
          <p:nvPr/>
        </p:nvSpPr>
        <p:spPr bwMode="auto">
          <a:xfrm>
            <a:off x="6064843" y="3516279"/>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4BB4DB"/>
          </a:solidFill>
          <a:ln>
            <a:noFill/>
          </a:ln>
          <a:extLst/>
        </p:spPr>
        <p:txBody>
          <a:bodyPr/>
          <a:lstStyle/>
          <a:p>
            <a:endParaRPr lang="zh-CN" altLang="en-US" sz="1799"/>
          </a:p>
        </p:txBody>
      </p:sp>
      <p:sp>
        <p:nvSpPr>
          <p:cNvPr id="44" name="Freeform 5"/>
          <p:cNvSpPr>
            <a:spLocks noEditPoints="1"/>
          </p:cNvSpPr>
          <p:nvPr/>
        </p:nvSpPr>
        <p:spPr bwMode="auto">
          <a:xfrm>
            <a:off x="6046051" y="4491273"/>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EDE17"/>
          </a:solidFill>
          <a:ln>
            <a:noFill/>
          </a:ln>
          <a:extLst/>
        </p:spPr>
        <p:txBody>
          <a:bodyPr/>
          <a:lstStyle/>
          <a:p>
            <a:endParaRPr lang="zh-CN" altLang="en-US" sz="1799"/>
          </a:p>
        </p:txBody>
      </p:sp>
      <p:sp>
        <p:nvSpPr>
          <p:cNvPr id="46" name="Freeform 5"/>
          <p:cNvSpPr>
            <a:spLocks noEditPoints="1"/>
          </p:cNvSpPr>
          <p:nvPr/>
        </p:nvSpPr>
        <p:spPr bwMode="auto">
          <a:xfrm>
            <a:off x="6046051" y="5466270"/>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E32146"/>
          </a:solidFill>
          <a:ln>
            <a:noFill/>
          </a:ln>
          <a:extLst/>
        </p:spPr>
        <p:txBody>
          <a:bodyPr/>
          <a:lstStyle/>
          <a:p>
            <a:endParaRPr lang="zh-CN" altLang="en-US" sz="1799"/>
          </a:p>
        </p:txBody>
      </p:sp>
      <p:sp>
        <p:nvSpPr>
          <p:cNvPr id="48" name="任意多边形 47"/>
          <p:cNvSpPr>
            <a:spLocks/>
          </p:cNvSpPr>
          <p:nvPr/>
        </p:nvSpPr>
        <p:spPr bwMode="auto">
          <a:xfrm>
            <a:off x="6831910" y="697209"/>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5" name="任意多边形 54"/>
          <p:cNvSpPr>
            <a:spLocks/>
          </p:cNvSpPr>
          <p:nvPr/>
        </p:nvSpPr>
        <p:spPr bwMode="auto">
          <a:xfrm>
            <a:off x="6831910" y="1681959"/>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6" name="任意多边形 55"/>
          <p:cNvSpPr>
            <a:spLocks/>
          </p:cNvSpPr>
          <p:nvPr/>
        </p:nvSpPr>
        <p:spPr bwMode="auto">
          <a:xfrm>
            <a:off x="6850703" y="2642884"/>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7" name="任意多边形 56"/>
          <p:cNvSpPr>
            <a:spLocks/>
          </p:cNvSpPr>
          <p:nvPr/>
        </p:nvSpPr>
        <p:spPr bwMode="auto">
          <a:xfrm>
            <a:off x="6850703" y="3622197"/>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59" name="任意多边形 58"/>
          <p:cNvSpPr>
            <a:spLocks/>
          </p:cNvSpPr>
          <p:nvPr/>
        </p:nvSpPr>
        <p:spPr bwMode="auto">
          <a:xfrm>
            <a:off x="6831910" y="4582423"/>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60" name="任意多边形 59"/>
          <p:cNvSpPr>
            <a:spLocks/>
          </p:cNvSpPr>
          <p:nvPr/>
        </p:nvSpPr>
        <p:spPr bwMode="auto">
          <a:xfrm>
            <a:off x="6831910" y="5557492"/>
            <a:ext cx="4327308" cy="608188"/>
          </a:xfrm>
          <a:custGeom>
            <a:avLst/>
            <a:gdLst>
              <a:gd name="connsiteX0" fmla="*/ 876621 w 4327308"/>
              <a:gd name="connsiteY0" fmla="*/ 0 h 608188"/>
              <a:gd name="connsiteX1" fmla="*/ 1610722 w 4327308"/>
              <a:gd name="connsiteY1" fmla="*/ 0 h 608188"/>
              <a:gd name="connsiteX2" fmla="*/ 3321424 w 4327308"/>
              <a:gd name="connsiteY2" fmla="*/ 0 h 608188"/>
              <a:gd name="connsiteX3" fmla="*/ 4055525 w 4327308"/>
              <a:gd name="connsiteY3" fmla="*/ 0 h 608188"/>
              <a:gd name="connsiteX4" fmla="*/ 4327308 w 4327308"/>
              <a:gd name="connsiteY4" fmla="*/ 304094 h 608188"/>
              <a:gd name="connsiteX5" fmla="*/ 4055525 w 4327308"/>
              <a:gd name="connsiteY5" fmla="*/ 608187 h 608188"/>
              <a:gd name="connsiteX6" fmla="*/ 3321424 w 4327308"/>
              <a:gd name="connsiteY6" fmla="*/ 608187 h 608188"/>
              <a:gd name="connsiteX7" fmla="*/ 2286673 w 4327308"/>
              <a:gd name="connsiteY7" fmla="*/ 608187 h 608188"/>
              <a:gd name="connsiteX8" fmla="*/ 2286673 w 4327308"/>
              <a:gd name="connsiteY8" fmla="*/ 608188 h 608188"/>
              <a:gd name="connsiteX9" fmla="*/ 1552572 w 4327308"/>
              <a:gd name="connsiteY9" fmla="*/ 608188 h 608188"/>
              <a:gd name="connsiteX10" fmla="*/ 734101 w 4327308"/>
              <a:gd name="connsiteY10" fmla="*/ 608188 h 608188"/>
              <a:gd name="connsiteX11" fmla="*/ 0 w 4327308"/>
              <a:gd name="connsiteY11" fmla="*/ 608188 h 608188"/>
              <a:gd name="connsiteX12" fmla="*/ 93989 w 4327308"/>
              <a:gd name="connsiteY12" fmla="*/ 304095 h 608188"/>
              <a:gd name="connsiteX13" fmla="*/ 0 w 4327308"/>
              <a:gd name="connsiteY13" fmla="*/ 1 h 608188"/>
              <a:gd name="connsiteX14" fmla="*/ 734101 w 4327308"/>
              <a:gd name="connsiteY14" fmla="*/ 1 h 608188"/>
              <a:gd name="connsiteX15" fmla="*/ 876621 w 4327308"/>
              <a:gd name="connsiteY15" fmla="*/ 1 h 60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7308" h="608188">
                <a:moveTo>
                  <a:pt x="876621" y="0"/>
                </a:moveTo>
                <a:lnTo>
                  <a:pt x="1610722" y="0"/>
                </a:lnTo>
                <a:lnTo>
                  <a:pt x="3321424" y="0"/>
                </a:lnTo>
                <a:lnTo>
                  <a:pt x="4055525" y="0"/>
                </a:lnTo>
                <a:cubicBezTo>
                  <a:pt x="4205123" y="0"/>
                  <a:pt x="4327308" y="136711"/>
                  <a:pt x="4327308" y="304094"/>
                </a:cubicBezTo>
                <a:cubicBezTo>
                  <a:pt x="4327308" y="471476"/>
                  <a:pt x="4205123" y="608187"/>
                  <a:pt x="4055525" y="608187"/>
                </a:cubicBezTo>
                <a:lnTo>
                  <a:pt x="3321424" y="608187"/>
                </a:lnTo>
                <a:lnTo>
                  <a:pt x="2286673" y="608187"/>
                </a:lnTo>
                <a:lnTo>
                  <a:pt x="2286673" y="608188"/>
                </a:lnTo>
                <a:lnTo>
                  <a:pt x="1552572" y="608188"/>
                </a:lnTo>
                <a:lnTo>
                  <a:pt x="734101" y="608188"/>
                </a:lnTo>
                <a:lnTo>
                  <a:pt x="0" y="608188"/>
                </a:lnTo>
                <a:cubicBezTo>
                  <a:pt x="58743" y="524059"/>
                  <a:pt x="93989" y="418896"/>
                  <a:pt x="93989" y="304095"/>
                </a:cubicBezTo>
                <a:cubicBezTo>
                  <a:pt x="93989" y="189293"/>
                  <a:pt x="58743" y="83254"/>
                  <a:pt x="0" y="1"/>
                </a:cubicBezTo>
                <a:lnTo>
                  <a:pt x="734101" y="1"/>
                </a:lnTo>
                <a:lnTo>
                  <a:pt x="876621" y="1"/>
                </a:lnTo>
                <a:close/>
              </a:path>
            </a:pathLst>
          </a:custGeom>
          <a:solidFill>
            <a:schemeClr val="bg1">
              <a:lumMod val="85000"/>
              <a:alpha val="80000"/>
            </a:schemeClr>
          </a:solidFill>
          <a:ln w="10" cap="flat" cmpd="sng">
            <a:noFill/>
            <a:prstDash val="dash"/>
            <a:round/>
            <a:headEnd/>
            <a:tailEnd/>
          </a:ln>
          <a:extLst/>
        </p:spPr>
        <p:txBody>
          <a:bodyPr wrap="square">
            <a:noAutofit/>
          </a:bodyPr>
          <a:lstStyle/>
          <a:p>
            <a:endParaRPr lang="zh-CN" altLang="en-US" sz="1799"/>
          </a:p>
        </p:txBody>
      </p:sp>
      <p:sp>
        <p:nvSpPr>
          <p:cNvPr id="62" name="矩形 61"/>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20"/>
          <p:cNvSpPr txBox="1"/>
          <p:nvPr/>
        </p:nvSpPr>
        <p:spPr>
          <a:xfrm>
            <a:off x="6252366" y="689844"/>
            <a:ext cx="429605" cy="615553"/>
          </a:xfrm>
          <a:prstGeom prst="rect">
            <a:avLst/>
          </a:prstGeom>
          <a:noFill/>
        </p:spPr>
        <p:txBody>
          <a:bodyPr wrap="none" lIns="0" tIns="0" rIns="0" bIns="0" rtlCol="0">
            <a:spAutoFit/>
          </a:bodyPr>
          <a:lstStyle/>
          <a:p>
            <a:r>
              <a:rPr lang="en-US" altLang="zh-CN" sz="4000" spc="400" dirty="0">
                <a:solidFill>
                  <a:schemeClr val="bg1"/>
                </a:solidFill>
                <a:latin typeface="Agency FB" panose="020B0503020202020204" pitchFamily="34" charset="0"/>
                <a:ea typeface="微软雅黑" pitchFamily="34" charset="-122"/>
              </a:rPr>
              <a:t>01</a:t>
            </a:r>
            <a:endParaRPr lang="zh-CN" altLang="en-US" sz="4000" spc="400" dirty="0">
              <a:solidFill>
                <a:schemeClr val="bg1"/>
              </a:solidFill>
              <a:latin typeface="Agency FB" panose="020B0503020202020204" pitchFamily="34" charset="0"/>
              <a:ea typeface="微软雅黑" pitchFamily="34" charset="-122"/>
            </a:endParaRPr>
          </a:p>
        </p:txBody>
      </p:sp>
      <p:sp>
        <p:nvSpPr>
          <p:cNvPr id="67" name="TextBox 20"/>
          <p:cNvSpPr txBox="1"/>
          <p:nvPr/>
        </p:nvSpPr>
        <p:spPr>
          <a:xfrm>
            <a:off x="6227384" y="1689498"/>
            <a:ext cx="423193"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02</a:t>
            </a:r>
            <a:endParaRPr lang="zh-CN" altLang="en-US" sz="4000" dirty="0">
              <a:solidFill>
                <a:schemeClr val="bg1"/>
              </a:solidFill>
              <a:latin typeface="Agency FB" panose="020B0503020202020204" pitchFamily="34" charset="0"/>
              <a:ea typeface="微软雅黑" pitchFamily="34" charset="-122"/>
            </a:endParaRPr>
          </a:p>
        </p:txBody>
      </p:sp>
      <p:sp>
        <p:nvSpPr>
          <p:cNvPr id="68" name="TextBox 20"/>
          <p:cNvSpPr txBox="1"/>
          <p:nvPr/>
        </p:nvSpPr>
        <p:spPr>
          <a:xfrm>
            <a:off x="6238162" y="2645065"/>
            <a:ext cx="439223"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03</a:t>
            </a:r>
            <a:endParaRPr lang="zh-CN" altLang="en-US" sz="4000" dirty="0">
              <a:solidFill>
                <a:schemeClr val="bg1"/>
              </a:solidFill>
              <a:latin typeface="Agency FB" panose="020B0503020202020204" pitchFamily="34" charset="0"/>
              <a:ea typeface="微软雅黑" pitchFamily="34" charset="-122"/>
            </a:endParaRPr>
          </a:p>
        </p:txBody>
      </p:sp>
      <p:sp>
        <p:nvSpPr>
          <p:cNvPr id="69" name="TextBox 20"/>
          <p:cNvSpPr txBox="1"/>
          <p:nvPr/>
        </p:nvSpPr>
        <p:spPr>
          <a:xfrm>
            <a:off x="6247843" y="3628315"/>
            <a:ext cx="419987"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04</a:t>
            </a:r>
            <a:endParaRPr lang="zh-CN" altLang="en-US" sz="4000" dirty="0">
              <a:solidFill>
                <a:schemeClr val="bg1"/>
              </a:solidFill>
              <a:latin typeface="Agency FB" panose="020B0503020202020204" pitchFamily="34" charset="0"/>
              <a:ea typeface="微软雅黑" pitchFamily="34" charset="-122"/>
            </a:endParaRPr>
          </a:p>
        </p:txBody>
      </p:sp>
      <p:sp>
        <p:nvSpPr>
          <p:cNvPr id="70" name="TextBox 20"/>
          <p:cNvSpPr txBox="1"/>
          <p:nvPr/>
        </p:nvSpPr>
        <p:spPr>
          <a:xfrm>
            <a:off x="6240566" y="4574663"/>
            <a:ext cx="434414"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05</a:t>
            </a:r>
            <a:endParaRPr lang="zh-CN" altLang="en-US" sz="4000" dirty="0">
              <a:solidFill>
                <a:schemeClr val="bg1"/>
              </a:solidFill>
              <a:latin typeface="Agency FB" panose="020B0503020202020204" pitchFamily="34" charset="0"/>
              <a:ea typeface="微软雅黑" pitchFamily="34" charset="-122"/>
            </a:endParaRPr>
          </a:p>
        </p:txBody>
      </p:sp>
      <p:sp>
        <p:nvSpPr>
          <p:cNvPr id="71" name="TextBox 20"/>
          <p:cNvSpPr txBox="1"/>
          <p:nvPr/>
        </p:nvSpPr>
        <p:spPr>
          <a:xfrm>
            <a:off x="6218567" y="5564494"/>
            <a:ext cx="440826" cy="615553"/>
          </a:xfrm>
          <a:prstGeom prst="rect">
            <a:avLst/>
          </a:prstGeom>
          <a:noFill/>
        </p:spPr>
        <p:txBody>
          <a:bodyPr wrap="none" lIns="0" tIns="0" rIns="0" bIns="0" rtlCol="0">
            <a:spAutoFit/>
          </a:bodyPr>
          <a:lstStyle/>
          <a:p>
            <a:r>
              <a:rPr lang="en-US" altLang="zh-CN" sz="4000" dirty="0">
                <a:solidFill>
                  <a:schemeClr val="bg1"/>
                </a:solidFill>
                <a:latin typeface="Agency FB" panose="020B0503020202020204" pitchFamily="34" charset="0"/>
                <a:ea typeface="微软雅黑" pitchFamily="34" charset="-122"/>
              </a:rPr>
              <a:t>06</a:t>
            </a:r>
            <a:endParaRPr lang="zh-CN" altLang="en-US" sz="4000" dirty="0">
              <a:solidFill>
                <a:schemeClr val="bg1"/>
              </a:solidFill>
              <a:latin typeface="Agency FB" panose="020B0503020202020204" pitchFamily="34" charset="0"/>
              <a:ea typeface="微软雅黑" pitchFamily="34" charset="-122"/>
            </a:endParaRPr>
          </a:p>
        </p:txBody>
      </p:sp>
      <p:sp>
        <p:nvSpPr>
          <p:cNvPr id="72" name="TextBox 20"/>
          <p:cNvSpPr txBox="1"/>
          <p:nvPr/>
        </p:nvSpPr>
        <p:spPr>
          <a:xfrm>
            <a:off x="1798934" y="3743666"/>
            <a:ext cx="3327993" cy="830997"/>
          </a:xfrm>
          <a:prstGeom prst="rect">
            <a:avLst/>
          </a:prstGeom>
          <a:noFill/>
        </p:spPr>
        <p:txBody>
          <a:bodyPr wrap="square" lIns="0" tIns="0" rIns="0" bIns="0" rtlCol="0">
            <a:spAutoFit/>
          </a:bodyPr>
          <a:lstStyle/>
          <a:p>
            <a:r>
              <a:rPr lang="en-US" altLang="zh-CN" sz="5400" dirty="0">
                <a:solidFill>
                  <a:schemeClr val="bg1"/>
                </a:solidFill>
                <a:latin typeface="Agency FB" panose="020B0503020202020204" pitchFamily="34" charset="0"/>
                <a:ea typeface="微软雅黑" pitchFamily="34" charset="-122"/>
              </a:rPr>
              <a:t>CONTENTS</a:t>
            </a:r>
            <a:endParaRPr lang="zh-CN" altLang="en-US" sz="5400" dirty="0">
              <a:solidFill>
                <a:schemeClr val="bg1"/>
              </a:solidFill>
              <a:latin typeface="Agency FB" panose="020B0503020202020204" pitchFamily="34" charset="0"/>
              <a:ea typeface="微软雅黑" pitchFamily="34" charset="-122"/>
            </a:endParaRPr>
          </a:p>
        </p:txBody>
      </p:sp>
      <p:sp>
        <p:nvSpPr>
          <p:cNvPr id="73" name="TextBox 19"/>
          <p:cNvSpPr txBox="1"/>
          <p:nvPr/>
        </p:nvSpPr>
        <p:spPr>
          <a:xfrm>
            <a:off x="1656014" y="2514201"/>
            <a:ext cx="2377575" cy="1107996"/>
          </a:xfrm>
          <a:prstGeom prst="rect">
            <a:avLst/>
          </a:prstGeom>
          <a:noFill/>
        </p:spPr>
        <p:txBody>
          <a:bodyPr wrap="none" rtlCol="0">
            <a:spAutoFit/>
          </a:bodyPr>
          <a:lstStyle/>
          <a:p>
            <a:pPr algn="ctr"/>
            <a:r>
              <a:rPr lang="zh-CN" altLang="en-US" sz="6600" dirty="0" smtClean="0">
                <a:solidFill>
                  <a:schemeClr val="bg1"/>
                </a:solidFill>
                <a:latin typeface="微软雅黑" pitchFamily="34" charset="-122"/>
                <a:ea typeface="微软雅黑" pitchFamily="34" charset="-122"/>
              </a:rPr>
              <a:t>目  录</a:t>
            </a:r>
            <a:endParaRPr lang="zh-CN" altLang="en-US" sz="6600" dirty="0">
              <a:solidFill>
                <a:schemeClr val="bg1"/>
              </a:solidFill>
              <a:latin typeface="微软雅黑" pitchFamily="34" charset="-122"/>
              <a:ea typeface="微软雅黑" pitchFamily="34" charset="-122"/>
            </a:endParaRPr>
          </a:p>
        </p:txBody>
      </p:sp>
      <p:sp>
        <p:nvSpPr>
          <p:cNvPr id="75" name="文本框 9"/>
          <p:cNvSpPr txBox="1"/>
          <p:nvPr/>
        </p:nvSpPr>
        <p:spPr>
          <a:xfrm>
            <a:off x="7561431" y="7988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活动总体思路</a:t>
            </a:r>
          </a:p>
        </p:txBody>
      </p:sp>
      <p:sp>
        <p:nvSpPr>
          <p:cNvPr id="76" name="文本框 9"/>
          <p:cNvSpPr txBox="1"/>
          <p:nvPr/>
        </p:nvSpPr>
        <p:spPr>
          <a:xfrm>
            <a:off x="7561431" y="1778461"/>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活动内容构成</a:t>
            </a:r>
          </a:p>
        </p:txBody>
      </p:sp>
      <p:sp>
        <p:nvSpPr>
          <p:cNvPr id="77" name="文本框 9"/>
          <p:cNvSpPr txBox="1"/>
          <p:nvPr/>
        </p:nvSpPr>
        <p:spPr>
          <a:xfrm>
            <a:off x="7531311" y="2720456"/>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活动运作方式</a:t>
            </a:r>
          </a:p>
        </p:txBody>
      </p:sp>
      <p:sp>
        <p:nvSpPr>
          <p:cNvPr id="78" name="文本框 9"/>
          <p:cNvSpPr txBox="1"/>
          <p:nvPr/>
        </p:nvSpPr>
        <p:spPr>
          <a:xfrm>
            <a:off x="7531311" y="373634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问题及细节把控</a:t>
            </a:r>
          </a:p>
        </p:txBody>
      </p:sp>
      <p:sp>
        <p:nvSpPr>
          <p:cNvPr id="79" name="文本框 9"/>
          <p:cNvSpPr txBox="1"/>
          <p:nvPr/>
        </p:nvSpPr>
        <p:spPr>
          <a:xfrm>
            <a:off x="7549499" y="46960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活动经费预算</a:t>
            </a:r>
          </a:p>
        </p:txBody>
      </p:sp>
      <p:sp>
        <p:nvSpPr>
          <p:cNvPr id="80" name="文本框 9"/>
          <p:cNvSpPr txBox="1"/>
          <p:nvPr/>
        </p:nvSpPr>
        <p:spPr>
          <a:xfrm>
            <a:off x="7549500" y="5656369"/>
            <a:ext cx="2887059" cy="410433"/>
          </a:xfrm>
          <a:prstGeom prst="rect">
            <a:avLst/>
          </a:prstGeom>
          <a:noFill/>
        </p:spPr>
        <p:txBody>
          <a:bodyPr wrap="square" lIns="0" tIns="0" rIns="0" bIns="0" rtlCol="0">
            <a:spAutoFit/>
          </a:bodyPr>
          <a:lstStyle/>
          <a:p>
            <a:pPr marL="0" lvl="1"/>
            <a:r>
              <a:rPr lang="zh-CN" altLang="en-US" sz="2667" dirty="0">
                <a:solidFill>
                  <a:schemeClr val="tx1">
                    <a:lumMod val="85000"/>
                    <a:lumOff val="15000"/>
                  </a:schemeClr>
                </a:solidFill>
                <a:latin typeface="微软雅黑" pitchFamily="34" charset="-122"/>
                <a:ea typeface="微软雅黑" pitchFamily="34" charset="-122"/>
              </a:rPr>
              <a:t>活动效果预期</a:t>
            </a:r>
          </a:p>
        </p:txBody>
      </p:sp>
      <p:sp>
        <p:nvSpPr>
          <p:cNvPr id="91" name="KSO_Shape"/>
          <p:cNvSpPr>
            <a:spLocks/>
          </p:cNvSpPr>
          <p:nvPr/>
        </p:nvSpPr>
        <p:spPr bwMode="auto">
          <a:xfrm>
            <a:off x="10281458" y="2758453"/>
            <a:ext cx="370549" cy="36684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E32146"/>
          </a:solidFill>
          <a:ln>
            <a:noFill/>
          </a:ln>
          <a:extLst/>
        </p:spPr>
        <p:txBody>
          <a:bodyPr lIns="91440" tIns="45720" rIns="91440" bIns="45720"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92" name="Freeform 151"/>
          <p:cNvSpPr>
            <a:spLocks noEditPoints="1"/>
          </p:cNvSpPr>
          <p:nvPr/>
        </p:nvSpPr>
        <p:spPr bwMode="auto">
          <a:xfrm>
            <a:off x="10363880" y="835287"/>
            <a:ext cx="248248" cy="371637"/>
          </a:xfrm>
          <a:custGeom>
            <a:avLst/>
            <a:gdLst>
              <a:gd name="T0" fmla="*/ 72 w 143"/>
              <a:gd name="T1" fmla="*/ 214 h 214"/>
              <a:gd name="T2" fmla="*/ 96 w 143"/>
              <a:gd name="T3" fmla="*/ 204 h 214"/>
              <a:gd name="T4" fmla="*/ 48 w 143"/>
              <a:gd name="T5" fmla="*/ 204 h 214"/>
              <a:gd name="T6" fmla="*/ 72 w 143"/>
              <a:gd name="T7" fmla="*/ 214 h 214"/>
              <a:gd name="T8" fmla="*/ 105 w 143"/>
              <a:gd name="T9" fmla="*/ 183 h 214"/>
              <a:gd name="T10" fmla="*/ 39 w 143"/>
              <a:gd name="T11" fmla="*/ 183 h 214"/>
              <a:gd name="T12" fmla="*/ 33 w 143"/>
              <a:gd name="T13" fmla="*/ 190 h 214"/>
              <a:gd name="T14" fmla="*/ 39 w 143"/>
              <a:gd name="T15" fmla="*/ 196 h 214"/>
              <a:gd name="T16" fmla="*/ 105 w 143"/>
              <a:gd name="T17" fmla="*/ 196 h 214"/>
              <a:gd name="T18" fmla="*/ 111 w 143"/>
              <a:gd name="T19" fmla="*/ 190 h 214"/>
              <a:gd name="T20" fmla="*/ 105 w 143"/>
              <a:gd name="T21" fmla="*/ 183 h 214"/>
              <a:gd name="T22" fmla="*/ 105 w 143"/>
              <a:gd name="T23" fmla="*/ 164 h 214"/>
              <a:gd name="T24" fmla="*/ 39 w 143"/>
              <a:gd name="T25" fmla="*/ 164 h 214"/>
              <a:gd name="T26" fmla="*/ 33 w 143"/>
              <a:gd name="T27" fmla="*/ 171 h 214"/>
              <a:gd name="T28" fmla="*/ 39 w 143"/>
              <a:gd name="T29" fmla="*/ 177 h 214"/>
              <a:gd name="T30" fmla="*/ 105 w 143"/>
              <a:gd name="T31" fmla="*/ 177 h 214"/>
              <a:gd name="T32" fmla="*/ 111 w 143"/>
              <a:gd name="T33" fmla="*/ 171 h 214"/>
              <a:gd name="T34" fmla="*/ 105 w 143"/>
              <a:gd name="T35" fmla="*/ 164 h 214"/>
              <a:gd name="T36" fmla="*/ 72 w 143"/>
              <a:gd name="T37" fmla="*/ 0 h 214"/>
              <a:gd name="T38" fmla="*/ 0 w 143"/>
              <a:gd name="T39" fmla="*/ 71 h 214"/>
              <a:gd name="T40" fmla="*/ 32 w 143"/>
              <a:gd name="T41" fmla="*/ 138 h 214"/>
              <a:gd name="T42" fmla="*/ 37 w 143"/>
              <a:gd name="T43" fmla="*/ 158 h 214"/>
              <a:gd name="T44" fmla="*/ 107 w 143"/>
              <a:gd name="T45" fmla="*/ 158 h 214"/>
              <a:gd name="T46" fmla="*/ 112 w 143"/>
              <a:gd name="T47" fmla="*/ 138 h 214"/>
              <a:gd name="T48" fmla="*/ 143 w 143"/>
              <a:gd name="T49" fmla="*/ 71 h 214"/>
              <a:gd name="T50" fmla="*/ 72 w 143"/>
              <a:gd name="T51" fmla="*/ 0 h 214"/>
              <a:gd name="T52" fmla="*/ 115 w 143"/>
              <a:gd name="T53" fmla="*/ 84 h 214"/>
              <a:gd name="T54" fmla="*/ 93 w 143"/>
              <a:gd name="T55" fmla="*/ 144 h 214"/>
              <a:gd name="T56" fmla="*/ 92 w 143"/>
              <a:gd name="T57" fmla="*/ 146 h 214"/>
              <a:gd name="T58" fmla="*/ 83 w 143"/>
              <a:gd name="T59" fmla="*/ 146 h 214"/>
              <a:gd name="T60" fmla="*/ 83 w 143"/>
              <a:gd name="T61" fmla="*/ 143 h 214"/>
              <a:gd name="T62" fmla="*/ 98 w 143"/>
              <a:gd name="T63" fmla="*/ 93 h 214"/>
              <a:gd name="T64" fmla="*/ 97 w 143"/>
              <a:gd name="T65" fmla="*/ 93 h 214"/>
              <a:gd name="T66" fmla="*/ 96 w 143"/>
              <a:gd name="T67" fmla="*/ 93 h 214"/>
              <a:gd name="T68" fmla="*/ 85 w 143"/>
              <a:gd name="T69" fmla="*/ 88 h 214"/>
              <a:gd name="T70" fmla="*/ 73 w 143"/>
              <a:gd name="T71" fmla="*/ 93 h 214"/>
              <a:gd name="T72" fmla="*/ 59 w 143"/>
              <a:gd name="T73" fmla="*/ 87 h 214"/>
              <a:gd name="T74" fmla="*/ 45 w 143"/>
              <a:gd name="T75" fmla="*/ 92 h 214"/>
              <a:gd name="T76" fmla="*/ 59 w 143"/>
              <a:gd name="T77" fmla="*/ 143 h 214"/>
              <a:gd name="T78" fmla="*/ 60 w 143"/>
              <a:gd name="T79" fmla="*/ 146 h 214"/>
              <a:gd name="T80" fmla="*/ 50 w 143"/>
              <a:gd name="T81" fmla="*/ 146 h 214"/>
              <a:gd name="T82" fmla="*/ 50 w 143"/>
              <a:gd name="T83" fmla="*/ 144 h 214"/>
              <a:gd name="T84" fmla="*/ 30 w 143"/>
              <a:gd name="T85" fmla="*/ 84 h 214"/>
              <a:gd name="T86" fmla="*/ 29 w 143"/>
              <a:gd name="T87" fmla="*/ 84 h 214"/>
              <a:gd name="T88" fmla="*/ 29 w 143"/>
              <a:gd name="T89" fmla="*/ 83 h 214"/>
              <a:gd name="T90" fmla="*/ 29 w 143"/>
              <a:gd name="T91" fmla="*/ 82 h 214"/>
              <a:gd name="T92" fmla="*/ 29 w 143"/>
              <a:gd name="T93" fmla="*/ 82 h 214"/>
              <a:gd name="T94" fmla="*/ 30 w 143"/>
              <a:gd name="T95" fmla="*/ 76 h 214"/>
              <a:gd name="T96" fmla="*/ 37 w 143"/>
              <a:gd name="T97" fmla="*/ 77 h 214"/>
              <a:gd name="T98" fmla="*/ 37 w 143"/>
              <a:gd name="T99" fmla="*/ 77 h 214"/>
              <a:gd name="T100" fmla="*/ 45 w 143"/>
              <a:gd name="T101" fmla="*/ 82 h 214"/>
              <a:gd name="T102" fmla="*/ 56 w 143"/>
              <a:gd name="T103" fmla="*/ 77 h 214"/>
              <a:gd name="T104" fmla="*/ 60 w 143"/>
              <a:gd name="T105" fmla="*/ 75 h 214"/>
              <a:gd name="T106" fmla="*/ 63 w 143"/>
              <a:gd name="T107" fmla="*/ 77 h 214"/>
              <a:gd name="T108" fmla="*/ 73 w 143"/>
              <a:gd name="T109" fmla="*/ 83 h 214"/>
              <a:gd name="T110" fmla="*/ 82 w 143"/>
              <a:gd name="T111" fmla="*/ 78 h 214"/>
              <a:gd name="T112" fmla="*/ 86 w 143"/>
              <a:gd name="T113" fmla="*/ 76 h 214"/>
              <a:gd name="T114" fmla="*/ 90 w 143"/>
              <a:gd name="T115" fmla="*/ 78 h 214"/>
              <a:gd name="T116" fmla="*/ 97 w 143"/>
              <a:gd name="T117" fmla="*/ 83 h 214"/>
              <a:gd name="T118" fmla="*/ 97 w 143"/>
              <a:gd name="T119" fmla="*/ 83 h 214"/>
              <a:gd name="T120" fmla="*/ 107 w 143"/>
              <a:gd name="T121" fmla="*/ 78 h 214"/>
              <a:gd name="T122" fmla="*/ 114 w 143"/>
              <a:gd name="T123" fmla="*/ 77 h 214"/>
              <a:gd name="T124" fmla="*/ 115 w 143"/>
              <a:gd name="T125" fmla="*/ 8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214">
                <a:moveTo>
                  <a:pt x="72" y="214"/>
                </a:moveTo>
                <a:cubicBezTo>
                  <a:pt x="82" y="214"/>
                  <a:pt x="91" y="210"/>
                  <a:pt x="96" y="204"/>
                </a:cubicBezTo>
                <a:cubicBezTo>
                  <a:pt x="48" y="204"/>
                  <a:pt x="48" y="204"/>
                  <a:pt x="48" y="204"/>
                </a:cubicBezTo>
                <a:cubicBezTo>
                  <a:pt x="53" y="210"/>
                  <a:pt x="62" y="214"/>
                  <a:pt x="72" y="214"/>
                </a:cubicBezTo>
                <a:close/>
                <a:moveTo>
                  <a:pt x="105" y="183"/>
                </a:moveTo>
                <a:cubicBezTo>
                  <a:pt x="39" y="183"/>
                  <a:pt x="39" y="183"/>
                  <a:pt x="39" y="183"/>
                </a:cubicBezTo>
                <a:cubicBezTo>
                  <a:pt x="35" y="183"/>
                  <a:pt x="33" y="186"/>
                  <a:pt x="33" y="190"/>
                </a:cubicBezTo>
                <a:cubicBezTo>
                  <a:pt x="33" y="193"/>
                  <a:pt x="35" y="196"/>
                  <a:pt x="39" y="196"/>
                </a:cubicBezTo>
                <a:cubicBezTo>
                  <a:pt x="105" y="196"/>
                  <a:pt x="105" y="196"/>
                  <a:pt x="105" y="196"/>
                </a:cubicBezTo>
                <a:cubicBezTo>
                  <a:pt x="108" y="196"/>
                  <a:pt x="111" y="193"/>
                  <a:pt x="111" y="190"/>
                </a:cubicBezTo>
                <a:cubicBezTo>
                  <a:pt x="111" y="186"/>
                  <a:pt x="108" y="183"/>
                  <a:pt x="105" y="183"/>
                </a:cubicBezTo>
                <a:close/>
                <a:moveTo>
                  <a:pt x="105" y="164"/>
                </a:moveTo>
                <a:cubicBezTo>
                  <a:pt x="39" y="164"/>
                  <a:pt x="39" y="164"/>
                  <a:pt x="39" y="164"/>
                </a:cubicBezTo>
                <a:cubicBezTo>
                  <a:pt x="35" y="164"/>
                  <a:pt x="33" y="167"/>
                  <a:pt x="33" y="171"/>
                </a:cubicBezTo>
                <a:cubicBezTo>
                  <a:pt x="33" y="174"/>
                  <a:pt x="35" y="177"/>
                  <a:pt x="39" y="177"/>
                </a:cubicBezTo>
                <a:cubicBezTo>
                  <a:pt x="105" y="177"/>
                  <a:pt x="105" y="177"/>
                  <a:pt x="105" y="177"/>
                </a:cubicBezTo>
                <a:cubicBezTo>
                  <a:pt x="108" y="177"/>
                  <a:pt x="111" y="174"/>
                  <a:pt x="111" y="171"/>
                </a:cubicBezTo>
                <a:cubicBezTo>
                  <a:pt x="111" y="167"/>
                  <a:pt x="108" y="164"/>
                  <a:pt x="105" y="164"/>
                </a:cubicBezTo>
                <a:close/>
                <a:moveTo>
                  <a:pt x="72" y="0"/>
                </a:moveTo>
                <a:cubicBezTo>
                  <a:pt x="32" y="0"/>
                  <a:pt x="0" y="32"/>
                  <a:pt x="0" y="71"/>
                </a:cubicBezTo>
                <a:cubicBezTo>
                  <a:pt x="0" y="98"/>
                  <a:pt x="19" y="117"/>
                  <a:pt x="32" y="138"/>
                </a:cubicBezTo>
                <a:cubicBezTo>
                  <a:pt x="35" y="144"/>
                  <a:pt x="37" y="158"/>
                  <a:pt x="37" y="158"/>
                </a:cubicBezTo>
                <a:cubicBezTo>
                  <a:pt x="107" y="158"/>
                  <a:pt x="107" y="158"/>
                  <a:pt x="107" y="158"/>
                </a:cubicBezTo>
                <a:cubicBezTo>
                  <a:pt x="107" y="158"/>
                  <a:pt x="109" y="144"/>
                  <a:pt x="112" y="138"/>
                </a:cubicBezTo>
                <a:cubicBezTo>
                  <a:pt x="125" y="117"/>
                  <a:pt x="143" y="98"/>
                  <a:pt x="143" y="71"/>
                </a:cubicBezTo>
                <a:cubicBezTo>
                  <a:pt x="143" y="32"/>
                  <a:pt x="111" y="0"/>
                  <a:pt x="72" y="0"/>
                </a:cubicBezTo>
                <a:close/>
                <a:moveTo>
                  <a:pt x="115" y="84"/>
                </a:moveTo>
                <a:cubicBezTo>
                  <a:pt x="102" y="100"/>
                  <a:pt x="95" y="120"/>
                  <a:pt x="93" y="144"/>
                </a:cubicBezTo>
                <a:cubicBezTo>
                  <a:pt x="92" y="146"/>
                  <a:pt x="92" y="146"/>
                  <a:pt x="92" y="146"/>
                </a:cubicBezTo>
                <a:cubicBezTo>
                  <a:pt x="83" y="146"/>
                  <a:pt x="83" y="146"/>
                  <a:pt x="83" y="146"/>
                </a:cubicBezTo>
                <a:cubicBezTo>
                  <a:pt x="83" y="143"/>
                  <a:pt x="83" y="143"/>
                  <a:pt x="83" y="143"/>
                </a:cubicBezTo>
                <a:cubicBezTo>
                  <a:pt x="85" y="124"/>
                  <a:pt x="90" y="107"/>
                  <a:pt x="98" y="93"/>
                </a:cubicBezTo>
                <a:cubicBezTo>
                  <a:pt x="97" y="93"/>
                  <a:pt x="97" y="93"/>
                  <a:pt x="97" y="93"/>
                </a:cubicBezTo>
                <a:cubicBezTo>
                  <a:pt x="96" y="93"/>
                  <a:pt x="96" y="93"/>
                  <a:pt x="96" y="93"/>
                </a:cubicBezTo>
                <a:cubicBezTo>
                  <a:pt x="93" y="92"/>
                  <a:pt x="89" y="92"/>
                  <a:pt x="85" y="88"/>
                </a:cubicBezTo>
                <a:cubicBezTo>
                  <a:pt x="82" y="91"/>
                  <a:pt x="77" y="93"/>
                  <a:pt x="73" y="93"/>
                </a:cubicBezTo>
                <a:cubicBezTo>
                  <a:pt x="68" y="93"/>
                  <a:pt x="63" y="91"/>
                  <a:pt x="59" y="87"/>
                </a:cubicBezTo>
                <a:cubicBezTo>
                  <a:pt x="55" y="90"/>
                  <a:pt x="50" y="92"/>
                  <a:pt x="45" y="92"/>
                </a:cubicBezTo>
                <a:cubicBezTo>
                  <a:pt x="57" y="114"/>
                  <a:pt x="59" y="137"/>
                  <a:pt x="59" y="143"/>
                </a:cubicBezTo>
                <a:cubicBezTo>
                  <a:pt x="60" y="146"/>
                  <a:pt x="60" y="146"/>
                  <a:pt x="60" y="146"/>
                </a:cubicBezTo>
                <a:cubicBezTo>
                  <a:pt x="50" y="146"/>
                  <a:pt x="50" y="146"/>
                  <a:pt x="50" y="146"/>
                </a:cubicBezTo>
                <a:cubicBezTo>
                  <a:pt x="50" y="144"/>
                  <a:pt x="50" y="144"/>
                  <a:pt x="50" y="144"/>
                </a:cubicBezTo>
                <a:cubicBezTo>
                  <a:pt x="49" y="135"/>
                  <a:pt x="46" y="107"/>
                  <a:pt x="30" y="84"/>
                </a:cubicBezTo>
                <a:cubicBezTo>
                  <a:pt x="29" y="84"/>
                  <a:pt x="29" y="84"/>
                  <a:pt x="29" y="84"/>
                </a:cubicBezTo>
                <a:cubicBezTo>
                  <a:pt x="29" y="83"/>
                  <a:pt x="29" y="83"/>
                  <a:pt x="29" y="83"/>
                </a:cubicBezTo>
                <a:cubicBezTo>
                  <a:pt x="29" y="83"/>
                  <a:pt x="29" y="83"/>
                  <a:pt x="29" y="82"/>
                </a:cubicBezTo>
                <a:cubicBezTo>
                  <a:pt x="29" y="82"/>
                  <a:pt x="29" y="82"/>
                  <a:pt x="29" y="82"/>
                </a:cubicBezTo>
                <a:cubicBezTo>
                  <a:pt x="27" y="80"/>
                  <a:pt x="28" y="77"/>
                  <a:pt x="30" y="76"/>
                </a:cubicBezTo>
                <a:cubicBezTo>
                  <a:pt x="32" y="74"/>
                  <a:pt x="35" y="75"/>
                  <a:pt x="37" y="77"/>
                </a:cubicBezTo>
                <a:cubicBezTo>
                  <a:pt x="37" y="77"/>
                  <a:pt x="37" y="77"/>
                  <a:pt x="37" y="77"/>
                </a:cubicBezTo>
                <a:cubicBezTo>
                  <a:pt x="39" y="80"/>
                  <a:pt x="42" y="82"/>
                  <a:pt x="45" y="82"/>
                </a:cubicBezTo>
                <a:cubicBezTo>
                  <a:pt x="48" y="82"/>
                  <a:pt x="52" y="81"/>
                  <a:pt x="56" y="77"/>
                </a:cubicBezTo>
                <a:cubicBezTo>
                  <a:pt x="57" y="76"/>
                  <a:pt x="58" y="75"/>
                  <a:pt x="60" y="75"/>
                </a:cubicBezTo>
                <a:cubicBezTo>
                  <a:pt x="61" y="76"/>
                  <a:pt x="62" y="76"/>
                  <a:pt x="63" y="77"/>
                </a:cubicBezTo>
                <a:cubicBezTo>
                  <a:pt x="67" y="81"/>
                  <a:pt x="70" y="83"/>
                  <a:pt x="73" y="83"/>
                </a:cubicBezTo>
                <a:cubicBezTo>
                  <a:pt x="77" y="83"/>
                  <a:pt x="80" y="80"/>
                  <a:pt x="82" y="78"/>
                </a:cubicBezTo>
                <a:cubicBezTo>
                  <a:pt x="83" y="77"/>
                  <a:pt x="84" y="76"/>
                  <a:pt x="86" y="76"/>
                </a:cubicBezTo>
                <a:cubicBezTo>
                  <a:pt x="87" y="76"/>
                  <a:pt x="89" y="77"/>
                  <a:pt x="90" y="78"/>
                </a:cubicBezTo>
                <a:cubicBezTo>
                  <a:pt x="91" y="80"/>
                  <a:pt x="93" y="83"/>
                  <a:pt x="97" y="83"/>
                </a:cubicBezTo>
                <a:cubicBezTo>
                  <a:pt x="97" y="83"/>
                  <a:pt x="97" y="83"/>
                  <a:pt x="97" y="83"/>
                </a:cubicBezTo>
                <a:cubicBezTo>
                  <a:pt x="101" y="83"/>
                  <a:pt x="104" y="81"/>
                  <a:pt x="107" y="78"/>
                </a:cubicBezTo>
                <a:cubicBezTo>
                  <a:pt x="109" y="76"/>
                  <a:pt x="112" y="75"/>
                  <a:pt x="114" y="77"/>
                </a:cubicBezTo>
                <a:cubicBezTo>
                  <a:pt x="116" y="79"/>
                  <a:pt x="116" y="82"/>
                  <a:pt x="115" y="84"/>
                </a:cubicBezTo>
                <a:close/>
              </a:path>
            </a:pathLst>
          </a:custGeom>
          <a:solidFill>
            <a:srgbClr val="4BB4DB"/>
          </a:solidFill>
          <a:ln>
            <a:noFill/>
          </a:ln>
          <a:effectLst/>
          <a:extLst/>
        </p:spPr>
        <p:txBody>
          <a:bodyPr lIns="91440" tIns="45720" rIns="91440" bIns="45720"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nvGrpSpPr>
          <p:cNvPr id="93" name="组合 92"/>
          <p:cNvGrpSpPr/>
          <p:nvPr/>
        </p:nvGrpSpPr>
        <p:grpSpPr>
          <a:xfrm>
            <a:off x="10284851" y="4678503"/>
            <a:ext cx="327277" cy="381611"/>
            <a:chOff x="944563" y="3860794"/>
            <a:chExt cx="392112" cy="457207"/>
          </a:xfrm>
          <a:solidFill>
            <a:srgbClr val="FEDE17"/>
          </a:solidFill>
        </p:grpSpPr>
        <p:sp>
          <p:nvSpPr>
            <p:cNvPr id="94" name="Freeform 12"/>
            <p:cNvSpPr>
              <a:spLocks/>
            </p:cNvSpPr>
            <p:nvPr/>
          </p:nvSpPr>
          <p:spPr bwMode="auto">
            <a:xfrm>
              <a:off x="1065213" y="3990974"/>
              <a:ext cx="146051" cy="33339"/>
            </a:xfrm>
            <a:custGeom>
              <a:avLst/>
              <a:gdLst>
                <a:gd name="T0" fmla="*/ 11 w 109"/>
                <a:gd name="T1" fmla="*/ 0 h 25"/>
                <a:gd name="T2" fmla="*/ 0 w 109"/>
                <a:gd name="T3" fmla="*/ 10 h 25"/>
                <a:gd name="T4" fmla="*/ 10 w 109"/>
                <a:gd name="T5" fmla="*/ 20 h 25"/>
                <a:gd name="T6" fmla="*/ 98 w 109"/>
                <a:gd name="T7" fmla="*/ 25 h 25"/>
                <a:gd name="T8" fmla="*/ 108 w 109"/>
                <a:gd name="T9" fmla="*/ 16 h 25"/>
                <a:gd name="T10" fmla="*/ 99 w 109"/>
                <a:gd name="T11" fmla="*/ 5 h 25"/>
                <a:gd name="T12" fmla="*/ 11 w 10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9" h="25">
                  <a:moveTo>
                    <a:pt x="11" y="0"/>
                  </a:moveTo>
                  <a:cubicBezTo>
                    <a:pt x="5" y="0"/>
                    <a:pt x="1" y="4"/>
                    <a:pt x="0" y="10"/>
                  </a:cubicBezTo>
                  <a:cubicBezTo>
                    <a:pt x="0" y="15"/>
                    <a:pt x="4" y="20"/>
                    <a:pt x="10" y="20"/>
                  </a:cubicBezTo>
                  <a:cubicBezTo>
                    <a:pt x="98" y="25"/>
                    <a:pt x="98" y="25"/>
                    <a:pt x="98" y="25"/>
                  </a:cubicBezTo>
                  <a:cubicBezTo>
                    <a:pt x="103" y="25"/>
                    <a:pt x="108" y="21"/>
                    <a:pt x="108" y="16"/>
                  </a:cubicBezTo>
                  <a:cubicBezTo>
                    <a:pt x="109" y="10"/>
                    <a:pt x="104" y="6"/>
                    <a:pt x="99" y="5"/>
                  </a:cubicBezTo>
                  <a:lnTo>
                    <a:pt x="11" y="0"/>
                  </a:ln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sp>
          <p:nvSpPr>
            <p:cNvPr id="95" name="Freeform 13"/>
            <p:cNvSpPr>
              <a:spLocks/>
            </p:cNvSpPr>
            <p:nvPr/>
          </p:nvSpPr>
          <p:spPr bwMode="auto">
            <a:xfrm>
              <a:off x="1063625" y="3860794"/>
              <a:ext cx="141287" cy="125413"/>
            </a:xfrm>
            <a:custGeom>
              <a:avLst/>
              <a:gdLst>
                <a:gd name="T0" fmla="*/ 75 w 89"/>
                <a:gd name="T1" fmla="*/ 79 h 79"/>
                <a:gd name="T2" fmla="*/ 89 w 89"/>
                <a:gd name="T3" fmla="*/ 36 h 79"/>
                <a:gd name="T4" fmla="*/ 63 w 89"/>
                <a:gd name="T5" fmla="*/ 20 h 79"/>
                <a:gd name="T6" fmla="*/ 57 w 89"/>
                <a:gd name="T7" fmla="*/ 57 h 79"/>
                <a:gd name="T8" fmla="*/ 56 w 89"/>
                <a:gd name="T9" fmla="*/ 10 h 79"/>
                <a:gd name="T10" fmla="*/ 42 w 89"/>
                <a:gd name="T11" fmla="*/ 9 h 79"/>
                <a:gd name="T12" fmla="*/ 44 w 89"/>
                <a:gd name="T13" fmla="*/ 53 h 79"/>
                <a:gd name="T14" fmla="*/ 29 w 89"/>
                <a:gd name="T15" fmla="*/ 0 h 79"/>
                <a:gd name="T16" fmla="*/ 0 w 89"/>
                <a:gd name="T17" fmla="*/ 9 h 79"/>
                <a:gd name="T18" fmla="*/ 23 w 89"/>
                <a:gd name="T19" fmla="*/ 73 h 79"/>
                <a:gd name="T20" fmla="*/ 75 w 89"/>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79">
                  <a:moveTo>
                    <a:pt x="75" y="79"/>
                  </a:moveTo>
                  <a:lnTo>
                    <a:pt x="89" y="36"/>
                  </a:lnTo>
                  <a:lnTo>
                    <a:pt x="63" y="20"/>
                  </a:lnTo>
                  <a:lnTo>
                    <a:pt x="57" y="57"/>
                  </a:lnTo>
                  <a:lnTo>
                    <a:pt x="56" y="10"/>
                  </a:lnTo>
                  <a:lnTo>
                    <a:pt x="42" y="9"/>
                  </a:lnTo>
                  <a:lnTo>
                    <a:pt x="44" y="53"/>
                  </a:lnTo>
                  <a:lnTo>
                    <a:pt x="29" y="0"/>
                  </a:lnTo>
                  <a:lnTo>
                    <a:pt x="0" y="9"/>
                  </a:lnTo>
                  <a:lnTo>
                    <a:pt x="23" y="73"/>
                  </a:lnTo>
                  <a:lnTo>
                    <a:pt x="75" y="79"/>
                  </a:ln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sp>
          <p:nvSpPr>
            <p:cNvPr id="96" name="Freeform 14"/>
            <p:cNvSpPr>
              <a:spLocks noEditPoints="1"/>
            </p:cNvSpPr>
            <p:nvPr/>
          </p:nvSpPr>
          <p:spPr bwMode="auto">
            <a:xfrm>
              <a:off x="944563" y="4030664"/>
              <a:ext cx="392112" cy="287337"/>
            </a:xfrm>
            <a:custGeom>
              <a:avLst/>
              <a:gdLst>
                <a:gd name="T0" fmla="*/ 285 w 294"/>
                <a:gd name="T1" fmla="*/ 204 h 215"/>
                <a:gd name="T2" fmla="*/ 261 w 294"/>
                <a:gd name="T3" fmla="*/ 190 h 215"/>
                <a:gd name="T4" fmla="*/ 266 w 294"/>
                <a:gd name="T5" fmla="*/ 153 h 215"/>
                <a:gd name="T6" fmla="*/ 256 w 294"/>
                <a:gd name="T7" fmla="*/ 139 h 215"/>
                <a:gd name="T8" fmla="*/ 266 w 294"/>
                <a:gd name="T9" fmla="*/ 133 h 215"/>
                <a:gd name="T10" fmla="*/ 242 w 294"/>
                <a:gd name="T11" fmla="*/ 60 h 215"/>
                <a:gd name="T12" fmla="*/ 230 w 294"/>
                <a:gd name="T13" fmla="*/ 55 h 215"/>
                <a:gd name="T14" fmla="*/ 229 w 294"/>
                <a:gd name="T15" fmla="*/ 43 h 215"/>
                <a:gd name="T16" fmla="*/ 187 w 294"/>
                <a:gd name="T17" fmla="*/ 4 h 215"/>
                <a:gd name="T18" fmla="*/ 99 w 294"/>
                <a:gd name="T19" fmla="*/ 0 h 215"/>
                <a:gd name="T20" fmla="*/ 46 w 294"/>
                <a:gd name="T21" fmla="*/ 73 h 215"/>
                <a:gd name="T22" fmla="*/ 55 w 294"/>
                <a:gd name="T23" fmla="*/ 80 h 215"/>
                <a:gd name="T24" fmla="*/ 40 w 294"/>
                <a:gd name="T25" fmla="*/ 85 h 215"/>
                <a:gd name="T26" fmla="*/ 29 w 294"/>
                <a:gd name="T27" fmla="*/ 197 h 215"/>
                <a:gd name="T28" fmla="*/ 5 w 294"/>
                <a:gd name="T29" fmla="*/ 200 h 215"/>
                <a:gd name="T30" fmla="*/ 0 w 294"/>
                <a:gd name="T31" fmla="*/ 215 h 215"/>
                <a:gd name="T32" fmla="*/ 294 w 294"/>
                <a:gd name="T33" fmla="*/ 215 h 215"/>
                <a:gd name="T34" fmla="*/ 285 w 294"/>
                <a:gd name="T35" fmla="*/ 204 h 215"/>
                <a:gd name="T36" fmla="*/ 177 w 294"/>
                <a:gd name="T37" fmla="*/ 161 h 215"/>
                <a:gd name="T38" fmla="*/ 153 w 294"/>
                <a:gd name="T39" fmla="*/ 173 h 215"/>
                <a:gd name="T40" fmla="*/ 153 w 294"/>
                <a:gd name="T41" fmla="*/ 184 h 215"/>
                <a:gd name="T42" fmla="*/ 139 w 294"/>
                <a:gd name="T43" fmla="*/ 184 h 215"/>
                <a:gd name="T44" fmla="*/ 139 w 294"/>
                <a:gd name="T45" fmla="*/ 172 h 215"/>
                <a:gd name="T46" fmla="*/ 117 w 294"/>
                <a:gd name="T47" fmla="*/ 163 h 215"/>
                <a:gd name="T48" fmla="*/ 107 w 294"/>
                <a:gd name="T49" fmla="*/ 133 h 215"/>
                <a:gd name="T50" fmla="*/ 107 w 294"/>
                <a:gd name="T51" fmla="*/ 127 h 215"/>
                <a:gd name="T52" fmla="*/ 139 w 294"/>
                <a:gd name="T53" fmla="*/ 127 h 215"/>
                <a:gd name="T54" fmla="*/ 139 w 294"/>
                <a:gd name="T55" fmla="*/ 135 h 215"/>
                <a:gd name="T56" fmla="*/ 140 w 294"/>
                <a:gd name="T57" fmla="*/ 150 h 215"/>
                <a:gd name="T58" fmla="*/ 144 w 294"/>
                <a:gd name="T59" fmla="*/ 153 h 215"/>
                <a:gd name="T60" fmla="*/ 149 w 294"/>
                <a:gd name="T61" fmla="*/ 151 h 215"/>
                <a:gd name="T62" fmla="*/ 150 w 294"/>
                <a:gd name="T63" fmla="*/ 145 h 215"/>
                <a:gd name="T64" fmla="*/ 149 w 294"/>
                <a:gd name="T65" fmla="*/ 130 h 215"/>
                <a:gd name="T66" fmla="*/ 139 w 294"/>
                <a:gd name="T67" fmla="*/ 120 h 215"/>
                <a:gd name="T68" fmla="*/ 119 w 294"/>
                <a:gd name="T69" fmla="*/ 107 h 215"/>
                <a:gd name="T70" fmla="*/ 110 w 294"/>
                <a:gd name="T71" fmla="*/ 95 h 215"/>
                <a:gd name="T72" fmla="*/ 107 w 294"/>
                <a:gd name="T73" fmla="*/ 77 h 215"/>
                <a:gd name="T74" fmla="*/ 115 w 294"/>
                <a:gd name="T75" fmla="*/ 55 h 215"/>
                <a:gd name="T76" fmla="*/ 139 w 294"/>
                <a:gd name="T77" fmla="*/ 45 h 215"/>
                <a:gd name="T78" fmla="*/ 139 w 294"/>
                <a:gd name="T79" fmla="*/ 35 h 215"/>
                <a:gd name="T80" fmla="*/ 153 w 294"/>
                <a:gd name="T81" fmla="*/ 35 h 215"/>
                <a:gd name="T82" fmla="*/ 153 w 294"/>
                <a:gd name="T83" fmla="*/ 45 h 215"/>
                <a:gd name="T84" fmla="*/ 175 w 294"/>
                <a:gd name="T85" fmla="*/ 55 h 215"/>
                <a:gd name="T86" fmla="*/ 182 w 294"/>
                <a:gd name="T87" fmla="*/ 77 h 215"/>
                <a:gd name="T88" fmla="*/ 182 w 294"/>
                <a:gd name="T89" fmla="*/ 83 h 215"/>
                <a:gd name="T90" fmla="*/ 150 w 294"/>
                <a:gd name="T91" fmla="*/ 83 h 215"/>
                <a:gd name="T92" fmla="*/ 150 w 294"/>
                <a:gd name="T93" fmla="*/ 78 h 215"/>
                <a:gd name="T94" fmla="*/ 149 w 294"/>
                <a:gd name="T95" fmla="*/ 67 h 215"/>
                <a:gd name="T96" fmla="*/ 145 w 294"/>
                <a:gd name="T97" fmla="*/ 64 h 215"/>
                <a:gd name="T98" fmla="*/ 140 w 294"/>
                <a:gd name="T99" fmla="*/ 66 h 215"/>
                <a:gd name="T100" fmla="*/ 139 w 294"/>
                <a:gd name="T101" fmla="*/ 73 h 215"/>
                <a:gd name="T102" fmla="*/ 142 w 294"/>
                <a:gd name="T103" fmla="*/ 83 h 215"/>
                <a:gd name="T104" fmla="*/ 159 w 294"/>
                <a:gd name="T105" fmla="*/ 95 h 215"/>
                <a:gd name="T106" fmla="*/ 175 w 294"/>
                <a:gd name="T107" fmla="*/ 106 h 215"/>
                <a:gd name="T108" fmla="*/ 182 w 294"/>
                <a:gd name="T109" fmla="*/ 117 h 215"/>
                <a:gd name="T110" fmla="*/ 185 w 294"/>
                <a:gd name="T111" fmla="*/ 134 h 215"/>
                <a:gd name="T112" fmla="*/ 177 w 294"/>
                <a:gd name="T113" fmla="*/ 16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 h="215">
                  <a:moveTo>
                    <a:pt x="285" y="204"/>
                  </a:moveTo>
                  <a:cubicBezTo>
                    <a:pt x="277" y="199"/>
                    <a:pt x="269" y="195"/>
                    <a:pt x="261" y="190"/>
                  </a:cubicBezTo>
                  <a:cubicBezTo>
                    <a:pt x="264" y="177"/>
                    <a:pt x="266" y="165"/>
                    <a:pt x="266" y="153"/>
                  </a:cubicBezTo>
                  <a:cubicBezTo>
                    <a:pt x="256" y="139"/>
                    <a:pt x="256" y="139"/>
                    <a:pt x="256" y="139"/>
                  </a:cubicBezTo>
                  <a:cubicBezTo>
                    <a:pt x="266" y="133"/>
                    <a:pt x="266" y="133"/>
                    <a:pt x="266" y="133"/>
                  </a:cubicBezTo>
                  <a:cubicBezTo>
                    <a:pt x="264" y="106"/>
                    <a:pt x="255" y="82"/>
                    <a:pt x="242" y="60"/>
                  </a:cubicBezTo>
                  <a:cubicBezTo>
                    <a:pt x="230" y="55"/>
                    <a:pt x="230" y="55"/>
                    <a:pt x="230" y="55"/>
                  </a:cubicBezTo>
                  <a:cubicBezTo>
                    <a:pt x="229" y="43"/>
                    <a:pt x="229" y="43"/>
                    <a:pt x="229" y="43"/>
                  </a:cubicBezTo>
                  <a:cubicBezTo>
                    <a:pt x="217" y="29"/>
                    <a:pt x="203" y="16"/>
                    <a:pt x="187" y="4"/>
                  </a:cubicBezTo>
                  <a:cubicBezTo>
                    <a:pt x="158" y="3"/>
                    <a:pt x="129" y="1"/>
                    <a:pt x="99" y="0"/>
                  </a:cubicBezTo>
                  <a:cubicBezTo>
                    <a:pt x="78" y="24"/>
                    <a:pt x="60" y="48"/>
                    <a:pt x="46" y="73"/>
                  </a:cubicBezTo>
                  <a:cubicBezTo>
                    <a:pt x="55" y="80"/>
                    <a:pt x="55" y="80"/>
                    <a:pt x="55" y="80"/>
                  </a:cubicBezTo>
                  <a:cubicBezTo>
                    <a:pt x="40" y="85"/>
                    <a:pt x="40" y="85"/>
                    <a:pt x="40" y="85"/>
                  </a:cubicBezTo>
                  <a:cubicBezTo>
                    <a:pt x="24" y="121"/>
                    <a:pt x="18" y="158"/>
                    <a:pt x="29" y="197"/>
                  </a:cubicBezTo>
                  <a:cubicBezTo>
                    <a:pt x="21" y="198"/>
                    <a:pt x="13" y="199"/>
                    <a:pt x="5" y="200"/>
                  </a:cubicBezTo>
                  <a:cubicBezTo>
                    <a:pt x="3" y="205"/>
                    <a:pt x="2" y="210"/>
                    <a:pt x="0" y="215"/>
                  </a:cubicBezTo>
                  <a:cubicBezTo>
                    <a:pt x="98" y="215"/>
                    <a:pt x="196" y="215"/>
                    <a:pt x="294" y="215"/>
                  </a:cubicBezTo>
                  <a:cubicBezTo>
                    <a:pt x="291" y="211"/>
                    <a:pt x="288" y="207"/>
                    <a:pt x="285" y="204"/>
                  </a:cubicBezTo>
                  <a:close/>
                  <a:moveTo>
                    <a:pt x="177" y="161"/>
                  </a:moveTo>
                  <a:cubicBezTo>
                    <a:pt x="172" y="167"/>
                    <a:pt x="164" y="171"/>
                    <a:pt x="153" y="173"/>
                  </a:cubicBezTo>
                  <a:cubicBezTo>
                    <a:pt x="153" y="184"/>
                    <a:pt x="153" y="184"/>
                    <a:pt x="153" y="184"/>
                  </a:cubicBezTo>
                  <a:cubicBezTo>
                    <a:pt x="139" y="184"/>
                    <a:pt x="139" y="184"/>
                    <a:pt x="139" y="184"/>
                  </a:cubicBezTo>
                  <a:cubicBezTo>
                    <a:pt x="139" y="172"/>
                    <a:pt x="139" y="172"/>
                    <a:pt x="139" y="172"/>
                  </a:cubicBezTo>
                  <a:cubicBezTo>
                    <a:pt x="130" y="171"/>
                    <a:pt x="123" y="168"/>
                    <a:pt x="117" y="163"/>
                  </a:cubicBezTo>
                  <a:cubicBezTo>
                    <a:pt x="110" y="157"/>
                    <a:pt x="107" y="147"/>
                    <a:pt x="107" y="133"/>
                  </a:cubicBezTo>
                  <a:cubicBezTo>
                    <a:pt x="107" y="127"/>
                    <a:pt x="107" y="127"/>
                    <a:pt x="107" y="127"/>
                  </a:cubicBezTo>
                  <a:cubicBezTo>
                    <a:pt x="139" y="127"/>
                    <a:pt x="139" y="127"/>
                    <a:pt x="139" y="127"/>
                  </a:cubicBezTo>
                  <a:cubicBezTo>
                    <a:pt x="139" y="135"/>
                    <a:pt x="139" y="135"/>
                    <a:pt x="139" y="135"/>
                  </a:cubicBezTo>
                  <a:cubicBezTo>
                    <a:pt x="139" y="143"/>
                    <a:pt x="139" y="148"/>
                    <a:pt x="140" y="150"/>
                  </a:cubicBezTo>
                  <a:cubicBezTo>
                    <a:pt x="140" y="152"/>
                    <a:pt x="142" y="153"/>
                    <a:pt x="144" y="153"/>
                  </a:cubicBezTo>
                  <a:cubicBezTo>
                    <a:pt x="146" y="153"/>
                    <a:pt x="148" y="153"/>
                    <a:pt x="149" y="151"/>
                  </a:cubicBezTo>
                  <a:cubicBezTo>
                    <a:pt x="150" y="150"/>
                    <a:pt x="150" y="148"/>
                    <a:pt x="150" y="145"/>
                  </a:cubicBezTo>
                  <a:cubicBezTo>
                    <a:pt x="150" y="138"/>
                    <a:pt x="150" y="133"/>
                    <a:pt x="149" y="130"/>
                  </a:cubicBezTo>
                  <a:cubicBezTo>
                    <a:pt x="148" y="127"/>
                    <a:pt x="145" y="123"/>
                    <a:pt x="139" y="120"/>
                  </a:cubicBezTo>
                  <a:cubicBezTo>
                    <a:pt x="129" y="114"/>
                    <a:pt x="123" y="109"/>
                    <a:pt x="119" y="107"/>
                  </a:cubicBezTo>
                  <a:cubicBezTo>
                    <a:pt x="116" y="104"/>
                    <a:pt x="113" y="100"/>
                    <a:pt x="110" y="95"/>
                  </a:cubicBezTo>
                  <a:cubicBezTo>
                    <a:pt x="108" y="90"/>
                    <a:pt x="107" y="84"/>
                    <a:pt x="107" y="77"/>
                  </a:cubicBezTo>
                  <a:cubicBezTo>
                    <a:pt x="107" y="68"/>
                    <a:pt x="109" y="61"/>
                    <a:pt x="115" y="55"/>
                  </a:cubicBezTo>
                  <a:cubicBezTo>
                    <a:pt x="120" y="50"/>
                    <a:pt x="128" y="47"/>
                    <a:pt x="139" y="45"/>
                  </a:cubicBezTo>
                  <a:cubicBezTo>
                    <a:pt x="139" y="35"/>
                    <a:pt x="139" y="35"/>
                    <a:pt x="139" y="35"/>
                  </a:cubicBezTo>
                  <a:cubicBezTo>
                    <a:pt x="153" y="35"/>
                    <a:pt x="153" y="35"/>
                    <a:pt x="153" y="35"/>
                  </a:cubicBezTo>
                  <a:cubicBezTo>
                    <a:pt x="153" y="45"/>
                    <a:pt x="153" y="45"/>
                    <a:pt x="153" y="45"/>
                  </a:cubicBezTo>
                  <a:cubicBezTo>
                    <a:pt x="163" y="47"/>
                    <a:pt x="170" y="50"/>
                    <a:pt x="175" y="55"/>
                  </a:cubicBezTo>
                  <a:cubicBezTo>
                    <a:pt x="180" y="60"/>
                    <a:pt x="182" y="68"/>
                    <a:pt x="182" y="77"/>
                  </a:cubicBezTo>
                  <a:cubicBezTo>
                    <a:pt x="182" y="78"/>
                    <a:pt x="182" y="80"/>
                    <a:pt x="182" y="83"/>
                  </a:cubicBezTo>
                  <a:cubicBezTo>
                    <a:pt x="150" y="83"/>
                    <a:pt x="150" y="83"/>
                    <a:pt x="150" y="83"/>
                  </a:cubicBezTo>
                  <a:cubicBezTo>
                    <a:pt x="150" y="78"/>
                    <a:pt x="150" y="78"/>
                    <a:pt x="150" y="78"/>
                  </a:cubicBezTo>
                  <a:cubicBezTo>
                    <a:pt x="150" y="72"/>
                    <a:pt x="150" y="68"/>
                    <a:pt x="149" y="67"/>
                  </a:cubicBezTo>
                  <a:cubicBezTo>
                    <a:pt x="149" y="65"/>
                    <a:pt x="147" y="64"/>
                    <a:pt x="145" y="64"/>
                  </a:cubicBezTo>
                  <a:cubicBezTo>
                    <a:pt x="143" y="64"/>
                    <a:pt x="141" y="65"/>
                    <a:pt x="140" y="66"/>
                  </a:cubicBezTo>
                  <a:cubicBezTo>
                    <a:pt x="139" y="68"/>
                    <a:pt x="139" y="70"/>
                    <a:pt x="139" y="73"/>
                  </a:cubicBezTo>
                  <a:cubicBezTo>
                    <a:pt x="139" y="78"/>
                    <a:pt x="140" y="81"/>
                    <a:pt x="142" y="83"/>
                  </a:cubicBezTo>
                  <a:cubicBezTo>
                    <a:pt x="144" y="85"/>
                    <a:pt x="149" y="89"/>
                    <a:pt x="159" y="95"/>
                  </a:cubicBezTo>
                  <a:cubicBezTo>
                    <a:pt x="167" y="100"/>
                    <a:pt x="172" y="103"/>
                    <a:pt x="175" y="106"/>
                  </a:cubicBezTo>
                  <a:cubicBezTo>
                    <a:pt x="178" y="109"/>
                    <a:pt x="180" y="112"/>
                    <a:pt x="182" y="117"/>
                  </a:cubicBezTo>
                  <a:cubicBezTo>
                    <a:pt x="184" y="122"/>
                    <a:pt x="185" y="127"/>
                    <a:pt x="185" y="134"/>
                  </a:cubicBezTo>
                  <a:cubicBezTo>
                    <a:pt x="185" y="146"/>
                    <a:pt x="183" y="154"/>
                    <a:pt x="177" y="161"/>
                  </a:cubicBez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grpSp>
      <p:sp>
        <p:nvSpPr>
          <p:cNvPr id="97" name="Freeform 15"/>
          <p:cNvSpPr>
            <a:spLocks noEditPoints="1"/>
          </p:cNvSpPr>
          <p:nvPr/>
        </p:nvSpPr>
        <p:spPr bwMode="auto">
          <a:xfrm>
            <a:off x="10254588" y="1788486"/>
            <a:ext cx="397419" cy="318213"/>
          </a:xfrm>
          <a:custGeom>
            <a:avLst/>
            <a:gdLst>
              <a:gd name="T0" fmla="*/ 93 w 341"/>
              <a:gd name="T1" fmla="*/ 57 h 272"/>
              <a:gd name="T2" fmla="*/ 318 w 341"/>
              <a:gd name="T3" fmla="*/ 57 h 272"/>
              <a:gd name="T4" fmla="*/ 327 w 341"/>
              <a:gd name="T5" fmla="*/ 59 h 272"/>
              <a:gd name="T6" fmla="*/ 205 w 341"/>
              <a:gd name="T7" fmla="*/ 152 h 272"/>
              <a:gd name="T8" fmla="*/ 82 w 341"/>
              <a:gd name="T9" fmla="*/ 60 h 272"/>
              <a:gd name="T10" fmla="*/ 93 w 341"/>
              <a:gd name="T11" fmla="*/ 57 h 272"/>
              <a:gd name="T12" fmla="*/ 51 w 341"/>
              <a:gd name="T13" fmla="*/ 131 h 272"/>
              <a:gd name="T14" fmla="*/ 58 w 341"/>
              <a:gd name="T15" fmla="*/ 153 h 272"/>
              <a:gd name="T16" fmla="*/ 70 w 341"/>
              <a:gd name="T17" fmla="*/ 153 h 272"/>
              <a:gd name="T18" fmla="*/ 70 w 341"/>
              <a:gd name="T19" fmla="*/ 185 h 272"/>
              <a:gd name="T20" fmla="*/ 0 w 341"/>
              <a:gd name="T21" fmla="*/ 185 h 272"/>
              <a:gd name="T22" fmla="*/ 7 w 341"/>
              <a:gd name="T23" fmla="*/ 207 h 272"/>
              <a:gd name="T24" fmla="*/ 70 w 341"/>
              <a:gd name="T25" fmla="*/ 207 h 272"/>
              <a:gd name="T26" fmla="*/ 71 w 341"/>
              <a:gd name="T27" fmla="*/ 214 h 272"/>
              <a:gd name="T28" fmla="*/ 163 w 341"/>
              <a:gd name="T29" fmla="*/ 147 h 272"/>
              <a:gd name="T30" fmla="*/ 70 w 341"/>
              <a:gd name="T31" fmla="*/ 78 h 272"/>
              <a:gd name="T32" fmla="*/ 70 w 341"/>
              <a:gd name="T33" fmla="*/ 80 h 272"/>
              <a:gd name="T34" fmla="*/ 70 w 341"/>
              <a:gd name="T35" fmla="*/ 131 h 272"/>
              <a:gd name="T36" fmla="*/ 51 w 341"/>
              <a:gd name="T37" fmla="*/ 131 h 272"/>
              <a:gd name="T38" fmla="*/ 46 w 341"/>
              <a:gd name="T39" fmla="*/ 250 h 272"/>
              <a:gd name="T40" fmla="*/ 198 w 341"/>
              <a:gd name="T41" fmla="*/ 250 h 272"/>
              <a:gd name="T42" fmla="*/ 203 w 341"/>
              <a:gd name="T43" fmla="*/ 272 h 272"/>
              <a:gd name="T44" fmla="*/ 51 w 341"/>
              <a:gd name="T45" fmla="*/ 272 h 272"/>
              <a:gd name="T46" fmla="*/ 46 w 341"/>
              <a:gd name="T47" fmla="*/ 250 h 272"/>
              <a:gd name="T48" fmla="*/ 111 w 341"/>
              <a:gd name="T49" fmla="*/ 0 h 272"/>
              <a:gd name="T50" fmla="*/ 264 w 341"/>
              <a:gd name="T51" fmla="*/ 0 h 272"/>
              <a:gd name="T52" fmla="*/ 269 w 341"/>
              <a:gd name="T53" fmla="*/ 21 h 272"/>
              <a:gd name="T54" fmla="*/ 198 w 341"/>
              <a:gd name="T55" fmla="*/ 21 h 272"/>
              <a:gd name="T56" fmla="*/ 203 w 341"/>
              <a:gd name="T57" fmla="*/ 41 h 272"/>
              <a:gd name="T58" fmla="*/ 29 w 341"/>
              <a:gd name="T59" fmla="*/ 41 h 272"/>
              <a:gd name="T60" fmla="*/ 23 w 341"/>
              <a:gd name="T61" fmla="*/ 17 h 272"/>
              <a:gd name="T62" fmla="*/ 115 w 341"/>
              <a:gd name="T63" fmla="*/ 17 h 272"/>
              <a:gd name="T64" fmla="*/ 111 w 341"/>
              <a:gd name="T65" fmla="*/ 0 h 272"/>
              <a:gd name="T66" fmla="*/ 341 w 341"/>
              <a:gd name="T67" fmla="*/ 75 h 272"/>
              <a:gd name="T68" fmla="*/ 249 w 341"/>
              <a:gd name="T69" fmla="*/ 146 h 272"/>
              <a:gd name="T70" fmla="*/ 340 w 341"/>
              <a:gd name="T71" fmla="*/ 213 h 272"/>
              <a:gd name="T72" fmla="*/ 341 w 341"/>
              <a:gd name="T73" fmla="*/ 206 h 272"/>
              <a:gd name="T74" fmla="*/ 341 w 341"/>
              <a:gd name="T75" fmla="*/ 80 h 272"/>
              <a:gd name="T76" fmla="*/ 341 w 341"/>
              <a:gd name="T77" fmla="*/ 75 h 272"/>
              <a:gd name="T78" fmla="*/ 325 w 341"/>
              <a:gd name="T79" fmla="*/ 228 h 272"/>
              <a:gd name="T80" fmla="*/ 318 w 341"/>
              <a:gd name="T81" fmla="*/ 229 h 272"/>
              <a:gd name="T82" fmla="*/ 93 w 341"/>
              <a:gd name="T83" fmla="*/ 229 h 272"/>
              <a:gd name="T84" fmla="*/ 88 w 341"/>
              <a:gd name="T85" fmla="*/ 229 h 272"/>
              <a:gd name="T86" fmla="*/ 181 w 341"/>
              <a:gd name="T87" fmla="*/ 161 h 272"/>
              <a:gd name="T88" fmla="*/ 199 w 341"/>
              <a:gd name="T89" fmla="*/ 174 h 272"/>
              <a:gd name="T90" fmla="*/ 206 w 341"/>
              <a:gd name="T91" fmla="*/ 179 h 272"/>
              <a:gd name="T92" fmla="*/ 212 w 341"/>
              <a:gd name="T93" fmla="*/ 174 h 272"/>
              <a:gd name="T94" fmla="*/ 231 w 341"/>
              <a:gd name="T95" fmla="*/ 160 h 272"/>
              <a:gd name="T96" fmla="*/ 325 w 341"/>
              <a:gd name="T97" fmla="*/ 22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1" h="272">
                <a:moveTo>
                  <a:pt x="93" y="57"/>
                </a:moveTo>
                <a:cubicBezTo>
                  <a:pt x="318" y="57"/>
                  <a:pt x="318" y="57"/>
                  <a:pt x="318" y="57"/>
                </a:cubicBezTo>
                <a:cubicBezTo>
                  <a:pt x="321" y="57"/>
                  <a:pt x="324" y="58"/>
                  <a:pt x="327" y="59"/>
                </a:cubicBezTo>
                <a:cubicBezTo>
                  <a:pt x="205" y="152"/>
                  <a:pt x="205" y="152"/>
                  <a:pt x="205" y="152"/>
                </a:cubicBezTo>
                <a:cubicBezTo>
                  <a:pt x="82" y="60"/>
                  <a:pt x="82" y="60"/>
                  <a:pt x="82" y="60"/>
                </a:cubicBezTo>
                <a:cubicBezTo>
                  <a:pt x="85" y="58"/>
                  <a:pt x="89" y="57"/>
                  <a:pt x="93" y="57"/>
                </a:cubicBezTo>
                <a:close/>
                <a:moveTo>
                  <a:pt x="51" y="131"/>
                </a:moveTo>
                <a:cubicBezTo>
                  <a:pt x="58" y="153"/>
                  <a:pt x="58" y="153"/>
                  <a:pt x="58" y="153"/>
                </a:cubicBezTo>
                <a:cubicBezTo>
                  <a:pt x="70" y="153"/>
                  <a:pt x="70" y="153"/>
                  <a:pt x="70" y="153"/>
                </a:cubicBezTo>
                <a:cubicBezTo>
                  <a:pt x="70" y="185"/>
                  <a:pt x="70" y="185"/>
                  <a:pt x="70" y="185"/>
                </a:cubicBezTo>
                <a:cubicBezTo>
                  <a:pt x="0" y="185"/>
                  <a:pt x="0" y="185"/>
                  <a:pt x="0" y="185"/>
                </a:cubicBezTo>
                <a:cubicBezTo>
                  <a:pt x="7" y="207"/>
                  <a:pt x="7" y="207"/>
                  <a:pt x="7" y="207"/>
                </a:cubicBezTo>
                <a:cubicBezTo>
                  <a:pt x="70" y="207"/>
                  <a:pt x="70" y="207"/>
                  <a:pt x="70" y="207"/>
                </a:cubicBezTo>
                <a:cubicBezTo>
                  <a:pt x="70" y="209"/>
                  <a:pt x="70" y="212"/>
                  <a:pt x="71" y="214"/>
                </a:cubicBezTo>
                <a:cubicBezTo>
                  <a:pt x="163" y="147"/>
                  <a:pt x="163" y="147"/>
                  <a:pt x="163" y="147"/>
                </a:cubicBezTo>
                <a:cubicBezTo>
                  <a:pt x="70" y="78"/>
                  <a:pt x="70" y="78"/>
                  <a:pt x="70" y="78"/>
                </a:cubicBezTo>
                <a:cubicBezTo>
                  <a:pt x="70" y="78"/>
                  <a:pt x="70" y="79"/>
                  <a:pt x="70" y="80"/>
                </a:cubicBezTo>
                <a:cubicBezTo>
                  <a:pt x="70" y="131"/>
                  <a:pt x="70" y="131"/>
                  <a:pt x="70" y="131"/>
                </a:cubicBezTo>
                <a:cubicBezTo>
                  <a:pt x="51" y="131"/>
                  <a:pt x="51" y="131"/>
                  <a:pt x="51" y="131"/>
                </a:cubicBezTo>
                <a:close/>
                <a:moveTo>
                  <a:pt x="46" y="250"/>
                </a:moveTo>
                <a:cubicBezTo>
                  <a:pt x="198" y="250"/>
                  <a:pt x="198" y="250"/>
                  <a:pt x="198" y="250"/>
                </a:cubicBezTo>
                <a:cubicBezTo>
                  <a:pt x="203" y="272"/>
                  <a:pt x="203" y="272"/>
                  <a:pt x="203" y="272"/>
                </a:cubicBezTo>
                <a:cubicBezTo>
                  <a:pt x="51" y="272"/>
                  <a:pt x="51" y="272"/>
                  <a:pt x="51" y="272"/>
                </a:cubicBezTo>
                <a:cubicBezTo>
                  <a:pt x="46" y="250"/>
                  <a:pt x="46" y="250"/>
                  <a:pt x="46" y="250"/>
                </a:cubicBezTo>
                <a:close/>
                <a:moveTo>
                  <a:pt x="111" y="0"/>
                </a:moveTo>
                <a:cubicBezTo>
                  <a:pt x="264" y="0"/>
                  <a:pt x="264" y="0"/>
                  <a:pt x="264" y="0"/>
                </a:cubicBezTo>
                <a:cubicBezTo>
                  <a:pt x="269" y="21"/>
                  <a:pt x="269" y="21"/>
                  <a:pt x="269" y="21"/>
                </a:cubicBezTo>
                <a:cubicBezTo>
                  <a:pt x="198" y="21"/>
                  <a:pt x="198" y="21"/>
                  <a:pt x="198" y="21"/>
                </a:cubicBezTo>
                <a:cubicBezTo>
                  <a:pt x="203" y="41"/>
                  <a:pt x="203" y="41"/>
                  <a:pt x="203" y="41"/>
                </a:cubicBezTo>
                <a:cubicBezTo>
                  <a:pt x="29" y="41"/>
                  <a:pt x="29" y="41"/>
                  <a:pt x="29" y="41"/>
                </a:cubicBezTo>
                <a:cubicBezTo>
                  <a:pt x="23" y="17"/>
                  <a:pt x="23" y="17"/>
                  <a:pt x="23" y="17"/>
                </a:cubicBezTo>
                <a:cubicBezTo>
                  <a:pt x="115" y="17"/>
                  <a:pt x="115" y="17"/>
                  <a:pt x="115" y="17"/>
                </a:cubicBezTo>
                <a:cubicBezTo>
                  <a:pt x="111" y="0"/>
                  <a:pt x="111" y="0"/>
                  <a:pt x="111" y="0"/>
                </a:cubicBezTo>
                <a:close/>
                <a:moveTo>
                  <a:pt x="341" y="75"/>
                </a:moveTo>
                <a:cubicBezTo>
                  <a:pt x="249" y="146"/>
                  <a:pt x="249" y="146"/>
                  <a:pt x="249" y="146"/>
                </a:cubicBezTo>
                <a:cubicBezTo>
                  <a:pt x="340" y="213"/>
                  <a:pt x="340" y="213"/>
                  <a:pt x="340" y="213"/>
                </a:cubicBezTo>
                <a:cubicBezTo>
                  <a:pt x="341" y="211"/>
                  <a:pt x="341" y="209"/>
                  <a:pt x="341" y="206"/>
                </a:cubicBezTo>
                <a:cubicBezTo>
                  <a:pt x="341" y="80"/>
                  <a:pt x="341" y="80"/>
                  <a:pt x="341" y="80"/>
                </a:cubicBezTo>
                <a:cubicBezTo>
                  <a:pt x="341" y="78"/>
                  <a:pt x="341" y="77"/>
                  <a:pt x="341" y="75"/>
                </a:cubicBezTo>
                <a:close/>
                <a:moveTo>
                  <a:pt x="325" y="228"/>
                </a:moveTo>
                <a:cubicBezTo>
                  <a:pt x="323" y="229"/>
                  <a:pt x="321" y="229"/>
                  <a:pt x="318" y="229"/>
                </a:cubicBezTo>
                <a:cubicBezTo>
                  <a:pt x="93" y="229"/>
                  <a:pt x="93" y="229"/>
                  <a:pt x="93" y="229"/>
                </a:cubicBezTo>
                <a:cubicBezTo>
                  <a:pt x="91" y="229"/>
                  <a:pt x="90" y="229"/>
                  <a:pt x="88" y="229"/>
                </a:cubicBezTo>
                <a:cubicBezTo>
                  <a:pt x="181" y="161"/>
                  <a:pt x="181" y="161"/>
                  <a:pt x="181" y="161"/>
                </a:cubicBezTo>
                <a:cubicBezTo>
                  <a:pt x="199" y="174"/>
                  <a:pt x="199" y="174"/>
                  <a:pt x="199" y="174"/>
                </a:cubicBezTo>
                <a:cubicBezTo>
                  <a:pt x="206" y="179"/>
                  <a:pt x="206" y="179"/>
                  <a:pt x="206" y="179"/>
                </a:cubicBezTo>
                <a:cubicBezTo>
                  <a:pt x="212" y="174"/>
                  <a:pt x="212" y="174"/>
                  <a:pt x="212" y="174"/>
                </a:cubicBezTo>
                <a:cubicBezTo>
                  <a:pt x="231" y="160"/>
                  <a:pt x="231" y="160"/>
                  <a:pt x="231" y="160"/>
                </a:cubicBezTo>
                <a:lnTo>
                  <a:pt x="325" y="228"/>
                </a:lnTo>
                <a:close/>
              </a:path>
            </a:pathLst>
          </a:custGeom>
          <a:solidFill>
            <a:srgbClr val="FEDE17"/>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17"/>
          <p:cNvSpPr>
            <a:spLocks noEditPoints="1"/>
          </p:cNvSpPr>
          <p:nvPr/>
        </p:nvSpPr>
        <p:spPr bwMode="auto">
          <a:xfrm>
            <a:off x="10281458" y="3731049"/>
            <a:ext cx="401365" cy="335612"/>
          </a:xfrm>
          <a:custGeom>
            <a:avLst/>
            <a:gdLst>
              <a:gd name="T0" fmla="*/ 80 w 349"/>
              <a:gd name="T1" fmla="*/ 247 h 290"/>
              <a:gd name="T2" fmla="*/ 111 w 349"/>
              <a:gd name="T3" fmla="*/ 247 h 290"/>
              <a:gd name="T4" fmla="*/ 111 w 349"/>
              <a:gd name="T5" fmla="*/ 232 h 290"/>
              <a:gd name="T6" fmla="*/ 153 w 349"/>
              <a:gd name="T7" fmla="*/ 232 h 290"/>
              <a:gd name="T8" fmla="*/ 153 w 349"/>
              <a:gd name="T9" fmla="*/ 44 h 290"/>
              <a:gd name="T10" fmla="*/ 76 w 349"/>
              <a:gd name="T11" fmla="*/ 61 h 290"/>
              <a:gd name="T12" fmla="*/ 78 w 349"/>
              <a:gd name="T13" fmla="*/ 69 h 290"/>
              <a:gd name="T14" fmla="*/ 76 w 349"/>
              <a:gd name="T15" fmla="*/ 77 h 290"/>
              <a:gd name="T16" fmla="*/ 121 w 349"/>
              <a:gd name="T17" fmla="*/ 155 h 290"/>
              <a:gd name="T18" fmla="*/ 125 w 349"/>
              <a:gd name="T19" fmla="*/ 155 h 290"/>
              <a:gd name="T20" fmla="*/ 2 w 349"/>
              <a:gd name="T21" fmla="*/ 155 h 290"/>
              <a:gd name="T22" fmla="*/ 6 w 349"/>
              <a:gd name="T23" fmla="*/ 155 h 290"/>
              <a:gd name="T24" fmla="*/ 6 w 349"/>
              <a:gd name="T25" fmla="*/ 155 h 290"/>
              <a:gd name="T26" fmla="*/ 52 w 349"/>
              <a:gd name="T27" fmla="*/ 77 h 290"/>
              <a:gd name="T28" fmla="*/ 50 w 349"/>
              <a:gd name="T29" fmla="*/ 69 h 290"/>
              <a:gd name="T30" fmla="*/ 62 w 349"/>
              <a:gd name="T31" fmla="*/ 55 h 290"/>
              <a:gd name="T32" fmla="*/ 62 w 349"/>
              <a:gd name="T33" fmla="*/ 51 h 290"/>
              <a:gd name="T34" fmla="*/ 155 w 349"/>
              <a:gd name="T35" fmla="*/ 17 h 290"/>
              <a:gd name="T36" fmla="*/ 170 w 349"/>
              <a:gd name="T37" fmla="*/ 2 h 290"/>
              <a:gd name="T38" fmla="*/ 190 w 349"/>
              <a:gd name="T39" fmla="*/ 9 h 290"/>
              <a:gd name="T40" fmla="*/ 288 w 349"/>
              <a:gd name="T41" fmla="*/ 1 h 290"/>
              <a:gd name="T42" fmla="*/ 290 w 349"/>
              <a:gd name="T43" fmla="*/ 4 h 290"/>
              <a:gd name="T44" fmla="*/ 302 w 349"/>
              <a:gd name="T45" fmla="*/ 18 h 290"/>
              <a:gd name="T46" fmla="*/ 300 w 349"/>
              <a:gd name="T47" fmla="*/ 26 h 290"/>
              <a:gd name="T48" fmla="*/ 344 w 349"/>
              <a:gd name="T49" fmla="*/ 104 h 290"/>
              <a:gd name="T50" fmla="*/ 349 w 349"/>
              <a:gd name="T51" fmla="*/ 104 h 290"/>
              <a:gd name="T52" fmla="*/ 226 w 349"/>
              <a:gd name="T53" fmla="*/ 104 h 290"/>
              <a:gd name="T54" fmla="*/ 230 w 349"/>
              <a:gd name="T55" fmla="*/ 104 h 290"/>
              <a:gd name="T56" fmla="*/ 230 w 349"/>
              <a:gd name="T57" fmla="*/ 104 h 290"/>
              <a:gd name="T58" fmla="*/ 276 w 349"/>
              <a:gd name="T59" fmla="*/ 26 h 290"/>
              <a:gd name="T60" fmla="*/ 273 w 349"/>
              <a:gd name="T61" fmla="*/ 18 h 290"/>
              <a:gd name="T62" fmla="*/ 274 w 349"/>
              <a:gd name="T63" fmla="*/ 17 h 290"/>
              <a:gd name="T64" fmla="*/ 196 w 349"/>
              <a:gd name="T65" fmla="*/ 34 h 290"/>
              <a:gd name="T66" fmla="*/ 196 w 349"/>
              <a:gd name="T67" fmla="*/ 232 h 290"/>
              <a:gd name="T68" fmla="*/ 235 w 349"/>
              <a:gd name="T69" fmla="*/ 232 h 290"/>
              <a:gd name="T70" fmla="*/ 235 w 349"/>
              <a:gd name="T71" fmla="*/ 247 h 290"/>
              <a:gd name="T72" fmla="*/ 265 w 349"/>
              <a:gd name="T73" fmla="*/ 247 h 290"/>
              <a:gd name="T74" fmla="*/ 265 w 349"/>
              <a:gd name="T75" fmla="*/ 290 h 290"/>
              <a:gd name="T76" fmla="*/ 80 w 349"/>
              <a:gd name="T77" fmla="*/ 290 h 290"/>
              <a:gd name="T78" fmla="*/ 80 w 349"/>
              <a:gd name="T79" fmla="*/ 247 h 290"/>
              <a:gd name="T80" fmla="*/ 292 w 349"/>
              <a:gd name="T81" fmla="*/ 32 h 290"/>
              <a:gd name="T82" fmla="*/ 288 w 349"/>
              <a:gd name="T83" fmla="*/ 33 h 290"/>
              <a:gd name="T84" fmla="*/ 284 w 349"/>
              <a:gd name="T85" fmla="*/ 32 h 290"/>
              <a:gd name="T86" fmla="*/ 241 w 349"/>
              <a:gd name="T87" fmla="*/ 104 h 290"/>
              <a:gd name="T88" fmla="*/ 333 w 349"/>
              <a:gd name="T89" fmla="*/ 104 h 290"/>
              <a:gd name="T90" fmla="*/ 292 w 349"/>
              <a:gd name="T91" fmla="*/ 32 h 290"/>
              <a:gd name="T92" fmla="*/ 68 w 349"/>
              <a:gd name="T93" fmla="*/ 83 h 290"/>
              <a:gd name="T94" fmla="*/ 64 w 349"/>
              <a:gd name="T95" fmla="*/ 83 h 290"/>
              <a:gd name="T96" fmla="*/ 60 w 349"/>
              <a:gd name="T97" fmla="*/ 83 h 290"/>
              <a:gd name="T98" fmla="*/ 17 w 349"/>
              <a:gd name="T99" fmla="*/ 155 h 290"/>
              <a:gd name="T100" fmla="*/ 110 w 349"/>
              <a:gd name="T101" fmla="*/ 155 h 290"/>
              <a:gd name="T102" fmla="*/ 68 w 349"/>
              <a:gd name="T103" fmla="*/ 8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9" h="290">
                <a:moveTo>
                  <a:pt x="80" y="247"/>
                </a:moveTo>
                <a:cubicBezTo>
                  <a:pt x="111" y="247"/>
                  <a:pt x="111" y="247"/>
                  <a:pt x="111" y="247"/>
                </a:cubicBezTo>
                <a:cubicBezTo>
                  <a:pt x="111" y="232"/>
                  <a:pt x="111" y="232"/>
                  <a:pt x="111" y="232"/>
                </a:cubicBezTo>
                <a:cubicBezTo>
                  <a:pt x="153" y="232"/>
                  <a:pt x="153" y="232"/>
                  <a:pt x="153" y="232"/>
                </a:cubicBezTo>
                <a:cubicBezTo>
                  <a:pt x="153" y="44"/>
                  <a:pt x="153" y="44"/>
                  <a:pt x="153" y="44"/>
                </a:cubicBezTo>
                <a:cubicBezTo>
                  <a:pt x="76" y="61"/>
                  <a:pt x="76" y="61"/>
                  <a:pt x="76" y="61"/>
                </a:cubicBezTo>
                <a:cubicBezTo>
                  <a:pt x="78" y="63"/>
                  <a:pt x="78" y="66"/>
                  <a:pt x="78" y="69"/>
                </a:cubicBezTo>
                <a:cubicBezTo>
                  <a:pt x="78" y="72"/>
                  <a:pt x="78" y="75"/>
                  <a:pt x="76" y="77"/>
                </a:cubicBezTo>
                <a:cubicBezTo>
                  <a:pt x="121" y="155"/>
                  <a:pt x="121" y="155"/>
                  <a:pt x="121" y="155"/>
                </a:cubicBezTo>
                <a:cubicBezTo>
                  <a:pt x="125" y="155"/>
                  <a:pt x="125" y="155"/>
                  <a:pt x="125" y="155"/>
                </a:cubicBezTo>
                <a:cubicBezTo>
                  <a:pt x="123" y="201"/>
                  <a:pt x="0" y="200"/>
                  <a:pt x="2" y="155"/>
                </a:cubicBezTo>
                <a:cubicBezTo>
                  <a:pt x="6" y="155"/>
                  <a:pt x="6" y="155"/>
                  <a:pt x="6" y="155"/>
                </a:cubicBezTo>
                <a:cubicBezTo>
                  <a:pt x="6" y="155"/>
                  <a:pt x="6" y="155"/>
                  <a:pt x="6" y="155"/>
                </a:cubicBezTo>
                <a:cubicBezTo>
                  <a:pt x="52" y="77"/>
                  <a:pt x="52" y="77"/>
                  <a:pt x="52" y="77"/>
                </a:cubicBezTo>
                <a:cubicBezTo>
                  <a:pt x="51" y="75"/>
                  <a:pt x="50" y="72"/>
                  <a:pt x="50" y="69"/>
                </a:cubicBezTo>
                <a:cubicBezTo>
                  <a:pt x="50" y="62"/>
                  <a:pt x="55" y="56"/>
                  <a:pt x="62" y="55"/>
                </a:cubicBezTo>
                <a:cubicBezTo>
                  <a:pt x="62" y="51"/>
                  <a:pt x="62" y="51"/>
                  <a:pt x="62" y="51"/>
                </a:cubicBezTo>
                <a:cubicBezTo>
                  <a:pt x="155" y="17"/>
                  <a:pt x="155" y="17"/>
                  <a:pt x="155" y="17"/>
                </a:cubicBezTo>
                <a:cubicBezTo>
                  <a:pt x="156" y="10"/>
                  <a:pt x="162" y="4"/>
                  <a:pt x="170" y="2"/>
                </a:cubicBezTo>
                <a:cubicBezTo>
                  <a:pt x="178" y="0"/>
                  <a:pt x="186" y="3"/>
                  <a:pt x="190" y="9"/>
                </a:cubicBezTo>
                <a:cubicBezTo>
                  <a:pt x="288" y="1"/>
                  <a:pt x="288" y="1"/>
                  <a:pt x="288" y="1"/>
                </a:cubicBezTo>
                <a:cubicBezTo>
                  <a:pt x="290" y="4"/>
                  <a:pt x="290" y="4"/>
                  <a:pt x="290" y="4"/>
                </a:cubicBezTo>
                <a:cubicBezTo>
                  <a:pt x="297" y="5"/>
                  <a:pt x="302" y="11"/>
                  <a:pt x="302" y="18"/>
                </a:cubicBezTo>
                <a:cubicBezTo>
                  <a:pt x="302" y="21"/>
                  <a:pt x="301" y="24"/>
                  <a:pt x="300" y="26"/>
                </a:cubicBezTo>
                <a:cubicBezTo>
                  <a:pt x="344" y="104"/>
                  <a:pt x="344" y="104"/>
                  <a:pt x="344" y="104"/>
                </a:cubicBezTo>
                <a:cubicBezTo>
                  <a:pt x="349" y="104"/>
                  <a:pt x="349" y="104"/>
                  <a:pt x="349" y="104"/>
                </a:cubicBezTo>
                <a:cubicBezTo>
                  <a:pt x="347" y="150"/>
                  <a:pt x="224" y="150"/>
                  <a:pt x="226" y="104"/>
                </a:cubicBezTo>
                <a:cubicBezTo>
                  <a:pt x="230" y="104"/>
                  <a:pt x="230" y="104"/>
                  <a:pt x="230" y="104"/>
                </a:cubicBezTo>
                <a:cubicBezTo>
                  <a:pt x="230" y="104"/>
                  <a:pt x="230" y="104"/>
                  <a:pt x="230" y="104"/>
                </a:cubicBezTo>
                <a:cubicBezTo>
                  <a:pt x="276" y="26"/>
                  <a:pt x="276" y="26"/>
                  <a:pt x="276" y="26"/>
                </a:cubicBezTo>
                <a:cubicBezTo>
                  <a:pt x="274" y="24"/>
                  <a:pt x="273" y="21"/>
                  <a:pt x="273" y="18"/>
                </a:cubicBezTo>
                <a:cubicBezTo>
                  <a:pt x="273" y="18"/>
                  <a:pt x="273" y="17"/>
                  <a:pt x="274" y="17"/>
                </a:cubicBezTo>
                <a:cubicBezTo>
                  <a:pt x="196" y="34"/>
                  <a:pt x="196" y="34"/>
                  <a:pt x="196" y="34"/>
                </a:cubicBezTo>
                <a:cubicBezTo>
                  <a:pt x="196" y="232"/>
                  <a:pt x="196" y="232"/>
                  <a:pt x="196" y="232"/>
                </a:cubicBezTo>
                <a:cubicBezTo>
                  <a:pt x="235" y="232"/>
                  <a:pt x="235" y="232"/>
                  <a:pt x="235" y="232"/>
                </a:cubicBezTo>
                <a:cubicBezTo>
                  <a:pt x="235" y="247"/>
                  <a:pt x="235" y="247"/>
                  <a:pt x="235" y="247"/>
                </a:cubicBezTo>
                <a:cubicBezTo>
                  <a:pt x="265" y="247"/>
                  <a:pt x="265" y="247"/>
                  <a:pt x="265" y="247"/>
                </a:cubicBezTo>
                <a:cubicBezTo>
                  <a:pt x="265" y="290"/>
                  <a:pt x="265" y="290"/>
                  <a:pt x="265" y="290"/>
                </a:cubicBezTo>
                <a:cubicBezTo>
                  <a:pt x="80" y="290"/>
                  <a:pt x="80" y="290"/>
                  <a:pt x="80" y="290"/>
                </a:cubicBezTo>
                <a:cubicBezTo>
                  <a:pt x="80" y="247"/>
                  <a:pt x="80" y="247"/>
                  <a:pt x="80" y="247"/>
                </a:cubicBezTo>
                <a:close/>
                <a:moveTo>
                  <a:pt x="292" y="32"/>
                </a:moveTo>
                <a:cubicBezTo>
                  <a:pt x="291" y="32"/>
                  <a:pt x="289" y="33"/>
                  <a:pt x="288" y="33"/>
                </a:cubicBezTo>
                <a:cubicBezTo>
                  <a:pt x="286" y="33"/>
                  <a:pt x="285" y="32"/>
                  <a:pt x="284" y="32"/>
                </a:cubicBezTo>
                <a:cubicBezTo>
                  <a:pt x="241" y="104"/>
                  <a:pt x="241" y="104"/>
                  <a:pt x="241" y="104"/>
                </a:cubicBezTo>
                <a:cubicBezTo>
                  <a:pt x="333" y="104"/>
                  <a:pt x="333" y="104"/>
                  <a:pt x="333" y="104"/>
                </a:cubicBezTo>
                <a:cubicBezTo>
                  <a:pt x="292" y="32"/>
                  <a:pt x="292" y="32"/>
                  <a:pt x="292" y="32"/>
                </a:cubicBezTo>
                <a:close/>
                <a:moveTo>
                  <a:pt x="68" y="83"/>
                </a:moveTo>
                <a:cubicBezTo>
                  <a:pt x="67" y="83"/>
                  <a:pt x="65" y="83"/>
                  <a:pt x="64" y="83"/>
                </a:cubicBezTo>
                <a:cubicBezTo>
                  <a:pt x="63" y="83"/>
                  <a:pt x="61" y="83"/>
                  <a:pt x="60" y="83"/>
                </a:cubicBezTo>
                <a:cubicBezTo>
                  <a:pt x="17" y="155"/>
                  <a:pt x="17" y="155"/>
                  <a:pt x="17" y="155"/>
                </a:cubicBezTo>
                <a:cubicBezTo>
                  <a:pt x="110" y="155"/>
                  <a:pt x="110" y="155"/>
                  <a:pt x="110" y="155"/>
                </a:cubicBezTo>
                <a:lnTo>
                  <a:pt x="68" y="83"/>
                </a:lnTo>
                <a:close/>
              </a:path>
            </a:pathLst>
          </a:custGeom>
          <a:solidFill>
            <a:srgbClr val="4BB4DB"/>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99" name="组合 98"/>
          <p:cNvGrpSpPr/>
          <p:nvPr/>
        </p:nvGrpSpPr>
        <p:grpSpPr>
          <a:xfrm>
            <a:off x="10232108" y="5732682"/>
            <a:ext cx="408899" cy="279176"/>
            <a:chOff x="4913498" y="4006828"/>
            <a:chExt cx="359542" cy="245478"/>
          </a:xfrm>
          <a:solidFill>
            <a:srgbClr val="E32146"/>
          </a:solidFill>
        </p:grpSpPr>
        <p:sp>
          <p:nvSpPr>
            <p:cNvPr id="100" name="任意多边形 99"/>
            <p:cNvSpPr>
              <a:spLocks/>
            </p:cNvSpPr>
            <p:nvPr/>
          </p:nvSpPr>
          <p:spPr bwMode="auto">
            <a:xfrm>
              <a:off x="4956891" y="4126421"/>
              <a:ext cx="251679" cy="37860"/>
            </a:xfrm>
            <a:custGeom>
              <a:avLst/>
              <a:gdLst>
                <a:gd name="connsiteX0" fmla="*/ 251679 w 251679"/>
                <a:gd name="connsiteY0" fmla="*/ 1038 h 37860"/>
                <a:gd name="connsiteX1" fmla="*/ 189689 w 251679"/>
                <a:gd name="connsiteY1" fmla="*/ 37860 h 37860"/>
                <a:gd name="connsiteX2" fmla="*/ 251679 w 251679"/>
                <a:gd name="connsiteY2" fmla="*/ 1038 h 37860"/>
                <a:gd name="connsiteX3" fmla="*/ 63229 w 251679"/>
                <a:gd name="connsiteY3" fmla="*/ 1038 h 37860"/>
                <a:gd name="connsiteX4" fmla="*/ 0 w 251679"/>
                <a:gd name="connsiteY4" fmla="*/ 37860 h 37860"/>
                <a:gd name="connsiteX5" fmla="*/ 63229 w 251679"/>
                <a:gd name="connsiteY5" fmla="*/ 1038 h 3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679" h="37860">
                  <a:moveTo>
                    <a:pt x="251679" y="1038"/>
                  </a:moveTo>
                  <a:cubicBezTo>
                    <a:pt x="223784" y="9221"/>
                    <a:pt x="204154" y="22518"/>
                    <a:pt x="189689" y="37860"/>
                  </a:cubicBezTo>
                  <a:cubicBezTo>
                    <a:pt x="191756" y="4107"/>
                    <a:pt x="224817" y="-3053"/>
                    <a:pt x="251679" y="1038"/>
                  </a:cubicBezTo>
                  <a:close/>
                  <a:moveTo>
                    <a:pt x="63229" y="1038"/>
                  </a:moveTo>
                  <a:cubicBezTo>
                    <a:pt x="34206" y="9221"/>
                    <a:pt x="15548" y="22518"/>
                    <a:pt x="0" y="37860"/>
                  </a:cubicBezTo>
                  <a:cubicBezTo>
                    <a:pt x="3109" y="4107"/>
                    <a:pt x="35242" y="-3053"/>
                    <a:pt x="63229" y="1038"/>
                  </a:cubicBezTo>
                  <a:close/>
                </a:path>
              </a:pathLst>
            </a:custGeom>
            <a:grpFill/>
            <a:ln>
              <a:noFill/>
            </a:ln>
          </p:spPr>
          <p:txBody>
            <a:bodyPr vert="horz" wrap="square" lIns="162560" tIns="81280" rIns="162560" bIns="81280" numCol="1" anchor="t" anchorCtr="0" compatLnSpc="1">
              <a:prstTxWarp prst="textNoShape">
                <a:avLst/>
              </a:prstTxWarp>
              <a:noAutofit/>
            </a:bodyPr>
            <a:lstStyle/>
            <a:p>
              <a:endParaRPr lang="zh-CN" altLang="en-US" sz="2400"/>
            </a:p>
          </p:txBody>
        </p:sp>
        <p:sp>
          <p:nvSpPr>
            <p:cNvPr id="101" name="Freeform 20"/>
            <p:cNvSpPr>
              <a:spLocks noEditPoints="1"/>
            </p:cNvSpPr>
            <p:nvPr/>
          </p:nvSpPr>
          <p:spPr bwMode="auto">
            <a:xfrm>
              <a:off x="4913498" y="4006828"/>
              <a:ext cx="359542" cy="245478"/>
            </a:xfrm>
            <a:custGeom>
              <a:avLst/>
              <a:gdLst>
                <a:gd name="T0" fmla="*/ 323 w 346"/>
                <a:gd name="T1" fmla="*/ 96 h 235"/>
                <a:gd name="T2" fmla="*/ 306 w 346"/>
                <a:gd name="T3" fmla="*/ 83 h 235"/>
                <a:gd name="T4" fmla="*/ 268 w 346"/>
                <a:gd name="T5" fmla="*/ 37 h 235"/>
                <a:gd name="T6" fmla="*/ 255 w 346"/>
                <a:gd name="T7" fmla="*/ 13 h 235"/>
                <a:gd name="T8" fmla="*/ 255 w 346"/>
                <a:gd name="T9" fmla="*/ 13 h 235"/>
                <a:gd name="T10" fmla="*/ 225 w 346"/>
                <a:gd name="T11" fmla="*/ 0 h 235"/>
                <a:gd name="T12" fmla="*/ 194 w 346"/>
                <a:gd name="T13" fmla="*/ 13 h 235"/>
                <a:gd name="T14" fmla="*/ 194 w 346"/>
                <a:gd name="T15" fmla="*/ 13 h 235"/>
                <a:gd name="T16" fmla="*/ 181 w 346"/>
                <a:gd name="T17" fmla="*/ 44 h 235"/>
                <a:gd name="T18" fmla="*/ 189 w 346"/>
                <a:gd name="T19" fmla="*/ 68 h 235"/>
                <a:gd name="T20" fmla="*/ 189 w 346"/>
                <a:gd name="T21" fmla="*/ 75 h 235"/>
                <a:gd name="T22" fmla="*/ 179 w 346"/>
                <a:gd name="T23" fmla="*/ 75 h 235"/>
                <a:gd name="T24" fmla="*/ 158 w 346"/>
                <a:gd name="T25" fmla="*/ 75 h 235"/>
                <a:gd name="T26" fmla="*/ 158 w 346"/>
                <a:gd name="T27" fmla="*/ 68 h 235"/>
                <a:gd name="T28" fmla="*/ 166 w 346"/>
                <a:gd name="T29" fmla="*/ 44 h 235"/>
                <a:gd name="T30" fmla="*/ 153 w 346"/>
                <a:gd name="T31" fmla="*/ 13 h 235"/>
                <a:gd name="T32" fmla="*/ 153 w 346"/>
                <a:gd name="T33" fmla="*/ 13 h 235"/>
                <a:gd name="T34" fmla="*/ 122 w 346"/>
                <a:gd name="T35" fmla="*/ 0 h 235"/>
                <a:gd name="T36" fmla="*/ 91 w 346"/>
                <a:gd name="T37" fmla="*/ 13 h 235"/>
                <a:gd name="T38" fmla="*/ 91 w 346"/>
                <a:gd name="T39" fmla="*/ 13 h 235"/>
                <a:gd name="T40" fmla="*/ 79 w 346"/>
                <a:gd name="T41" fmla="*/ 37 h 235"/>
                <a:gd name="T42" fmla="*/ 41 w 346"/>
                <a:gd name="T43" fmla="*/ 83 h 235"/>
                <a:gd name="T44" fmla="*/ 24 w 346"/>
                <a:gd name="T45" fmla="*/ 96 h 235"/>
                <a:gd name="T46" fmla="*/ 0 w 346"/>
                <a:gd name="T47" fmla="*/ 153 h 235"/>
                <a:gd name="T48" fmla="*/ 24 w 346"/>
                <a:gd name="T49" fmla="*/ 211 h 235"/>
                <a:gd name="T50" fmla="*/ 82 w 346"/>
                <a:gd name="T51" fmla="*/ 235 h 235"/>
                <a:gd name="T52" fmla="*/ 140 w 346"/>
                <a:gd name="T53" fmla="*/ 211 h 235"/>
                <a:gd name="T54" fmla="*/ 164 w 346"/>
                <a:gd name="T55" fmla="*/ 153 h 235"/>
                <a:gd name="T56" fmla="*/ 157 w 346"/>
                <a:gd name="T57" fmla="*/ 122 h 235"/>
                <a:gd name="T58" fmla="*/ 157 w 346"/>
                <a:gd name="T59" fmla="*/ 114 h 235"/>
                <a:gd name="T60" fmla="*/ 190 w 346"/>
                <a:gd name="T61" fmla="*/ 114 h 235"/>
                <a:gd name="T62" fmla="*/ 190 w 346"/>
                <a:gd name="T63" fmla="*/ 122 h 235"/>
                <a:gd name="T64" fmla="*/ 183 w 346"/>
                <a:gd name="T65" fmla="*/ 153 h 235"/>
                <a:gd name="T66" fmla="*/ 207 w 346"/>
                <a:gd name="T67" fmla="*/ 211 h 235"/>
                <a:gd name="T68" fmla="*/ 265 w 346"/>
                <a:gd name="T69" fmla="*/ 235 h 235"/>
                <a:gd name="T70" fmla="*/ 323 w 346"/>
                <a:gd name="T71" fmla="*/ 211 h 235"/>
                <a:gd name="T72" fmla="*/ 346 w 346"/>
                <a:gd name="T73" fmla="*/ 153 h 235"/>
                <a:gd name="T74" fmla="*/ 323 w 346"/>
                <a:gd name="T75" fmla="*/ 96 h 235"/>
                <a:gd name="T76" fmla="*/ 119 w 346"/>
                <a:gd name="T77" fmla="*/ 191 h 235"/>
                <a:gd name="T78" fmla="*/ 82 w 346"/>
                <a:gd name="T79" fmla="*/ 206 h 235"/>
                <a:gd name="T80" fmla="*/ 45 w 346"/>
                <a:gd name="T81" fmla="*/ 191 h 235"/>
                <a:gd name="T82" fmla="*/ 29 w 346"/>
                <a:gd name="T83" fmla="*/ 153 h 235"/>
                <a:gd name="T84" fmla="*/ 45 w 346"/>
                <a:gd name="T85" fmla="*/ 116 h 235"/>
                <a:gd name="T86" fmla="*/ 82 w 346"/>
                <a:gd name="T87" fmla="*/ 101 h 235"/>
                <a:gd name="T88" fmla="*/ 119 w 346"/>
                <a:gd name="T89" fmla="*/ 116 h 235"/>
                <a:gd name="T90" fmla="*/ 135 w 346"/>
                <a:gd name="T91" fmla="*/ 153 h 235"/>
                <a:gd name="T92" fmla="*/ 119 w 346"/>
                <a:gd name="T93" fmla="*/ 191 h 235"/>
                <a:gd name="T94" fmla="*/ 302 w 346"/>
                <a:gd name="T95" fmla="*/ 191 h 235"/>
                <a:gd name="T96" fmla="*/ 265 w 346"/>
                <a:gd name="T97" fmla="*/ 206 h 235"/>
                <a:gd name="T98" fmla="*/ 228 w 346"/>
                <a:gd name="T99" fmla="*/ 191 h 235"/>
                <a:gd name="T100" fmla="*/ 212 w 346"/>
                <a:gd name="T101" fmla="*/ 153 h 235"/>
                <a:gd name="T102" fmla="*/ 228 w 346"/>
                <a:gd name="T103" fmla="*/ 116 h 235"/>
                <a:gd name="T104" fmla="*/ 265 w 346"/>
                <a:gd name="T105" fmla="*/ 101 h 235"/>
                <a:gd name="T106" fmla="*/ 302 w 346"/>
                <a:gd name="T107" fmla="*/ 116 h 235"/>
                <a:gd name="T108" fmla="*/ 318 w 346"/>
                <a:gd name="T109" fmla="*/ 153 h 235"/>
                <a:gd name="T110" fmla="*/ 302 w 346"/>
                <a:gd name="T111" fmla="*/ 19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6" h="235">
                  <a:moveTo>
                    <a:pt x="323" y="96"/>
                  </a:moveTo>
                  <a:cubicBezTo>
                    <a:pt x="318" y="91"/>
                    <a:pt x="312" y="87"/>
                    <a:pt x="306" y="83"/>
                  </a:cubicBezTo>
                  <a:cubicBezTo>
                    <a:pt x="268" y="37"/>
                    <a:pt x="268" y="37"/>
                    <a:pt x="268" y="37"/>
                  </a:cubicBezTo>
                  <a:cubicBezTo>
                    <a:pt x="266" y="28"/>
                    <a:pt x="262" y="19"/>
                    <a:pt x="255" y="13"/>
                  </a:cubicBezTo>
                  <a:cubicBezTo>
                    <a:pt x="255" y="13"/>
                    <a:pt x="255" y="13"/>
                    <a:pt x="255" y="13"/>
                  </a:cubicBezTo>
                  <a:cubicBezTo>
                    <a:pt x="248" y="5"/>
                    <a:pt x="237" y="0"/>
                    <a:pt x="225" y="0"/>
                  </a:cubicBezTo>
                  <a:cubicBezTo>
                    <a:pt x="213" y="0"/>
                    <a:pt x="202" y="5"/>
                    <a:pt x="194" y="13"/>
                  </a:cubicBezTo>
                  <a:cubicBezTo>
                    <a:pt x="194" y="13"/>
                    <a:pt x="194" y="13"/>
                    <a:pt x="194" y="13"/>
                  </a:cubicBezTo>
                  <a:cubicBezTo>
                    <a:pt x="186" y="21"/>
                    <a:pt x="181" y="32"/>
                    <a:pt x="181" y="44"/>
                  </a:cubicBezTo>
                  <a:cubicBezTo>
                    <a:pt x="181" y="53"/>
                    <a:pt x="184" y="61"/>
                    <a:pt x="189" y="68"/>
                  </a:cubicBezTo>
                  <a:cubicBezTo>
                    <a:pt x="189" y="75"/>
                    <a:pt x="189" y="75"/>
                    <a:pt x="189" y="75"/>
                  </a:cubicBezTo>
                  <a:cubicBezTo>
                    <a:pt x="179" y="75"/>
                    <a:pt x="179" y="75"/>
                    <a:pt x="179" y="75"/>
                  </a:cubicBezTo>
                  <a:cubicBezTo>
                    <a:pt x="158" y="75"/>
                    <a:pt x="158" y="75"/>
                    <a:pt x="158" y="75"/>
                  </a:cubicBezTo>
                  <a:cubicBezTo>
                    <a:pt x="158" y="68"/>
                    <a:pt x="158" y="68"/>
                    <a:pt x="158" y="68"/>
                  </a:cubicBezTo>
                  <a:cubicBezTo>
                    <a:pt x="163" y="61"/>
                    <a:pt x="166" y="53"/>
                    <a:pt x="166" y="44"/>
                  </a:cubicBezTo>
                  <a:cubicBezTo>
                    <a:pt x="166" y="32"/>
                    <a:pt x="161" y="21"/>
                    <a:pt x="153" y="13"/>
                  </a:cubicBezTo>
                  <a:cubicBezTo>
                    <a:pt x="153" y="13"/>
                    <a:pt x="153" y="13"/>
                    <a:pt x="153" y="13"/>
                  </a:cubicBezTo>
                  <a:cubicBezTo>
                    <a:pt x="145" y="5"/>
                    <a:pt x="134" y="0"/>
                    <a:pt x="122" y="0"/>
                  </a:cubicBezTo>
                  <a:cubicBezTo>
                    <a:pt x="110" y="0"/>
                    <a:pt x="99" y="5"/>
                    <a:pt x="91" y="13"/>
                  </a:cubicBezTo>
                  <a:cubicBezTo>
                    <a:pt x="91" y="13"/>
                    <a:pt x="91" y="13"/>
                    <a:pt x="91" y="13"/>
                  </a:cubicBezTo>
                  <a:cubicBezTo>
                    <a:pt x="85" y="19"/>
                    <a:pt x="81" y="28"/>
                    <a:pt x="79" y="37"/>
                  </a:cubicBezTo>
                  <a:cubicBezTo>
                    <a:pt x="41" y="83"/>
                    <a:pt x="41" y="83"/>
                    <a:pt x="41" y="83"/>
                  </a:cubicBezTo>
                  <a:cubicBezTo>
                    <a:pt x="35" y="87"/>
                    <a:pt x="29" y="91"/>
                    <a:pt x="24" y="96"/>
                  </a:cubicBezTo>
                  <a:cubicBezTo>
                    <a:pt x="10" y="111"/>
                    <a:pt x="0" y="131"/>
                    <a:pt x="0" y="153"/>
                  </a:cubicBezTo>
                  <a:cubicBezTo>
                    <a:pt x="0" y="176"/>
                    <a:pt x="10" y="196"/>
                    <a:pt x="24" y="211"/>
                  </a:cubicBezTo>
                  <a:cubicBezTo>
                    <a:pt x="39" y="226"/>
                    <a:pt x="59" y="235"/>
                    <a:pt x="82" y="235"/>
                  </a:cubicBezTo>
                  <a:cubicBezTo>
                    <a:pt x="105" y="235"/>
                    <a:pt x="125" y="226"/>
                    <a:pt x="140" y="211"/>
                  </a:cubicBezTo>
                  <a:cubicBezTo>
                    <a:pt x="154" y="196"/>
                    <a:pt x="164" y="176"/>
                    <a:pt x="164" y="153"/>
                  </a:cubicBezTo>
                  <a:cubicBezTo>
                    <a:pt x="164" y="142"/>
                    <a:pt x="161" y="131"/>
                    <a:pt x="157" y="122"/>
                  </a:cubicBezTo>
                  <a:cubicBezTo>
                    <a:pt x="157" y="114"/>
                    <a:pt x="157" y="114"/>
                    <a:pt x="157" y="114"/>
                  </a:cubicBezTo>
                  <a:cubicBezTo>
                    <a:pt x="190" y="114"/>
                    <a:pt x="190" y="114"/>
                    <a:pt x="190" y="114"/>
                  </a:cubicBezTo>
                  <a:cubicBezTo>
                    <a:pt x="190" y="122"/>
                    <a:pt x="190" y="122"/>
                    <a:pt x="190" y="122"/>
                  </a:cubicBezTo>
                  <a:cubicBezTo>
                    <a:pt x="186" y="131"/>
                    <a:pt x="183" y="142"/>
                    <a:pt x="183" y="153"/>
                  </a:cubicBezTo>
                  <a:cubicBezTo>
                    <a:pt x="183" y="176"/>
                    <a:pt x="192" y="196"/>
                    <a:pt x="207" y="211"/>
                  </a:cubicBezTo>
                  <a:cubicBezTo>
                    <a:pt x="222" y="226"/>
                    <a:pt x="242" y="235"/>
                    <a:pt x="265" y="235"/>
                  </a:cubicBezTo>
                  <a:cubicBezTo>
                    <a:pt x="287" y="235"/>
                    <a:pt x="308" y="226"/>
                    <a:pt x="323" y="211"/>
                  </a:cubicBezTo>
                  <a:cubicBezTo>
                    <a:pt x="337" y="196"/>
                    <a:pt x="346" y="176"/>
                    <a:pt x="346" y="153"/>
                  </a:cubicBezTo>
                  <a:cubicBezTo>
                    <a:pt x="346" y="131"/>
                    <a:pt x="337" y="111"/>
                    <a:pt x="323" y="96"/>
                  </a:cubicBezTo>
                  <a:close/>
                  <a:moveTo>
                    <a:pt x="119" y="191"/>
                  </a:moveTo>
                  <a:cubicBezTo>
                    <a:pt x="110" y="200"/>
                    <a:pt x="97" y="206"/>
                    <a:pt x="82" y="206"/>
                  </a:cubicBezTo>
                  <a:cubicBezTo>
                    <a:pt x="67" y="206"/>
                    <a:pt x="54" y="200"/>
                    <a:pt x="45" y="191"/>
                  </a:cubicBezTo>
                  <a:cubicBezTo>
                    <a:pt x="35" y="181"/>
                    <a:pt x="29" y="168"/>
                    <a:pt x="29" y="153"/>
                  </a:cubicBezTo>
                  <a:cubicBezTo>
                    <a:pt x="29" y="139"/>
                    <a:pt x="35" y="126"/>
                    <a:pt x="45" y="116"/>
                  </a:cubicBezTo>
                  <a:cubicBezTo>
                    <a:pt x="54" y="107"/>
                    <a:pt x="67" y="101"/>
                    <a:pt x="82" y="101"/>
                  </a:cubicBezTo>
                  <a:cubicBezTo>
                    <a:pt x="97" y="101"/>
                    <a:pt x="110" y="107"/>
                    <a:pt x="119" y="116"/>
                  </a:cubicBezTo>
                  <a:cubicBezTo>
                    <a:pt x="129" y="126"/>
                    <a:pt x="135" y="139"/>
                    <a:pt x="135" y="153"/>
                  </a:cubicBezTo>
                  <a:cubicBezTo>
                    <a:pt x="135" y="168"/>
                    <a:pt x="129" y="181"/>
                    <a:pt x="119" y="191"/>
                  </a:cubicBezTo>
                  <a:close/>
                  <a:moveTo>
                    <a:pt x="302" y="191"/>
                  </a:moveTo>
                  <a:cubicBezTo>
                    <a:pt x="293" y="200"/>
                    <a:pt x="279" y="206"/>
                    <a:pt x="265" y="206"/>
                  </a:cubicBezTo>
                  <a:cubicBezTo>
                    <a:pt x="250" y="206"/>
                    <a:pt x="237" y="200"/>
                    <a:pt x="228" y="191"/>
                  </a:cubicBezTo>
                  <a:cubicBezTo>
                    <a:pt x="218" y="181"/>
                    <a:pt x="212" y="168"/>
                    <a:pt x="212" y="153"/>
                  </a:cubicBezTo>
                  <a:cubicBezTo>
                    <a:pt x="212" y="139"/>
                    <a:pt x="218" y="126"/>
                    <a:pt x="228" y="116"/>
                  </a:cubicBezTo>
                  <a:cubicBezTo>
                    <a:pt x="237" y="107"/>
                    <a:pt x="250" y="101"/>
                    <a:pt x="265" y="101"/>
                  </a:cubicBezTo>
                  <a:cubicBezTo>
                    <a:pt x="279" y="101"/>
                    <a:pt x="293" y="107"/>
                    <a:pt x="302" y="116"/>
                  </a:cubicBezTo>
                  <a:cubicBezTo>
                    <a:pt x="312" y="126"/>
                    <a:pt x="318" y="139"/>
                    <a:pt x="318" y="153"/>
                  </a:cubicBezTo>
                  <a:cubicBezTo>
                    <a:pt x="318" y="168"/>
                    <a:pt x="312" y="181"/>
                    <a:pt x="302" y="191"/>
                  </a:cubicBezTo>
                  <a:close/>
                </a:path>
              </a:pathLst>
            </a:custGeom>
            <a:grpFill/>
            <a:ln>
              <a:noFill/>
            </a:ln>
          </p:spPr>
          <p:txBody>
            <a:bodyPr vert="horz" wrap="square" lIns="162560" tIns="81280" rIns="162560" bIns="8128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3619621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1000"/>
                                        <p:tgtEl>
                                          <p:spTgt spid="25"/>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barn(outVertical)">
                                      <p:cBhvr>
                                        <p:cTn id="11" dur="500"/>
                                        <p:tgtEl>
                                          <p:spTgt spid="73"/>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5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Scale>
                                      <p:cBhvr>
                                        <p:cTn id="2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2"/>
                                        </p:tgtEl>
                                        <p:attrNameLst>
                                          <p:attrName>ppt_x</p:attrName>
                                          <p:attrName>ppt_y</p:attrName>
                                        </p:attrNameLst>
                                      </p:cBhvr>
                                    </p:animMotion>
                                    <p:animEffect transition="in" filter="fade">
                                      <p:cBhvr>
                                        <p:cTn id="23" dur="1000"/>
                                        <p:tgtEl>
                                          <p:spTgt spid="22"/>
                                        </p:tgtEl>
                                      </p:cBhvr>
                                    </p:animEffect>
                                  </p:childTnLst>
                                </p:cTn>
                              </p:par>
                              <p:par>
                                <p:cTn id="24" presetID="52" presetClass="entr" presetSubtype="0" fill="hold" grpId="0" nodeType="withEffect">
                                  <p:stCondLst>
                                    <p:cond delay="250"/>
                                  </p:stCondLst>
                                  <p:childTnLst>
                                    <p:set>
                                      <p:cBhvr>
                                        <p:cTn id="25" dur="1" fill="hold">
                                          <p:stCondLst>
                                            <p:cond delay="0"/>
                                          </p:stCondLst>
                                        </p:cTn>
                                        <p:tgtEl>
                                          <p:spTgt spid="30"/>
                                        </p:tgtEl>
                                        <p:attrNameLst>
                                          <p:attrName>style.visibility</p:attrName>
                                        </p:attrNameLst>
                                      </p:cBhvr>
                                      <p:to>
                                        <p:strVal val="visible"/>
                                      </p:to>
                                    </p:set>
                                    <p:animScale>
                                      <p:cBhvr>
                                        <p:cTn id="2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
                                        </p:tgtEl>
                                        <p:attrNameLst>
                                          <p:attrName>ppt_x</p:attrName>
                                          <p:attrName>ppt_y</p:attrName>
                                        </p:attrNameLst>
                                      </p:cBhvr>
                                    </p:animMotion>
                                    <p:animEffect transition="in" filter="fade">
                                      <p:cBhvr>
                                        <p:cTn id="28" dur="1000"/>
                                        <p:tgtEl>
                                          <p:spTgt spid="30"/>
                                        </p:tgtEl>
                                      </p:cBhvr>
                                    </p:animEffect>
                                  </p:childTnLst>
                                </p:cTn>
                              </p:par>
                              <p:par>
                                <p:cTn id="29" presetID="52" presetClass="entr" presetSubtype="0" fill="hold" grpId="0" nodeType="withEffect">
                                  <p:stCondLst>
                                    <p:cond delay="500"/>
                                  </p:stCondLst>
                                  <p:childTnLst>
                                    <p:set>
                                      <p:cBhvr>
                                        <p:cTn id="30" dur="1" fill="hold">
                                          <p:stCondLst>
                                            <p:cond delay="0"/>
                                          </p:stCondLst>
                                        </p:cTn>
                                        <p:tgtEl>
                                          <p:spTgt spid="40"/>
                                        </p:tgtEl>
                                        <p:attrNameLst>
                                          <p:attrName>style.visibility</p:attrName>
                                        </p:attrNameLst>
                                      </p:cBhvr>
                                      <p:to>
                                        <p:strVal val="visible"/>
                                      </p:to>
                                    </p:set>
                                    <p:animScale>
                                      <p:cBhvr>
                                        <p:cTn id="3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40"/>
                                        </p:tgtEl>
                                        <p:attrNameLst>
                                          <p:attrName>ppt_x</p:attrName>
                                          <p:attrName>ppt_y</p:attrName>
                                        </p:attrNameLst>
                                      </p:cBhvr>
                                    </p:animMotion>
                                    <p:animEffect transition="in" filter="fade">
                                      <p:cBhvr>
                                        <p:cTn id="33" dur="1000"/>
                                        <p:tgtEl>
                                          <p:spTgt spid="40"/>
                                        </p:tgtEl>
                                      </p:cBhvr>
                                    </p:animEffect>
                                  </p:childTnLst>
                                </p:cTn>
                              </p:par>
                              <p:par>
                                <p:cTn id="34" presetID="52" presetClass="entr" presetSubtype="0" fill="hold" grpId="0" nodeType="withEffect">
                                  <p:stCondLst>
                                    <p:cond delay="750"/>
                                  </p:stCondLst>
                                  <p:childTnLst>
                                    <p:set>
                                      <p:cBhvr>
                                        <p:cTn id="35" dur="1" fill="hold">
                                          <p:stCondLst>
                                            <p:cond delay="0"/>
                                          </p:stCondLst>
                                        </p:cTn>
                                        <p:tgtEl>
                                          <p:spTgt spid="42"/>
                                        </p:tgtEl>
                                        <p:attrNameLst>
                                          <p:attrName>style.visibility</p:attrName>
                                        </p:attrNameLst>
                                      </p:cBhvr>
                                      <p:to>
                                        <p:strVal val="visible"/>
                                      </p:to>
                                    </p:set>
                                    <p:animScale>
                                      <p:cBhvr>
                                        <p:cTn id="36"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2"/>
                                        </p:tgtEl>
                                        <p:attrNameLst>
                                          <p:attrName>ppt_x</p:attrName>
                                          <p:attrName>ppt_y</p:attrName>
                                        </p:attrNameLst>
                                      </p:cBhvr>
                                    </p:animMotion>
                                    <p:animEffect transition="in" filter="fade">
                                      <p:cBhvr>
                                        <p:cTn id="38" dur="1000"/>
                                        <p:tgtEl>
                                          <p:spTgt spid="42"/>
                                        </p:tgtEl>
                                      </p:cBhvr>
                                    </p:animEffect>
                                  </p:childTnLst>
                                </p:cTn>
                              </p:par>
                              <p:par>
                                <p:cTn id="39" presetID="52" presetClass="entr" presetSubtype="0" fill="hold" grpId="0" nodeType="withEffect">
                                  <p:stCondLst>
                                    <p:cond delay="1000"/>
                                  </p:stCondLst>
                                  <p:childTnLst>
                                    <p:set>
                                      <p:cBhvr>
                                        <p:cTn id="40" dur="1" fill="hold">
                                          <p:stCondLst>
                                            <p:cond delay="0"/>
                                          </p:stCondLst>
                                        </p:cTn>
                                        <p:tgtEl>
                                          <p:spTgt spid="44"/>
                                        </p:tgtEl>
                                        <p:attrNameLst>
                                          <p:attrName>style.visibility</p:attrName>
                                        </p:attrNameLst>
                                      </p:cBhvr>
                                      <p:to>
                                        <p:strVal val="visible"/>
                                      </p:to>
                                    </p:set>
                                    <p:animScale>
                                      <p:cBhvr>
                                        <p:cTn id="41"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44"/>
                                        </p:tgtEl>
                                        <p:attrNameLst>
                                          <p:attrName>ppt_x</p:attrName>
                                          <p:attrName>ppt_y</p:attrName>
                                        </p:attrNameLst>
                                      </p:cBhvr>
                                    </p:animMotion>
                                    <p:animEffect transition="in" filter="fade">
                                      <p:cBhvr>
                                        <p:cTn id="43" dur="1000"/>
                                        <p:tgtEl>
                                          <p:spTgt spid="44"/>
                                        </p:tgtEl>
                                      </p:cBhvr>
                                    </p:animEffect>
                                  </p:childTnLst>
                                </p:cTn>
                              </p:par>
                              <p:par>
                                <p:cTn id="44" presetID="52" presetClass="entr" presetSubtype="0" fill="hold" grpId="0" nodeType="withEffect">
                                  <p:stCondLst>
                                    <p:cond delay="1250"/>
                                  </p:stCondLst>
                                  <p:childTnLst>
                                    <p:set>
                                      <p:cBhvr>
                                        <p:cTn id="45" dur="1" fill="hold">
                                          <p:stCondLst>
                                            <p:cond delay="0"/>
                                          </p:stCondLst>
                                        </p:cTn>
                                        <p:tgtEl>
                                          <p:spTgt spid="46"/>
                                        </p:tgtEl>
                                        <p:attrNameLst>
                                          <p:attrName>style.visibility</p:attrName>
                                        </p:attrNameLst>
                                      </p:cBhvr>
                                      <p:to>
                                        <p:strVal val="visible"/>
                                      </p:to>
                                    </p:set>
                                    <p:animScale>
                                      <p:cBhvr>
                                        <p:cTn id="4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46"/>
                                        </p:tgtEl>
                                        <p:attrNameLst>
                                          <p:attrName>ppt_x</p:attrName>
                                          <p:attrName>ppt_y</p:attrName>
                                        </p:attrNameLst>
                                      </p:cBhvr>
                                    </p:animMotion>
                                    <p:animEffect transition="in" filter="fade">
                                      <p:cBhvr>
                                        <p:cTn id="48" dur="1000"/>
                                        <p:tgtEl>
                                          <p:spTgt spid="46"/>
                                        </p:tgtEl>
                                      </p:cBhvr>
                                    </p:animEffect>
                                  </p:childTnLst>
                                </p:cTn>
                              </p:par>
                            </p:childTnLst>
                          </p:cTn>
                        </p:par>
                        <p:par>
                          <p:cTn id="49" fill="hold">
                            <p:stCondLst>
                              <p:cond delay="4750"/>
                            </p:stCondLst>
                            <p:childTnLst>
                              <p:par>
                                <p:cTn id="50" presetID="22" presetClass="entr" presetSubtype="8"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left)">
                                      <p:cBhvr>
                                        <p:cTn id="52" dur="500"/>
                                        <p:tgtEl>
                                          <p:spTgt spid="4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left)">
                                      <p:cBhvr>
                                        <p:cTn id="64" dur="500"/>
                                        <p:tgtEl>
                                          <p:spTgt spid="5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par>
                          <p:cTn id="68" fill="hold">
                            <p:stCondLst>
                              <p:cond delay="5250"/>
                            </p:stCondLst>
                            <p:childTnLst>
                              <p:par>
                                <p:cTn id="69" presetID="2" presetClass="entr" presetSubtype="4"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500" fill="hold"/>
                                        <p:tgtEl>
                                          <p:spTgt spid="66"/>
                                        </p:tgtEl>
                                        <p:attrNameLst>
                                          <p:attrName>ppt_x</p:attrName>
                                        </p:attrNameLst>
                                      </p:cBhvr>
                                      <p:tavLst>
                                        <p:tav tm="0">
                                          <p:val>
                                            <p:strVal val="#ppt_x"/>
                                          </p:val>
                                        </p:tav>
                                        <p:tav tm="100000">
                                          <p:val>
                                            <p:strVal val="#ppt_x"/>
                                          </p:val>
                                        </p:tav>
                                      </p:tavLst>
                                    </p:anim>
                                    <p:anim calcmode="lin" valueType="num">
                                      <p:cBhvr additive="base">
                                        <p:cTn id="72" dur="500" fill="hold"/>
                                        <p:tgtEl>
                                          <p:spTgt spid="6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00"/>
                                  </p:stCondLst>
                                  <p:childTnLst>
                                    <p:set>
                                      <p:cBhvr>
                                        <p:cTn id="74" dur="1" fill="hold">
                                          <p:stCondLst>
                                            <p:cond delay="0"/>
                                          </p:stCondLst>
                                        </p:cTn>
                                        <p:tgtEl>
                                          <p:spTgt spid="67"/>
                                        </p:tgtEl>
                                        <p:attrNameLst>
                                          <p:attrName>style.visibility</p:attrName>
                                        </p:attrNameLst>
                                      </p:cBhvr>
                                      <p:to>
                                        <p:strVal val="visible"/>
                                      </p:to>
                                    </p:set>
                                    <p:anim calcmode="lin" valueType="num">
                                      <p:cBhvr additive="base">
                                        <p:cTn id="75" dur="500" fill="hold"/>
                                        <p:tgtEl>
                                          <p:spTgt spid="67"/>
                                        </p:tgtEl>
                                        <p:attrNameLst>
                                          <p:attrName>ppt_x</p:attrName>
                                        </p:attrNameLst>
                                      </p:cBhvr>
                                      <p:tavLst>
                                        <p:tav tm="0">
                                          <p:val>
                                            <p:strVal val="#ppt_x"/>
                                          </p:val>
                                        </p:tav>
                                        <p:tav tm="100000">
                                          <p:val>
                                            <p:strVal val="#ppt_x"/>
                                          </p:val>
                                        </p:tav>
                                      </p:tavLst>
                                    </p:anim>
                                    <p:anim calcmode="lin" valueType="num">
                                      <p:cBhvr additive="base">
                                        <p:cTn id="76" dur="500" fill="hold"/>
                                        <p:tgtEl>
                                          <p:spTgt spid="6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40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500" fill="hold"/>
                                        <p:tgtEl>
                                          <p:spTgt spid="68"/>
                                        </p:tgtEl>
                                        <p:attrNameLst>
                                          <p:attrName>ppt_x</p:attrName>
                                        </p:attrNameLst>
                                      </p:cBhvr>
                                      <p:tavLst>
                                        <p:tav tm="0">
                                          <p:val>
                                            <p:strVal val="#ppt_x"/>
                                          </p:val>
                                        </p:tav>
                                        <p:tav tm="100000">
                                          <p:val>
                                            <p:strVal val="#ppt_x"/>
                                          </p:val>
                                        </p:tav>
                                      </p:tavLst>
                                    </p:anim>
                                    <p:anim calcmode="lin" valueType="num">
                                      <p:cBhvr additive="base">
                                        <p:cTn id="80" dur="500" fill="hold"/>
                                        <p:tgtEl>
                                          <p:spTgt spid="6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600"/>
                                  </p:stCondLst>
                                  <p:childTnLst>
                                    <p:set>
                                      <p:cBhvr>
                                        <p:cTn id="82" dur="1" fill="hold">
                                          <p:stCondLst>
                                            <p:cond delay="0"/>
                                          </p:stCondLst>
                                        </p:cTn>
                                        <p:tgtEl>
                                          <p:spTgt spid="69"/>
                                        </p:tgtEl>
                                        <p:attrNameLst>
                                          <p:attrName>style.visibility</p:attrName>
                                        </p:attrNameLst>
                                      </p:cBhvr>
                                      <p:to>
                                        <p:strVal val="visible"/>
                                      </p:to>
                                    </p:set>
                                    <p:anim calcmode="lin" valueType="num">
                                      <p:cBhvr additive="base">
                                        <p:cTn id="83" dur="500" fill="hold"/>
                                        <p:tgtEl>
                                          <p:spTgt spid="69"/>
                                        </p:tgtEl>
                                        <p:attrNameLst>
                                          <p:attrName>ppt_x</p:attrName>
                                        </p:attrNameLst>
                                      </p:cBhvr>
                                      <p:tavLst>
                                        <p:tav tm="0">
                                          <p:val>
                                            <p:strVal val="#ppt_x"/>
                                          </p:val>
                                        </p:tav>
                                        <p:tav tm="100000">
                                          <p:val>
                                            <p:strVal val="#ppt_x"/>
                                          </p:val>
                                        </p:tav>
                                      </p:tavLst>
                                    </p:anim>
                                    <p:anim calcmode="lin" valueType="num">
                                      <p:cBhvr additive="base">
                                        <p:cTn id="84" dur="500" fill="hold"/>
                                        <p:tgtEl>
                                          <p:spTgt spid="6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800"/>
                                  </p:stCondLst>
                                  <p:childTnLst>
                                    <p:set>
                                      <p:cBhvr>
                                        <p:cTn id="86" dur="1" fill="hold">
                                          <p:stCondLst>
                                            <p:cond delay="0"/>
                                          </p:stCondLst>
                                        </p:cTn>
                                        <p:tgtEl>
                                          <p:spTgt spid="70"/>
                                        </p:tgtEl>
                                        <p:attrNameLst>
                                          <p:attrName>style.visibility</p:attrName>
                                        </p:attrNameLst>
                                      </p:cBhvr>
                                      <p:to>
                                        <p:strVal val="visible"/>
                                      </p:to>
                                    </p:set>
                                    <p:anim calcmode="lin" valueType="num">
                                      <p:cBhvr additive="base">
                                        <p:cTn id="87" dur="500" fill="hold"/>
                                        <p:tgtEl>
                                          <p:spTgt spid="70"/>
                                        </p:tgtEl>
                                        <p:attrNameLst>
                                          <p:attrName>ppt_x</p:attrName>
                                        </p:attrNameLst>
                                      </p:cBhvr>
                                      <p:tavLst>
                                        <p:tav tm="0">
                                          <p:val>
                                            <p:strVal val="#ppt_x"/>
                                          </p:val>
                                        </p:tav>
                                        <p:tav tm="100000">
                                          <p:val>
                                            <p:strVal val="#ppt_x"/>
                                          </p:val>
                                        </p:tav>
                                      </p:tavLst>
                                    </p:anim>
                                    <p:anim calcmode="lin" valueType="num">
                                      <p:cBhvr additive="base">
                                        <p:cTn id="88" dur="500" fill="hold"/>
                                        <p:tgtEl>
                                          <p:spTgt spid="70"/>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71"/>
                                        </p:tgtEl>
                                        <p:attrNameLst>
                                          <p:attrName>style.visibility</p:attrName>
                                        </p:attrNameLst>
                                      </p:cBhvr>
                                      <p:to>
                                        <p:strVal val="visible"/>
                                      </p:to>
                                    </p:set>
                                    <p:anim calcmode="lin" valueType="num">
                                      <p:cBhvr additive="base">
                                        <p:cTn id="91" dur="500" fill="hold"/>
                                        <p:tgtEl>
                                          <p:spTgt spid="71"/>
                                        </p:tgtEl>
                                        <p:attrNameLst>
                                          <p:attrName>ppt_x</p:attrName>
                                        </p:attrNameLst>
                                      </p:cBhvr>
                                      <p:tavLst>
                                        <p:tav tm="0">
                                          <p:val>
                                            <p:strVal val="#ppt_x"/>
                                          </p:val>
                                        </p:tav>
                                        <p:tav tm="100000">
                                          <p:val>
                                            <p:strVal val="#ppt_x"/>
                                          </p:val>
                                        </p:tav>
                                      </p:tavLst>
                                    </p:anim>
                                    <p:anim calcmode="lin" valueType="num">
                                      <p:cBhvr additive="base">
                                        <p:cTn id="92" dur="500" fill="hold"/>
                                        <p:tgtEl>
                                          <p:spTgt spid="71"/>
                                        </p:tgtEl>
                                        <p:attrNameLst>
                                          <p:attrName>ppt_y</p:attrName>
                                        </p:attrNameLst>
                                      </p:cBhvr>
                                      <p:tavLst>
                                        <p:tav tm="0">
                                          <p:val>
                                            <p:strVal val="1+#ppt_h/2"/>
                                          </p:val>
                                        </p:tav>
                                        <p:tav tm="100000">
                                          <p:val>
                                            <p:strVal val="#ppt_y"/>
                                          </p:val>
                                        </p:tav>
                                      </p:tavLst>
                                    </p:anim>
                                  </p:childTnLst>
                                </p:cTn>
                              </p:par>
                            </p:childTnLst>
                          </p:cTn>
                        </p:par>
                        <p:par>
                          <p:cTn id="93" fill="hold">
                            <p:stCondLst>
                              <p:cond delay="6750"/>
                            </p:stCondLst>
                            <p:childTnLst>
                              <p:par>
                                <p:cTn id="94" presetID="22" presetClass="entr" presetSubtype="8" fill="hold" grpId="0" nodeType="afterEffect">
                                  <p:stCondLst>
                                    <p:cond delay="0"/>
                                  </p:stCondLst>
                                  <p:childTnLst>
                                    <p:set>
                                      <p:cBhvr>
                                        <p:cTn id="95" dur="1" fill="hold">
                                          <p:stCondLst>
                                            <p:cond delay="0"/>
                                          </p:stCondLst>
                                        </p:cTn>
                                        <p:tgtEl>
                                          <p:spTgt spid="75"/>
                                        </p:tgtEl>
                                        <p:attrNameLst>
                                          <p:attrName>style.visibility</p:attrName>
                                        </p:attrNameLst>
                                      </p:cBhvr>
                                      <p:to>
                                        <p:strVal val="visible"/>
                                      </p:to>
                                    </p:set>
                                    <p:animEffect transition="in" filter="wipe(left)">
                                      <p:cBhvr>
                                        <p:cTn id="96" dur="300"/>
                                        <p:tgtEl>
                                          <p:spTgt spid="75"/>
                                        </p:tgtEl>
                                      </p:cBhvr>
                                    </p:animEffect>
                                  </p:childTnLst>
                                </p:cTn>
                              </p:par>
                            </p:childTnLst>
                          </p:cTn>
                        </p:par>
                        <p:par>
                          <p:cTn id="97" fill="hold">
                            <p:stCondLst>
                              <p:cond delay="7050"/>
                            </p:stCondLst>
                            <p:childTnLst>
                              <p:par>
                                <p:cTn id="98" presetID="22" presetClass="entr" presetSubtype="8" fill="hold" grpId="0" nodeType="after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wipe(left)">
                                      <p:cBhvr>
                                        <p:cTn id="100" dur="300"/>
                                        <p:tgtEl>
                                          <p:spTgt spid="76"/>
                                        </p:tgtEl>
                                      </p:cBhvr>
                                    </p:animEffect>
                                  </p:childTnLst>
                                </p:cTn>
                              </p:par>
                            </p:childTnLst>
                          </p:cTn>
                        </p:par>
                        <p:par>
                          <p:cTn id="101" fill="hold">
                            <p:stCondLst>
                              <p:cond delay="7350"/>
                            </p:stCondLst>
                            <p:childTnLst>
                              <p:par>
                                <p:cTn id="102" presetID="22" presetClass="entr" presetSubtype="8"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Effect transition="in" filter="wipe(left)">
                                      <p:cBhvr>
                                        <p:cTn id="104" dur="300"/>
                                        <p:tgtEl>
                                          <p:spTgt spid="77"/>
                                        </p:tgtEl>
                                      </p:cBhvr>
                                    </p:animEffect>
                                  </p:childTnLst>
                                </p:cTn>
                              </p:par>
                            </p:childTnLst>
                          </p:cTn>
                        </p:par>
                        <p:par>
                          <p:cTn id="105" fill="hold">
                            <p:stCondLst>
                              <p:cond delay="7650"/>
                            </p:stCondLst>
                            <p:childTnLst>
                              <p:par>
                                <p:cTn id="106" presetID="22" presetClass="entr" presetSubtype="8" fill="hold" grpId="0" nodeType="afterEffect">
                                  <p:stCondLst>
                                    <p:cond delay="0"/>
                                  </p:stCondLst>
                                  <p:childTnLst>
                                    <p:set>
                                      <p:cBhvr>
                                        <p:cTn id="107" dur="1" fill="hold">
                                          <p:stCondLst>
                                            <p:cond delay="0"/>
                                          </p:stCondLst>
                                        </p:cTn>
                                        <p:tgtEl>
                                          <p:spTgt spid="78"/>
                                        </p:tgtEl>
                                        <p:attrNameLst>
                                          <p:attrName>style.visibility</p:attrName>
                                        </p:attrNameLst>
                                      </p:cBhvr>
                                      <p:to>
                                        <p:strVal val="visible"/>
                                      </p:to>
                                    </p:set>
                                    <p:animEffect transition="in" filter="wipe(left)">
                                      <p:cBhvr>
                                        <p:cTn id="108" dur="300"/>
                                        <p:tgtEl>
                                          <p:spTgt spid="78"/>
                                        </p:tgtEl>
                                      </p:cBhvr>
                                    </p:animEffect>
                                  </p:childTnLst>
                                </p:cTn>
                              </p:par>
                            </p:childTnLst>
                          </p:cTn>
                        </p:par>
                        <p:par>
                          <p:cTn id="109" fill="hold">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79"/>
                                        </p:tgtEl>
                                        <p:attrNameLst>
                                          <p:attrName>style.visibility</p:attrName>
                                        </p:attrNameLst>
                                      </p:cBhvr>
                                      <p:to>
                                        <p:strVal val="visible"/>
                                      </p:to>
                                    </p:set>
                                    <p:animEffect transition="in" filter="wipe(left)">
                                      <p:cBhvr>
                                        <p:cTn id="112" dur="300"/>
                                        <p:tgtEl>
                                          <p:spTgt spid="79"/>
                                        </p:tgtEl>
                                      </p:cBhvr>
                                    </p:animEffect>
                                  </p:childTnLst>
                                </p:cTn>
                              </p:par>
                            </p:childTnLst>
                          </p:cTn>
                        </p:par>
                        <p:par>
                          <p:cTn id="113" fill="hold">
                            <p:stCondLst>
                              <p:cond delay="8250"/>
                            </p:stCondLst>
                            <p:childTnLst>
                              <p:par>
                                <p:cTn id="114" presetID="22" presetClass="entr" presetSubtype="8"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left)">
                                      <p:cBhvr>
                                        <p:cTn id="116" dur="300"/>
                                        <p:tgtEl>
                                          <p:spTgt spid="80"/>
                                        </p:tgtEl>
                                      </p:cBhvr>
                                    </p:animEffect>
                                  </p:childTnLst>
                                </p:cTn>
                              </p:par>
                            </p:childTnLst>
                          </p:cTn>
                        </p:par>
                        <p:par>
                          <p:cTn id="117" fill="hold">
                            <p:stCondLst>
                              <p:cond delay="8550"/>
                            </p:stCondLst>
                            <p:childTnLst>
                              <p:par>
                                <p:cTn id="118" presetID="10" presetClass="entr" presetSubtype="0" fill="hold" grpId="0" nodeType="afterEffect">
                                  <p:stCondLst>
                                    <p:cond delay="0"/>
                                  </p:stCondLst>
                                  <p:childTnLst>
                                    <p:set>
                                      <p:cBhvr>
                                        <p:cTn id="119" dur="1" fill="hold">
                                          <p:stCondLst>
                                            <p:cond delay="0"/>
                                          </p:stCondLst>
                                        </p:cTn>
                                        <p:tgtEl>
                                          <p:spTgt spid="92"/>
                                        </p:tgtEl>
                                        <p:attrNameLst>
                                          <p:attrName>style.visibility</p:attrName>
                                        </p:attrNameLst>
                                      </p:cBhvr>
                                      <p:to>
                                        <p:strVal val="visible"/>
                                      </p:to>
                                    </p:set>
                                    <p:animEffect transition="in" filter="fade">
                                      <p:cBhvr>
                                        <p:cTn id="120" dur="500"/>
                                        <p:tgtEl>
                                          <p:spTgt spid="9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91"/>
                                        </p:tgtEl>
                                        <p:attrNameLst>
                                          <p:attrName>style.visibility</p:attrName>
                                        </p:attrNameLst>
                                      </p:cBhvr>
                                      <p:to>
                                        <p:strVal val="visible"/>
                                      </p:to>
                                    </p:set>
                                    <p:animEffect transition="in" filter="fade">
                                      <p:cBhvr>
                                        <p:cTn id="126" dur="500"/>
                                        <p:tgtEl>
                                          <p:spTgt spid="9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8"/>
                                        </p:tgtEl>
                                        <p:attrNameLst>
                                          <p:attrName>style.visibility</p:attrName>
                                        </p:attrNameLst>
                                      </p:cBhvr>
                                      <p:to>
                                        <p:strVal val="visible"/>
                                      </p:to>
                                    </p:set>
                                    <p:animEffect transition="in" filter="fade">
                                      <p:cBhvr>
                                        <p:cTn id="129" dur="500"/>
                                        <p:tgtEl>
                                          <p:spTgt spid="98"/>
                                        </p:tgtEl>
                                      </p:cBhvr>
                                    </p:animEffect>
                                  </p:childTnLst>
                                </p:cTn>
                              </p:par>
                              <p:par>
                                <p:cTn id="130" presetID="10" presetClass="entr" presetSubtype="0" fill="hold" nodeType="withEffect">
                                  <p:stCondLst>
                                    <p:cond delay="0"/>
                                  </p:stCondLst>
                                  <p:childTnLst>
                                    <p:set>
                                      <p:cBhvr>
                                        <p:cTn id="131" dur="1" fill="hold">
                                          <p:stCondLst>
                                            <p:cond delay="0"/>
                                          </p:stCondLst>
                                        </p:cTn>
                                        <p:tgtEl>
                                          <p:spTgt spid="93"/>
                                        </p:tgtEl>
                                        <p:attrNameLst>
                                          <p:attrName>style.visibility</p:attrName>
                                        </p:attrNameLst>
                                      </p:cBhvr>
                                      <p:to>
                                        <p:strVal val="visible"/>
                                      </p:to>
                                    </p:set>
                                    <p:animEffect transition="in" filter="fade">
                                      <p:cBhvr>
                                        <p:cTn id="132" dur="500"/>
                                        <p:tgtEl>
                                          <p:spTgt spid="93"/>
                                        </p:tgtEl>
                                      </p:cBhvr>
                                    </p:animEffect>
                                  </p:childTnLst>
                                </p:cTn>
                              </p:par>
                              <p:par>
                                <p:cTn id="133" presetID="10" presetClass="entr" presetSubtype="0" fill="hold" nodeType="withEffect">
                                  <p:stCondLst>
                                    <p:cond delay="0"/>
                                  </p:stCondLst>
                                  <p:childTnLst>
                                    <p:set>
                                      <p:cBhvr>
                                        <p:cTn id="134" dur="1" fill="hold">
                                          <p:stCondLst>
                                            <p:cond delay="0"/>
                                          </p:stCondLst>
                                        </p:cTn>
                                        <p:tgtEl>
                                          <p:spTgt spid="99"/>
                                        </p:tgtEl>
                                        <p:attrNameLst>
                                          <p:attrName>style.visibility</p:attrName>
                                        </p:attrNameLst>
                                      </p:cBhvr>
                                      <p:to>
                                        <p:strVal val="visible"/>
                                      </p:to>
                                    </p:set>
                                    <p:animEffect transition="in" filter="fade">
                                      <p:cBhvr>
                                        <p:cTn id="135"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P spid="30" grpId="0" animBg="1"/>
      <p:bldP spid="40" grpId="0" animBg="1"/>
      <p:bldP spid="42" grpId="0" animBg="1"/>
      <p:bldP spid="44" grpId="0" animBg="1"/>
      <p:bldP spid="46" grpId="0" animBg="1"/>
      <p:bldP spid="48" grpId="0" animBg="1"/>
      <p:bldP spid="55" grpId="0" animBg="1"/>
      <p:bldP spid="56" grpId="0" animBg="1"/>
      <p:bldP spid="57" grpId="0" animBg="1"/>
      <p:bldP spid="59" grpId="0" animBg="1"/>
      <p:bldP spid="60" grpId="0" animBg="1"/>
      <p:bldP spid="66" grpId="0"/>
      <p:bldP spid="67" grpId="0"/>
      <p:bldP spid="68" grpId="0"/>
      <p:bldP spid="69" grpId="0"/>
      <p:bldP spid="70" grpId="0"/>
      <p:bldP spid="71" grpId="0"/>
      <p:bldP spid="72" grpId="0"/>
      <p:bldP spid="73" grpId="0"/>
      <p:bldP spid="75" grpId="0"/>
      <p:bldP spid="76" grpId="0"/>
      <p:bldP spid="77" grpId="0"/>
      <p:bldP spid="78" grpId="0"/>
      <p:bldP spid="79" grpId="0"/>
      <p:bldP spid="80" grpId="0"/>
      <p:bldP spid="91" grpId="0" animBg="1"/>
      <p:bldP spid="92" grpId="0" animBg="1"/>
      <p:bldP spid="97" grpId="0" animBg="1"/>
      <p:bldP spid="9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文本框 9"/>
          <p:cNvSpPr txBox="1"/>
          <p:nvPr/>
        </p:nvSpPr>
        <p:spPr>
          <a:xfrm>
            <a:off x="4712558" y="2771908"/>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活动背景</a:t>
            </a:r>
          </a:p>
        </p:txBody>
      </p:sp>
      <p:sp>
        <p:nvSpPr>
          <p:cNvPr id="20" name="文本框 9"/>
          <p:cNvSpPr txBox="1"/>
          <p:nvPr/>
        </p:nvSpPr>
        <p:spPr>
          <a:xfrm>
            <a:off x="6086332" y="277801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宗旨和目标</a:t>
            </a:r>
          </a:p>
        </p:txBody>
      </p:sp>
      <p:sp>
        <p:nvSpPr>
          <p:cNvPr id="22" name="文本框 9"/>
          <p:cNvSpPr txBox="1"/>
          <p:nvPr/>
        </p:nvSpPr>
        <p:spPr>
          <a:xfrm>
            <a:off x="4712557" y="3142500"/>
            <a:ext cx="1920213"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主要人员</a:t>
            </a:r>
          </a:p>
        </p:txBody>
      </p:sp>
      <p:sp>
        <p:nvSpPr>
          <p:cNvPr id="23" name="文本框 9"/>
          <p:cNvSpPr txBox="1"/>
          <p:nvPr/>
        </p:nvSpPr>
        <p:spPr>
          <a:xfrm>
            <a:off x="6086332" y="314249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时间地点</a:t>
            </a:r>
          </a:p>
        </p:txBody>
      </p:sp>
      <p:sp>
        <p:nvSpPr>
          <p:cNvPr id="27" name="文本框 9"/>
          <p:cNvSpPr txBox="1"/>
          <p:nvPr/>
        </p:nvSpPr>
        <p:spPr>
          <a:xfrm>
            <a:off x="5032645" y="1835578"/>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活动总体思路</a:t>
            </a:r>
          </a:p>
        </p:txBody>
      </p:sp>
      <p:sp>
        <p:nvSpPr>
          <p:cNvPr id="28" name="TextBox 20"/>
          <p:cNvSpPr txBox="1"/>
          <p:nvPr/>
        </p:nvSpPr>
        <p:spPr>
          <a:xfrm>
            <a:off x="2103391" y="1905867"/>
            <a:ext cx="966611" cy="1477328"/>
          </a:xfrm>
          <a:prstGeom prst="rect">
            <a:avLst/>
          </a:prstGeom>
          <a:noFill/>
        </p:spPr>
        <p:txBody>
          <a:bodyPr wrap="none" lIns="0" tIns="0" rIns="0" bIns="0" rtlCol="0">
            <a:spAutoFit/>
          </a:bodyPr>
          <a:lstStyle/>
          <a:p>
            <a:r>
              <a:rPr lang="en-US" altLang="zh-CN" sz="9600" b="1" spc="400" dirty="0">
                <a:solidFill>
                  <a:schemeClr val="accent1"/>
                </a:solidFill>
                <a:latin typeface="Agency FB" panose="020B0503020202020204" pitchFamily="34" charset="0"/>
                <a:ea typeface="微软雅黑" pitchFamily="34" charset="-122"/>
              </a:rPr>
              <a:t>01</a:t>
            </a:r>
            <a:endParaRPr lang="zh-CN" altLang="en-US" sz="9600" b="1" spc="400" dirty="0">
              <a:solidFill>
                <a:schemeClr val="accent1"/>
              </a:solidFill>
              <a:latin typeface="Agency FB" panose="020B0503020202020204" pitchFamily="34" charset="0"/>
              <a:ea typeface="微软雅黑" pitchFamily="34" charset="-122"/>
            </a:endParaRPr>
          </a:p>
        </p:txBody>
      </p:sp>
      <p:sp>
        <p:nvSpPr>
          <p:cNvPr id="65" name="文本框 9"/>
          <p:cNvSpPr txBox="1"/>
          <p:nvPr/>
        </p:nvSpPr>
        <p:spPr>
          <a:xfrm>
            <a:off x="7688796" y="2778017"/>
            <a:ext cx="1557065" cy="307777"/>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2000" dirty="0">
                <a:solidFill>
                  <a:schemeClr val="bg1"/>
                </a:solidFill>
                <a:latin typeface="微软雅黑" pitchFamily="34" charset="-122"/>
                <a:ea typeface="微软雅黑" pitchFamily="34" charset="-122"/>
              </a:rPr>
              <a:t>活动意义</a:t>
            </a: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4758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300"/>
                                        <p:tgtEl>
                                          <p:spTgt spid="27"/>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15" grpId="0"/>
      <p:bldP spid="20" grpId="0"/>
      <p:bldP spid="22" grpId="0"/>
      <p:bldP spid="23" grpId="0"/>
      <p:bldP spid="27" grpId="0"/>
      <p:bldP spid="28" grpId="0"/>
      <p:bldP spid="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1" name="标题 20"/>
          <p:cNvSpPr>
            <a:spLocks noGrp="1"/>
          </p:cNvSpPr>
          <p:nvPr>
            <p:ph type="title" idx="4294967295"/>
          </p:nvPr>
        </p:nvSpPr>
        <p:spPr>
          <a:xfrm>
            <a:off x="1331578" y="854553"/>
            <a:ext cx="5040560" cy="504055"/>
          </a:xfrm>
        </p:spPr>
        <p:txBody>
          <a:bodyPr>
            <a:noAutofit/>
          </a:bodyPr>
          <a:lstStyle/>
          <a:p>
            <a:r>
              <a:rPr lang="zh-CN" altLang="en-US" sz="4000" b="1" dirty="0" smtClean="0">
                <a:solidFill>
                  <a:schemeClr val="bg1">
                    <a:lumMod val="65000"/>
                  </a:schemeClr>
                </a:solidFill>
                <a:latin typeface="微软雅黑" panose="020B0503020204020204" pitchFamily="34" charset="-122"/>
                <a:ea typeface="微软雅黑" panose="020B0503020204020204" pitchFamily="34" charset="-122"/>
              </a:rPr>
              <a:t>活动背景</a:t>
            </a:r>
            <a:endParaRPr lang="zh-CN" altLang="en-US" sz="4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47"/>
          <p:cNvSpPr>
            <a:spLocks noChangeAspect="1" noChangeArrowheads="1"/>
          </p:cNvSpPr>
          <p:nvPr/>
        </p:nvSpPr>
        <p:spPr bwMode="auto">
          <a:xfrm>
            <a:off x="1663104" y="2174807"/>
            <a:ext cx="3800974" cy="193664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sp>
        <p:nvSpPr>
          <p:cNvPr id="15" name="矩形 1"/>
          <p:cNvSpPr>
            <a:spLocks noChangeArrowheads="1"/>
          </p:cNvSpPr>
          <p:nvPr/>
        </p:nvSpPr>
        <p:spPr bwMode="auto">
          <a:xfrm>
            <a:off x="6269477" y="2171998"/>
            <a:ext cx="4473320" cy="1936645"/>
          </a:xfrm>
          <a:prstGeom prst="rect">
            <a:avLst/>
          </a:prstGeom>
          <a:solidFill>
            <a:srgbClr val="4BB4DB"/>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sp>
        <p:nvSpPr>
          <p:cNvPr id="16" name="矩形 59"/>
          <p:cNvSpPr>
            <a:spLocks noChangeArrowheads="1"/>
          </p:cNvSpPr>
          <p:nvPr/>
        </p:nvSpPr>
        <p:spPr bwMode="auto">
          <a:xfrm>
            <a:off x="1663104" y="4329935"/>
            <a:ext cx="3800974" cy="193664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grpSp>
        <p:nvGrpSpPr>
          <p:cNvPr id="17" name="组合 16"/>
          <p:cNvGrpSpPr/>
          <p:nvPr/>
        </p:nvGrpSpPr>
        <p:grpSpPr>
          <a:xfrm>
            <a:off x="5878262" y="2713365"/>
            <a:ext cx="692636" cy="692636"/>
            <a:chOff x="4644009" y="1703896"/>
            <a:chExt cx="573732" cy="573732"/>
          </a:xfrm>
        </p:grpSpPr>
        <p:sp>
          <p:nvSpPr>
            <p:cNvPr id="18" name="椭圆 17"/>
            <p:cNvSpPr/>
            <p:nvPr/>
          </p:nvSpPr>
          <p:spPr>
            <a:xfrm>
              <a:off x="4644009" y="1703896"/>
              <a:ext cx="573732" cy="573732"/>
            </a:xfrm>
            <a:prstGeom prst="ellipse">
              <a:avLst/>
            </a:prstGeom>
            <a:solidFill>
              <a:srgbClr val="4BB4DB"/>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nvSpPr>
          <p:spPr>
            <a:xfrm>
              <a:off x="4837079"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
          <p:cNvSpPr>
            <a:spLocks noChangeArrowheads="1"/>
          </p:cNvSpPr>
          <p:nvPr/>
        </p:nvSpPr>
        <p:spPr bwMode="auto">
          <a:xfrm>
            <a:off x="6269477" y="4329337"/>
            <a:ext cx="4473320" cy="1936645"/>
          </a:xfrm>
          <a:prstGeom prst="rect">
            <a:avLst/>
          </a:prstGeom>
          <a:solidFill>
            <a:srgbClr val="89A0C0"/>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grpSp>
        <p:nvGrpSpPr>
          <p:cNvPr id="22" name="组合 21"/>
          <p:cNvGrpSpPr/>
          <p:nvPr/>
        </p:nvGrpSpPr>
        <p:grpSpPr>
          <a:xfrm>
            <a:off x="5878262" y="4870704"/>
            <a:ext cx="692636" cy="692636"/>
            <a:chOff x="4644009" y="1703896"/>
            <a:chExt cx="573732" cy="573732"/>
          </a:xfrm>
        </p:grpSpPr>
        <p:sp>
          <p:nvSpPr>
            <p:cNvPr id="23" name="椭圆 22"/>
            <p:cNvSpPr/>
            <p:nvPr/>
          </p:nvSpPr>
          <p:spPr>
            <a:xfrm>
              <a:off x="4644009" y="1703896"/>
              <a:ext cx="573732" cy="573732"/>
            </a:xfrm>
            <a:prstGeom prst="ellipse">
              <a:avLst/>
            </a:prstGeom>
            <a:solidFill>
              <a:srgbClr val="89A0C0"/>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右箭头 23"/>
            <p:cNvSpPr/>
            <p:nvPr/>
          </p:nvSpPr>
          <p:spPr>
            <a:xfrm>
              <a:off x="4837078"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16"/>
          <p:cNvSpPr txBox="1"/>
          <p:nvPr/>
        </p:nvSpPr>
        <p:spPr bwMode="auto">
          <a:xfrm>
            <a:off x="6869837" y="2787664"/>
            <a:ext cx="3809162" cy="1477328"/>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7597508" y="2359710"/>
            <a:ext cx="2118679"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基本情况简介</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8" name="TextBox 16"/>
          <p:cNvSpPr txBox="1"/>
          <p:nvPr/>
        </p:nvSpPr>
        <p:spPr bwMode="auto">
          <a:xfrm>
            <a:off x="6903991" y="4954200"/>
            <a:ext cx="3809162" cy="1477328"/>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bwMode="auto">
          <a:xfrm>
            <a:off x="7597507" y="4512431"/>
            <a:ext cx="2118679"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chemeClr val="bg1"/>
                </a:solidFill>
                <a:latin typeface="微软雅黑" panose="020B0503020204020204" pitchFamily="34" charset="-122"/>
                <a:ea typeface="微软雅黑" panose="020B0503020204020204" pitchFamily="34" charset="-122"/>
              </a:rPr>
              <a:t>活动开展原因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extLst>
      <p:ext uri="{BB962C8B-B14F-4D97-AF65-F5344CB8AC3E}">
        <p14:creationId xmlns:p14="http://schemas.microsoft.com/office/powerpoint/2010/main" val="1096608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4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250"/>
                            </p:stCondLst>
                            <p:childTnLst>
                              <p:par>
                                <p:cTn id="29" presetID="2" presetClass="entr" presetSubtype="8" decel="34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750" fill="hold"/>
                                        <p:tgtEl>
                                          <p:spTgt spid="16"/>
                                        </p:tgtEl>
                                        <p:attrNameLst>
                                          <p:attrName>ppt_x</p:attrName>
                                        </p:attrNameLst>
                                      </p:cBhvr>
                                      <p:tavLst>
                                        <p:tav tm="0">
                                          <p:val>
                                            <p:strVal val="0-#ppt_w/2"/>
                                          </p:val>
                                        </p:tav>
                                        <p:tav tm="100000">
                                          <p:val>
                                            <p:strVal val="#ppt_x"/>
                                          </p:val>
                                        </p:tav>
                                      </p:tavLst>
                                    </p:anim>
                                    <p:anim calcmode="lin" valueType="num">
                                      <p:cBhvr additive="base">
                                        <p:cTn id="32" dur="75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5000"/>
                            </p:stCondLst>
                            <p:childTnLst>
                              <p:par>
                                <p:cTn id="43" presetID="47"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0" grpId="0" animBg="1"/>
      <p:bldP spid="25"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5"/>
          <p:cNvSpPr>
            <a:spLocks noEditPoints="1"/>
          </p:cNvSpPr>
          <p:nvPr/>
        </p:nvSpPr>
        <p:spPr bwMode="auto">
          <a:xfrm>
            <a:off x="802142" y="2346864"/>
            <a:ext cx="2543488" cy="2546332"/>
          </a:xfrm>
          <a:custGeom>
            <a:avLst/>
            <a:gdLst>
              <a:gd name="T0" fmla="*/ 1096 w 2193"/>
              <a:gd name="T1" fmla="*/ 788 h 2193"/>
              <a:gd name="T2" fmla="*/ 788 w 2193"/>
              <a:gd name="T3" fmla="*/ 1096 h 2193"/>
              <a:gd name="T4" fmla="*/ 1096 w 2193"/>
              <a:gd name="T5" fmla="*/ 1405 h 2193"/>
              <a:gd name="T6" fmla="*/ 1405 w 2193"/>
              <a:gd name="T7" fmla="*/ 1096 h 2193"/>
              <a:gd name="T8" fmla="*/ 1357 w 2193"/>
              <a:gd name="T9" fmla="*/ 932 h 2193"/>
              <a:gd name="T10" fmla="*/ 1708 w 2193"/>
              <a:gd name="T11" fmla="*/ 581 h 2193"/>
              <a:gd name="T12" fmla="*/ 1902 w 2193"/>
              <a:gd name="T13" fmla="*/ 581 h 2193"/>
              <a:gd name="T14" fmla="*/ 2193 w 2193"/>
              <a:gd name="T15" fmla="*/ 291 h 2193"/>
              <a:gd name="T16" fmla="*/ 1912 w 2193"/>
              <a:gd name="T17" fmla="*/ 281 h 2193"/>
              <a:gd name="T18" fmla="*/ 1902 w 2193"/>
              <a:gd name="T19" fmla="*/ 0 h 2193"/>
              <a:gd name="T20" fmla="*/ 1611 w 2193"/>
              <a:gd name="T21" fmla="*/ 291 h 2193"/>
              <a:gd name="T22" fmla="*/ 1611 w 2193"/>
              <a:gd name="T23" fmla="*/ 485 h 2193"/>
              <a:gd name="T24" fmla="*/ 1260 w 2193"/>
              <a:gd name="T25" fmla="*/ 835 h 2193"/>
              <a:gd name="T26" fmla="*/ 1096 w 2193"/>
              <a:gd name="T27" fmla="*/ 788 h 2193"/>
              <a:gd name="T28" fmla="*/ 1593 w 2193"/>
              <a:gd name="T29" fmla="*/ 1096 h 2193"/>
              <a:gd name="T30" fmla="*/ 1096 w 2193"/>
              <a:gd name="T31" fmla="*/ 1593 h 2193"/>
              <a:gd name="T32" fmla="*/ 600 w 2193"/>
              <a:gd name="T33" fmla="*/ 1096 h 2193"/>
              <a:gd name="T34" fmla="*/ 1096 w 2193"/>
              <a:gd name="T35" fmla="*/ 600 h 2193"/>
              <a:gd name="T36" fmla="*/ 1271 w 2193"/>
              <a:gd name="T37" fmla="*/ 631 h 2193"/>
              <a:gd name="T38" fmla="*/ 1413 w 2193"/>
              <a:gd name="T39" fmla="*/ 489 h 2193"/>
              <a:gd name="T40" fmla="*/ 1096 w 2193"/>
              <a:gd name="T41" fmla="*/ 411 h 2193"/>
              <a:gd name="T42" fmla="*/ 411 w 2193"/>
              <a:gd name="T43" fmla="*/ 1096 h 2193"/>
              <a:gd name="T44" fmla="*/ 1096 w 2193"/>
              <a:gd name="T45" fmla="*/ 1782 h 2193"/>
              <a:gd name="T46" fmla="*/ 1782 w 2193"/>
              <a:gd name="T47" fmla="*/ 1096 h 2193"/>
              <a:gd name="T48" fmla="*/ 1703 w 2193"/>
              <a:gd name="T49" fmla="*/ 779 h 2193"/>
              <a:gd name="T50" fmla="*/ 1561 w 2193"/>
              <a:gd name="T51" fmla="*/ 922 h 2193"/>
              <a:gd name="T52" fmla="*/ 1593 w 2193"/>
              <a:gd name="T53" fmla="*/ 1096 h 2193"/>
              <a:gd name="T54" fmla="*/ 1903 w 2193"/>
              <a:gd name="T55" fmla="*/ 718 h 2193"/>
              <a:gd name="T56" fmla="*/ 1987 w 2193"/>
              <a:gd name="T57" fmla="*/ 1096 h 2193"/>
              <a:gd name="T58" fmla="*/ 1096 w 2193"/>
              <a:gd name="T59" fmla="*/ 1987 h 2193"/>
              <a:gd name="T60" fmla="*/ 206 w 2193"/>
              <a:gd name="T61" fmla="*/ 1096 h 2193"/>
              <a:gd name="T62" fmla="*/ 1096 w 2193"/>
              <a:gd name="T63" fmla="*/ 206 h 2193"/>
              <a:gd name="T64" fmla="*/ 1474 w 2193"/>
              <a:gd name="T65" fmla="*/ 290 h 2193"/>
              <a:gd name="T66" fmla="*/ 1514 w 2193"/>
              <a:gd name="T67" fmla="*/ 194 h 2193"/>
              <a:gd name="T68" fmla="*/ 1590 w 2193"/>
              <a:gd name="T69" fmla="*/ 118 h 2193"/>
              <a:gd name="T70" fmla="*/ 1096 w 2193"/>
              <a:gd name="T71" fmla="*/ 0 h 2193"/>
              <a:gd name="T72" fmla="*/ 0 w 2193"/>
              <a:gd name="T73" fmla="*/ 1096 h 2193"/>
              <a:gd name="T74" fmla="*/ 1096 w 2193"/>
              <a:gd name="T75" fmla="*/ 2193 h 2193"/>
              <a:gd name="T76" fmla="*/ 2193 w 2193"/>
              <a:gd name="T77" fmla="*/ 1096 h 2193"/>
              <a:gd name="T78" fmla="*/ 2075 w 2193"/>
              <a:gd name="T79" fmla="*/ 602 h 2193"/>
              <a:gd name="T80" fmla="*/ 1999 w 2193"/>
              <a:gd name="T81" fmla="*/ 678 h 2193"/>
              <a:gd name="T82" fmla="*/ 1903 w 2193"/>
              <a:gd name="T83" fmla="*/ 718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3" h="2193">
                <a:moveTo>
                  <a:pt x="1096" y="788"/>
                </a:moveTo>
                <a:cubicBezTo>
                  <a:pt x="926" y="788"/>
                  <a:pt x="788" y="926"/>
                  <a:pt x="788" y="1096"/>
                </a:cubicBezTo>
                <a:cubicBezTo>
                  <a:pt x="788" y="1267"/>
                  <a:pt x="926" y="1405"/>
                  <a:pt x="1096" y="1405"/>
                </a:cubicBezTo>
                <a:cubicBezTo>
                  <a:pt x="1266" y="1405"/>
                  <a:pt x="1405" y="1267"/>
                  <a:pt x="1405" y="1096"/>
                </a:cubicBezTo>
                <a:cubicBezTo>
                  <a:pt x="1405" y="1036"/>
                  <a:pt x="1387" y="980"/>
                  <a:pt x="1357" y="932"/>
                </a:cubicBezTo>
                <a:lnTo>
                  <a:pt x="1708" y="581"/>
                </a:lnTo>
                <a:lnTo>
                  <a:pt x="1902" y="581"/>
                </a:lnTo>
                <a:lnTo>
                  <a:pt x="2193" y="291"/>
                </a:lnTo>
                <a:lnTo>
                  <a:pt x="1912" y="281"/>
                </a:lnTo>
                <a:lnTo>
                  <a:pt x="1902" y="0"/>
                </a:lnTo>
                <a:lnTo>
                  <a:pt x="1611" y="291"/>
                </a:lnTo>
                <a:lnTo>
                  <a:pt x="1611" y="485"/>
                </a:lnTo>
                <a:lnTo>
                  <a:pt x="1260" y="835"/>
                </a:lnTo>
                <a:cubicBezTo>
                  <a:pt x="1213" y="805"/>
                  <a:pt x="1157" y="788"/>
                  <a:pt x="1096" y="788"/>
                </a:cubicBezTo>
                <a:close/>
                <a:moveTo>
                  <a:pt x="1593" y="1096"/>
                </a:moveTo>
                <a:cubicBezTo>
                  <a:pt x="1593" y="1370"/>
                  <a:pt x="1370" y="1593"/>
                  <a:pt x="1096" y="1593"/>
                </a:cubicBezTo>
                <a:cubicBezTo>
                  <a:pt x="822" y="1593"/>
                  <a:pt x="600" y="1370"/>
                  <a:pt x="600" y="1096"/>
                </a:cubicBezTo>
                <a:cubicBezTo>
                  <a:pt x="600" y="822"/>
                  <a:pt x="822" y="600"/>
                  <a:pt x="1096" y="600"/>
                </a:cubicBezTo>
                <a:cubicBezTo>
                  <a:pt x="1158" y="600"/>
                  <a:pt x="1217" y="611"/>
                  <a:pt x="1271" y="631"/>
                </a:cubicBezTo>
                <a:lnTo>
                  <a:pt x="1413" y="489"/>
                </a:lnTo>
                <a:cubicBezTo>
                  <a:pt x="1318" y="439"/>
                  <a:pt x="1211" y="411"/>
                  <a:pt x="1096" y="411"/>
                </a:cubicBezTo>
                <a:cubicBezTo>
                  <a:pt x="718" y="411"/>
                  <a:pt x="411" y="718"/>
                  <a:pt x="411" y="1096"/>
                </a:cubicBezTo>
                <a:cubicBezTo>
                  <a:pt x="411" y="1475"/>
                  <a:pt x="718" y="1782"/>
                  <a:pt x="1096" y="1782"/>
                </a:cubicBezTo>
                <a:cubicBezTo>
                  <a:pt x="1475" y="1782"/>
                  <a:pt x="1782" y="1475"/>
                  <a:pt x="1782" y="1096"/>
                </a:cubicBezTo>
                <a:cubicBezTo>
                  <a:pt x="1782" y="982"/>
                  <a:pt x="1753" y="875"/>
                  <a:pt x="1703" y="779"/>
                </a:cubicBezTo>
                <a:lnTo>
                  <a:pt x="1561" y="922"/>
                </a:lnTo>
                <a:cubicBezTo>
                  <a:pt x="1582" y="976"/>
                  <a:pt x="1593" y="1035"/>
                  <a:pt x="1593" y="1096"/>
                </a:cubicBezTo>
                <a:close/>
                <a:moveTo>
                  <a:pt x="1903" y="718"/>
                </a:moveTo>
                <a:cubicBezTo>
                  <a:pt x="1957" y="833"/>
                  <a:pt x="1987" y="961"/>
                  <a:pt x="1987" y="1096"/>
                </a:cubicBezTo>
                <a:cubicBezTo>
                  <a:pt x="1987" y="1588"/>
                  <a:pt x="1588" y="1987"/>
                  <a:pt x="1096" y="1987"/>
                </a:cubicBezTo>
                <a:cubicBezTo>
                  <a:pt x="605" y="1987"/>
                  <a:pt x="206" y="1588"/>
                  <a:pt x="206" y="1096"/>
                </a:cubicBezTo>
                <a:cubicBezTo>
                  <a:pt x="206" y="605"/>
                  <a:pt x="605" y="206"/>
                  <a:pt x="1096" y="206"/>
                </a:cubicBezTo>
                <a:cubicBezTo>
                  <a:pt x="1231" y="206"/>
                  <a:pt x="1359" y="236"/>
                  <a:pt x="1474" y="290"/>
                </a:cubicBezTo>
                <a:cubicBezTo>
                  <a:pt x="1474" y="254"/>
                  <a:pt x="1489" y="219"/>
                  <a:pt x="1514" y="194"/>
                </a:cubicBezTo>
                <a:lnTo>
                  <a:pt x="1590" y="118"/>
                </a:lnTo>
                <a:cubicBezTo>
                  <a:pt x="1442" y="43"/>
                  <a:pt x="1274" y="0"/>
                  <a:pt x="1096" y="0"/>
                </a:cubicBezTo>
                <a:cubicBezTo>
                  <a:pt x="491" y="0"/>
                  <a:pt x="0" y="491"/>
                  <a:pt x="0" y="1096"/>
                </a:cubicBezTo>
                <a:cubicBezTo>
                  <a:pt x="0" y="1702"/>
                  <a:pt x="491" y="2193"/>
                  <a:pt x="1096" y="2193"/>
                </a:cubicBezTo>
                <a:cubicBezTo>
                  <a:pt x="1702" y="2193"/>
                  <a:pt x="2193" y="1702"/>
                  <a:pt x="2193" y="1096"/>
                </a:cubicBezTo>
                <a:cubicBezTo>
                  <a:pt x="2193" y="919"/>
                  <a:pt x="2150" y="751"/>
                  <a:pt x="2075" y="602"/>
                </a:cubicBezTo>
                <a:lnTo>
                  <a:pt x="1999" y="678"/>
                </a:lnTo>
                <a:cubicBezTo>
                  <a:pt x="1973" y="704"/>
                  <a:pt x="1939" y="718"/>
                  <a:pt x="1903" y="718"/>
                </a:cubicBez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52" name="TextBox 51"/>
          <p:cNvSpPr txBox="1"/>
          <p:nvPr/>
        </p:nvSpPr>
        <p:spPr>
          <a:xfrm>
            <a:off x="902059" y="5433122"/>
            <a:ext cx="2291823" cy="646331"/>
          </a:xfrm>
          <a:prstGeom prst="rect">
            <a:avLst/>
          </a:prstGeom>
          <a:solidFill>
            <a:srgbClr val="89A0C0"/>
          </a:solidFill>
        </p:spPr>
        <p:txBody>
          <a:bodyPr wrap="squar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四个目标</a:t>
            </a:r>
          </a:p>
        </p:txBody>
      </p:sp>
      <p:sp>
        <p:nvSpPr>
          <p:cNvPr id="53" name="TextBox 52"/>
          <p:cNvSpPr txBox="1"/>
          <p:nvPr/>
        </p:nvSpPr>
        <p:spPr>
          <a:xfrm>
            <a:off x="4698390" y="1288737"/>
            <a:ext cx="3792643" cy="461485"/>
          </a:xfrm>
          <a:prstGeom prst="rect">
            <a:avLst/>
          </a:prstGeom>
          <a:noFill/>
        </p:spPr>
        <p:txBody>
          <a:bodyPr>
            <a:spAutoFit/>
          </a:bodyPr>
          <a:lstStyle/>
          <a:p>
            <a:pPr>
              <a:buFont typeface="Arial" pitchFamily="34" charset="0"/>
              <a:buNone/>
              <a:defRPr/>
            </a:pPr>
            <a:r>
              <a:rPr lang="zh-CN" altLang="en-US" sz="2399" b="1" dirty="0">
                <a:solidFill>
                  <a:srgbClr val="4BB4DB"/>
                </a:solidFill>
                <a:latin typeface="微软雅黑"/>
                <a:ea typeface="微软雅黑"/>
              </a:rPr>
              <a:t>传播形象</a:t>
            </a:r>
            <a:endParaRPr lang="en-US" altLang="zh-CN" sz="2399" b="1" dirty="0">
              <a:solidFill>
                <a:srgbClr val="4BB4DB"/>
              </a:solidFill>
              <a:latin typeface="微软雅黑"/>
              <a:ea typeface="微软雅黑"/>
            </a:endParaRPr>
          </a:p>
        </p:txBody>
      </p:sp>
      <p:sp>
        <p:nvSpPr>
          <p:cNvPr id="54" name="TextBox 53"/>
          <p:cNvSpPr txBox="1"/>
          <p:nvPr/>
        </p:nvSpPr>
        <p:spPr>
          <a:xfrm>
            <a:off x="4690455" y="1651076"/>
            <a:ext cx="7017249" cy="7076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00000"/>
              </a:lnSpc>
            </a:pPr>
            <a:r>
              <a:rPr lang="zh-CN" altLang="en-US" sz="1999" dirty="0">
                <a:solidFill>
                  <a:schemeClr val="accent3"/>
                </a:solidFill>
              </a:rPr>
              <a:t>传播某某某公司的良好形象和品牌认知，促进企业健康发展；</a:t>
            </a:r>
          </a:p>
        </p:txBody>
      </p:sp>
      <p:sp>
        <p:nvSpPr>
          <p:cNvPr id="55" name="TextBox 54"/>
          <p:cNvSpPr txBox="1"/>
          <p:nvPr/>
        </p:nvSpPr>
        <p:spPr>
          <a:xfrm>
            <a:off x="4715086" y="2418395"/>
            <a:ext cx="3792643" cy="461485"/>
          </a:xfrm>
          <a:prstGeom prst="rect">
            <a:avLst/>
          </a:prstGeom>
          <a:noFill/>
        </p:spPr>
        <p:txBody>
          <a:bodyPr>
            <a:spAutoFit/>
          </a:bodyPr>
          <a:lstStyle/>
          <a:p>
            <a:pPr>
              <a:buFont typeface="Arial" pitchFamily="34" charset="0"/>
              <a:buNone/>
              <a:defRPr/>
            </a:pPr>
            <a:r>
              <a:rPr lang="zh-CN" altLang="en-US" sz="2399" b="1" dirty="0">
                <a:solidFill>
                  <a:srgbClr val="89A0C0"/>
                </a:solidFill>
                <a:latin typeface="微软雅黑"/>
                <a:ea typeface="微软雅黑"/>
              </a:rPr>
              <a:t>提升员工素质</a:t>
            </a:r>
            <a:endParaRPr lang="en-US" altLang="zh-CN" sz="2399" b="1" dirty="0">
              <a:solidFill>
                <a:srgbClr val="89A0C0"/>
              </a:solidFill>
              <a:latin typeface="微软雅黑"/>
              <a:ea typeface="微软雅黑"/>
            </a:endParaRPr>
          </a:p>
        </p:txBody>
      </p:sp>
      <p:sp>
        <p:nvSpPr>
          <p:cNvPr id="56" name="TextBox 55"/>
          <p:cNvSpPr txBox="1"/>
          <p:nvPr/>
        </p:nvSpPr>
        <p:spPr>
          <a:xfrm>
            <a:off x="4690455" y="2817124"/>
            <a:ext cx="7017249" cy="707610"/>
          </a:xfrm>
          <a:prstGeom prst="rect">
            <a:avLst/>
          </a:prstGeom>
          <a:noFill/>
        </p:spPr>
        <p:txBody>
          <a:bodyPr wrap="square">
            <a:spAutoFit/>
          </a:bodyPr>
          <a:lstStyle/>
          <a:p>
            <a:pPr>
              <a:defRPr/>
            </a:pPr>
            <a:r>
              <a:rPr lang="zh-CN" altLang="en-US" sz="1999" dirty="0">
                <a:solidFill>
                  <a:schemeClr val="accent3"/>
                </a:solidFill>
                <a:ea typeface="微软雅黑" pitchFamily="34" charset="-122"/>
              </a:rPr>
              <a:t>本次活动邀请某某教授为广大员工和中层干部讲授某某某方面的知识，为员工增长知识，提升员工素质。</a:t>
            </a:r>
            <a:endParaRPr lang="zh-CN" altLang="en-US" sz="1999" dirty="0">
              <a:solidFill>
                <a:schemeClr val="accent3"/>
              </a:solidFill>
              <a:latin typeface="微软雅黑"/>
              <a:ea typeface="微软雅黑"/>
            </a:endParaRPr>
          </a:p>
        </p:txBody>
      </p:sp>
      <p:sp>
        <p:nvSpPr>
          <p:cNvPr id="57" name="TextBox 56"/>
          <p:cNvSpPr txBox="1"/>
          <p:nvPr/>
        </p:nvSpPr>
        <p:spPr>
          <a:xfrm>
            <a:off x="4698390" y="3805511"/>
            <a:ext cx="3792643" cy="461485"/>
          </a:xfrm>
          <a:prstGeom prst="rect">
            <a:avLst/>
          </a:prstGeom>
          <a:noFill/>
        </p:spPr>
        <p:txBody>
          <a:bodyPr>
            <a:spAutoFit/>
          </a:bodyPr>
          <a:lstStyle/>
          <a:p>
            <a:pPr>
              <a:buFont typeface="Arial" pitchFamily="34" charset="0"/>
              <a:buNone/>
              <a:defRPr/>
            </a:pPr>
            <a:r>
              <a:rPr lang="zh-CN" altLang="en-US" sz="2399" b="1" dirty="0">
                <a:solidFill>
                  <a:srgbClr val="FEDE17"/>
                </a:solidFill>
                <a:latin typeface="微软雅黑"/>
                <a:ea typeface="微软雅黑"/>
              </a:rPr>
              <a:t>表彰先进</a:t>
            </a:r>
            <a:endParaRPr lang="en-US" altLang="zh-CN" sz="2399" b="1" dirty="0">
              <a:solidFill>
                <a:srgbClr val="FEDE17"/>
              </a:solidFill>
              <a:latin typeface="微软雅黑"/>
              <a:ea typeface="微软雅黑"/>
            </a:endParaRPr>
          </a:p>
        </p:txBody>
      </p:sp>
      <p:sp>
        <p:nvSpPr>
          <p:cNvPr id="58" name="TextBox 57"/>
          <p:cNvSpPr txBox="1"/>
          <p:nvPr/>
        </p:nvSpPr>
        <p:spPr>
          <a:xfrm>
            <a:off x="4690455" y="4229223"/>
            <a:ext cx="7017249" cy="1015266"/>
          </a:xfrm>
          <a:prstGeom prst="rect">
            <a:avLst/>
          </a:prstGeom>
          <a:noFill/>
        </p:spPr>
        <p:txBody>
          <a:bodyPr wrap="square">
            <a:spAutoFit/>
          </a:bodyPr>
          <a:lstStyle>
            <a:defPPr>
              <a:defRPr lang="zh-CN"/>
            </a:defPPr>
            <a:lvl1pPr>
              <a:defRPr sz="2000">
                <a:solidFill>
                  <a:schemeClr val="accent3"/>
                </a:solidFill>
                <a:latin typeface="微软雅黑"/>
                <a:ea typeface="微软雅黑"/>
              </a:defRPr>
            </a:lvl1pPr>
          </a:lstStyle>
          <a:p>
            <a:r>
              <a:rPr lang="zh-CN" altLang="en-US" sz="1999" dirty="0"/>
              <a:t>调动员工的积极性，使其充分感受兴通监理的关怀与关爱；表彰和奖励一批先进团队和个人，同时对员工一年来的辛勤劳动表示感谢；</a:t>
            </a:r>
          </a:p>
        </p:txBody>
      </p:sp>
      <p:sp>
        <p:nvSpPr>
          <p:cNvPr id="59" name="Oval 7"/>
          <p:cNvSpPr>
            <a:spLocks noChangeArrowheads="1"/>
          </p:cNvSpPr>
          <p:nvPr/>
        </p:nvSpPr>
        <p:spPr bwMode="auto">
          <a:xfrm>
            <a:off x="4118730" y="1494733"/>
            <a:ext cx="509388" cy="510975"/>
          </a:xfrm>
          <a:prstGeom prst="ellipse">
            <a:avLst/>
          </a:prstGeom>
          <a:solidFill>
            <a:srgbClr val="4BB4DB"/>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1</a:t>
            </a:r>
            <a:endParaRPr lang="zh-CN" altLang="en-US" sz="2000" b="1" dirty="0">
              <a:solidFill>
                <a:schemeClr val="bg1"/>
              </a:solidFill>
              <a:latin typeface="Arial Black" panose="020B0A04020102020204" pitchFamily="34" charset="0"/>
            </a:endParaRPr>
          </a:p>
        </p:txBody>
      </p:sp>
      <p:sp>
        <p:nvSpPr>
          <p:cNvPr id="60" name="Oval 13"/>
          <p:cNvSpPr>
            <a:spLocks noChangeArrowheads="1"/>
          </p:cNvSpPr>
          <p:nvPr/>
        </p:nvSpPr>
        <p:spPr bwMode="auto">
          <a:xfrm>
            <a:off x="4118730" y="2543322"/>
            <a:ext cx="509388" cy="509389"/>
          </a:xfrm>
          <a:prstGeom prst="ellipse">
            <a:avLst/>
          </a:prstGeom>
          <a:solidFill>
            <a:srgbClr val="89A0C0"/>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2</a:t>
            </a:r>
            <a:endParaRPr lang="zh-CN" altLang="en-US" sz="2000" b="1" dirty="0">
              <a:solidFill>
                <a:schemeClr val="bg1"/>
              </a:solidFill>
              <a:latin typeface="Arial Black" panose="020B0A04020102020204" pitchFamily="34" charset="0"/>
            </a:endParaRPr>
          </a:p>
        </p:txBody>
      </p:sp>
      <p:sp>
        <p:nvSpPr>
          <p:cNvPr id="61" name="Oval 14"/>
          <p:cNvSpPr>
            <a:spLocks noChangeArrowheads="1"/>
          </p:cNvSpPr>
          <p:nvPr/>
        </p:nvSpPr>
        <p:spPr bwMode="auto">
          <a:xfrm>
            <a:off x="4118730" y="3918453"/>
            <a:ext cx="509388" cy="510975"/>
          </a:xfrm>
          <a:prstGeom prst="ellipse">
            <a:avLst/>
          </a:prstGeom>
          <a:solidFill>
            <a:srgbClr val="FEDE17"/>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3</a:t>
            </a:r>
            <a:endParaRPr lang="zh-CN" altLang="en-US" sz="2000" b="1" dirty="0">
              <a:solidFill>
                <a:schemeClr val="bg1"/>
              </a:solidFill>
              <a:latin typeface="Arial Black" panose="020B0A04020102020204" pitchFamily="34" charset="0"/>
            </a:endParaRPr>
          </a:p>
        </p:txBody>
      </p:sp>
      <p:sp>
        <p:nvSpPr>
          <p:cNvPr id="62" name="TextBox 61"/>
          <p:cNvSpPr txBox="1"/>
          <p:nvPr/>
        </p:nvSpPr>
        <p:spPr>
          <a:xfrm>
            <a:off x="4698390" y="5455537"/>
            <a:ext cx="3792643" cy="461485"/>
          </a:xfrm>
          <a:prstGeom prst="rect">
            <a:avLst/>
          </a:prstGeom>
          <a:noFill/>
        </p:spPr>
        <p:txBody>
          <a:bodyPr>
            <a:spAutoFit/>
          </a:bodyPr>
          <a:lstStyle/>
          <a:p>
            <a:pPr>
              <a:buFont typeface="Arial" pitchFamily="34" charset="0"/>
              <a:buNone/>
              <a:defRPr/>
            </a:pPr>
            <a:r>
              <a:rPr lang="zh-CN" altLang="en-US" sz="2399" b="1" dirty="0">
                <a:solidFill>
                  <a:srgbClr val="E32146"/>
                </a:solidFill>
                <a:latin typeface="微软雅黑"/>
                <a:ea typeface="微软雅黑"/>
              </a:rPr>
              <a:t>鼓舞士气</a:t>
            </a:r>
            <a:endParaRPr lang="en-US" altLang="zh-CN" sz="2399" b="1" dirty="0">
              <a:solidFill>
                <a:srgbClr val="E32146"/>
              </a:solidFill>
              <a:latin typeface="微软雅黑"/>
              <a:ea typeface="微软雅黑"/>
            </a:endParaRPr>
          </a:p>
        </p:txBody>
      </p:sp>
      <p:sp>
        <p:nvSpPr>
          <p:cNvPr id="63" name="TextBox 62"/>
          <p:cNvSpPr txBox="1"/>
          <p:nvPr/>
        </p:nvSpPr>
        <p:spPr>
          <a:xfrm>
            <a:off x="4690455" y="5879248"/>
            <a:ext cx="7017249" cy="707610"/>
          </a:xfrm>
          <a:prstGeom prst="rect">
            <a:avLst/>
          </a:prstGeom>
          <a:noFill/>
        </p:spPr>
        <p:txBody>
          <a:bodyPr wrap="square">
            <a:spAutoFit/>
          </a:bodyPr>
          <a:lstStyle>
            <a:defPPr>
              <a:defRPr lang="zh-CN"/>
            </a:defPPr>
            <a:lvl1pPr>
              <a:defRPr sz="2000">
                <a:solidFill>
                  <a:schemeClr val="accent3"/>
                </a:solidFill>
                <a:latin typeface="微软雅黑"/>
                <a:ea typeface="微软雅黑"/>
              </a:defRPr>
            </a:lvl1pPr>
          </a:lstStyle>
          <a:p>
            <a:r>
              <a:rPr lang="zh-CN" altLang="en-US" sz="1999" dirty="0">
                <a:sym typeface="Arial" pitchFamily="34" charset="0"/>
              </a:rPr>
              <a:t>打造不同以往，印象深刻的年会和晚宴气氛，</a:t>
            </a:r>
            <a:r>
              <a:rPr lang="zh-CN" altLang="en-US" sz="1999" dirty="0"/>
              <a:t>激励员工在未来能更好的与公司携手并进，再创佳绩！</a:t>
            </a:r>
          </a:p>
        </p:txBody>
      </p:sp>
      <p:sp>
        <p:nvSpPr>
          <p:cNvPr id="64" name="Oval 14"/>
          <p:cNvSpPr>
            <a:spLocks noChangeArrowheads="1"/>
          </p:cNvSpPr>
          <p:nvPr/>
        </p:nvSpPr>
        <p:spPr bwMode="auto">
          <a:xfrm>
            <a:off x="4118730" y="5568478"/>
            <a:ext cx="509388" cy="510975"/>
          </a:xfrm>
          <a:prstGeom prst="ellipse">
            <a:avLst/>
          </a:prstGeom>
          <a:solidFill>
            <a:srgbClr val="E32146"/>
          </a:solidFill>
          <a:ln>
            <a:noFill/>
          </a:ln>
          <a:extLst/>
        </p:spPr>
        <p:txBody>
          <a:bodyPr/>
          <a:lstStyle/>
          <a:p>
            <a:pPr algn="ctr">
              <a:buFont typeface="Arial" charset="0"/>
              <a:buNone/>
            </a:pPr>
            <a:r>
              <a:rPr lang="en-US" altLang="zh-CN" sz="2000" b="1" dirty="0">
                <a:solidFill>
                  <a:schemeClr val="bg1"/>
                </a:solidFill>
                <a:latin typeface="Arial Black" panose="020B0A04020102020204" pitchFamily="34" charset="0"/>
              </a:rPr>
              <a:t>4</a:t>
            </a:r>
            <a:endParaRPr lang="zh-CN" altLang="en-US" sz="2000" b="1" dirty="0">
              <a:solidFill>
                <a:schemeClr val="bg1"/>
              </a:solidFill>
              <a:latin typeface="Arial Black" panose="020B0A04020102020204" pitchFamily="34" charset="0"/>
            </a:endParaRPr>
          </a:p>
        </p:txBody>
      </p:sp>
      <p:sp>
        <p:nvSpPr>
          <p:cNvPr id="19" name="矩形 1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0" name="TextBox 49"/>
          <p:cNvSpPr txBox="1"/>
          <p:nvPr/>
        </p:nvSpPr>
        <p:spPr>
          <a:xfrm>
            <a:off x="1168353" y="844971"/>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活动宗旨和目标</a:t>
            </a:r>
          </a:p>
        </p:txBody>
      </p:sp>
    </p:spTree>
    <p:extLst>
      <p:ext uri="{BB962C8B-B14F-4D97-AF65-F5344CB8AC3E}">
        <p14:creationId xmlns:p14="http://schemas.microsoft.com/office/powerpoint/2010/main" val="3568616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520">
        <p15:prstTrans prst="pageCurlDouble"/>
      </p:transition>
    </mc:Choice>
    <mc:Fallback xmlns="">
      <p:transition spd="slow" advTm="8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by="(-#ppt_w*2)" calcmode="lin" valueType="num">
                                      <p:cBhvr rctx="PPT">
                                        <p:cTn id="7" dur="200" autoRev="1" fill="hold">
                                          <p:stCondLst>
                                            <p:cond delay="0"/>
                                          </p:stCondLst>
                                        </p:cTn>
                                        <p:tgtEl>
                                          <p:spTgt spid="50"/>
                                        </p:tgtEl>
                                        <p:attrNameLst>
                                          <p:attrName>ppt_w</p:attrName>
                                        </p:attrNameLst>
                                      </p:cBhvr>
                                    </p:anim>
                                    <p:anim by="(#ppt_w*0.50)" calcmode="lin" valueType="num">
                                      <p:cBhvr>
                                        <p:cTn id="8" dur="200" decel="50000" autoRev="1" fill="hold">
                                          <p:stCondLst>
                                            <p:cond delay="0"/>
                                          </p:stCondLst>
                                        </p:cTn>
                                        <p:tgtEl>
                                          <p:spTgt spid="50"/>
                                        </p:tgtEl>
                                        <p:attrNameLst>
                                          <p:attrName>ppt_x</p:attrName>
                                        </p:attrNameLst>
                                      </p:cBhvr>
                                    </p:anim>
                                    <p:anim from="(-#ppt_h/2)" to="(#ppt_y)" calcmode="lin" valueType="num">
                                      <p:cBhvr>
                                        <p:cTn id="9" dur="400" fill="hold">
                                          <p:stCondLst>
                                            <p:cond delay="0"/>
                                          </p:stCondLst>
                                        </p:cTn>
                                        <p:tgtEl>
                                          <p:spTgt spid="50"/>
                                        </p:tgtEl>
                                        <p:attrNameLst>
                                          <p:attrName>ppt_y</p:attrName>
                                        </p:attrNameLst>
                                      </p:cBhvr>
                                    </p:anim>
                                    <p:animRot by="21600000">
                                      <p:cBhvr>
                                        <p:cTn id="10" dur="400" fill="hold">
                                          <p:stCondLst>
                                            <p:cond delay="0"/>
                                          </p:stCondLst>
                                        </p:cTn>
                                        <p:tgtEl>
                                          <p:spTgt spid="50"/>
                                        </p:tgtEl>
                                        <p:attrNameLst>
                                          <p:attrName>r</p:attrName>
                                        </p:attrNameLst>
                                      </p:cBhvr>
                                    </p:animRot>
                                  </p:childTnLst>
                                </p:cTn>
                              </p:par>
                            </p:childTnLst>
                          </p:cTn>
                        </p:par>
                        <p:par>
                          <p:cTn id="11" fill="hold">
                            <p:stCondLst>
                              <p:cond delay="640"/>
                            </p:stCondLst>
                            <p:childTnLst>
                              <p:par>
                                <p:cTn id="12" presetID="5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animEffect transition="in" filter="fade">
                                      <p:cBhvr>
                                        <p:cTn id="16" dur="500"/>
                                        <p:tgtEl>
                                          <p:spTgt spid="51"/>
                                        </p:tgtEl>
                                      </p:cBhvr>
                                    </p:animEffect>
                                  </p:childTnLst>
                                </p:cTn>
                              </p:par>
                              <p:par>
                                <p:cTn id="17" presetID="31" presetClass="entr" presetSubtype="0" fill="hold" grpId="0" nodeType="withEffect">
                                  <p:stCondLst>
                                    <p:cond delay="400"/>
                                  </p:stCondLst>
                                  <p:childTnLst>
                                    <p:set>
                                      <p:cBhvr>
                                        <p:cTn id="18" dur="1" fill="hold">
                                          <p:stCondLst>
                                            <p:cond delay="0"/>
                                          </p:stCondLst>
                                        </p:cTn>
                                        <p:tgtEl>
                                          <p:spTgt spid="52"/>
                                        </p:tgtEl>
                                        <p:attrNameLst>
                                          <p:attrName>style.visibility</p:attrName>
                                        </p:attrNameLst>
                                      </p:cBhvr>
                                      <p:to>
                                        <p:strVal val="visible"/>
                                      </p:to>
                                    </p:set>
                                    <p:anim calcmode="lin" valueType="num">
                                      <p:cBhvr>
                                        <p:cTn id="19" dur="400" fill="hold"/>
                                        <p:tgtEl>
                                          <p:spTgt spid="52"/>
                                        </p:tgtEl>
                                        <p:attrNameLst>
                                          <p:attrName>ppt_w</p:attrName>
                                        </p:attrNameLst>
                                      </p:cBhvr>
                                      <p:tavLst>
                                        <p:tav tm="0">
                                          <p:val>
                                            <p:fltVal val="0"/>
                                          </p:val>
                                        </p:tav>
                                        <p:tav tm="100000">
                                          <p:val>
                                            <p:strVal val="#ppt_w"/>
                                          </p:val>
                                        </p:tav>
                                      </p:tavLst>
                                    </p:anim>
                                    <p:anim calcmode="lin" valueType="num">
                                      <p:cBhvr>
                                        <p:cTn id="20" dur="400" fill="hold"/>
                                        <p:tgtEl>
                                          <p:spTgt spid="52"/>
                                        </p:tgtEl>
                                        <p:attrNameLst>
                                          <p:attrName>ppt_h</p:attrName>
                                        </p:attrNameLst>
                                      </p:cBhvr>
                                      <p:tavLst>
                                        <p:tav tm="0">
                                          <p:val>
                                            <p:fltVal val="0"/>
                                          </p:val>
                                        </p:tav>
                                        <p:tav tm="100000">
                                          <p:val>
                                            <p:strVal val="#ppt_h"/>
                                          </p:val>
                                        </p:tav>
                                      </p:tavLst>
                                    </p:anim>
                                    <p:anim calcmode="lin" valueType="num">
                                      <p:cBhvr>
                                        <p:cTn id="21" dur="400" fill="hold"/>
                                        <p:tgtEl>
                                          <p:spTgt spid="52"/>
                                        </p:tgtEl>
                                        <p:attrNameLst>
                                          <p:attrName>style.rotation</p:attrName>
                                        </p:attrNameLst>
                                      </p:cBhvr>
                                      <p:tavLst>
                                        <p:tav tm="0">
                                          <p:val>
                                            <p:fltVal val="90"/>
                                          </p:val>
                                        </p:tav>
                                        <p:tav tm="100000">
                                          <p:val>
                                            <p:fltVal val="0"/>
                                          </p:val>
                                        </p:tav>
                                      </p:tavLst>
                                    </p:anim>
                                    <p:animEffect transition="in" filter="fade">
                                      <p:cBhvr>
                                        <p:cTn id="22" dur="400"/>
                                        <p:tgtEl>
                                          <p:spTgt spid="52"/>
                                        </p:tgtEl>
                                      </p:cBhvr>
                                    </p:animEffect>
                                  </p:childTnLst>
                                </p:cTn>
                              </p:par>
                              <p:par>
                                <p:cTn id="23" presetID="8" presetClass="emph" presetSubtype="0" fill="hold" grpId="1" nodeType="withEffect">
                                  <p:stCondLst>
                                    <p:cond delay="400"/>
                                  </p:stCondLst>
                                  <p:childTnLst>
                                    <p:animRot by="21600000">
                                      <p:cBhvr>
                                        <p:cTn id="24" dur="400" fill="hold"/>
                                        <p:tgtEl>
                                          <p:spTgt spid="52"/>
                                        </p:tgtEl>
                                        <p:attrNameLst>
                                          <p:attrName>r</p:attrName>
                                        </p:attrNameLst>
                                      </p:cBhvr>
                                    </p:animRot>
                                  </p:childTnLst>
                                </p:cTn>
                              </p:par>
                            </p:childTnLst>
                          </p:cTn>
                        </p:par>
                        <p:par>
                          <p:cTn id="25" fill="hold">
                            <p:stCondLst>
                              <p:cond delay="1440"/>
                            </p:stCondLst>
                            <p:childTnLst>
                              <p:par>
                                <p:cTn id="26" presetID="53" presetClass="entr" presetSubtype="16" fill="hold" grpId="0" nodeType="afterEffect">
                                  <p:stCondLst>
                                    <p:cond delay="4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par>
                                <p:cTn id="41" presetID="53" presetClass="entr" presetSubtype="16" fill="hold" grpId="0" nodeType="withEffect">
                                  <p:stCondLst>
                                    <p:cond delay="700"/>
                                  </p:stCondLst>
                                  <p:childTnLst>
                                    <p:set>
                                      <p:cBhvr>
                                        <p:cTn id="42" dur="1" fill="hold">
                                          <p:stCondLst>
                                            <p:cond delay="0"/>
                                          </p:stCondLst>
                                        </p:cTn>
                                        <p:tgtEl>
                                          <p:spTgt spid="64"/>
                                        </p:tgtEl>
                                        <p:attrNameLst>
                                          <p:attrName>style.visibility</p:attrName>
                                        </p:attrNameLst>
                                      </p:cBhvr>
                                      <p:to>
                                        <p:strVal val="visible"/>
                                      </p:to>
                                    </p:set>
                                    <p:anim calcmode="lin" valueType="num">
                                      <p:cBhvr>
                                        <p:cTn id="43" dur="500" fill="hold"/>
                                        <p:tgtEl>
                                          <p:spTgt spid="64"/>
                                        </p:tgtEl>
                                        <p:attrNameLst>
                                          <p:attrName>ppt_w</p:attrName>
                                        </p:attrNameLst>
                                      </p:cBhvr>
                                      <p:tavLst>
                                        <p:tav tm="0">
                                          <p:val>
                                            <p:fltVal val="0"/>
                                          </p:val>
                                        </p:tav>
                                        <p:tav tm="100000">
                                          <p:val>
                                            <p:strVal val="#ppt_w"/>
                                          </p:val>
                                        </p:tav>
                                      </p:tavLst>
                                    </p:anim>
                                    <p:anim calcmode="lin" valueType="num">
                                      <p:cBhvr>
                                        <p:cTn id="44" dur="500" fill="hold"/>
                                        <p:tgtEl>
                                          <p:spTgt spid="64"/>
                                        </p:tgtEl>
                                        <p:attrNameLst>
                                          <p:attrName>ppt_h</p:attrName>
                                        </p:attrNameLst>
                                      </p:cBhvr>
                                      <p:tavLst>
                                        <p:tav tm="0">
                                          <p:val>
                                            <p:fltVal val="0"/>
                                          </p:val>
                                        </p:tav>
                                        <p:tav tm="100000">
                                          <p:val>
                                            <p:strVal val="#ppt_h"/>
                                          </p:val>
                                        </p:tav>
                                      </p:tavLst>
                                    </p:anim>
                                    <p:animEffect transition="in" filter="fade">
                                      <p:cBhvr>
                                        <p:cTn id="45" dur="500"/>
                                        <p:tgtEl>
                                          <p:spTgt spid="64"/>
                                        </p:tgtEl>
                                      </p:cBhvr>
                                    </p:animEffect>
                                  </p:childTnLst>
                                </p:cTn>
                              </p:par>
                            </p:childTnLst>
                          </p:cTn>
                        </p:par>
                        <p:par>
                          <p:cTn id="46" fill="hold">
                            <p:stCondLst>
                              <p:cond delay="2640"/>
                            </p:stCondLst>
                            <p:childTnLst>
                              <p:par>
                                <p:cTn id="47" presetID="31"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 calcmode="lin" valueType="num">
                                      <p:cBhvr>
                                        <p:cTn id="51" dur="500" fill="hold"/>
                                        <p:tgtEl>
                                          <p:spTgt spid="53"/>
                                        </p:tgtEl>
                                        <p:attrNameLst>
                                          <p:attrName>style.rotation</p:attrName>
                                        </p:attrNameLst>
                                      </p:cBhvr>
                                      <p:tavLst>
                                        <p:tav tm="0">
                                          <p:val>
                                            <p:fltVal val="90"/>
                                          </p:val>
                                        </p:tav>
                                        <p:tav tm="100000">
                                          <p:val>
                                            <p:fltVal val="0"/>
                                          </p:val>
                                        </p:tav>
                                      </p:tavLst>
                                    </p:anim>
                                    <p:animEffect transition="in" filter="fade">
                                      <p:cBhvr>
                                        <p:cTn id="52" dur="500"/>
                                        <p:tgtEl>
                                          <p:spTgt spid="53"/>
                                        </p:tgtEl>
                                      </p:cBhvr>
                                    </p:animEffect>
                                  </p:childTnLst>
                                </p:cTn>
                              </p:par>
                            </p:childTnLst>
                          </p:cTn>
                        </p:par>
                        <p:par>
                          <p:cTn id="53" fill="hold">
                            <p:stCondLst>
                              <p:cond delay="314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3640"/>
                            </p:stCondLst>
                            <p:childTnLst>
                              <p:par>
                                <p:cTn id="58" presetID="31" presetClass="entr" presetSubtype="0"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p:cTn id="60" dur="500" fill="hold"/>
                                        <p:tgtEl>
                                          <p:spTgt spid="55"/>
                                        </p:tgtEl>
                                        <p:attrNameLst>
                                          <p:attrName>ppt_w</p:attrName>
                                        </p:attrNameLst>
                                      </p:cBhvr>
                                      <p:tavLst>
                                        <p:tav tm="0">
                                          <p:val>
                                            <p:fltVal val="0"/>
                                          </p:val>
                                        </p:tav>
                                        <p:tav tm="100000">
                                          <p:val>
                                            <p:strVal val="#ppt_w"/>
                                          </p:val>
                                        </p:tav>
                                      </p:tavLst>
                                    </p:anim>
                                    <p:anim calcmode="lin" valueType="num">
                                      <p:cBhvr>
                                        <p:cTn id="61" dur="500" fill="hold"/>
                                        <p:tgtEl>
                                          <p:spTgt spid="55"/>
                                        </p:tgtEl>
                                        <p:attrNameLst>
                                          <p:attrName>ppt_h</p:attrName>
                                        </p:attrNameLst>
                                      </p:cBhvr>
                                      <p:tavLst>
                                        <p:tav tm="0">
                                          <p:val>
                                            <p:fltVal val="0"/>
                                          </p:val>
                                        </p:tav>
                                        <p:tav tm="100000">
                                          <p:val>
                                            <p:strVal val="#ppt_h"/>
                                          </p:val>
                                        </p:tav>
                                      </p:tavLst>
                                    </p:anim>
                                    <p:anim calcmode="lin" valueType="num">
                                      <p:cBhvr>
                                        <p:cTn id="62" dur="500" fill="hold"/>
                                        <p:tgtEl>
                                          <p:spTgt spid="55"/>
                                        </p:tgtEl>
                                        <p:attrNameLst>
                                          <p:attrName>style.rotation</p:attrName>
                                        </p:attrNameLst>
                                      </p:cBhvr>
                                      <p:tavLst>
                                        <p:tav tm="0">
                                          <p:val>
                                            <p:fltVal val="90"/>
                                          </p:val>
                                        </p:tav>
                                        <p:tav tm="100000">
                                          <p:val>
                                            <p:fltVal val="0"/>
                                          </p:val>
                                        </p:tav>
                                      </p:tavLst>
                                    </p:anim>
                                    <p:animEffect transition="in" filter="fade">
                                      <p:cBhvr>
                                        <p:cTn id="63" dur="500"/>
                                        <p:tgtEl>
                                          <p:spTgt spid="55"/>
                                        </p:tgtEl>
                                      </p:cBhvr>
                                    </p:animEffect>
                                  </p:childTnLst>
                                </p:cTn>
                              </p:par>
                            </p:childTnLst>
                          </p:cTn>
                        </p:par>
                        <p:par>
                          <p:cTn id="64" fill="hold">
                            <p:stCondLst>
                              <p:cond delay="4140"/>
                            </p:stCondLst>
                            <p:childTnLst>
                              <p:par>
                                <p:cTn id="65" presetID="22" presetClass="entr" presetSubtype="8"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left)">
                                      <p:cBhvr>
                                        <p:cTn id="67" dur="500"/>
                                        <p:tgtEl>
                                          <p:spTgt spid="56"/>
                                        </p:tgtEl>
                                      </p:cBhvr>
                                    </p:animEffect>
                                  </p:childTnLst>
                                </p:cTn>
                              </p:par>
                            </p:childTnLst>
                          </p:cTn>
                        </p:par>
                        <p:par>
                          <p:cTn id="68" fill="hold">
                            <p:stCondLst>
                              <p:cond delay="4640"/>
                            </p:stCondLst>
                            <p:childTnLst>
                              <p:par>
                                <p:cTn id="69" presetID="31" presetClass="entr" presetSubtype="0"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fltVal val="0"/>
                                          </p:val>
                                        </p:tav>
                                        <p:tav tm="100000">
                                          <p:val>
                                            <p:strVal val="#ppt_h"/>
                                          </p:val>
                                        </p:tav>
                                      </p:tavLst>
                                    </p:anim>
                                    <p:anim calcmode="lin" valueType="num">
                                      <p:cBhvr>
                                        <p:cTn id="73" dur="500" fill="hold"/>
                                        <p:tgtEl>
                                          <p:spTgt spid="57"/>
                                        </p:tgtEl>
                                        <p:attrNameLst>
                                          <p:attrName>style.rotation</p:attrName>
                                        </p:attrNameLst>
                                      </p:cBhvr>
                                      <p:tavLst>
                                        <p:tav tm="0">
                                          <p:val>
                                            <p:fltVal val="90"/>
                                          </p:val>
                                        </p:tav>
                                        <p:tav tm="100000">
                                          <p:val>
                                            <p:fltVal val="0"/>
                                          </p:val>
                                        </p:tav>
                                      </p:tavLst>
                                    </p:anim>
                                    <p:animEffect transition="in" filter="fade">
                                      <p:cBhvr>
                                        <p:cTn id="74" dur="500"/>
                                        <p:tgtEl>
                                          <p:spTgt spid="57"/>
                                        </p:tgtEl>
                                      </p:cBhvr>
                                    </p:animEffect>
                                  </p:childTnLst>
                                </p:cTn>
                              </p:par>
                            </p:childTnLst>
                          </p:cTn>
                        </p:par>
                        <p:par>
                          <p:cTn id="75" fill="hold">
                            <p:stCondLst>
                              <p:cond delay="514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par>
                          <p:cTn id="79" fill="hold">
                            <p:stCondLst>
                              <p:cond delay="5640"/>
                            </p:stCondLst>
                            <p:childTnLst>
                              <p:par>
                                <p:cTn id="80" presetID="31"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p:cTn id="82" dur="500" fill="hold"/>
                                        <p:tgtEl>
                                          <p:spTgt spid="62"/>
                                        </p:tgtEl>
                                        <p:attrNameLst>
                                          <p:attrName>ppt_w</p:attrName>
                                        </p:attrNameLst>
                                      </p:cBhvr>
                                      <p:tavLst>
                                        <p:tav tm="0">
                                          <p:val>
                                            <p:fltVal val="0"/>
                                          </p:val>
                                        </p:tav>
                                        <p:tav tm="100000">
                                          <p:val>
                                            <p:strVal val="#ppt_w"/>
                                          </p:val>
                                        </p:tav>
                                      </p:tavLst>
                                    </p:anim>
                                    <p:anim calcmode="lin" valueType="num">
                                      <p:cBhvr>
                                        <p:cTn id="83" dur="500" fill="hold"/>
                                        <p:tgtEl>
                                          <p:spTgt spid="62"/>
                                        </p:tgtEl>
                                        <p:attrNameLst>
                                          <p:attrName>ppt_h</p:attrName>
                                        </p:attrNameLst>
                                      </p:cBhvr>
                                      <p:tavLst>
                                        <p:tav tm="0">
                                          <p:val>
                                            <p:fltVal val="0"/>
                                          </p:val>
                                        </p:tav>
                                        <p:tav tm="100000">
                                          <p:val>
                                            <p:strVal val="#ppt_h"/>
                                          </p:val>
                                        </p:tav>
                                      </p:tavLst>
                                    </p:anim>
                                    <p:anim calcmode="lin" valueType="num">
                                      <p:cBhvr>
                                        <p:cTn id="84" dur="500" fill="hold"/>
                                        <p:tgtEl>
                                          <p:spTgt spid="62"/>
                                        </p:tgtEl>
                                        <p:attrNameLst>
                                          <p:attrName>style.rotation</p:attrName>
                                        </p:attrNameLst>
                                      </p:cBhvr>
                                      <p:tavLst>
                                        <p:tav tm="0">
                                          <p:val>
                                            <p:fltVal val="90"/>
                                          </p:val>
                                        </p:tav>
                                        <p:tav tm="100000">
                                          <p:val>
                                            <p:fltVal val="0"/>
                                          </p:val>
                                        </p:tav>
                                      </p:tavLst>
                                    </p:anim>
                                    <p:animEffect transition="in" filter="fade">
                                      <p:cBhvr>
                                        <p:cTn id="85" dur="500"/>
                                        <p:tgtEl>
                                          <p:spTgt spid="62"/>
                                        </p:tgtEl>
                                      </p:cBhvr>
                                    </p:animEffect>
                                  </p:childTnLst>
                                </p:cTn>
                              </p:par>
                            </p:childTnLst>
                          </p:cTn>
                        </p:par>
                        <p:par>
                          <p:cTn id="86" fill="hold">
                            <p:stCondLst>
                              <p:cond delay="6140"/>
                            </p:stCondLst>
                            <p:childTnLst>
                              <p:par>
                                <p:cTn id="87" presetID="22" presetClass="entr" presetSubtype="8"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left)">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2" grpId="1" animBg="1"/>
      <p:bldP spid="53" grpId="0"/>
      <p:bldP spid="54" grpId="0"/>
      <p:bldP spid="55" grpId="0"/>
      <p:bldP spid="56" grpId="0"/>
      <p:bldP spid="57" grpId="0"/>
      <p:bldP spid="58" grpId="0"/>
      <p:bldP spid="59" grpId="0" animBg="1"/>
      <p:bldP spid="60" grpId="0" animBg="1"/>
      <p:bldP spid="61" grpId="0" animBg="1"/>
      <p:bldP spid="62" grpId="0"/>
      <p:bldP spid="63" grpId="0"/>
      <p:bldP spid="64" grpId="0" animBg="1"/>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70" name="TextBox 24"/>
          <p:cNvSpPr txBox="1"/>
          <p:nvPr/>
        </p:nvSpPr>
        <p:spPr>
          <a:xfrm>
            <a:off x="1904186" y="4679030"/>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itchFamily="34" charset="-122"/>
                <a:ea typeface="微软雅黑 Light" pitchFamily="34" charset="-122"/>
              </a:rPr>
              <a:t>……</a:t>
            </a:r>
          </a:p>
        </p:txBody>
      </p:sp>
      <p:sp>
        <p:nvSpPr>
          <p:cNvPr id="10" name="矩形 9"/>
          <p:cNvSpPr/>
          <p:nvPr/>
        </p:nvSpPr>
        <p:spPr>
          <a:xfrm>
            <a:off x="1096644" y="4435423"/>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1" name="矩形 10"/>
          <p:cNvSpPr/>
          <p:nvPr/>
        </p:nvSpPr>
        <p:spPr>
          <a:xfrm>
            <a:off x="1023621" y="466623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7" name="矩形 76"/>
          <p:cNvSpPr/>
          <p:nvPr/>
        </p:nvSpPr>
        <p:spPr>
          <a:xfrm>
            <a:off x="11018521" y="466623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3" name="组合 12"/>
          <p:cNvGrpSpPr/>
          <p:nvPr/>
        </p:nvGrpSpPr>
        <p:grpSpPr>
          <a:xfrm>
            <a:off x="920204" y="1927848"/>
            <a:ext cx="2527408" cy="2278744"/>
            <a:chOff x="920204" y="1521455"/>
            <a:chExt cx="2527408" cy="2278744"/>
          </a:xfrm>
        </p:grpSpPr>
        <p:sp>
          <p:nvSpPr>
            <p:cNvPr id="78"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BB4DB"/>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2" name="TextBox 3"/>
            <p:cNvSpPr txBox="1"/>
            <p:nvPr/>
          </p:nvSpPr>
          <p:spPr>
            <a:xfrm>
              <a:off x="1426859" y="2045274"/>
              <a:ext cx="1514099"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产品推广</a:t>
              </a:r>
            </a:p>
          </p:txBody>
        </p:sp>
      </p:grpSp>
      <p:grpSp>
        <p:nvGrpSpPr>
          <p:cNvPr id="17" name="组合 16"/>
          <p:cNvGrpSpPr/>
          <p:nvPr/>
        </p:nvGrpSpPr>
        <p:grpSpPr>
          <a:xfrm>
            <a:off x="8785696" y="1927848"/>
            <a:ext cx="2527408" cy="2278745"/>
            <a:chOff x="8785696" y="1521455"/>
            <a:chExt cx="2527408" cy="2278744"/>
          </a:xfrm>
        </p:grpSpPr>
        <p:sp>
          <p:nvSpPr>
            <p:cNvPr id="81"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32146"/>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106" name="TextBox 3"/>
            <p:cNvSpPr txBox="1"/>
            <p:nvPr/>
          </p:nvSpPr>
          <p:spPr>
            <a:xfrm>
              <a:off x="9375296" y="2045274"/>
              <a:ext cx="1348208"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激发购买</a:t>
              </a:r>
            </a:p>
          </p:txBody>
        </p:sp>
      </p:grpSp>
      <p:grpSp>
        <p:nvGrpSpPr>
          <p:cNvPr id="14" name="组合 13"/>
          <p:cNvGrpSpPr/>
          <p:nvPr/>
        </p:nvGrpSpPr>
        <p:grpSpPr>
          <a:xfrm>
            <a:off x="3542035" y="1927848"/>
            <a:ext cx="2527408" cy="2278744"/>
            <a:chOff x="3542035" y="1521455"/>
            <a:chExt cx="2527408" cy="2278744"/>
          </a:xfrm>
        </p:grpSpPr>
        <p:sp>
          <p:nvSpPr>
            <p:cNvPr id="79"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9A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3" name="TextBox 3"/>
            <p:cNvSpPr txBox="1"/>
            <p:nvPr/>
          </p:nvSpPr>
          <p:spPr>
            <a:xfrm>
              <a:off x="4064600" y="2045274"/>
              <a:ext cx="1482279"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消费认知</a:t>
              </a:r>
            </a:p>
          </p:txBody>
        </p:sp>
      </p:grpSp>
      <p:grpSp>
        <p:nvGrpSpPr>
          <p:cNvPr id="16" name="组合 15"/>
          <p:cNvGrpSpPr/>
          <p:nvPr/>
        </p:nvGrpSpPr>
        <p:grpSpPr>
          <a:xfrm>
            <a:off x="6163867" y="1927848"/>
            <a:ext cx="2527408" cy="2278745"/>
            <a:chOff x="6163866" y="1521455"/>
            <a:chExt cx="2527408" cy="2278744"/>
          </a:xfrm>
        </p:grpSpPr>
        <p:sp>
          <p:nvSpPr>
            <p:cNvPr id="80"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EDE1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84" name="TextBox 3"/>
            <p:cNvSpPr txBox="1"/>
            <p:nvPr/>
          </p:nvSpPr>
          <p:spPr>
            <a:xfrm>
              <a:off x="6772073" y="2045274"/>
              <a:ext cx="1310997" cy="1231106"/>
            </a:xfrm>
            <a:prstGeom prst="rect">
              <a:avLst/>
            </a:prstGeom>
            <a:noFill/>
          </p:spPr>
          <p:txBody>
            <a:bodyPr wrap="square" lIns="0" tIns="0" rIns="0" bIns="0" rtlCol="0">
              <a:spAutoFit/>
            </a:bodyPr>
            <a:lstStyle/>
            <a:p>
              <a:pPr algn="ctr"/>
              <a:r>
                <a:rPr lang="zh-CN" altLang="en-US" sz="4000" b="1" dirty="0">
                  <a:solidFill>
                    <a:schemeClr val="bg1"/>
                  </a:solidFill>
                  <a:latin typeface="微软雅黑" pitchFamily="34" charset="-122"/>
                  <a:ea typeface="微软雅黑" pitchFamily="34" charset="-122"/>
                </a:rPr>
                <a:t>促进销售</a:t>
              </a:r>
            </a:p>
          </p:txBody>
        </p:sp>
      </p:grpSp>
      <p:sp>
        <p:nvSpPr>
          <p:cNvPr id="24" name="Freeform 5"/>
          <p:cNvSpPr>
            <a:spLocks/>
          </p:cNvSpPr>
          <p:nvPr/>
        </p:nvSpPr>
        <p:spPr bwMode="auto">
          <a:xfrm>
            <a:off x="1026939"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26" name="Freeform 5"/>
          <p:cNvSpPr>
            <a:spLocks/>
          </p:cNvSpPr>
          <p:nvPr/>
        </p:nvSpPr>
        <p:spPr bwMode="auto">
          <a:xfrm>
            <a:off x="3648770"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27" name="Freeform 5"/>
          <p:cNvSpPr>
            <a:spLocks/>
          </p:cNvSpPr>
          <p:nvPr/>
        </p:nvSpPr>
        <p:spPr bwMode="auto">
          <a:xfrm>
            <a:off x="6270601"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34" name="Freeform 5"/>
          <p:cNvSpPr>
            <a:spLocks/>
          </p:cNvSpPr>
          <p:nvPr/>
        </p:nvSpPr>
        <p:spPr bwMode="auto">
          <a:xfrm>
            <a:off x="8892431" y="202408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grpSp>
        <p:nvGrpSpPr>
          <p:cNvPr id="3" name="组合 2"/>
          <p:cNvGrpSpPr/>
          <p:nvPr/>
        </p:nvGrpSpPr>
        <p:grpSpPr>
          <a:xfrm>
            <a:off x="3046617" y="2982742"/>
            <a:ext cx="874116" cy="168955"/>
            <a:chOff x="3005398" y="2593891"/>
            <a:chExt cx="817496" cy="158010"/>
          </a:xfrm>
        </p:grpSpPr>
        <p:grpSp>
          <p:nvGrpSpPr>
            <p:cNvPr id="36" name="组合 35"/>
            <p:cNvGrpSpPr/>
            <p:nvPr/>
          </p:nvGrpSpPr>
          <p:grpSpPr>
            <a:xfrm rot="5400000">
              <a:off x="3005399" y="2593890"/>
              <a:ext cx="158010" cy="158012"/>
              <a:chOff x="4486616" y="3001075"/>
              <a:chExt cx="274695" cy="274699"/>
            </a:xfrm>
          </p:grpSpPr>
          <p:sp>
            <p:nvSpPr>
              <p:cNvPr id="43" name="椭圆 4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4" name="椭圆 43"/>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7" name="组合 36"/>
            <p:cNvGrpSpPr/>
            <p:nvPr/>
          </p:nvGrpSpPr>
          <p:grpSpPr>
            <a:xfrm rot="5400000">
              <a:off x="3664883" y="2593890"/>
              <a:ext cx="158010" cy="158012"/>
              <a:chOff x="4486616" y="3001075"/>
              <a:chExt cx="274695" cy="274699"/>
            </a:xfrm>
          </p:grpSpPr>
          <p:sp>
            <p:nvSpPr>
              <p:cNvPr id="41" name="椭圆 4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椭圆 41"/>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8" name="组合 37"/>
            <p:cNvGrpSpPr/>
            <p:nvPr/>
          </p:nvGrpSpPr>
          <p:grpSpPr>
            <a:xfrm rot="16200000">
              <a:off x="3384091" y="2354714"/>
              <a:ext cx="67821" cy="636364"/>
              <a:chOff x="1235365" y="2098390"/>
              <a:chExt cx="67821" cy="384317"/>
            </a:xfrm>
          </p:grpSpPr>
          <p:sp>
            <p:nvSpPr>
              <p:cNvPr id="39" name="圆角矩形 38"/>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圆角矩形 39"/>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6" name="组合 45"/>
          <p:cNvGrpSpPr/>
          <p:nvPr/>
        </p:nvGrpSpPr>
        <p:grpSpPr>
          <a:xfrm>
            <a:off x="5674723" y="2982742"/>
            <a:ext cx="874116" cy="168955"/>
            <a:chOff x="3005398" y="2593891"/>
            <a:chExt cx="817496" cy="158010"/>
          </a:xfrm>
        </p:grpSpPr>
        <p:grpSp>
          <p:nvGrpSpPr>
            <p:cNvPr id="47" name="组合 46"/>
            <p:cNvGrpSpPr/>
            <p:nvPr/>
          </p:nvGrpSpPr>
          <p:grpSpPr>
            <a:xfrm rot="5400000">
              <a:off x="3005399"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8" name="组合 47"/>
            <p:cNvGrpSpPr/>
            <p:nvPr/>
          </p:nvGrpSpPr>
          <p:grpSpPr>
            <a:xfrm rot="5400000">
              <a:off x="3664883" y="2593890"/>
              <a:ext cx="158010" cy="158012"/>
              <a:chOff x="4486616" y="3001075"/>
              <a:chExt cx="274695" cy="274699"/>
            </a:xfrm>
          </p:grpSpPr>
          <p:sp>
            <p:nvSpPr>
              <p:cNvPr id="52" name="椭圆 5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椭圆 52"/>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9" name="组合 48"/>
            <p:cNvGrpSpPr/>
            <p:nvPr/>
          </p:nvGrpSpPr>
          <p:grpSpPr>
            <a:xfrm rot="16200000">
              <a:off x="3384091" y="2354714"/>
              <a:ext cx="67821" cy="636364"/>
              <a:chOff x="1235365" y="2098390"/>
              <a:chExt cx="67821" cy="384317"/>
            </a:xfrm>
          </p:grpSpPr>
          <p:sp>
            <p:nvSpPr>
              <p:cNvPr id="50" name="圆角矩形 49"/>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圆角矩形 50"/>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6" name="组合 55"/>
          <p:cNvGrpSpPr/>
          <p:nvPr/>
        </p:nvGrpSpPr>
        <p:grpSpPr>
          <a:xfrm>
            <a:off x="8288895" y="2982742"/>
            <a:ext cx="874116" cy="168955"/>
            <a:chOff x="3005398" y="2593891"/>
            <a:chExt cx="817496" cy="158010"/>
          </a:xfrm>
        </p:grpSpPr>
        <p:grpSp>
          <p:nvGrpSpPr>
            <p:cNvPr id="57" name="组合 56"/>
            <p:cNvGrpSpPr/>
            <p:nvPr/>
          </p:nvGrpSpPr>
          <p:grpSpPr>
            <a:xfrm rot="5400000">
              <a:off x="3005399" y="2593890"/>
              <a:ext cx="158010" cy="158012"/>
              <a:chOff x="4486616" y="3001075"/>
              <a:chExt cx="274695" cy="274699"/>
            </a:xfrm>
          </p:grpSpPr>
          <p:sp>
            <p:nvSpPr>
              <p:cNvPr id="64" name="椭圆 6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8" name="组合 57"/>
            <p:cNvGrpSpPr/>
            <p:nvPr/>
          </p:nvGrpSpPr>
          <p:grpSpPr>
            <a:xfrm rot="5400000">
              <a:off x="3664883" y="2593890"/>
              <a:ext cx="158010" cy="158012"/>
              <a:chOff x="4486616" y="3001075"/>
              <a:chExt cx="274695" cy="274699"/>
            </a:xfrm>
          </p:grpSpPr>
          <p:sp>
            <p:nvSpPr>
              <p:cNvPr id="62" name="椭圆 6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椭圆 62"/>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9" name="组合 58"/>
            <p:cNvGrpSpPr/>
            <p:nvPr/>
          </p:nvGrpSpPr>
          <p:grpSpPr>
            <a:xfrm rot="16200000">
              <a:off x="3384091" y="2354714"/>
              <a:ext cx="67821" cy="636364"/>
              <a:chOff x="1235365" y="2098390"/>
              <a:chExt cx="67821" cy="384317"/>
            </a:xfrm>
          </p:grpSpPr>
          <p:sp>
            <p:nvSpPr>
              <p:cNvPr id="60" name="圆角矩形 59"/>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1" name="圆角矩形 60"/>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
        <p:nvSpPr>
          <p:cNvPr id="66" name="矩形 6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6859" y="880218"/>
            <a:ext cx="5040560" cy="504055"/>
          </a:xfrm>
        </p:spPr>
        <p:txBody>
          <a:bodyPr>
            <a:noAutofit/>
          </a:bodyPr>
          <a:lstStyle/>
          <a:p>
            <a:r>
              <a:rPr lang="zh-CN" altLang="en-US" sz="4000" dirty="0" smtClean="0">
                <a:solidFill>
                  <a:schemeClr val="bg1">
                    <a:lumMod val="65000"/>
                  </a:schemeClr>
                </a:solidFill>
              </a:rPr>
              <a:t>活动意义</a:t>
            </a:r>
            <a:endParaRPr lang="zh-CN" altLang="en-US" sz="4000" dirty="0">
              <a:solidFill>
                <a:schemeClr val="bg1">
                  <a:lumMod val="65000"/>
                </a:schemeClr>
              </a:solidFill>
            </a:endParaRPr>
          </a:p>
        </p:txBody>
      </p:sp>
    </p:spTree>
    <p:extLst>
      <p:ext uri="{BB962C8B-B14F-4D97-AF65-F5344CB8AC3E}">
        <p14:creationId xmlns:p14="http://schemas.microsoft.com/office/powerpoint/2010/main" val="152547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anim calcmode="lin" valueType="num">
                                      <p:cBhvr>
                                        <p:cTn id="10" dur="500" fill="hold"/>
                                        <p:tgtEl>
                                          <p:spTgt spid="14"/>
                                        </p:tgtEl>
                                        <p:attrNameLst>
                                          <p:attrName>ppt_x</p:attrName>
                                        </p:attrNameLst>
                                      </p:cBhvr>
                                      <p:tavLst>
                                        <p:tav tm="0">
                                          <p:val>
                                            <p:fltVal val="0.5"/>
                                          </p:val>
                                        </p:tav>
                                        <p:tav tm="100000">
                                          <p:val>
                                            <p:strVal val="#ppt_x"/>
                                          </p:val>
                                        </p:tav>
                                      </p:tavLst>
                                    </p:anim>
                                    <p:anim calcmode="lin" valueType="num">
                                      <p:cBhvr>
                                        <p:cTn id="11" dur="500" fill="hold"/>
                                        <p:tgtEl>
                                          <p:spTgt spid="1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anim calcmode="lin" valueType="num">
                                      <p:cBhvr>
                                        <p:cTn id="17" dur="500" fill="hold"/>
                                        <p:tgtEl>
                                          <p:spTgt spid="26"/>
                                        </p:tgtEl>
                                        <p:attrNameLst>
                                          <p:attrName>ppt_x</p:attrName>
                                        </p:attrNameLst>
                                      </p:cBhvr>
                                      <p:tavLst>
                                        <p:tav tm="0">
                                          <p:val>
                                            <p:fltVal val="0.5"/>
                                          </p:val>
                                        </p:tav>
                                        <p:tav tm="100000">
                                          <p:val>
                                            <p:strVal val="#ppt_x"/>
                                          </p:val>
                                        </p:tav>
                                      </p:tavLst>
                                    </p:anim>
                                    <p:anim calcmode="lin" valueType="num">
                                      <p:cBhvr>
                                        <p:cTn id="18" dur="500" fill="hold"/>
                                        <p:tgtEl>
                                          <p:spTgt spid="2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fltVal val="0.5"/>
                                          </p:val>
                                        </p:tav>
                                        <p:tav tm="100000">
                                          <p:val>
                                            <p:strVal val="#ppt_x"/>
                                          </p:val>
                                        </p:tav>
                                      </p:tavLst>
                                    </p:anim>
                                    <p:anim calcmode="lin" valueType="num">
                                      <p:cBhvr>
                                        <p:cTn id="25" dur="500" fill="hold"/>
                                        <p:tgtEl>
                                          <p:spTgt spid="1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fltVal val="0.5"/>
                                          </p:val>
                                        </p:tav>
                                        <p:tav tm="100000">
                                          <p:val>
                                            <p:strVal val="#ppt_x"/>
                                          </p:val>
                                        </p:tav>
                                      </p:tavLst>
                                    </p:anim>
                                    <p:anim calcmode="lin" valueType="num">
                                      <p:cBhvr>
                                        <p:cTn id="32" dur="500" fill="hold"/>
                                        <p:tgtEl>
                                          <p:spTgt spid="27"/>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anim calcmode="lin" valueType="num">
                                      <p:cBhvr>
                                        <p:cTn id="45" dur="500" fill="hold"/>
                                        <p:tgtEl>
                                          <p:spTgt spid="24"/>
                                        </p:tgtEl>
                                        <p:attrNameLst>
                                          <p:attrName>ppt_x</p:attrName>
                                        </p:attrNameLst>
                                      </p:cBhvr>
                                      <p:tavLst>
                                        <p:tav tm="0">
                                          <p:val>
                                            <p:fltVal val="0.5"/>
                                          </p:val>
                                        </p:tav>
                                        <p:tav tm="100000">
                                          <p:val>
                                            <p:strVal val="#ppt_x"/>
                                          </p:val>
                                        </p:tav>
                                      </p:tavLst>
                                    </p:anim>
                                    <p:anim calcmode="lin" valueType="num">
                                      <p:cBhvr>
                                        <p:cTn id="46" dur="500" fill="hold"/>
                                        <p:tgtEl>
                                          <p:spTgt spid="24"/>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barn(inVertical)">
                                      <p:cBhvr>
                                        <p:cTn id="64" dur="500"/>
                                        <p:tgtEl>
                                          <p:spTgt spid="3"/>
                                        </p:tgtEl>
                                      </p:cBhvr>
                                    </p:animEffect>
                                  </p:childTnLst>
                                </p:cTn>
                              </p:par>
                              <p:par>
                                <p:cTn id="65" presetID="16" presetClass="entr" presetSubtype="21" fill="hold" nodeType="withEffect">
                                  <p:stCondLst>
                                    <p:cond delay="350"/>
                                  </p:stCondLst>
                                  <p:childTnLst>
                                    <p:set>
                                      <p:cBhvr>
                                        <p:cTn id="66" dur="1" fill="hold">
                                          <p:stCondLst>
                                            <p:cond delay="0"/>
                                          </p:stCondLst>
                                        </p:cTn>
                                        <p:tgtEl>
                                          <p:spTgt spid="46"/>
                                        </p:tgtEl>
                                        <p:attrNameLst>
                                          <p:attrName>style.visibility</p:attrName>
                                        </p:attrNameLst>
                                      </p:cBhvr>
                                      <p:to>
                                        <p:strVal val="visible"/>
                                      </p:to>
                                    </p:set>
                                    <p:animEffect transition="in" filter="barn(inVertical)">
                                      <p:cBhvr>
                                        <p:cTn id="67" dur="500"/>
                                        <p:tgtEl>
                                          <p:spTgt spid="46"/>
                                        </p:tgtEl>
                                      </p:cBhvr>
                                    </p:animEffect>
                                  </p:childTnLst>
                                </p:cTn>
                              </p:par>
                              <p:par>
                                <p:cTn id="68" presetID="16" presetClass="entr" presetSubtype="21" fill="hold" nodeType="withEffect">
                                  <p:stCondLst>
                                    <p:cond delay="700"/>
                                  </p:stCondLst>
                                  <p:childTnLst>
                                    <p:set>
                                      <p:cBhvr>
                                        <p:cTn id="69" dur="1" fill="hold">
                                          <p:stCondLst>
                                            <p:cond delay="0"/>
                                          </p:stCondLst>
                                        </p:cTn>
                                        <p:tgtEl>
                                          <p:spTgt spid="56"/>
                                        </p:tgtEl>
                                        <p:attrNameLst>
                                          <p:attrName>style.visibility</p:attrName>
                                        </p:attrNameLst>
                                      </p:cBhvr>
                                      <p:to>
                                        <p:strVal val="visible"/>
                                      </p:to>
                                    </p:set>
                                    <p:animEffect transition="in" filter="barn(inVertical)">
                                      <p:cBhvr>
                                        <p:cTn id="70" dur="500"/>
                                        <p:tgtEl>
                                          <p:spTgt spid="56"/>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barn(inVertical)">
                                      <p:cBhvr>
                                        <p:cTn id="74" dur="500"/>
                                        <p:tgtEl>
                                          <p:spTgt spid="10"/>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barn(outHorizontal)">
                                      <p:cBhvr>
                                        <p:cTn id="78" dur="500"/>
                                        <p:tgtEl>
                                          <p:spTgt spid="77"/>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barn(outHorizontal)">
                                      <p:cBhvr>
                                        <p:cTn id="81" dur="500"/>
                                        <p:tgtEl>
                                          <p:spTgt spid="11"/>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barn(inVertical)">
                                      <p:cBhvr>
                                        <p:cTn id="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 grpId="0" animBg="1"/>
      <p:bldP spid="11" grpId="0" animBg="1"/>
      <p:bldP spid="77" grpId="0" animBg="1"/>
      <p:bldP spid="24" grpId="0" animBg="1"/>
      <p:bldP spid="26" grpId="0" animBg="1"/>
      <p:bldP spid="27"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4" name="圆角矩形 4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60157" y="842244"/>
            <a:ext cx="5040560" cy="504055"/>
          </a:xfrm>
        </p:spPr>
        <p:txBody>
          <a:bodyPr>
            <a:noAutofit/>
          </a:bodyPr>
          <a:lstStyle/>
          <a:p>
            <a:r>
              <a:rPr lang="zh-CN" altLang="en-US" sz="3600" dirty="0" smtClean="0">
                <a:solidFill>
                  <a:schemeClr val="bg1">
                    <a:lumMod val="65000"/>
                  </a:schemeClr>
                </a:solidFill>
              </a:rPr>
              <a:t>活动负责人</a:t>
            </a:r>
            <a:endParaRPr lang="zh-CN" altLang="en-US" sz="3600" dirty="0">
              <a:solidFill>
                <a:schemeClr val="bg1">
                  <a:lumMod val="65000"/>
                </a:schemeClr>
              </a:solidFill>
            </a:endParaRPr>
          </a:p>
        </p:txBody>
      </p:sp>
      <p:sp>
        <p:nvSpPr>
          <p:cNvPr id="38" name="TextBox 11"/>
          <p:cNvSpPr txBox="1"/>
          <p:nvPr/>
        </p:nvSpPr>
        <p:spPr>
          <a:xfrm>
            <a:off x="5418260"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进度把控</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39" name="TextBox 13"/>
          <p:cNvSpPr txBox="1"/>
          <p:nvPr/>
        </p:nvSpPr>
        <p:spPr>
          <a:xfrm>
            <a:off x="6964329"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人员培训</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48" name="TextBox 14"/>
          <p:cNvSpPr txBox="1"/>
          <p:nvPr/>
        </p:nvSpPr>
        <p:spPr>
          <a:xfrm>
            <a:off x="8510397"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组织协调</a:t>
            </a:r>
            <a:endParaRPr lang="en-US" altLang="zh-CN" sz="2267" dirty="0">
              <a:solidFill>
                <a:schemeClr val="tx1">
                  <a:lumMod val="65000"/>
                  <a:lumOff val="35000"/>
                </a:schemeClr>
              </a:solidFill>
              <a:latin typeface="微软雅黑" pitchFamily="34" charset="-122"/>
              <a:ea typeface="微软雅黑" pitchFamily="34" charset="-122"/>
            </a:endParaRPr>
          </a:p>
        </p:txBody>
      </p:sp>
      <p:sp>
        <p:nvSpPr>
          <p:cNvPr id="49" name="TextBox 17"/>
          <p:cNvSpPr txBox="1"/>
          <p:nvPr/>
        </p:nvSpPr>
        <p:spPr>
          <a:xfrm>
            <a:off x="5498483" y="2008144"/>
            <a:ext cx="5980028" cy="738664"/>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rPr>
              <a:t>输入简要文字内容，简明扼要的介绍项目负责人的个人经历及主要贡献，点击输入简要文字，言简意赅说明分项内容。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cxnSp>
        <p:nvCxnSpPr>
          <p:cNvPr id="71" name="直接连接符 70"/>
          <p:cNvCxnSpPr/>
          <p:nvPr/>
        </p:nvCxnSpPr>
        <p:spPr>
          <a:xfrm>
            <a:off x="5498482" y="3628272"/>
            <a:ext cx="6031351" cy="0"/>
          </a:xfrm>
          <a:prstGeom prst="line">
            <a:avLst/>
          </a:prstGeom>
          <a:ln w="1270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Freeform 5"/>
          <p:cNvSpPr>
            <a:spLocks/>
          </p:cNvSpPr>
          <p:nvPr/>
        </p:nvSpPr>
        <p:spPr bwMode="auto">
          <a:xfrm rot="5400000">
            <a:off x="1034051" y="1828272"/>
            <a:ext cx="3600000" cy="3600000"/>
          </a:xfrm>
          <a:prstGeom prst="ellipse">
            <a:avLst/>
          </a:prstGeom>
          <a:solidFill>
            <a:srgbClr val="4BB4D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85" name="Freeform 5"/>
          <p:cNvSpPr>
            <a:spLocks/>
          </p:cNvSpPr>
          <p:nvPr/>
        </p:nvSpPr>
        <p:spPr bwMode="auto">
          <a:xfrm rot="5400000">
            <a:off x="1212413" y="2006634"/>
            <a:ext cx="3243276" cy="3243276"/>
          </a:xfrm>
          <a:prstGeom prst="ellipse">
            <a:avLst/>
          </a:prstGeom>
          <a:solidFill>
            <a:schemeClr val="bg1"/>
          </a:solidFill>
          <a:ln w="317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86" name="椭圆 85"/>
          <p:cNvSpPr/>
          <p:nvPr/>
        </p:nvSpPr>
        <p:spPr>
          <a:xfrm>
            <a:off x="1525109" y="2328614"/>
            <a:ext cx="2617883" cy="2599319"/>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87" name="圆角矩形 86"/>
          <p:cNvSpPr/>
          <p:nvPr/>
        </p:nvSpPr>
        <p:spPr>
          <a:xfrm>
            <a:off x="1583371" y="5648308"/>
            <a:ext cx="2534400" cy="462819"/>
          </a:xfrm>
          <a:prstGeom prst="roundRect">
            <a:avLst>
              <a:gd name="adj" fmla="val 50000"/>
            </a:avLst>
          </a:prstGeom>
          <a:solidFill>
            <a:srgbClr val="89A0C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88" name="TextBox 12"/>
          <p:cNvSpPr txBox="1"/>
          <p:nvPr/>
        </p:nvSpPr>
        <p:spPr>
          <a:xfrm>
            <a:off x="2388905" y="5695052"/>
            <a:ext cx="923330" cy="369332"/>
          </a:xfrm>
          <a:prstGeom prst="rect">
            <a:avLst/>
          </a:prstGeom>
          <a:noFill/>
        </p:spPr>
        <p:txBody>
          <a:bodyPr wrap="none" lIns="0" tIns="0" rIns="0" bIns="0" rtlCol="0">
            <a:spAutoFit/>
          </a:bodyPr>
          <a:lstStyle/>
          <a:p>
            <a:r>
              <a:rPr lang="zh-CN" altLang="en-US" sz="2400" b="1" dirty="0">
                <a:solidFill>
                  <a:schemeClr val="bg1"/>
                </a:solidFill>
                <a:latin typeface="微软雅黑" pitchFamily="34" charset="-122"/>
                <a:ea typeface="微软雅黑" pitchFamily="34" charset="-122"/>
              </a:rPr>
              <a:t>待用名</a:t>
            </a:r>
          </a:p>
        </p:txBody>
      </p:sp>
      <p:sp>
        <p:nvSpPr>
          <p:cNvPr id="89" name="TextBox 16"/>
          <p:cNvSpPr txBox="1"/>
          <p:nvPr/>
        </p:nvSpPr>
        <p:spPr>
          <a:xfrm>
            <a:off x="1820704" y="6186703"/>
            <a:ext cx="2059733" cy="626045"/>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输入职务名称</a:t>
            </a:r>
            <a:endParaRPr lang="en-US" altLang="zh-CN" sz="2000"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活动负责人</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90" name="TextBox 16"/>
          <p:cNvSpPr txBox="1"/>
          <p:nvPr/>
        </p:nvSpPr>
        <p:spPr>
          <a:xfrm>
            <a:off x="7222578" y="3936145"/>
            <a:ext cx="2059733" cy="584943"/>
          </a:xfrm>
          <a:prstGeom prst="rect">
            <a:avLst/>
          </a:prstGeom>
          <a:noFill/>
        </p:spPr>
        <p:txBody>
          <a:bodyPr wrap="square" lIns="91603" tIns="45803" rIns="91603" bIns="45803" rtlCol="0">
            <a:spAutoFit/>
          </a:bodyPr>
          <a:lstStyle/>
          <a:p>
            <a:pPr algn="ctr"/>
            <a:r>
              <a:rPr lang="zh-CN" altLang="en-US" sz="3200" dirty="0">
                <a:solidFill>
                  <a:schemeClr val="tx1">
                    <a:lumMod val="65000"/>
                    <a:lumOff val="35000"/>
                  </a:schemeClr>
                </a:solidFill>
                <a:latin typeface="微软雅黑" pitchFamily="34" charset="-122"/>
                <a:ea typeface="微软雅黑" pitchFamily="34" charset="-122"/>
              </a:rPr>
              <a:t>主要职责</a:t>
            </a:r>
            <a:endParaRPr lang="en-US" altLang="zh-CN" sz="3200" dirty="0">
              <a:solidFill>
                <a:schemeClr val="tx1">
                  <a:lumMod val="65000"/>
                  <a:lumOff val="35000"/>
                </a:schemeClr>
              </a:solidFill>
              <a:latin typeface="微软雅黑" pitchFamily="34" charset="-122"/>
              <a:ea typeface="微软雅黑" pitchFamily="34" charset="-122"/>
            </a:endParaRPr>
          </a:p>
        </p:txBody>
      </p:sp>
      <p:sp>
        <p:nvSpPr>
          <p:cNvPr id="91" name="TextBox 14"/>
          <p:cNvSpPr txBox="1"/>
          <p:nvPr/>
        </p:nvSpPr>
        <p:spPr>
          <a:xfrm>
            <a:off x="10049104" y="6138505"/>
            <a:ext cx="1395721" cy="441379"/>
          </a:xfrm>
          <a:prstGeom prst="rect">
            <a:avLst/>
          </a:prstGeom>
          <a:noFill/>
        </p:spPr>
        <p:txBody>
          <a:bodyPr wrap="square" lIns="91603" tIns="45803" rIns="91603" bIns="45803" rtlCol="0">
            <a:spAutoFit/>
          </a:bodyPr>
          <a:lstStyle/>
          <a:p>
            <a:pPr algn="ctr"/>
            <a:r>
              <a:rPr lang="zh-CN" altLang="en-US" sz="2267" dirty="0">
                <a:solidFill>
                  <a:schemeClr val="tx1">
                    <a:lumMod val="65000"/>
                    <a:lumOff val="35000"/>
                  </a:schemeClr>
                </a:solidFill>
                <a:latin typeface="微软雅黑" pitchFamily="34" charset="-122"/>
                <a:ea typeface="微软雅黑" pitchFamily="34" charset="-122"/>
              </a:rPr>
              <a:t>现场指挥</a:t>
            </a:r>
            <a:endParaRPr lang="en-US" altLang="zh-CN" sz="2267" dirty="0">
              <a:solidFill>
                <a:schemeClr val="tx1">
                  <a:lumMod val="65000"/>
                  <a:lumOff val="35000"/>
                </a:schemeClr>
              </a:solidFill>
              <a:latin typeface="微软雅黑" pitchFamily="34" charset="-122"/>
              <a:ea typeface="微软雅黑" pitchFamily="34" charset="-122"/>
            </a:endParaRPr>
          </a:p>
        </p:txBody>
      </p:sp>
      <p:grpSp>
        <p:nvGrpSpPr>
          <p:cNvPr id="4" name="组合 3"/>
          <p:cNvGrpSpPr/>
          <p:nvPr/>
        </p:nvGrpSpPr>
        <p:grpSpPr>
          <a:xfrm>
            <a:off x="7158602" y="4953098"/>
            <a:ext cx="1007175" cy="1005828"/>
            <a:chOff x="7158601" y="4546700"/>
            <a:chExt cx="1007174" cy="1005828"/>
          </a:xfrm>
        </p:grpSpPr>
        <p:sp>
          <p:nvSpPr>
            <p:cNvPr id="74" name="Freeform 5"/>
            <p:cNvSpPr>
              <a:spLocks/>
            </p:cNvSpPr>
            <p:nvPr/>
          </p:nvSpPr>
          <p:spPr bwMode="auto">
            <a:xfrm>
              <a:off x="7158601" y="4546700"/>
              <a:ext cx="1007174" cy="1005828"/>
            </a:xfrm>
            <a:prstGeom prst="ellipse">
              <a:avLst/>
            </a:prstGeom>
            <a:solidFill>
              <a:srgbClr val="89A0C0"/>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6" name="组合 25"/>
            <p:cNvGrpSpPr/>
            <p:nvPr/>
          </p:nvGrpSpPr>
          <p:grpSpPr>
            <a:xfrm>
              <a:off x="7360488" y="4755703"/>
              <a:ext cx="622400" cy="587822"/>
              <a:chOff x="4120945" y="4606259"/>
              <a:chExt cx="3200400" cy="3022600"/>
            </a:xfrm>
            <a:solidFill>
              <a:schemeClr val="bg1"/>
            </a:solidFill>
          </p:grpSpPr>
          <p:sp>
            <p:nvSpPr>
              <p:cNvPr id="19" name="Freeform 5"/>
              <p:cNvSpPr>
                <a:spLocks/>
              </p:cNvSpPr>
              <p:nvPr/>
            </p:nvSpPr>
            <p:spPr bwMode="auto">
              <a:xfrm>
                <a:off x="5465558" y="6477922"/>
                <a:ext cx="481013"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6"/>
              <p:cNvSpPr>
                <a:spLocks/>
              </p:cNvSpPr>
              <p:nvPr/>
            </p:nvSpPr>
            <p:spPr bwMode="auto">
              <a:xfrm>
                <a:off x="5657645" y="5712747"/>
                <a:ext cx="1087438" cy="603250"/>
              </a:xfrm>
              <a:custGeom>
                <a:avLst/>
                <a:gdLst>
                  <a:gd name="T0" fmla="*/ 498 w 685"/>
                  <a:gd name="T1" fmla="*/ 90 h 380"/>
                  <a:gd name="T2" fmla="*/ 578 w 685"/>
                  <a:gd name="T3" fmla="*/ 380 h 380"/>
                  <a:gd name="T4" fmla="*/ 685 w 685"/>
                  <a:gd name="T5" fmla="*/ 380 h 380"/>
                  <a:gd name="T6" fmla="*/ 602 w 685"/>
                  <a:gd name="T7" fmla="*/ 90 h 380"/>
                  <a:gd name="T8" fmla="*/ 675 w 685"/>
                  <a:gd name="T9" fmla="*/ 90 h 380"/>
                  <a:gd name="T10" fmla="*/ 675 w 685"/>
                  <a:gd name="T11" fmla="*/ 0 h 380"/>
                  <a:gd name="T12" fmla="*/ 0 w 685"/>
                  <a:gd name="T13" fmla="*/ 0 h 380"/>
                  <a:gd name="T14" fmla="*/ 0 w 685"/>
                  <a:gd name="T15" fmla="*/ 90 h 380"/>
                  <a:gd name="T16" fmla="*/ 87 w 685"/>
                  <a:gd name="T17" fmla="*/ 90 h 380"/>
                  <a:gd name="T18" fmla="*/ 4 w 685"/>
                  <a:gd name="T19" fmla="*/ 380 h 380"/>
                  <a:gd name="T20" fmla="*/ 111 w 685"/>
                  <a:gd name="T21" fmla="*/ 380 h 380"/>
                  <a:gd name="T22" fmla="*/ 192 w 685"/>
                  <a:gd name="T23" fmla="*/ 90 h 380"/>
                  <a:gd name="T24" fmla="*/ 498 w 685"/>
                  <a:gd name="T25" fmla="*/ 9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5" h="380">
                    <a:moveTo>
                      <a:pt x="498" y="90"/>
                    </a:moveTo>
                    <a:lnTo>
                      <a:pt x="578" y="380"/>
                    </a:lnTo>
                    <a:lnTo>
                      <a:pt x="685" y="380"/>
                    </a:lnTo>
                    <a:lnTo>
                      <a:pt x="602" y="90"/>
                    </a:lnTo>
                    <a:lnTo>
                      <a:pt x="675" y="90"/>
                    </a:lnTo>
                    <a:lnTo>
                      <a:pt x="675" y="0"/>
                    </a:lnTo>
                    <a:lnTo>
                      <a:pt x="0" y="0"/>
                    </a:lnTo>
                    <a:lnTo>
                      <a:pt x="0" y="90"/>
                    </a:lnTo>
                    <a:lnTo>
                      <a:pt x="87" y="90"/>
                    </a:lnTo>
                    <a:lnTo>
                      <a:pt x="4" y="380"/>
                    </a:lnTo>
                    <a:lnTo>
                      <a:pt x="111" y="380"/>
                    </a:lnTo>
                    <a:lnTo>
                      <a:pt x="192" y="90"/>
                    </a:lnTo>
                    <a:lnTo>
                      <a:pt x="498"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7"/>
              <p:cNvSpPr>
                <a:spLocks/>
              </p:cNvSpPr>
              <p:nvPr/>
            </p:nvSpPr>
            <p:spPr bwMode="auto">
              <a:xfrm>
                <a:off x="6495845" y="6477922"/>
                <a:ext cx="482600"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
              <p:cNvSpPr>
                <a:spLocks noEditPoints="1"/>
              </p:cNvSpPr>
              <p:nvPr/>
            </p:nvSpPr>
            <p:spPr bwMode="auto">
              <a:xfrm>
                <a:off x="4543220" y="4738022"/>
                <a:ext cx="2325688" cy="1565275"/>
              </a:xfrm>
              <a:custGeom>
                <a:avLst/>
                <a:gdLst>
                  <a:gd name="T0" fmla="*/ 43 w 618"/>
                  <a:gd name="T1" fmla="*/ 157 h 416"/>
                  <a:gd name="T2" fmla="*/ 43 w 618"/>
                  <a:gd name="T3" fmla="*/ 262 h 416"/>
                  <a:gd name="T4" fmla="*/ 85 w 618"/>
                  <a:gd name="T5" fmla="*/ 416 h 416"/>
                  <a:gd name="T6" fmla="*/ 94 w 618"/>
                  <a:gd name="T7" fmla="*/ 289 h 416"/>
                  <a:gd name="T8" fmla="*/ 135 w 618"/>
                  <a:gd name="T9" fmla="*/ 416 h 416"/>
                  <a:gd name="T10" fmla="*/ 135 w 618"/>
                  <a:gd name="T11" fmla="*/ 262 h 416"/>
                  <a:gd name="T12" fmla="*/ 135 w 618"/>
                  <a:gd name="T13" fmla="*/ 157 h 416"/>
                  <a:gd name="T14" fmla="*/ 177 w 618"/>
                  <a:gd name="T15" fmla="*/ 157 h 416"/>
                  <a:gd name="T16" fmla="*/ 238 w 618"/>
                  <a:gd name="T17" fmla="*/ 147 h 416"/>
                  <a:gd name="T18" fmla="*/ 251 w 618"/>
                  <a:gd name="T19" fmla="*/ 206 h 416"/>
                  <a:gd name="T20" fmla="*/ 264 w 618"/>
                  <a:gd name="T21" fmla="*/ 237 h 416"/>
                  <a:gd name="T22" fmla="*/ 295 w 618"/>
                  <a:gd name="T23" fmla="*/ 250 h 416"/>
                  <a:gd name="T24" fmla="*/ 606 w 618"/>
                  <a:gd name="T25" fmla="*/ 237 h 416"/>
                  <a:gd name="T26" fmla="*/ 618 w 618"/>
                  <a:gd name="T27" fmla="*/ 206 h 416"/>
                  <a:gd name="T28" fmla="*/ 606 w 618"/>
                  <a:gd name="T29" fmla="*/ 13 h 416"/>
                  <a:gd name="T30" fmla="*/ 295 w 618"/>
                  <a:gd name="T31" fmla="*/ 0 h 416"/>
                  <a:gd name="T32" fmla="*/ 264 w 618"/>
                  <a:gd name="T33" fmla="*/ 13 h 416"/>
                  <a:gd name="T34" fmla="*/ 251 w 618"/>
                  <a:gd name="T35" fmla="*/ 128 h 416"/>
                  <a:gd name="T36" fmla="*/ 238 w 618"/>
                  <a:gd name="T37" fmla="*/ 115 h 416"/>
                  <a:gd name="T38" fmla="*/ 135 w 618"/>
                  <a:gd name="T39" fmla="*/ 90 h 416"/>
                  <a:gd name="T40" fmla="*/ 88 w 618"/>
                  <a:gd name="T41" fmla="*/ 90 h 416"/>
                  <a:gd name="T42" fmla="*/ 0 w 618"/>
                  <a:gd name="T43" fmla="*/ 126 h 416"/>
                  <a:gd name="T44" fmla="*/ 37 w 618"/>
                  <a:gd name="T45" fmla="*/ 241 h 416"/>
                  <a:gd name="T46" fmla="*/ 286 w 618"/>
                  <a:gd name="T47" fmla="*/ 137 h 416"/>
                  <a:gd name="T48" fmla="*/ 425 w 618"/>
                  <a:gd name="T49" fmla="*/ 105 h 416"/>
                  <a:gd name="T50" fmla="*/ 286 w 618"/>
                  <a:gd name="T51" fmla="*/ 44 h 416"/>
                  <a:gd name="T52" fmla="*/ 288 w 618"/>
                  <a:gd name="T53" fmla="*/ 38 h 416"/>
                  <a:gd name="T54" fmla="*/ 575 w 618"/>
                  <a:gd name="T55" fmla="*/ 35 h 416"/>
                  <a:gd name="T56" fmla="*/ 584 w 618"/>
                  <a:gd name="T57" fmla="*/ 44 h 416"/>
                  <a:gd name="T58" fmla="*/ 581 w 618"/>
                  <a:gd name="T59" fmla="*/ 213 h 416"/>
                  <a:gd name="T60" fmla="*/ 575 w 618"/>
                  <a:gd name="T61" fmla="*/ 215 h 416"/>
                  <a:gd name="T62" fmla="*/ 288 w 618"/>
                  <a:gd name="T63" fmla="*/ 213 h 416"/>
                  <a:gd name="T64" fmla="*/ 286 w 618"/>
                  <a:gd name="T65" fmla="*/ 20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416">
                    <a:moveTo>
                      <a:pt x="37" y="157"/>
                    </a:moveTo>
                    <a:cubicBezTo>
                      <a:pt x="43" y="157"/>
                      <a:pt x="43" y="157"/>
                      <a:pt x="43" y="157"/>
                    </a:cubicBezTo>
                    <a:cubicBezTo>
                      <a:pt x="43" y="241"/>
                      <a:pt x="43" y="241"/>
                      <a:pt x="43" y="241"/>
                    </a:cubicBezTo>
                    <a:cubicBezTo>
                      <a:pt x="43" y="262"/>
                      <a:pt x="43" y="262"/>
                      <a:pt x="43" y="262"/>
                    </a:cubicBezTo>
                    <a:cubicBezTo>
                      <a:pt x="43" y="416"/>
                      <a:pt x="43" y="416"/>
                      <a:pt x="43" y="416"/>
                    </a:cubicBezTo>
                    <a:cubicBezTo>
                      <a:pt x="85" y="416"/>
                      <a:pt x="85" y="416"/>
                      <a:pt x="85" y="416"/>
                    </a:cubicBezTo>
                    <a:cubicBezTo>
                      <a:pt x="85" y="289"/>
                      <a:pt x="85" y="289"/>
                      <a:pt x="85" y="289"/>
                    </a:cubicBezTo>
                    <a:cubicBezTo>
                      <a:pt x="94" y="289"/>
                      <a:pt x="94" y="289"/>
                      <a:pt x="94" y="289"/>
                    </a:cubicBezTo>
                    <a:cubicBezTo>
                      <a:pt x="94" y="416"/>
                      <a:pt x="94" y="416"/>
                      <a:pt x="94" y="416"/>
                    </a:cubicBezTo>
                    <a:cubicBezTo>
                      <a:pt x="135" y="416"/>
                      <a:pt x="135" y="416"/>
                      <a:pt x="135" y="416"/>
                    </a:cubicBezTo>
                    <a:cubicBezTo>
                      <a:pt x="135" y="393"/>
                      <a:pt x="135" y="393"/>
                      <a:pt x="135" y="393"/>
                    </a:cubicBezTo>
                    <a:cubicBezTo>
                      <a:pt x="135" y="262"/>
                      <a:pt x="135" y="262"/>
                      <a:pt x="135" y="262"/>
                    </a:cubicBezTo>
                    <a:cubicBezTo>
                      <a:pt x="135" y="241"/>
                      <a:pt x="135" y="241"/>
                      <a:pt x="135" y="241"/>
                    </a:cubicBezTo>
                    <a:cubicBezTo>
                      <a:pt x="135" y="157"/>
                      <a:pt x="135" y="157"/>
                      <a:pt x="135" y="157"/>
                    </a:cubicBezTo>
                    <a:cubicBezTo>
                      <a:pt x="135" y="133"/>
                      <a:pt x="135" y="133"/>
                      <a:pt x="135" y="133"/>
                    </a:cubicBezTo>
                    <a:cubicBezTo>
                      <a:pt x="177" y="157"/>
                      <a:pt x="177" y="157"/>
                      <a:pt x="177" y="157"/>
                    </a:cubicBezTo>
                    <a:cubicBezTo>
                      <a:pt x="238" y="157"/>
                      <a:pt x="238" y="157"/>
                      <a:pt x="238" y="157"/>
                    </a:cubicBezTo>
                    <a:cubicBezTo>
                      <a:pt x="238" y="147"/>
                      <a:pt x="238" y="147"/>
                      <a:pt x="238" y="147"/>
                    </a:cubicBezTo>
                    <a:cubicBezTo>
                      <a:pt x="251" y="144"/>
                      <a:pt x="251" y="144"/>
                      <a:pt x="251" y="144"/>
                    </a:cubicBezTo>
                    <a:cubicBezTo>
                      <a:pt x="251" y="206"/>
                      <a:pt x="251" y="206"/>
                      <a:pt x="251" y="206"/>
                    </a:cubicBezTo>
                    <a:cubicBezTo>
                      <a:pt x="251" y="218"/>
                      <a:pt x="256" y="229"/>
                      <a:pt x="264" y="237"/>
                    </a:cubicBezTo>
                    <a:cubicBezTo>
                      <a:pt x="264" y="237"/>
                      <a:pt x="264" y="237"/>
                      <a:pt x="264" y="237"/>
                    </a:cubicBezTo>
                    <a:cubicBezTo>
                      <a:pt x="264" y="237"/>
                      <a:pt x="264" y="237"/>
                      <a:pt x="264" y="237"/>
                    </a:cubicBezTo>
                    <a:cubicBezTo>
                      <a:pt x="272" y="245"/>
                      <a:pt x="283" y="250"/>
                      <a:pt x="295" y="250"/>
                    </a:cubicBezTo>
                    <a:cubicBezTo>
                      <a:pt x="575" y="250"/>
                      <a:pt x="575" y="250"/>
                      <a:pt x="575" y="250"/>
                    </a:cubicBezTo>
                    <a:cubicBezTo>
                      <a:pt x="587" y="250"/>
                      <a:pt x="598" y="245"/>
                      <a:pt x="606" y="237"/>
                    </a:cubicBezTo>
                    <a:cubicBezTo>
                      <a:pt x="606" y="237"/>
                      <a:pt x="606" y="237"/>
                      <a:pt x="606" y="237"/>
                    </a:cubicBezTo>
                    <a:cubicBezTo>
                      <a:pt x="614" y="229"/>
                      <a:pt x="618" y="218"/>
                      <a:pt x="618" y="206"/>
                    </a:cubicBezTo>
                    <a:cubicBezTo>
                      <a:pt x="618" y="44"/>
                      <a:pt x="618" y="44"/>
                      <a:pt x="618" y="44"/>
                    </a:cubicBezTo>
                    <a:cubicBezTo>
                      <a:pt x="618" y="32"/>
                      <a:pt x="614" y="21"/>
                      <a:pt x="606" y="13"/>
                    </a:cubicBezTo>
                    <a:cubicBezTo>
                      <a:pt x="598" y="5"/>
                      <a:pt x="587" y="0"/>
                      <a:pt x="575" y="0"/>
                    </a:cubicBezTo>
                    <a:cubicBezTo>
                      <a:pt x="295" y="0"/>
                      <a:pt x="295" y="0"/>
                      <a:pt x="295" y="0"/>
                    </a:cubicBezTo>
                    <a:cubicBezTo>
                      <a:pt x="283" y="0"/>
                      <a:pt x="272" y="5"/>
                      <a:pt x="264" y="13"/>
                    </a:cubicBezTo>
                    <a:cubicBezTo>
                      <a:pt x="264" y="13"/>
                      <a:pt x="264" y="13"/>
                      <a:pt x="264" y="13"/>
                    </a:cubicBezTo>
                    <a:cubicBezTo>
                      <a:pt x="256" y="21"/>
                      <a:pt x="251" y="32"/>
                      <a:pt x="251" y="44"/>
                    </a:cubicBezTo>
                    <a:cubicBezTo>
                      <a:pt x="251" y="128"/>
                      <a:pt x="251" y="128"/>
                      <a:pt x="251" y="128"/>
                    </a:cubicBezTo>
                    <a:cubicBezTo>
                      <a:pt x="238" y="130"/>
                      <a:pt x="238" y="130"/>
                      <a:pt x="238" y="130"/>
                    </a:cubicBezTo>
                    <a:cubicBezTo>
                      <a:pt x="238" y="115"/>
                      <a:pt x="238" y="115"/>
                      <a:pt x="238" y="115"/>
                    </a:cubicBezTo>
                    <a:cubicBezTo>
                      <a:pt x="177" y="115"/>
                      <a:pt x="177" y="115"/>
                      <a:pt x="177" y="115"/>
                    </a:cubicBezTo>
                    <a:cubicBezTo>
                      <a:pt x="135" y="90"/>
                      <a:pt x="135" y="90"/>
                      <a:pt x="135" y="90"/>
                    </a:cubicBezTo>
                    <a:cubicBezTo>
                      <a:pt x="108" y="90"/>
                      <a:pt x="96" y="90"/>
                      <a:pt x="91" y="90"/>
                    </a:cubicBezTo>
                    <a:cubicBezTo>
                      <a:pt x="89" y="90"/>
                      <a:pt x="88" y="90"/>
                      <a:pt x="88" y="90"/>
                    </a:cubicBezTo>
                    <a:cubicBezTo>
                      <a:pt x="83" y="90"/>
                      <a:pt x="69" y="90"/>
                      <a:pt x="37" y="90"/>
                    </a:cubicBezTo>
                    <a:cubicBezTo>
                      <a:pt x="16" y="90"/>
                      <a:pt x="0" y="106"/>
                      <a:pt x="0" y="126"/>
                    </a:cubicBezTo>
                    <a:cubicBezTo>
                      <a:pt x="0" y="241"/>
                      <a:pt x="0" y="241"/>
                      <a:pt x="0" y="241"/>
                    </a:cubicBezTo>
                    <a:cubicBezTo>
                      <a:pt x="37" y="241"/>
                      <a:pt x="37" y="241"/>
                      <a:pt x="37" y="241"/>
                    </a:cubicBezTo>
                    <a:lnTo>
                      <a:pt x="37" y="157"/>
                    </a:lnTo>
                    <a:close/>
                    <a:moveTo>
                      <a:pt x="286" y="137"/>
                    </a:moveTo>
                    <a:cubicBezTo>
                      <a:pt x="425" y="108"/>
                      <a:pt x="425" y="108"/>
                      <a:pt x="425" y="108"/>
                    </a:cubicBezTo>
                    <a:cubicBezTo>
                      <a:pt x="425" y="105"/>
                      <a:pt x="425" y="105"/>
                      <a:pt x="425" y="105"/>
                    </a:cubicBezTo>
                    <a:cubicBezTo>
                      <a:pt x="286" y="124"/>
                      <a:pt x="286" y="124"/>
                      <a:pt x="286" y="124"/>
                    </a:cubicBezTo>
                    <a:cubicBezTo>
                      <a:pt x="286" y="44"/>
                      <a:pt x="286" y="44"/>
                      <a:pt x="286" y="44"/>
                    </a:cubicBezTo>
                    <a:cubicBezTo>
                      <a:pt x="286" y="41"/>
                      <a:pt x="287" y="39"/>
                      <a:pt x="288" y="38"/>
                    </a:cubicBezTo>
                    <a:cubicBezTo>
                      <a:pt x="288" y="38"/>
                      <a:pt x="288" y="38"/>
                      <a:pt x="288" y="38"/>
                    </a:cubicBezTo>
                    <a:cubicBezTo>
                      <a:pt x="290" y="36"/>
                      <a:pt x="292" y="35"/>
                      <a:pt x="295" y="35"/>
                    </a:cubicBezTo>
                    <a:cubicBezTo>
                      <a:pt x="575" y="35"/>
                      <a:pt x="575" y="35"/>
                      <a:pt x="575" y="35"/>
                    </a:cubicBezTo>
                    <a:cubicBezTo>
                      <a:pt x="577" y="35"/>
                      <a:pt x="580" y="36"/>
                      <a:pt x="581" y="38"/>
                    </a:cubicBezTo>
                    <a:cubicBezTo>
                      <a:pt x="583" y="39"/>
                      <a:pt x="584" y="41"/>
                      <a:pt x="584" y="44"/>
                    </a:cubicBezTo>
                    <a:cubicBezTo>
                      <a:pt x="584" y="206"/>
                      <a:pt x="584" y="206"/>
                      <a:pt x="584" y="206"/>
                    </a:cubicBezTo>
                    <a:cubicBezTo>
                      <a:pt x="584" y="209"/>
                      <a:pt x="583" y="211"/>
                      <a:pt x="581" y="213"/>
                    </a:cubicBezTo>
                    <a:cubicBezTo>
                      <a:pt x="581" y="213"/>
                      <a:pt x="581" y="213"/>
                      <a:pt x="581" y="213"/>
                    </a:cubicBezTo>
                    <a:cubicBezTo>
                      <a:pt x="580" y="214"/>
                      <a:pt x="577" y="215"/>
                      <a:pt x="575" y="215"/>
                    </a:cubicBezTo>
                    <a:cubicBezTo>
                      <a:pt x="295" y="215"/>
                      <a:pt x="295" y="215"/>
                      <a:pt x="295" y="215"/>
                    </a:cubicBezTo>
                    <a:cubicBezTo>
                      <a:pt x="292" y="215"/>
                      <a:pt x="290" y="214"/>
                      <a:pt x="288" y="213"/>
                    </a:cubicBezTo>
                    <a:cubicBezTo>
                      <a:pt x="288" y="213"/>
                      <a:pt x="288" y="213"/>
                      <a:pt x="288" y="213"/>
                    </a:cubicBezTo>
                    <a:cubicBezTo>
                      <a:pt x="287" y="211"/>
                      <a:pt x="286" y="209"/>
                      <a:pt x="286" y="206"/>
                    </a:cubicBezTo>
                    <a:lnTo>
                      <a:pt x="286"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9"/>
              <p:cNvSpPr>
                <a:spLocks/>
              </p:cNvSpPr>
              <p:nvPr/>
            </p:nvSpPr>
            <p:spPr bwMode="auto">
              <a:xfrm>
                <a:off x="4449558" y="6477922"/>
                <a:ext cx="481013" cy="322263"/>
              </a:xfrm>
              <a:custGeom>
                <a:avLst/>
                <a:gdLst>
                  <a:gd name="T0" fmla="*/ 123 w 128"/>
                  <a:gd name="T1" fmla="*/ 86 h 86"/>
                  <a:gd name="T2" fmla="*/ 128 w 128"/>
                  <a:gd name="T3" fmla="*/ 64 h 86"/>
                  <a:gd name="T4" fmla="*/ 64 w 128"/>
                  <a:gd name="T5" fmla="*/ 0 h 86"/>
                  <a:gd name="T6" fmla="*/ 0 w 128"/>
                  <a:gd name="T7" fmla="*/ 64 h 86"/>
                  <a:gd name="T8" fmla="*/ 4 w 128"/>
                  <a:gd name="T9" fmla="*/ 86 h 86"/>
                  <a:gd name="T10" fmla="*/ 123 w 128"/>
                  <a:gd name="T11" fmla="*/ 86 h 86"/>
                </a:gdLst>
                <a:ahLst/>
                <a:cxnLst>
                  <a:cxn ang="0">
                    <a:pos x="T0" y="T1"/>
                  </a:cxn>
                  <a:cxn ang="0">
                    <a:pos x="T2" y="T3"/>
                  </a:cxn>
                  <a:cxn ang="0">
                    <a:pos x="T4" y="T5"/>
                  </a:cxn>
                  <a:cxn ang="0">
                    <a:pos x="T6" y="T7"/>
                  </a:cxn>
                  <a:cxn ang="0">
                    <a:pos x="T8" y="T9"/>
                  </a:cxn>
                  <a:cxn ang="0">
                    <a:pos x="T10" y="T11"/>
                  </a:cxn>
                </a:cxnLst>
                <a:rect l="0" t="0" r="r" b="b"/>
                <a:pathLst>
                  <a:path w="128" h="86">
                    <a:moveTo>
                      <a:pt x="123" y="86"/>
                    </a:moveTo>
                    <a:cubicBezTo>
                      <a:pt x="126" y="79"/>
                      <a:pt x="128" y="72"/>
                      <a:pt x="128" y="64"/>
                    </a:cubicBezTo>
                    <a:cubicBezTo>
                      <a:pt x="128" y="28"/>
                      <a:pt x="99" y="0"/>
                      <a:pt x="64" y="0"/>
                    </a:cubicBezTo>
                    <a:cubicBezTo>
                      <a:pt x="28" y="0"/>
                      <a:pt x="0" y="28"/>
                      <a:pt x="0" y="64"/>
                    </a:cubicBezTo>
                    <a:cubicBezTo>
                      <a:pt x="0" y="72"/>
                      <a:pt x="1" y="79"/>
                      <a:pt x="4" y="86"/>
                    </a:cubicBezTo>
                    <a:lnTo>
                      <a:pt x="123"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10"/>
              <p:cNvSpPr>
                <a:spLocks/>
              </p:cNvSpPr>
              <p:nvPr/>
            </p:nvSpPr>
            <p:spPr bwMode="auto">
              <a:xfrm>
                <a:off x="4120945" y="6854159"/>
                <a:ext cx="3200400" cy="774700"/>
              </a:xfrm>
              <a:custGeom>
                <a:avLst/>
                <a:gdLst>
                  <a:gd name="T0" fmla="*/ 840 w 850"/>
                  <a:gd name="T1" fmla="*/ 105 h 206"/>
                  <a:gd name="T2" fmla="*/ 819 w 850"/>
                  <a:gd name="T3" fmla="*/ 105 h 206"/>
                  <a:gd name="T4" fmla="*/ 810 w 850"/>
                  <a:gd name="T5" fmla="*/ 105 h 206"/>
                  <a:gd name="T6" fmla="*/ 810 w 850"/>
                  <a:gd name="T7" fmla="*/ 51 h 206"/>
                  <a:gd name="T8" fmla="*/ 759 w 850"/>
                  <a:gd name="T9" fmla="*/ 0 h 206"/>
                  <a:gd name="T10" fmla="*/ 628 w 850"/>
                  <a:gd name="T11" fmla="*/ 0 h 206"/>
                  <a:gd name="T12" fmla="*/ 577 w 850"/>
                  <a:gd name="T13" fmla="*/ 51 h 206"/>
                  <a:gd name="T14" fmla="*/ 577 w 850"/>
                  <a:gd name="T15" fmla="*/ 105 h 206"/>
                  <a:gd name="T16" fmla="*/ 565 w 850"/>
                  <a:gd name="T17" fmla="*/ 105 h 206"/>
                  <a:gd name="T18" fmla="*/ 545 w 850"/>
                  <a:gd name="T19" fmla="*/ 105 h 206"/>
                  <a:gd name="T20" fmla="*/ 536 w 850"/>
                  <a:gd name="T21" fmla="*/ 105 h 206"/>
                  <a:gd name="T22" fmla="*/ 536 w 850"/>
                  <a:gd name="T23" fmla="*/ 51 h 206"/>
                  <a:gd name="T24" fmla="*/ 485 w 850"/>
                  <a:gd name="T25" fmla="*/ 0 h 206"/>
                  <a:gd name="T26" fmla="*/ 354 w 850"/>
                  <a:gd name="T27" fmla="*/ 0 h 206"/>
                  <a:gd name="T28" fmla="*/ 302 w 850"/>
                  <a:gd name="T29" fmla="*/ 51 h 206"/>
                  <a:gd name="T30" fmla="*/ 302 w 850"/>
                  <a:gd name="T31" fmla="*/ 105 h 206"/>
                  <a:gd name="T32" fmla="*/ 295 w 850"/>
                  <a:gd name="T33" fmla="*/ 105 h 206"/>
                  <a:gd name="T34" fmla="*/ 271 w 850"/>
                  <a:gd name="T35" fmla="*/ 105 h 206"/>
                  <a:gd name="T36" fmla="*/ 266 w 850"/>
                  <a:gd name="T37" fmla="*/ 105 h 206"/>
                  <a:gd name="T38" fmla="*/ 266 w 850"/>
                  <a:gd name="T39" fmla="*/ 51 h 206"/>
                  <a:gd name="T40" fmla="*/ 215 w 850"/>
                  <a:gd name="T41" fmla="*/ 0 h 206"/>
                  <a:gd name="T42" fmla="*/ 83 w 850"/>
                  <a:gd name="T43" fmla="*/ 0 h 206"/>
                  <a:gd name="T44" fmla="*/ 32 w 850"/>
                  <a:gd name="T45" fmla="*/ 51 h 206"/>
                  <a:gd name="T46" fmla="*/ 32 w 850"/>
                  <a:gd name="T47" fmla="*/ 105 h 206"/>
                  <a:gd name="T48" fmla="*/ 0 w 850"/>
                  <a:gd name="T49" fmla="*/ 105 h 206"/>
                  <a:gd name="T50" fmla="*/ 0 w 850"/>
                  <a:gd name="T51" fmla="*/ 134 h 206"/>
                  <a:gd name="T52" fmla="*/ 32 w 850"/>
                  <a:gd name="T53" fmla="*/ 134 h 206"/>
                  <a:gd name="T54" fmla="*/ 32 w 850"/>
                  <a:gd name="T55" fmla="*/ 206 h 206"/>
                  <a:gd name="T56" fmla="*/ 266 w 850"/>
                  <a:gd name="T57" fmla="*/ 206 h 206"/>
                  <a:gd name="T58" fmla="*/ 266 w 850"/>
                  <a:gd name="T59" fmla="*/ 134 h 206"/>
                  <a:gd name="T60" fmla="*/ 271 w 850"/>
                  <a:gd name="T61" fmla="*/ 134 h 206"/>
                  <a:gd name="T62" fmla="*/ 295 w 850"/>
                  <a:gd name="T63" fmla="*/ 134 h 206"/>
                  <a:gd name="T64" fmla="*/ 302 w 850"/>
                  <a:gd name="T65" fmla="*/ 134 h 206"/>
                  <a:gd name="T66" fmla="*/ 302 w 850"/>
                  <a:gd name="T67" fmla="*/ 206 h 206"/>
                  <a:gd name="T68" fmla="*/ 536 w 850"/>
                  <a:gd name="T69" fmla="*/ 206 h 206"/>
                  <a:gd name="T70" fmla="*/ 536 w 850"/>
                  <a:gd name="T71" fmla="*/ 134 h 206"/>
                  <a:gd name="T72" fmla="*/ 545 w 850"/>
                  <a:gd name="T73" fmla="*/ 134 h 206"/>
                  <a:gd name="T74" fmla="*/ 565 w 850"/>
                  <a:gd name="T75" fmla="*/ 134 h 206"/>
                  <a:gd name="T76" fmla="*/ 577 w 850"/>
                  <a:gd name="T77" fmla="*/ 134 h 206"/>
                  <a:gd name="T78" fmla="*/ 577 w 850"/>
                  <a:gd name="T79" fmla="*/ 206 h 206"/>
                  <a:gd name="T80" fmla="*/ 810 w 850"/>
                  <a:gd name="T81" fmla="*/ 206 h 206"/>
                  <a:gd name="T82" fmla="*/ 810 w 850"/>
                  <a:gd name="T83" fmla="*/ 134 h 206"/>
                  <a:gd name="T84" fmla="*/ 819 w 850"/>
                  <a:gd name="T85" fmla="*/ 134 h 206"/>
                  <a:gd name="T86" fmla="*/ 840 w 850"/>
                  <a:gd name="T87" fmla="*/ 134 h 206"/>
                  <a:gd name="T88" fmla="*/ 850 w 850"/>
                  <a:gd name="T89" fmla="*/ 134 h 206"/>
                  <a:gd name="T90" fmla="*/ 850 w 850"/>
                  <a:gd name="T91" fmla="*/ 105 h 206"/>
                  <a:gd name="T92" fmla="*/ 840 w 850"/>
                  <a:gd name="T93" fmla="*/ 10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0" h="206">
                    <a:moveTo>
                      <a:pt x="840" y="105"/>
                    </a:moveTo>
                    <a:cubicBezTo>
                      <a:pt x="819" y="105"/>
                      <a:pt x="819" y="105"/>
                      <a:pt x="819" y="105"/>
                    </a:cubicBezTo>
                    <a:cubicBezTo>
                      <a:pt x="810" y="105"/>
                      <a:pt x="810" y="105"/>
                      <a:pt x="810" y="105"/>
                    </a:cubicBezTo>
                    <a:cubicBezTo>
                      <a:pt x="810" y="51"/>
                      <a:pt x="810" y="51"/>
                      <a:pt x="810" y="51"/>
                    </a:cubicBezTo>
                    <a:cubicBezTo>
                      <a:pt x="810" y="23"/>
                      <a:pt x="787" y="0"/>
                      <a:pt x="759" y="0"/>
                    </a:cubicBezTo>
                    <a:cubicBezTo>
                      <a:pt x="628" y="0"/>
                      <a:pt x="628" y="0"/>
                      <a:pt x="628" y="0"/>
                    </a:cubicBezTo>
                    <a:cubicBezTo>
                      <a:pt x="600" y="0"/>
                      <a:pt x="577" y="23"/>
                      <a:pt x="577" y="51"/>
                    </a:cubicBezTo>
                    <a:cubicBezTo>
                      <a:pt x="577" y="105"/>
                      <a:pt x="577" y="105"/>
                      <a:pt x="577" y="105"/>
                    </a:cubicBezTo>
                    <a:cubicBezTo>
                      <a:pt x="565" y="105"/>
                      <a:pt x="565" y="105"/>
                      <a:pt x="565" y="105"/>
                    </a:cubicBezTo>
                    <a:cubicBezTo>
                      <a:pt x="545" y="105"/>
                      <a:pt x="545" y="105"/>
                      <a:pt x="545" y="105"/>
                    </a:cubicBezTo>
                    <a:cubicBezTo>
                      <a:pt x="536" y="105"/>
                      <a:pt x="536" y="105"/>
                      <a:pt x="536" y="105"/>
                    </a:cubicBezTo>
                    <a:cubicBezTo>
                      <a:pt x="536" y="51"/>
                      <a:pt x="536" y="51"/>
                      <a:pt x="536" y="51"/>
                    </a:cubicBezTo>
                    <a:cubicBezTo>
                      <a:pt x="536" y="23"/>
                      <a:pt x="513" y="0"/>
                      <a:pt x="485" y="0"/>
                    </a:cubicBezTo>
                    <a:cubicBezTo>
                      <a:pt x="354" y="0"/>
                      <a:pt x="354" y="0"/>
                      <a:pt x="354" y="0"/>
                    </a:cubicBezTo>
                    <a:cubicBezTo>
                      <a:pt x="325" y="0"/>
                      <a:pt x="302" y="23"/>
                      <a:pt x="302" y="51"/>
                    </a:cubicBezTo>
                    <a:cubicBezTo>
                      <a:pt x="302" y="105"/>
                      <a:pt x="302" y="105"/>
                      <a:pt x="302" y="105"/>
                    </a:cubicBezTo>
                    <a:cubicBezTo>
                      <a:pt x="295" y="105"/>
                      <a:pt x="295" y="105"/>
                      <a:pt x="295" y="105"/>
                    </a:cubicBezTo>
                    <a:cubicBezTo>
                      <a:pt x="271" y="105"/>
                      <a:pt x="271" y="105"/>
                      <a:pt x="271" y="105"/>
                    </a:cubicBezTo>
                    <a:cubicBezTo>
                      <a:pt x="266" y="105"/>
                      <a:pt x="266" y="105"/>
                      <a:pt x="266" y="105"/>
                    </a:cubicBezTo>
                    <a:cubicBezTo>
                      <a:pt x="266" y="51"/>
                      <a:pt x="266" y="51"/>
                      <a:pt x="266" y="51"/>
                    </a:cubicBezTo>
                    <a:cubicBezTo>
                      <a:pt x="266" y="23"/>
                      <a:pt x="243" y="0"/>
                      <a:pt x="215" y="0"/>
                    </a:cubicBezTo>
                    <a:cubicBezTo>
                      <a:pt x="83" y="0"/>
                      <a:pt x="83" y="0"/>
                      <a:pt x="83" y="0"/>
                    </a:cubicBezTo>
                    <a:cubicBezTo>
                      <a:pt x="55" y="0"/>
                      <a:pt x="32" y="23"/>
                      <a:pt x="32" y="51"/>
                    </a:cubicBezTo>
                    <a:cubicBezTo>
                      <a:pt x="32" y="105"/>
                      <a:pt x="32" y="105"/>
                      <a:pt x="32" y="105"/>
                    </a:cubicBezTo>
                    <a:cubicBezTo>
                      <a:pt x="0" y="105"/>
                      <a:pt x="0" y="105"/>
                      <a:pt x="0" y="105"/>
                    </a:cubicBezTo>
                    <a:cubicBezTo>
                      <a:pt x="0" y="134"/>
                      <a:pt x="0" y="134"/>
                      <a:pt x="0" y="134"/>
                    </a:cubicBezTo>
                    <a:cubicBezTo>
                      <a:pt x="32" y="134"/>
                      <a:pt x="32" y="134"/>
                      <a:pt x="32" y="134"/>
                    </a:cubicBezTo>
                    <a:cubicBezTo>
                      <a:pt x="32" y="206"/>
                      <a:pt x="32" y="206"/>
                      <a:pt x="32" y="206"/>
                    </a:cubicBezTo>
                    <a:cubicBezTo>
                      <a:pt x="266" y="206"/>
                      <a:pt x="266" y="206"/>
                      <a:pt x="266" y="206"/>
                    </a:cubicBezTo>
                    <a:cubicBezTo>
                      <a:pt x="266" y="134"/>
                      <a:pt x="266" y="134"/>
                      <a:pt x="266" y="134"/>
                    </a:cubicBezTo>
                    <a:cubicBezTo>
                      <a:pt x="271" y="134"/>
                      <a:pt x="271" y="134"/>
                      <a:pt x="271" y="134"/>
                    </a:cubicBezTo>
                    <a:cubicBezTo>
                      <a:pt x="295" y="134"/>
                      <a:pt x="295" y="134"/>
                      <a:pt x="295" y="134"/>
                    </a:cubicBezTo>
                    <a:cubicBezTo>
                      <a:pt x="302" y="134"/>
                      <a:pt x="302" y="134"/>
                      <a:pt x="302" y="134"/>
                    </a:cubicBezTo>
                    <a:cubicBezTo>
                      <a:pt x="302" y="206"/>
                      <a:pt x="302" y="206"/>
                      <a:pt x="302" y="206"/>
                    </a:cubicBezTo>
                    <a:cubicBezTo>
                      <a:pt x="536" y="206"/>
                      <a:pt x="536" y="206"/>
                      <a:pt x="536" y="206"/>
                    </a:cubicBezTo>
                    <a:cubicBezTo>
                      <a:pt x="536" y="134"/>
                      <a:pt x="536" y="134"/>
                      <a:pt x="536" y="134"/>
                    </a:cubicBezTo>
                    <a:cubicBezTo>
                      <a:pt x="545" y="134"/>
                      <a:pt x="545" y="134"/>
                      <a:pt x="545" y="134"/>
                    </a:cubicBezTo>
                    <a:cubicBezTo>
                      <a:pt x="565" y="134"/>
                      <a:pt x="565" y="134"/>
                      <a:pt x="565" y="134"/>
                    </a:cubicBezTo>
                    <a:cubicBezTo>
                      <a:pt x="577" y="134"/>
                      <a:pt x="577" y="134"/>
                      <a:pt x="577" y="134"/>
                    </a:cubicBezTo>
                    <a:cubicBezTo>
                      <a:pt x="577" y="206"/>
                      <a:pt x="577" y="206"/>
                      <a:pt x="577" y="206"/>
                    </a:cubicBezTo>
                    <a:cubicBezTo>
                      <a:pt x="810" y="206"/>
                      <a:pt x="810" y="206"/>
                      <a:pt x="810" y="206"/>
                    </a:cubicBezTo>
                    <a:cubicBezTo>
                      <a:pt x="810" y="134"/>
                      <a:pt x="810" y="134"/>
                      <a:pt x="810" y="134"/>
                    </a:cubicBezTo>
                    <a:cubicBezTo>
                      <a:pt x="819" y="134"/>
                      <a:pt x="819" y="134"/>
                      <a:pt x="819" y="134"/>
                    </a:cubicBezTo>
                    <a:cubicBezTo>
                      <a:pt x="840" y="134"/>
                      <a:pt x="840" y="134"/>
                      <a:pt x="840" y="134"/>
                    </a:cubicBezTo>
                    <a:cubicBezTo>
                      <a:pt x="850" y="134"/>
                      <a:pt x="850" y="134"/>
                      <a:pt x="850" y="134"/>
                    </a:cubicBezTo>
                    <a:cubicBezTo>
                      <a:pt x="850" y="105"/>
                      <a:pt x="850" y="105"/>
                      <a:pt x="850" y="105"/>
                    </a:cubicBezTo>
                    <a:lnTo>
                      <a:pt x="840"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Oval 11"/>
              <p:cNvSpPr>
                <a:spLocks noChangeArrowheads="1"/>
              </p:cNvSpPr>
              <p:nvPr/>
            </p:nvSpPr>
            <p:spPr bwMode="auto">
              <a:xfrm>
                <a:off x="4663870" y="4606259"/>
                <a:ext cx="439738" cy="441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6" name="组合 5"/>
          <p:cNvGrpSpPr/>
          <p:nvPr/>
        </p:nvGrpSpPr>
        <p:grpSpPr>
          <a:xfrm>
            <a:off x="10243377" y="4927598"/>
            <a:ext cx="1007175" cy="1005828"/>
            <a:chOff x="10243376" y="4521200"/>
            <a:chExt cx="1007174" cy="1005828"/>
          </a:xfrm>
        </p:grpSpPr>
        <p:sp>
          <p:nvSpPr>
            <p:cNvPr id="92" name="Freeform 5"/>
            <p:cNvSpPr>
              <a:spLocks/>
            </p:cNvSpPr>
            <p:nvPr/>
          </p:nvSpPr>
          <p:spPr bwMode="auto">
            <a:xfrm>
              <a:off x="10243376" y="4521200"/>
              <a:ext cx="1007174" cy="1005828"/>
            </a:xfrm>
            <a:prstGeom prst="ellipse">
              <a:avLst/>
            </a:prstGeom>
            <a:solidFill>
              <a:srgbClr val="E32146"/>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80" name="Freeform 7"/>
            <p:cNvSpPr>
              <a:spLocks noEditPoints="1"/>
            </p:cNvSpPr>
            <p:nvPr/>
          </p:nvSpPr>
          <p:spPr bwMode="auto">
            <a:xfrm>
              <a:off x="10456016" y="4790264"/>
              <a:ext cx="654806" cy="486586"/>
            </a:xfrm>
            <a:custGeom>
              <a:avLst/>
              <a:gdLst>
                <a:gd name="T0" fmla="*/ 271 w 336"/>
                <a:gd name="T1" fmla="*/ 48 h 249"/>
                <a:gd name="T2" fmla="*/ 184 w 336"/>
                <a:gd name="T3" fmla="*/ 60 h 249"/>
                <a:gd name="T4" fmla="*/ 129 w 336"/>
                <a:gd name="T5" fmla="*/ 22 h 249"/>
                <a:gd name="T6" fmla="*/ 44 w 336"/>
                <a:gd name="T7" fmla="*/ 22 h 249"/>
                <a:gd name="T8" fmla="*/ 64 w 336"/>
                <a:gd name="T9" fmla="*/ 18 h 249"/>
                <a:gd name="T10" fmla="*/ 147 w 336"/>
                <a:gd name="T11" fmla="*/ 21 h 249"/>
                <a:gd name="T12" fmla="*/ 175 w 336"/>
                <a:gd name="T13" fmla="*/ 39 h 249"/>
                <a:gd name="T14" fmla="*/ 184 w 336"/>
                <a:gd name="T15" fmla="*/ 50 h 249"/>
                <a:gd name="T16" fmla="*/ 205 w 336"/>
                <a:gd name="T17" fmla="*/ 56 h 249"/>
                <a:gd name="T18" fmla="*/ 224 w 336"/>
                <a:gd name="T19" fmla="*/ 52 h 249"/>
                <a:gd name="T20" fmla="*/ 222 w 336"/>
                <a:gd name="T21" fmla="*/ 50 h 249"/>
                <a:gd name="T22" fmla="*/ 186 w 336"/>
                <a:gd name="T23" fmla="*/ 48 h 249"/>
                <a:gd name="T24" fmla="*/ 177 w 336"/>
                <a:gd name="T25" fmla="*/ 38 h 249"/>
                <a:gd name="T26" fmla="*/ 148 w 336"/>
                <a:gd name="T27" fmla="*/ 19 h 249"/>
                <a:gd name="T28" fmla="*/ 64 w 336"/>
                <a:gd name="T29" fmla="*/ 16 h 249"/>
                <a:gd name="T30" fmla="*/ 18 w 336"/>
                <a:gd name="T31" fmla="*/ 27 h 249"/>
                <a:gd name="T32" fmla="*/ 16 w 336"/>
                <a:gd name="T33" fmla="*/ 12 h 249"/>
                <a:gd name="T34" fmla="*/ 0 w 336"/>
                <a:gd name="T35" fmla="*/ 0 h 249"/>
                <a:gd name="T36" fmla="*/ 0 w 336"/>
                <a:gd name="T37" fmla="*/ 19 h 249"/>
                <a:gd name="T38" fmla="*/ 10 w 336"/>
                <a:gd name="T39" fmla="*/ 30 h 249"/>
                <a:gd name="T40" fmla="*/ 115 w 336"/>
                <a:gd name="T41" fmla="*/ 249 h 249"/>
                <a:gd name="T42" fmla="*/ 124 w 336"/>
                <a:gd name="T43" fmla="*/ 249 h 249"/>
                <a:gd name="T44" fmla="*/ 39 w 336"/>
                <a:gd name="T45" fmla="*/ 70 h 249"/>
                <a:gd name="T46" fmla="*/ 103 w 336"/>
                <a:gd name="T47" fmla="*/ 182 h 249"/>
                <a:gd name="T48" fmla="*/ 208 w 336"/>
                <a:gd name="T49" fmla="*/ 193 h 249"/>
                <a:gd name="T50" fmla="*/ 336 w 336"/>
                <a:gd name="T51" fmla="*/ 195 h 249"/>
                <a:gd name="T52" fmla="*/ 271 w 336"/>
                <a:gd name="T53" fmla="*/ 48 h 249"/>
                <a:gd name="T54" fmla="*/ 118 w 336"/>
                <a:gd name="T55" fmla="*/ 85 h 249"/>
                <a:gd name="T56" fmla="*/ 104 w 336"/>
                <a:gd name="T57" fmla="*/ 82 h 249"/>
                <a:gd name="T58" fmla="*/ 94 w 336"/>
                <a:gd name="T59" fmla="*/ 92 h 249"/>
                <a:gd name="T60" fmla="*/ 92 w 336"/>
                <a:gd name="T61" fmla="*/ 78 h 249"/>
                <a:gd name="T62" fmla="*/ 79 w 336"/>
                <a:gd name="T63" fmla="*/ 71 h 249"/>
                <a:gd name="T64" fmla="*/ 92 w 336"/>
                <a:gd name="T65" fmla="*/ 65 h 249"/>
                <a:gd name="T66" fmla="*/ 94 w 336"/>
                <a:gd name="T67" fmla="*/ 51 h 249"/>
                <a:gd name="T68" fmla="*/ 104 w 336"/>
                <a:gd name="T69" fmla="*/ 62 h 249"/>
                <a:gd name="T70" fmla="*/ 118 w 336"/>
                <a:gd name="T71" fmla="*/ 59 h 249"/>
                <a:gd name="T72" fmla="*/ 111 w 336"/>
                <a:gd name="T73" fmla="*/ 72 h 249"/>
                <a:gd name="T74" fmla="*/ 118 w 336"/>
                <a:gd name="T75" fmla="*/ 8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6" h="249">
                  <a:moveTo>
                    <a:pt x="271" y="48"/>
                  </a:moveTo>
                  <a:cubicBezTo>
                    <a:pt x="241" y="72"/>
                    <a:pt x="203" y="71"/>
                    <a:pt x="184" y="60"/>
                  </a:cubicBezTo>
                  <a:cubicBezTo>
                    <a:pt x="164" y="49"/>
                    <a:pt x="173" y="30"/>
                    <a:pt x="129" y="22"/>
                  </a:cubicBezTo>
                  <a:cubicBezTo>
                    <a:pt x="93" y="16"/>
                    <a:pt x="64" y="19"/>
                    <a:pt x="44" y="22"/>
                  </a:cubicBezTo>
                  <a:cubicBezTo>
                    <a:pt x="50" y="21"/>
                    <a:pt x="58" y="19"/>
                    <a:pt x="64" y="18"/>
                  </a:cubicBezTo>
                  <a:cubicBezTo>
                    <a:pt x="79" y="16"/>
                    <a:pt x="116" y="12"/>
                    <a:pt x="147" y="21"/>
                  </a:cubicBezTo>
                  <a:cubicBezTo>
                    <a:pt x="166" y="27"/>
                    <a:pt x="170" y="33"/>
                    <a:pt x="175" y="39"/>
                  </a:cubicBezTo>
                  <a:cubicBezTo>
                    <a:pt x="177" y="43"/>
                    <a:pt x="180" y="46"/>
                    <a:pt x="184" y="50"/>
                  </a:cubicBezTo>
                  <a:cubicBezTo>
                    <a:pt x="191" y="54"/>
                    <a:pt x="198" y="56"/>
                    <a:pt x="205" y="56"/>
                  </a:cubicBezTo>
                  <a:cubicBezTo>
                    <a:pt x="212" y="56"/>
                    <a:pt x="218" y="54"/>
                    <a:pt x="224" y="52"/>
                  </a:cubicBezTo>
                  <a:cubicBezTo>
                    <a:pt x="222" y="50"/>
                    <a:pt x="222" y="50"/>
                    <a:pt x="222" y="50"/>
                  </a:cubicBezTo>
                  <a:cubicBezTo>
                    <a:pt x="212" y="55"/>
                    <a:pt x="197" y="56"/>
                    <a:pt x="186" y="48"/>
                  </a:cubicBezTo>
                  <a:cubicBezTo>
                    <a:pt x="181" y="45"/>
                    <a:pt x="179" y="41"/>
                    <a:pt x="177" y="38"/>
                  </a:cubicBezTo>
                  <a:cubicBezTo>
                    <a:pt x="172" y="31"/>
                    <a:pt x="168" y="24"/>
                    <a:pt x="148" y="19"/>
                  </a:cubicBezTo>
                  <a:cubicBezTo>
                    <a:pt x="116" y="10"/>
                    <a:pt x="78" y="14"/>
                    <a:pt x="64" y="16"/>
                  </a:cubicBezTo>
                  <a:cubicBezTo>
                    <a:pt x="47" y="18"/>
                    <a:pt x="25" y="25"/>
                    <a:pt x="18" y="27"/>
                  </a:cubicBezTo>
                  <a:cubicBezTo>
                    <a:pt x="16" y="12"/>
                    <a:pt x="16" y="12"/>
                    <a:pt x="16" y="12"/>
                  </a:cubicBezTo>
                  <a:cubicBezTo>
                    <a:pt x="0" y="0"/>
                    <a:pt x="0" y="0"/>
                    <a:pt x="0" y="0"/>
                  </a:cubicBezTo>
                  <a:cubicBezTo>
                    <a:pt x="0" y="19"/>
                    <a:pt x="0" y="19"/>
                    <a:pt x="0" y="19"/>
                  </a:cubicBezTo>
                  <a:cubicBezTo>
                    <a:pt x="10" y="30"/>
                    <a:pt x="10" y="30"/>
                    <a:pt x="10" y="30"/>
                  </a:cubicBezTo>
                  <a:cubicBezTo>
                    <a:pt x="115" y="249"/>
                    <a:pt x="115" y="249"/>
                    <a:pt x="115" y="249"/>
                  </a:cubicBezTo>
                  <a:cubicBezTo>
                    <a:pt x="124" y="249"/>
                    <a:pt x="124" y="249"/>
                    <a:pt x="124" y="249"/>
                  </a:cubicBezTo>
                  <a:cubicBezTo>
                    <a:pt x="39" y="70"/>
                    <a:pt x="39" y="70"/>
                    <a:pt x="39" y="70"/>
                  </a:cubicBezTo>
                  <a:cubicBezTo>
                    <a:pt x="103" y="182"/>
                    <a:pt x="103" y="182"/>
                    <a:pt x="103" y="182"/>
                  </a:cubicBezTo>
                  <a:cubicBezTo>
                    <a:pt x="158" y="168"/>
                    <a:pt x="180" y="177"/>
                    <a:pt x="208" y="193"/>
                  </a:cubicBezTo>
                  <a:cubicBezTo>
                    <a:pt x="252" y="220"/>
                    <a:pt x="336" y="195"/>
                    <a:pt x="336" y="195"/>
                  </a:cubicBezTo>
                  <a:lnTo>
                    <a:pt x="271" y="48"/>
                  </a:lnTo>
                  <a:close/>
                  <a:moveTo>
                    <a:pt x="118" y="85"/>
                  </a:moveTo>
                  <a:cubicBezTo>
                    <a:pt x="104" y="82"/>
                    <a:pt x="104" y="82"/>
                    <a:pt x="104" y="82"/>
                  </a:cubicBezTo>
                  <a:cubicBezTo>
                    <a:pt x="94" y="92"/>
                    <a:pt x="94" y="92"/>
                    <a:pt x="94" y="92"/>
                  </a:cubicBezTo>
                  <a:cubicBezTo>
                    <a:pt x="92" y="78"/>
                    <a:pt x="92" y="78"/>
                    <a:pt x="92" y="78"/>
                  </a:cubicBezTo>
                  <a:cubicBezTo>
                    <a:pt x="79" y="71"/>
                    <a:pt x="79" y="71"/>
                    <a:pt x="79" y="71"/>
                  </a:cubicBezTo>
                  <a:cubicBezTo>
                    <a:pt x="92" y="65"/>
                    <a:pt x="92" y="65"/>
                    <a:pt x="92" y="65"/>
                  </a:cubicBezTo>
                  <a:cubicBezTo>
                    <a:pt x="94" y="51"/>
                    <a:pt x="94" y="51"/>
                    <a:pt x="94" y="51"/>
                  </a:cubicBezTo>
                  <a:cubicBezTo>
                    <a:pt x="104" y="62"/>
                    <a:pt x="104" y="62"/>
                    <a:pt x="104" y="62"/>
                  </a:cubicBezTo>
                  <a:cubicBezTo>
                    <a:pt x="118" y="59"/>
                    <a:pt x="118" y="59"/>
                    <a:pt x="118" y="59"/>
                  </a:cubicBezTo>
                  <a:cubicBezTo>
                    <a:pt x="111" y="72"/>
                    <a:pt x="111" y="72"/>
                    <a:pt x="111" y="72"/>
                  </a:cubicBezTo>
                  <a:lnTo>
                    <a:pt x="118" y="85"/>
                  </a:lnTo>
                  <a:close/>
                </a:path>
              </a:pathLst>
            </a:custGeom>
            <a:solidFill>
              <a:schemeClr val="bg1"/>
            </a:solidFill>
            <a:ln>
              <a:noFill/>
            </a:ln>
          </p:spPr>
          <p:txBody>
            <a:bodyPr vert="horz" wrap="square" lIns="162560" tIns="81280" rIns="162560" bIns="81280" numCol="1" anchor="t" anchorCtr="0" compatLnSpc="1">
              <a:prstTxWarp prst="textNoShape">
                <a:avLst/>
              </a:prstTxWarp>
            </a:bodyPr>
            <a:lstStyle/>
            <a:p>
              <a:endParaRPr lang="zh-CN" altLang="en-US" sz="3200"/>
            </a:p>
          </p:txBody>
        </p:sp>
      </p:grpSp>
      <p:grpSp>
        <p:nvGrpSpPr>
          <p:cNvPr id="5" name="组合 4"/>
          <p:cNvGrpSpPr/>
          <p:nvPr/>
        </p:nvGrpSpPr>
        <p:grpSpPr>
          <a:xfrm>
            <a:off x="8700989" y="4927598"/>
            <a:ext cx="1007175" cy="1005828"/>
            <a:chOff x="8700988" y="4521200"/>
            <a:chExt cx="1007174" cy="1005828"/>
          </a:xfrm>
        </p:grpSpPr>
        <p:sp>
          <p:nvSpPr>
            <p:cNvPr id="83" name="Freeform 5"/>
            <p:cNvSpPr>
              <a:spLocks/>
            </p:cNvSpPr>
            <p:nvPr/>
          </p:nvSpPr>
          <p:spPr bwMode="auto">
            <a:xfrm>
              <a:off x="8700988" y="4521200"/>
              <a:ext cx="1007174" cy="1005828"/>
            </a:xfrm>
            <a:prstGeom prst="ellipse">
              <a:avLst/>
            </a:prstGeom>
            <a:solidFill>
              <a:srgbClr val="FEDE17"/>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95" name="Freeform 6"/>
            <p:cNvSpPr>
              <a:spLocks noEditPoints="1"/>
            </p:cNvSpPr>
            <p:nvPr/>
          </p:nvSpPr>
          <p:spPr bwMode="auto">
            <a:xfrm>
              <a:off x="8940158" y="4854970"/>
              <a:ext cx="558579" cy="393069"/>
            </a:xfrm>
            <a:custGeom>
              <a:avLst/>
              <a:gdLst>
                <a:gd name="T0" fmla="*/ 68 w 543"/>
                <a:gd name="T1" fmla="*/ 0 h 379"/>
                <a:gd name="T2" fmla="*/ 327 w 543"/>
                <a:gd name="T3" fmla="*/ 0 h 379"/>
                <a:gd name="T4" fmla="*/ 395 w 543"/>
                <a:gd name="T5" fmla="*/ 68 h 379"/>
                <a:gd name="T6" fmla="*/ 395 w 543"/>
                <a:gd name="T7" fmla="*/ 194 h 379"/>
                <a:gd name="T8" fmla="*/ 327 w 543"/>
                <a:gd name="T9" fmla="*/ 262 h 379"/>
                <a:gd name="T10" fmla="*/ 133 w 543"/>
                <a:gd name="T11" fmla="*/ 262 h 379"/>
                <a:gd name="T12" fmla="*/ 77 w 543"/>
                <a:gd name="T13" fmla="*/ 317 h 379"/>
                <a:gd name="T14" fmla="*/ 77 w 543"/>
                <a:gd name="T15" fmla="*/ 262 h 379"/>
                <a:gd name="T16" fmla="*/ 68 w 543"/>
                <a:gd name="T17" fmla="*/ 262 h 379"/>
                <a:gd name="T18" fmla="*/ 0 w 543"/>
                <a:gd name="T19" fmla="*/ 194 h 379"/>
                <a:gd name="T20" fmla="*/ 0 w 543"/>
                <a:gd name="T21" fmla="*/ 68 h 379"/>
                <a:gd name="T22" fmla="*/ 68 w 543"/>
                <a:gd name="T23" fmla="*/ 0 h 379"/>
                <a:gd name="T24" fmla="*/ 475 w 543"/>
                <a:gd name="T25" fmla="*/ 62 h 379"/>
                <a:gd name="T26" fmla="*/ 424 w 543"/>
                <a:gd name="T27" fmla="*/ 62 h 379"/>
                <a:gd name="T28" fmla="*/ 426 w 543"/>
                <a:gd name="T29" fmla="*/ 81 h 379"/>
                <a:gd name="T30" fmla="*/ 426 w 543"/>
                <a:gd name="T31" fmla="*/ 206 h 379"/>
                <a:gd name="T32" fmla="*/ 333 w 543"/>
                <a:gd name="T33" fmla="*/ 298 h 379"/>
                <a:gd name="T34" fmla="*/ 164 w 543"/>
                <a:gd name="T35" fmla="*/ 298 h 379"/>
                <a:gd name="T36" fmla="*/ 216 w 543"/>
                <a:gd name="T37" fmla="*/ 323 h 379"/>
                <a:gd name="T38" fmla="*/ 410 w 543"/>
                <a:gd name="T39" fmla="*/ 323 h 379"/>
                <a:gd name="T40" fmla="*/ 466 w 543"/>
                <a:gd name="T41" fmla="*/ 379 h 379"/>
                <a:gd name="T42" fmla="*/ 466 w 543"/>
                <a:gd name="T43" fmla="*/ 323 h 379"/>
                <a:gd name="T44" fmla="*/ 475 w 543"/>
                <a:gd name="T45" fmla="*/ 323 h 379"/>
                <a:gd name="T46" fmla="*/ 543 w 543"/>
                <a:gd name="T47" fmla="*/ 255 h 379"/>
                <a:gd name="T48" fmla="*/ 543 w 543"/>
                <a:gd name="T49" fmla="*/ 130 h 379"/>
                <a:gd name="T50" fmla="*/ 475 w 543"/>
                <a:gd name="T51" fmla="*/ 6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379">
                  <a:moveTo>
                    <a:pt x="68" y="0"/>
                  </a:moveTo>
                  <a:cubicBezTo>
                    <a:pt x="327" y="0"/>
                    <a:pt x="327" y="0"/>
                    <a:pt x="327" y="0"/>
                  </a:cubicBezTo>
                  <a:cubicBezTo>
                    <a:pt x="364" y="0"/>
                    <a:pt x="395" y="31"/>
                    <a:pt x="395" y="68"/>
                  </a:cubicBezTo>
                  <a:cubicBezTo>
                    <a:pt x="395" y="194"/>
                    <a:pt x="395" y="194"/>
                    <a:pt x="395" y="194"/>
                  </a:cubicBezTo>
                  <a:cubicBezTo>
                    <a:pt x="395" y="231"/>
                    <a:pt x="364" y="262"/>
                    <a:pt x="327" y="262"/>
                  </a:cubicBezTo>
                  <a:cubicBezTo>
                    <a:pt x="133" y="262"/>
                    <a:pt x="133" y="262"/>
                    <a:pt x="133" y="262"/>
                  </a:cubicBezTo>
                  <a:cubicBezTo>
                    <a:pt x="77" y="317"/>
                    <a:pt x="77" y="317"/>
                    <a:pt x="77" y="317"/>
                  </a:cubicBezTo>
                  <a:cubicBezTo>
                    <a:pt x="77" y="262"/>
                    <a:pt x="77" y="262"/>
                    <a:pt x="77" y="262"/>
                  </a:cubicBezTo>
                  <a:cubicBezTo>
                    <a:pt x="68" y="262"/>
                    <a:pt x="68" y="262"/>
                    <a:pt x="68" y="262"/>
                  </a:cubicBezTo>
                  <a:cubicBezTo>
                    <a:pt x="31" y="262"/>
                    <a:pt x="0" y="231"/>
                    <a:pt x="0" y="194"/>
                  </a:cubicBezTo>
                  <a:cubicBezTo>
                    <a:pt x="0" y="68"/>
                    <a:pt x="0" y="68"/>
                    <a:pt x="0" y="68"/>
                  </a:cubicBezTo>
                  <a:cubicBezTo>
                    <a:pt x="0" y="31"/>
                    <a:pt x="31" y="0"/>
                    <a:pt x="68" y="0"/>
                  </a:cubicBezTo>
                  <a:close/>
                  <a:moveTo>
                    <a:pt x="475" y="62"/>
                  </a:moveTo>
                  <a:cubicBezTo>
                    <a:pt x="424" y="62"/>
                    <a:pt x="424" y="62"/>
                    <a:pt x="424" y="62"/>
                  </a:cubicBezTo>
                  <a:cubicBezTo>
                    <a:pt x="425" y="68"/>
                    <a:pt x="426" y="74"/>
                    <a:pt x="426" y="81"/>
                  </a:cubicBezTo>
                  <a:cubicBezTo>
                    <a:pt x="426" y="206"/>
                    <a:pt x="426" y="206"/>
                    <a:pt x="426" y="206"/>
                  </a:cubicBezTo>
                  <a:cubicBezTo>
                    <a:pt x="426" y="257"/>
                    <a:pt x="384" y="298"/>
                    <a:pt x="333" y="298"/>
                  </a:cubicBezTo>
                  <a:cubicBezTo>
                    <a:pt x="164" y="298"/>
                    <a:pt x="164" y="298"/>
                    <a:pt x="164" y="298"/>
                  </a:cubicBezTo>
                  <a:cubicBezTo>
                    <a:pt x="176" y="314"/>
                    <a:pt x="195" y="323"/>
                    <a:pt x="216" y="323"/>
                  </a:cubicBezTo>
                  <a:cubicBezTo>
                    <a:pt x="410" y="323"/>
                    <a:pt x="410" y="323"/>
                    <a:pt x="410" y="323"/>
                  </a:cubicBezTo>
                  <a:cubicBezTo>
                    <a:pt x="466" y="379"/>
                    <a:pt x="466" y="379"/>
                    <a:pt x="466" y="379"/>
                  </a:cubicBezTo>
                  <a:cubicBezTo>
                    <a:pt x="466" y="323"/>
                    <a:pt x="466" y="323"/>
                    <a:pt x="466" y="323"/>
                  </a:cubicBezTo>
                  <a:cubicBezTo>
                    <a:pt x="475" y="323"/>
                    <a:pt x="475" y="323"/>
                    <a:pt x="475" y="323"/>
                  </a:cubicBezTo>
                  <a:cubicBezTo>
                    <a:pt x="513" y="323"/>
                    <a:pt x="543" y="293"/>
                    <a:pt x="543" y="255"/>
                  </a:cubicBezTo>
                  <a:cubicBezTo>
                    <a:pt x="543" y="130"/>
                    <a:pt x="543" y="130"/>
                    <a:pt x="543" y="130"/>
                  </a:cubicBezTo>
                  <a:cubicBezTo>
                    <a:pt x="543" y="93"/>
                    <a:pt x="513" y="62"/>
                    <a:pt x="475" y="62"/>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grpSp>
        <p:nvGrpSpPr>
          <p:cNvPr id="3" name="组合 2"/>
          <p:cNvGrpSpPr/>
          <p:nvPr/>
        </p:nvGrpSpPr>
        <p:grpSpPr>
          <a:xfrm>
            <a:off x="5616214" y="4953098"/>
            <a:ext cx="1007175" cy="1005828"/>
            <a:chOff x="5616214" y="4546700"/>
            <a:chExt cx="1007174" cy="1005828"/>
          </a:xfrm>
        </p:grpSpPr>
        <p:sp>
          <p:nvSpPr>
            <p:cNvPr id="79" name="Freeform 5"/>
            <p:cNvSpPr>
              <a:spLocks/>
            </p:cNvSpPr>
            <p:nvPr/>
          </p:nvSpPr>
          <p:spPr bwMode="auto">
            <a:xfrm>
              <a:off x="5616214" y="4546700"/>
              <a:ext cx="1007174" cy="1005828"/>
            </a:xfrm>
            <a:prstGeom prst="ellipse">
              <a:avLst/>
            </a:prstGeom>
            <a:solidFill>
              <a:srgbClr val="4BB4DB"/>
            </a:solidFill>
            <a:ln w="2540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33" name="任意多边形 132"/>
            <p:cNvSpPr/>
            <p:nvPr/>
          </p:nvSpPr>
          <p:spPr>
            <a:xfrm>
              <a:off x="5719739" y="4832000"/>
              <a:ext cx="800124" cy="435228"/>
            </a:xfrm>
            <a:custGeom>
              <a:avLst/>
              <a:gdLst>
                <a:gd name="connsiteX0" fmla="*/ 2066619 w 5020531"/>
                <a:gd name="connsiteY0" fmla="*/ 0 h 2730916"/>
                <a:gd name="connsiteX1" fmla="*/ 2434901 w 5020531"/>
                <a:gd name="connsiteY1" fmla="*/ 152548 h 2730916"/>
                <a:gd name="connsiteX2" fmla="*/ 2501636 w 5020531"/>
                <a:gd name="connsiteY2" fmla="*/ 807414 h 2730916"/>
                <a:gd name="connsiteX3" fmla="*/ 2486696 w 5020531"/>
                <a:gd name="connsiteY3" fmla="*/ 825704 h 2730916"/>
                <a:gd name="connsiteX4" fmla="*/ 3000354 w 5020531"/>
                <a:gd name="connsiteY4" fmla="*/ 1691616 h 2730916"/>
                <a:gd name="connsiteX5" fmla="*/ 3025088 w 5020531"/>
                <a:gd name="connsiteY5" fmla="*/ 1689245 h 2730916"/>
                <a:gd name="connsiteX6" fmla="*/ 3124562 w 5020531"/>
                <a:gd name="connsiteY6" fmla="*/ 1698777 h 2730916"/>
                <a:gd name="connsiteX7" fmla="*/ 3220775 w 5020531"/>
                <a:gd name="connsiteY7" fmla="*/ 1727291 h 2730916"/>
                <a:gd name="connsiteX8" fmla="*/ 4183361 w 5020531"/>
                <a:gd name="connsiteY8" fmla="*/ 764705 h 2730916"/>
                <a:gd name="connsiteX9" fmla="*/ 3882688 w 5020531"/>
                <a:gd name="connsiteY9" fmla="*/ 464031 h 2730916"/>
                <a:gd name="connsiteX10" fmla="*/ 5020531 w 5020531"/>
                <a:gd name="connsiteY10" fmla="*/ 179170 h 2730916"/>
                <a:gd name="connsiteX11" fmla="*/ 4735670 w 5020531"/>
                <a:gd name="connsiteY11" fmla="*/ 1317014 h 2730916"/>
                <a:gd name="connsiteX12" fmla="*/ 4470465 w 5020531"/>
                <a:gd name="connsiteY12" fmla="*/ 1051809 h 2730916"/>
                <a:gd name="connsiteX13" fmla="*/ 3507874 w 5020531"/>
                <a:gd name="connsiteY13" fmla="*/ 2014401 h 2730916"/>
                <a:gd name="connsiteX14" fmla="*/ 3536383 w 5020531"/>
                <a:gd name="connsiteY14" fmla="*/ 2110603 h 2730916"/>
                <a:gd name="connsiteX15" fmla="*/ 3393365 w 5020531"/>
                <a:gd name="connsiteY15" fmla="*/ 2578364 h 2730916"/>
                <a:gd name="connsiteX16" fmla="*/ 2656795 w 5020531"/>
                <a:gd name="connsiteY16" fmla="*/ 2578369 h 2730916"/>
                <a:gd name="connsiteX17" fmla="*/ 2590059 w 5020531"/>
                <a:gd name="connsiteY17" fmla="*/ 1923503 h 2730916"/>
                <a:gd name="connsiteX18" fmla="*/ 2596241 w 5020531"/>
                <a:gd name="connsiteY18" fmla="*/ 1915935 h 2730916"/>
                <a:gd name="connsiteX19" fmla="*/ 2077036 w 5020531"/>
                <a:gd name="connsiteY19" fmla="*/ 1040671 h 2730916"/>
                <a:gd name="connsiteX20" fmla="*/ 2066611 w 5020531"/>
                <a:gd name="connsiteY20" fmla="*/ 1041671 h 2730916"/>
                <a:gd name="connsiteX21" fmla="*/ 1967135 w 5020531"/>
                <a:gd name="connsiteY21" fmla="*/ 1032137 h 2730916"/>
                <a:gd name="connsiteX22" fmla="*/ 1873123 w 5020531"/>
                <a:gd name="connsiteY22" fmla="*/ 1004277 h 2730916"/>
                <a:gd name="connsiteX23" fmla="*/ 1004273 w 5020531"/>
                <a:gd name="connsiteY23" fmla="*/ 1873126 h 2730916"/>
                <a:gd name="connsiteX24" fmla="*/ 1032136 w 5020531"/>
                <a:gd name="connsiteY24" fmla="*/ 1967145 h 2730916"/>
                <a:gd name="connsiteX25" fmla="*/ 889117 w 5020531"/>
                <a:gd name="connsiteY25" fmla="*/ 2434906 h 2730916"/>
                <a:gd name="connsiteX26" fmla="*/ 152547 w 5020531"/>
                <a:gd name="connsiteY26" fmla="*/ 2434911 h 2730916"/>
                <a:gd name="connsiteX27" fmla="*/ 152552 w 5020531"/>
                <a:gd name="connsiteY27" fmla="*/ 1698342 h 2730916"/>
                <a:gd name="connsiteX28" fmla="*/ 520836 w 5020531"/>
                <a:gd name="connsiteY28" fmla="*/ 1545793 h 2730916"/>
                <a:gd name="connsiteX29" fmla="*/ 620310 w 5020531"/>
                <a:gd name="connsiteY29" fmla="*/ 1555324 h 2730916"/>
                <a:gd name="connsiteX30" fmla="*/ 714351 w 5020531"/>
                <a:gd name="connsiteY30" fmla="*/ 1583192 h 2730916"/>
                <a:gd name="connsiteX31" fmla="*/ 1583182 w 5020531"/>
                <a:gd name="connsiteY31" fmla="*/ 714361 h 2730916"/>
                <a:gd name="connsiteX32" fmla="*/ 1555312 w 5020531"/>
                <a:gd name="connsiteY32" fmla="*/ 620315 h 2730916"/>
                <a:gd name="connsiteX33" fmla="*/ 1698331 w 5020531"/>
                <a:gd name="connsiteY33" fmla="*/ 152553 h 2730916"/>
                <a:gd name="connsiteX34" fmla="*/ 2066619 w 5020531"/>
                <a:gd name="connsiteY34" fmla="*/ 0 h 273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20531" h="2730916">
                  <a:moveTo>
                    <a:pt x="2066619" y="0"/>
                  </a:moveTo>
                  <a:cubicBezTo>
                    <a:pt x="2199909" y="4"/>
                    <a:pt x="2333204" y="50851"/>
                    <a:pt x="2434901" y="152548"/>
                  </a:cubicBezTo>
                  <a:cubicBezTo>
                    <a:pt x="2612875" y="330522"/>
                    <a:pt x="2635118" y="605251"/>
                    <a:pt x="2501636" y="807414"/>
                  </a:cubicBezTo>
                  <a:lnTo>
                    <a:pt x="2486696" y="825704"/>
                  </a:lnTo>
                  <a:lnTo>
                    <a:pt x="3000354" y="1691616"/>
                  </a:lnTo>
                  <a:lnTo>
                    <a:pt x="3025088" y="1689245"/>
                  </a:lnTo>
                  <a:cubicBezTo>
                    <a:pt x="3058410" y="1689245"/>
                    <a:pt x="3091732" y="1692422"/>
                    <a:pt x="3124562" y="1698777"/>
                  </a:cubicBezTo>
                  <a:lnTo>
                    <a:pt x="3220775" y="1727291"/>
                  </a:lnTo>
                  <a:lnTo>
                    <a:pt x="4183361" y="764705"/>
                  </a:lnTo>
                  <a:lnTo>
                    <a:pt x="3882688" y="464031"/>
                  </a:lnTo>
                  <a:lnTo>
                    <a:pt x="5020531" y="179170"/>
                  </a:lnTo>
                  <a:lnTo>
                    <a:pt x="4735670" y="1317014"/>
                  </a:lnTo>
                  <a:lnTo>
                    <a:pt x="4470465" y="1051809"/>
                  </a:lnTo>
                  <a:lnTo>
                    <a:pt x="3507874" y="2014401"/>
                  </a:lnTo>
                  <a:lnTo>
                    <a:pt x="3536383" y="2110603"/>
                  </a:lnTo>
                  <a:cubicBezTo>
                    <a:pt x="3568163" y="2274751"/>
                    <a:pt x="3520489" y="2451239"/>
                    <a:pt x="3393365" y="2578364"/>
                  </a:cubicBezTo>
                  <a:cubicBezTo>
                    <a:pt x="3189965" y="2781764"/>
                    <a:pt x="2860194" y="2781768"/>
                    <a:pt x="2656795" y="2578369"/>
                  </a:cubicBezTo>
                  <a:cubicBezTo>
                    <a:pt x="2478821" y="2400395"/>
                    <a:pt x="2456577" y="2125667"/>
                    <a:pt x="2590059" y="1923503"/>
                  </a:cubicBezTo>
                  <a:lnTo>
                    <a:pt x="2596241" y="1915935"/>
                  </a:lnTo>
                  <a:lnTo>
                    <a:pt x="2077036" y="1040671"/>
                  </a:lnTo>
                  <a:lnTo>
                    <a:pt x="2066611" y="1041671"/>
                  </a:lnTo>
                  <a:cubicBezTo>
                    <a:pt x="2033288" y="1041671"/>
                    <a:pt x="1999964" y="1038493"/>
                    <a:pt x="1967135" y="1032137"/>
                  </a:cubicBezTo>
                  <a:lnTo>
                    <a:pt x="1873123" y="1004277"/>
                  </a:lnTo>
                  <a:lnTo>
                    <a:pt x="1004273" y="1873126"/>
                  </a:lnTo>
                  <a:lnTo>
                    <a:pt x="1032136" y="1967145"/>
                  </a:lnTo>
                  <a:cubicBezTo>
                    <a:pt x="1063915" y="2131293"/>
                    <a:pt x="1016242" y="2307781"/>
                    <a:pt x="889117" y="2434906"/>
                  </a:cubicBezTo>
                  <a:cubicBezTo>
                    <a:pt x="685718" y="2638306"/>
                    <a:pt x="355946" y="2638311"/>
                    <a:pt x="152547" y="2434911"/>
                  </a:cubicBezTo>
                  <a:cubicBezTo>
                    <a:pt x="-50851" y="2231513"/>
                    <a:pt x="-50851" y="1901745"/>
                    <a:pt x="152552" y="1698342"/>
                  </a:cubicBezTo>
                  <a:cubicBezTo>
                    <a:pt x="254250" y="1596644"/>
                    <a:pt x="387545" y="1545789"/>
                    <a:pt x="520836" y="1545793"/>
                  </a:cubicBezTo>
                  <a:cubicBezTo>
                    <a:pt x="554158" y="1545792"/>
                    <a:pt x="587481" y="1548968"/>
                    <a:pt x="620310" y="1555324"/>
                  </a:cubicBezTo>
                  <a:lnTo>
                    <a:pt x="714351" y="1583192"/>
                  </a:lnTo>
                  <a:lnTo>
                    <a:pt x="1583182" y="714361"/>
                  </a:lnTo>
                  <a:lnTo>
                    <a:pt x="1555312" y="620315"/>
                  </a:lnTo>
                  <a:cubicBezTo>
                    <a:pt x="1523533" y="456167"/>
                    <a:pt x="1571206" y="279679"/>
                    <a:pt x="1698331" y="152553"/>
                  </a:cubicBezTo>
                  <a:cubicBezTo>
                    <a:pt x="1800034" y="50852"/>
                    <a:pt x="1933324" y="0"/>
                    <a:pt x="20666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6" name="矩形 3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0981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85"/>
                                        </p:tgtEl>
                                        <p:attrNameLst>
                                          <p:attrName>style.visibility</p:attrName>
                                        </p:attrNameLst>
                                      </p:cBhvr>
                                      <p:to>
                                        <p:strVal val="visible"/>
                                      </p:to>
                                    </p:set>
                                    <p:anim calcmode="lin" valueType="num">
                                      <p:cBhvr>
                                        <p:cTn id="12" dur="500" fill="hold"/>
                                        <p:tgtEl>
                                          <p:spTgt spid="85"/>
                                        </p:tgtEl>
                                        <p:attrNameLst>
                                          <p:attrName>ppt_w</p:attrName>
                                        </p:attrNameLst>
                                      </p:cBhvr>
                                      <p:tavLst>
                                        <p:tav tm="0">
                                          <p:val>
                                            <p:fltVal val="0"/>
                                          </p:val>
                                        </p:tav>
                                        <p:tav tm="100000">
                                          <p:val>
                                            <p:strVal val="#ppt_w"/>
                                          </p:val>
                                        </p:tav>
                                      </p:tavLst>
                                    </p:anim>
                                    <p:anim calcmode="lin" valueType="num">
                                      <p:cBhvr>
                                        <p:cTn id="13" dur="500" fill="hold"/>
                                        <p:tgtEl>
                                          <p:spTgt spid="85"/>
                                        </p:tgtEl>
                                        <p:attrNameLst>
                                          <p:attrName>ppt_h</p:attrName>
                                        </p:attrNameLst>
                                      </p:cBhvr>
                                      <p:tavLst>
                                        <p:tav tm="0">
                                          <p:val>
                                            <p:fltVal val="0"/>
                                          </p:val>
                                        </p:tav>
                                        <p:tav tm="100000">
                                          <p:val>
                                            <p:strVal val="#ppt_h"/>
                                          </p:val>
                                        </p:tav>
                                      </p:tavLst>
                                    </p:anim>
                                    <p:animEffect transition="in" filter="fade">
                                      <p:cBhvr>
                                        <p:cTn id="14" dur="500"/>
                                        <p:tgtEl>
                                          <p:spTgt spid="85"/>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6"/>
                                        </p:tgtEl>
                                        <p:attrNameLst>
                                          <p:attrName>style.visibility</p:attrName>
                                        </p:attrNameLst>
                                      </p:cBhvr>
                                      <p:to>
                                        <p:strVal val="visible"/>
                                      </p:to>
                                    </p:set>
                                    <p:anim calcmode="lin" valueType="num">
                                      <p:cBhvr>
                                        <p:cTn id="17" dur="500" fill="hold"/>
                                        <p:tgtEl>
                                          <p:spTgt spid="86"/>
                                        </p:tgtEl>
                                        <p:attrNameLst>
                                          <p:attrName>ppt_w</p:attrName>
                                        </p:attrNameLst>
                                      </p:cBhvr>
                                      <p:tavLst>
                                        <p:tav tm="0">
                                          <p:val>
                                            <p:fltVal val="0"/>
                                          </p:val>
                                        </p:tav>
                                        <p:tav tm="100000">
                                          <p:val>
                                            <p:strVal val="#ppt_w"/>
                                          </p:val>
                                        </p:tav>
                                      </p:tavLst>
                                    </p:anim>
                                    <p:anim calcmode="lin" valueType="num">
                                      <p:cBhvr>
                                        <p:cTn id="18" dur="500" fill="hold"/>
                                        <p:tgtEl>
                                          <p:spTgt spid="86"/>
                                        </p:tgtEl>
                                        <p:attrNameLst>
                                          <p:attrName>ppt_h</p:attrName>
                                        </p:attrNameLst>
                                      </p:cBhvr>
                                      <p:tavLst>
                                        <p:tav tm="0">
                                          <p:val>
                                            <p:fltVal val="0"/>
                                          </p:val>
                                        </p:tav>
                                        <p:tav tm="100000">
                                          <p:val>
                                            <p:strVal val="#ppt_h"/>
                                          </p:val>
                                        </p:tav>
                                      </p:tavLst>
                                    </p:anim>
                                    <p:animEffect transition="in" filter="fade">
                                      <p:cBhvr>
                                        <p:cTn id="19" dur="500"/>
                                        <p:tgtEl>
                                          <p:spTgt spid="86"/>
                                        </p:tgtEl>
                                      </p:cBhvr>
                                    </p:animEffect>
                                  </p:childTnLst>
                                </p:cTn>
                              </p:par>
                            </p:childTnLst>
                          </p:cTn>
                        </p:par>
                        <p:par>
                          <p:cTn id="20" fill="hold">
                            <p:stCondLst>
                              <p:cond delay="900"/>
                            </p:stCondLst>
                            <p:childTnLst>
                              <p:par>
                                <p:cTn id="21" presetID="16" presetClass="entr" presetSubtype="21"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barn(inVertical)">
                                      <p:cBhvr>
                                        <p:cTn id="23" dur="500"/>
                                        <p:tgtEl>
                                          <p:spTgt spid="8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barn(inVertical)">
                                      <p:cBhvr>
                                        <p:cTn id="26" dur="500"/>
                                        <p:tgtEl>
                                          <p:spTgt spid="8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barn(inVertical)">
                                      <p:cBhvr>
                                        <p:cTn id="29" dur="500"/>
                                        <p:tgtEl>
                                          <p:spTgt spid="89"/>
                                        </p:tgtEl>
                                      </p:cBhvr>
                                    </p:animEffect>
                                  </p:childTnLst>
                                </p:cTn>
                              </p:par>
                            </p:childTnLst>
                          </p:cTn>
                        </p:par>
                        <p:par>
                          <p:cTn id="30" fill="hold">
                            <p:stCondLst>
                              <p:cond delay="1400"/>
                            </p:stCondLst>
                            <p:childTnLst>
                              <p:par>
                                <p:cTn id="31" presetID="2" presetClass="entr" presetSubtype="2" fill="hold" grpId="0" nodeType="afterEffect">
                                  <p:stCondLst>
                                    <p:cond delay="0"/>
                                  </p:stCondLst>
                                  <p:childTnLst>
                                    <p:set>
                                      <p:cBhvr>
                                        <p:cTn id="32" dur="1" fill="hold">
                                          <p:stCondLst>
                                            <p:cond delay="0"/>
                                          </p:stCondLst>
                                        </p:cTn>
                                        <p:tgtEl>
                                          <p:spTgt spid="49">
                                            <p:txEl>
                                              <p:pRg st="0" end="0"/>
                                            </p:txEl>
                                          </p:spTgt>
                                        </p:tgtEl>
                                        <p:attrNameLst>
                                          <p:attrName>style.visibility</p:attrName>
                                        </p:attrNameLst>
                                      </p:cBhvr>
                                      <p:to>
                                        <p:strVal val="visible"/>
                                      </p:to>
                                    </p:set>
                                    <p:anim calcmode="lin" valueType="num">
                                      <p:cBhvr additive="base">
                                        <p:cTn id="33"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35" fill="hold">
                            <p:stCondLst>
                              <p:cond delay="1900"/>
                            </p:stCondLst>
                            <p:childTnLst>
                              <p:par>
                                <p:cTn id="36" presetID="16" presetClass="entr" presetSubtype="21"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barn(inVertical)">
                                      <p:cBhvr>
                                        <p:cTn id="38" dur="500"/>
                                        <p:tgtEl>
                                          <p:spTgt spid="71"/>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barn(inVertical)">
                                      <p:cBhvr>
                                        <p:cTn id="42" dur="500"/>
                                        <p:tgtEl>
                                          <p:spTgt spid="90"/>
                                        </p:tgtEl>
                                      </p:cBhvr>
                                    </p:animEffect>
                                  </p:childTnLst>
                                </p:cTn>
                              </p:par>
                            </p:childTnLst>
                          </p:cTn>
                        </p:par>
                        <p:par>
                          <p:cTn id="43" fill="hold">
                            <p:stCondLst>
                              <p:cond delay="29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par>
                                <p:cTn id="49" presetID="53" presetClass="entr" presetSubtype="16" fill="hold" nodeType="withEffect">
                                  <p:stCondLst>
                                    <p:cond delay="20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par>
                                <p:cTn id="54" presetID="53" presetClass="entr" presetSubtype="16" fill="hold" nodeType="withEffect">
                                  <p:stCondLst>
                                    <p:cond delay="4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60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20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6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8" grpId="0"/>
      <p:bldP spid="49" grpId="0" build="p"/>
      <p:bldP spid="37" grpId="0" animBg="1"/>
      <p:bldP spid="85" grpId="0" animBg="1"/>
      <p:bldP spid="86" grpId="0" animBg="1"/>
      <p:bldP spid="87" grpId="0" animBg="1"/>
      <p:bldP spid="88" grpId="0"/>
      <p:bldP spid="89" grpId="0"/>
      <p:bldP spid="90" grpId="0"/>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1" name="圆角矩形 4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4750" y="847452"/>
            <a:ext cx="5040560" cy="504055"/>
          </a:xfrm>
        </p:spPr>
        <p:txBody>
          <a:bodyPr>
            <a:noAutofit/>
          </a:bodyPr>
          <a:lstStyle/>
          <a:p>
            <a:r>
              <a:rPr lang="zh-CN" altLang="en-US" sz="4000" dirty="0" smtClean="0">
                <a:solidFill>
                  <a:schemeClr val="bg1">
                    <a:lumMod val="65000"/>
                  </a:schemeClr>
                </a:solidFill>
              </a:rPr>
              <a:t>人员配置</a:t>
            </a:r>
            <a:endParaRPr lang="zh-CN" altLang="en-US" sz="4000" dirty="0">
              <a:solidFill>
                <a:schemeClr val="bg1">
                  <a:lumMod val="65000"/>
                </a:schemeClr>
              </a:solidFill>
            </a:endParaRPr>
          </a:p>
        </p:txBody>
      </p:sp>
      <p:sp>
        <p:nvSpPr>
          <p:cNvPr id="203" name="TextBox 17"/>
          <p:cNvSpPr txBox="1"/>
          <p:nvPr/>
        </p:nvSpPr>
        <p:spPr>
          <a:xfrm>
            <a:off x="1027381"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04" name="组合 203"/>
          <p:cNvGrpSpPr/>
          <p:nvPr/>
        </p:nvGrpSpPr>
        <p:grpSpPr>
          <a:xfrm>
            <a:off x="762001" y="1892067"/>
            <a:ext cx="2336812" cy="2336695"/>
            <a:chOff x="666740" y="1614416"/>
            <a:chExt cx="2282516" cy="2575350"/>
          </a:xfrm>
          <a:effectLst/>
        </p:grpSpPr>
        <p:sp>
          <p:nvSpPr>
            <p:cNvPr id="205" name="Freeform 5"/>
            <p:cNvSpPr>
              <a:spLocks/>
            </p:cNvSpPr>
            <p:nvPr/>
          </p:nvSpPr>
          <p:spPr bwMode="auto">
            <a:xfrm rot="5400000">
              <a:off x="520323" y="1760833"/>
              <a:ext cx="2575350" cy="2282516"/>
            </a:xfrm>
            <a:prstGeom prst="ellipse">
              <a:avLst/>
            </a:prstGeom>
            <a:solidFill>
              <a:srgbClr val="4BB4D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6" name="Freeform 5"/>
            <p:cNvSpPr>
              <a:spLocks/>
            </p:cNvSpPr>
            <p:nvPr/>
          </p:nvSpPr>
          <p:spPr bwMode="auto">
            <a:xfrm rot="5400000">
              <a:off x="64791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任意多边形 206"/>
            <p:cNvSpPr/>
            <p:nvPr/>
          </p:nvSpPr>
          <p:spPr>
            <a:xfrm>
              <a:off x="978087" y="1972348"/>
              <a:ext cx="1659822" cy="1859488"/>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08" name="圆角矩形 207"/>
          <p:cNvSpPr/>
          <p:nvPr/>
        </p:nvSpPr>
        <p:spPr>
          <a:xfrm>
            <a:off x="1049381" y="4714850"/>
            <a:ext cx="1762052" cy="387100"/>
          </a:xfrm>
          <a:prstGeom prst="roundRect">
            <a:avLst>
              <a:gd name="adj" fmla="val 50000"/>
            </a:avLst>
          </a:prstGeom>
          <a:solidFill>
            <a:srgbClr val="4BB4DB"/>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9" name="TextBox 12"/>
          <p:cNvSpPr txBox="1"/>
          <p:nvPr/>
        </p:nvSpPr>
        <p:spPr>
          <a:xfrm>
            <a:off x="1545688"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0" name="TextBox 16"/>
          <p:cNvSpPr txBox="1"/>
          <p:nvPr/>
        </p:nvSpPr>
        <p:spPr>
          <a:xfrm>
            <a:off x="900540"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11" name="TextBox 17"/>
          <p:cNvSpPr txBox="1"/>
          <p:nvPr/>
        </p:nvSpPr>
        <p:spPr>
          <a:xfrm>
            <a:off x="3765497"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12" name="组合 211"/>
          <p:cNvGrpSpPr/>
          <p:nvPr/>
        </p:nvGrpSpPr>
        <p:grpSpPr>
          <a:xfrm>
            <a:off x="3539063" y="1892067"/>
            <a:ext cx="2336812" cy="2336695"/>
            <a:chOff x="3527265" y="1614416"/>
            <a:chExt cx="2282516" cy="2575350"/>
          </a:xfrm>
          <a:effectLst/>
        </p:grpSpPr>
        <p:sp>
          <p:nvSpPr>
            <p:cNvPr id="213" name="Freeform 5"/>
            <p:cNvSpPr>
              <a:spLocks/>
            </p:cNvSpPr>
            <p:nvPr/>
          </p:nvSpPr>
          <p:spPr bwMode="auto">
            <a:xfrm rot="5400000">
              <a:off x="3380848" y="1760833"/>
              <a:ext cx="2575350" cy="2282516"/>
            </a:xfrm>
            <a:prstGeom prst="ellipse">
              <a:avLst/>
            </a:prstGeom>
            <a:solidFill>
              <a:srgbClr val="4BB4D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4" name="Freeform 5"/>
            <p:cNvSpPr>
              <a:spLocks/>
            </p:cNvSpPr>
            <p:nvPr/>
          </p:nvSpPr>
          <p:spPr bwMode="auto">
            <a:xfrm rot="5400000">
              <a:off x="3508444" y="1873921"/>
              <a:ext cx="2320158" cy="2056340"/>
            </a:xfrm>
            <a:prstGeom prst="ellipse">
              <a:avLst/>
            </a:prstGeom>
            <a:solidFill>
              <a:srgbClr val="FFFFFF"/>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15" name="任意多边形 214"/>
            <p:cNvSpPr/>
            <p:nvPr/>
          </p:nvSpPr>
          <p:spPr>
            <a:xfrm>
              <a:off x="3838612" y="1972348"/>
              <a:ext cx="1659822" cy="1859488"/>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16" name="圆角矩形 215"/>
          <p:cNvSpPr/>
          <p:nvPr/>
        </p:nvSpPr>
        <p:spPr>
          <a:xfrm>
            <a:off x="3787498" y="4714850"/>
            <a:ext cx="1762052" cy="387100"/>
          </a:xfrm>
          <a:prstGeom prst="roundRect">
            <a:avLst>
              <a:gd name="adj" fmla="val 50000"/>
            </a:avLst>
          </a:prstGeom>
          <a:solidFill>
            <a:srgbClr val="89A0C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17" name="TextBox 12"/>
          <p:cNvSpPr txBox="1"/>
          <p:nvPr/>
        </p:nvSpPr>
        <p:spPr>
          <a:xfrm>
            <a:off x="4283805"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8" name="TextBox 16"/>
          <p:cNvSpPr txBox="1"/>
          <p:nvPr/>
        </p:nvSpPr>
        <p:spPr>
          <a:xfrm>
            <a:off x="3638658"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19" name="TextBox 17"/>
          <p:cNvSpPr txBox="1"/>
          <p:nvPr/>
        </p:nvSpPr>
        <p:spPr>
          <a:xfrm>
            <a:off x="6626023"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20" name="组合 219"/>
          <p:cNvGrpSpPr/>
          <p:nvPr/>
        </p:nvGrpSpPr>
        <p:grpSpPr>
          <a:xfrm>
            <a:off x="6316127" y="1892067"/>
            <a:ext cx="2336812" cy="2336695"/>
            <a:chOff x="6387790" y="1614416"/>
            <a:chExt cx="2282516" cy="2575350"/>
          </a:xfrm>
          <a:effectLst/>
        </p:grpSpPr>
        <p:sp>
          <p:nvSpPr>
            <p:cNvPr id="221" name="Freeform 5"/>
            <p:cNvSpPr>
              <a:spLocks/>
            </p:cNvSpPr>
            <p:nvPr/>
          </p:nvSpPr>
          <p:spPr bwMode="auto">
            <a:xfrm rot="5400000">
              <a:off x="6241373" y="1760833"/>
              <a:ext cx="2575350" cy="2282516"/>
            </a:xfrm>
            <a:prstGeom prst="ellipse">
              <a:avLst/>
            </a:prstGeom>
            <a:solidFill>
              <a:srgbClr val="FEDE1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2" name="Freeform 5"/>
            <p:cNvSpPr>
              <a:spLocks/>
            </p:cNvSpPr>
            <p:nvPr/>
          </p:nvSpPr>
          <p:spPr bwMode="auto">
            <a:xfrm rot="5400000">
              <a:off x="636896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23" name="任意多边形 222"/>
            <p:cNvSpPr/>
            <p:nvPr/>
          </p:nvSpPr>
          <p:spPr>
            <a:xfrm>
              <a:off x="6699137" y="1972348"/>
              <a:ext cx="1659822" cy="1859488"/>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24" name="圆角矩形 223"/>
          <p:cNvSpPr/>
          <p:nvPr/>
        </p:nvSpPr>
        <p:spPr>
          <a:xfrm>
            <a:off x="6648023" y="4714850"/>
            <a:ext cx="1762052" cy="387100"/>
          </a:xfrm>
          <a:prstGeom prst="roundRect">
            <a:avLst>
              <a:gd name="adj" fmla="val 50000"/>
            </a:avLst>
          </a:prstGeom>
          <a:solidFill>
            <a:srgbClr val="FEDE17"/>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25" name="TextBox 12"/>
          <p:cNvSpPr txBox="1"/>
          <p:nvPr/>
        </p:nvSpPr>
        <p:spPr>
          <a:xfrm>
            <a:off x="7144329"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26" name="TextBox 16"/>
          <p:cNvSpPr txBox="1"/>
          <p:nvPr/>
        </p:nvSpPr>
        <p:spPr>
          <a:xfrm>
            <a:off x="6499183" y="5307333"/>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27" name="TextBox 17"/>
          <p:cNvSpPr txBox="1"/>
          <p:nvPr/>
        </p:nvSpPr>
        <p:spPr>
          <a:xfrm>
            <a:off x="9358569" y="5874936"/>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28" name="组合 227"/>
          <p:cNvGrpSpPr/>
          <p:nvPr/>
        </p:nvGrpSpPr>
        <p:grpSpPr>
          <a:xfrm>
            <a:off x="9093189" y="1892067"/>
            <a:ext cx="2336812" cy="2336695"/>
            <a:chOff x="9248314" y="1614416"/>
            <a:chExt cx="2282516" cy="2575350"/>
          </a:xfrm>
          <a:effectLst/>
        </p:grpSpPr>
        <p:sp>
          <p:nvSpPr>
            <p:cNvPr id="229" name="Freeform 5"/>
            <p:cNvSpPr>
              <a:spLocks/>
            </p:cNvSpPr>
            <p:nvPr/>
          </p:nvSpPr>
          <p:spPr bwMode="auto">
            <a:xfrm rot="5400000">
              <a:off x="9101897" y="1760833"/>
              <a:ext cx="2575350" cy="2282516"/>
            </a:xfrm>
            <a:prstGeom prst="ellipse">
              <a:avLst/>
            </a:prstGeom>
            <a:solidFill>
              <a:srgbClr val="E3214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0" name="Freeform 5"/>
            <p:cNvSpPr>
              <a:spLocks/>
            </p:cNvSpPr>
            <p:nvPr/>
          </p:nvSpPr>
          <p:spPr bwMode="auto">
            <a:xfrm rot="5400000">
              <a:off x="9229493"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31" name="任意多边形 230"/>
            <p:cNvSpPr/>
            <p:nvPr/>
          </p:nvSpPr>
          <p:spPr>
            <a:xfrm>
              <a:off x="9559661" y="1972348"/>
              <a:ext cx="1659822" cy="1859488"/>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232" name="圆角矩形 231"/>
          <p:cNvSpPr/>
          <p:nvPr/>
        </p:nvSpPr>
        <p:spPr>
          <a:xfrm>
            <a:off x="9380569" y="4714850"/>
            <a:ext cx="1762052" cy="387100"/>
          </a:xfrm>
          <a:prstGeom prst="roundRect">
            <a:avLst>
              <a:gd name="adj" fmla="val 50000"/>
            </a:avLst>
          </a:prstGeom>
          <a:solidFill>
            <a:srgbClr val="E32146"/>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33" name="TextBox 12"/>
          <p:cNvSpPr txBox="1"/>
          <p:nvPr/>
        </p:nvSpPr>
        <p:spPr>
          <a:xfrm>
            <a:off x="9876876" y="4754513"/>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34" name="TextBox 16"/>
          <p:cNvSpPr txBox="1"/>
          <p:nvPr/>
        </p:nvSpPr>
        <p:spPr>
          <a:xfrm>
            <a:off x="9231728" y="5307335"/>
            <a:ext cx="2059733" cy="461832"/>
          </a:xfrm>
          <a:prstGeom prst="rect">
            <a:avLst/>
          </a:prstGeom>
          <a:noFill/>
        </p:spPr>
        <p:txBody>
          <a:bodyPr wrap="square" lIns="91603" tIns="45803" rIns="91603" bIns="45803" rtlCol="0">
            <a:spAutoFit/>
          </a:bodyPr>
          <a:lstStyle/>
          <a:p>
            <a:pPr algn="ctr"/>
            <a:r>
              <a:rPr lang="zh-CN" altLang="en-US" sz="2400" dirty="0">
                <a:solidFill>
                  <a:schemeClr val="tx1">
                    <a:lumMod val="65000"/>
                    <a:lumOff val="35000"/>
                  </a:schemeClr>
                </a:solidFill>
                <a:latin typeface="微软雅黑" pitchFamily="34" charset="-122"/>
                <a:ea typeface="微软雅黑" pitchFamily="34" charset="-122"/>
              </a:rPr>
              <a:t>主要职责</a:t>
            </a:r>
            <a:endParaRPr lang="en-US" altLang="zh-CN" sz="2400" dirty="0">
              <a:solidFill>
                <a:schemeClr val="tx1">
                  <a:lumMod val="65000"/>
                  <a:lumOff val="35000"/>
                </a:schemeClr>
              </a:solidFill>
              <a:latin typeface="微软雅黑" pitchFamily="34" charset="-122"/>
              <a:ea typeface="微软雅黑" pitchFamily="34" charset="-122"/>
            </a:endParaRPr>
          </a:p>
        </p:txBody>
      </p:sp>
      <p:sp>
        <p:nvSpPr>
          <p:cNvPr id="36" name="矩形 3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09987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4"/>
                                        </p:tgtEl>
                                        <p:attrNameLst>
                                          <p:attrName>style.visibility</p:attrName>
                                        </p:attrNameLst>
                                      </p:cBhvr>
                                      <p:to>
                                        <p:strVal val="visible"/>
                                      </p:to>
                                    </p:set>
                                    <p:anim calcmode="lin" valueType="num">
                                      <p:cBhvr>
                                        <p:cTn id="7" dur="500" fill="hold"/>
                                        <p:tgtEl>
                                          <p:spTgt spid="204"/>
                                        </p:tgtEl>
                                        <p:attrNameLst>
                                          <p:attrName>ppt_w</p:attrName>
                                        </p:attrNameLst>
                                      </p:cBhvr>
                                      <p:tavLst>
                                        <p:tav tm="0">
                                          <p:val>
                                            <p:fltVal val="0"/>
                                          </p:val>
                                        </p:tav>
                                        <p:tav tm="100000">
                                          <p:val>
                                            <p:strVal val="#ppt_w"/>
                                          </p:val>
                                        </p:tav>
                                      </p:tavLst>
                                    </p:anim>
                                    <p:anim calcmode="lin" valueType="num">
                                      <p:cBhvr>
                                        <p:cTn id="8" dur="500" fill="hold"/>
                                        <p:tgtEl>
                                          <p:spTgt spid="204"/>
                                        </p:tgtEl>
                                        <p:attrNameLst>
                                          <p:attrName>ppt_h</p:attrName>
                                        </p:attrNameLst>
                                      </p:cBhvr>
                                      <p:tavLst>
                                        <p:tav tm="0">
                                          <p:val>
                                            <p:fltVal val="0"/>
                                          </p:val>
                                        </p:tav>
                                        <p:tav tm="100000">
                                          <p:val>
                                            <p:strVal val="#ppt_h"/>
                                          </p:val>
                                        </p:tav>
                                      </p:tavLst>
                                    </p:anim>
                                    <p:animEffect transition="in" filter="fade">
                                      <p:cBhvr>
                                        <p:cTn id="9" dur="500"/>
                                        <p:tgtEl>
                                          <p:spTgt spid="204"/>
                                        </p:tgtEl>
                                      </p:cBhvr>
                                    </p:animEffect>
                                    <p:anim calcmode="lin" valueType="num">
                                      <p:cBhvr>
                                        <p:cTn id="10" dur="500" fill="hold"/>
                                        <p:tgtEl>
                                          <p:spTgt spid="204"/>
                                        </p:tgtEl>
                                        <p:attrNameLst>
                                          <p:attrName>ppt_x</p:attrName>
                                        </p:attrNameLst>
                                      </p:cBhvr>
                                      <p:tavLst>
                                        <p:tav tm="0">
                                          <p:val>
                                            <p:fltVal val="0.5"/>
                                          </p:val>
                                        </p:tav>
                                        <p:tav tm="100000">
                                          <p:val>
                                            <p:strVal val="#ppt_x"/>
                                          </p:val>
                                        </p:tav>
                                      </p:tavLst>
                                    </p:anim>
                                    <p:anim calcmode="lin" valueType="num">
                                      <p:cBhvr>
                                        <p:cTn id="11" dur="500" fill="hold"/>
                                        <p:tgtEl>
                                          <p:spTgt spid="20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12"/>
                                        </p:tgtEl>
                                        <p:attrNameLst>
                                          <p:attrName>style.visibility</p:attrName>
                                        </p:attrNameLst>
                                      </p:cBhvr>
                                      <p:to>
                                        <p:strVal val="visible"/>
                                      </p:to>
                                    </p:set>
                                    <p:anim calcmode="lin" valueType="num">
                                      <p:cBhvr>
                                        <p:cTn id="14" dur="500" fill="hold"/>
                                        <p:tgtEl>
                                          <p:spTgt spid="212"/>
                                        </p:tgtEl>
                                        <p:attrNameLst>
                                          <p:attrName>ppt_w</p:attrName>
                                        </p:attrNameLst>
                                      </p:cBhvr>
                                      <p:tavLst>
                                        <p:tav tm="0">
                                          <p:val>
                                            <p:fltVal val="0"/>
                                          </p:val>
                                        </p:tav>
                                        <p:tav tm="100000">
                                          <p:val>
                                            <p:strVal val="#ppt_w"/>
                                          </p:val>
                                        </p:tav>
                                      </p:tavLst>
                                    </p:anim>
                                    <p:anim calcmode="lin" valueType="num">
                                      <p:cBhvr>
                                        <p:cTn id="15" dur="500" fill="hold"/>
                                        <p:tgtEl>
                                          <p:spTgt spid="212"/>
                                        </p:tgtEl>
                                        <p:attrNameLst>
                                          <p:attrName>ppt_h</p:attrName>
                                        </p:attrNameLst>
                                      </p:cBhvr>
                                      <p:tavLst>
                                        <p:tav tm="0">
                                          <p:val>
                                            <p:fltVal val="0"/>
                                          </p:val>
                                        </p:tav>
                                        <p:tav tm="100000">
                                          <p:val>
                                            <p:strVal val="#ppt_h"/>
                                          </p:val>
                                        </p:tav>
                                      </p:tavLst>
                                    </p:anim>
                                    <p:animEffect transition="in" filter="fade">
                                      <p:cBhvr>
                                        <p:cTn id="16" dur="500"/>
                                        <p:tgtEl>
                                          <p:spTgt spid="212"/>
                                        </p:tgtEl>
                                      </p:cBhvr>
                                    </p:animEffect>
                                    <p:anim calcmode="lin" valueType="num">
                                      <p:cBhvr>
                                        <p:cTn id="17" dur="500" fill="hold"/>
                                        <p:tgtEl>
                                          <p:spTgt spid="212"/>
                                        </p:tgtEl>
                                        <p:attrNameLst>
                                          <p:attrName>ppt_x</p:attrName>
                                        </p:attrNameLst>
                                      </p:cBhvr>
                                      <p:tavLst>
                                        <p:tav tm="0">
                                          <p:val>
                                            <p:fltVal val="0.5"/>
                                          </p:val>
                                        </p:tav>
                                        <p:tav tm="100000">
                                          <p:val>
                                            <p:strVal val="#ppt_x"/>
                                          </p:val>
                                        </p:tav>
                                      </p:tavLst>
                                    </p:anim>
                                    <p:anim calcmode="lin" valueType="num">
                                      <p:cBhvr>
                                        <p:cTn id="18" dur="500" fill="hold"/>
                                        <p:tgtEl>
                                          <p:spTgt spid="21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220"/>
                                        </p:tgtEl>
                                        <p:attrNameLst>
                                          <p:attrName>style.visibility</p:attrName>
                                        </p:attrNameLst>
                                      </p:cBhvr>
                                      <p:to>
                                        <p:strVal val="visible"/>
                                      </p:to>
                                    </p:set>
                                    <p:anim calcmode="lin" valueType="num">
                                      <p:cBhvr>
                                        <p:cTn id="21" dur="500" fill="hold"/>
                                        <p:tgtEl>
                                          <p:spTgt spid="220"/>
                                        </p:tgtEl>
                                        <p:attrNameLst>
                                          <p:attrName>ppt_w</p:attrName>
                                        </p:attrNameLst>
                                      </p:cBhvr>
                                      <p:tavLst>
                                        <p:tav tm="0">
                                          <p:val>
                                            <p:fltVal val="0"/>
                                          </p:val>
                                        </p:tav>
                                        <p:tav tm="100000">
                                          <p:val>
                                            <p:strVal val="#ppt_w"/>
                                          </p:val>
                                        </p:tav>
                                      </p:tavLst>
                                    </p:anim>
                                    <p:anim calcmode="lin" valueType="num">
                                      <p:cBhvr>
                                        <p:cTn id="22" dur="500" fill="hold"/>
                                        <p:tgtEl>
                                          <p:spTgt spid="220"/>
                                        </p:tgtEl>
                                        <p:attrNameLst>
                                          <p:attrName>ppt_h</p:attrName>
                                        </p:attrNameLst>
                                      </p:cBhvr>
                                      <p:tavLst>
                                        <p:tav tm="0">
                                          <p:val>
                                            <p:fltVal val="0"/>
                                          </p:val>
                                        </p:tav>
                                        <p:tav tm="100000">
                                          <p:val>
                                            <p:strVal val="#ppt_h"/>
                                          </p:val>
                                        </p:tav>
                                      </p:tavLst>
                                    </p:anim>
                                    <p:animEffect transition="in" filter="fade">
                                      <p:cBhvr>
                                        <p:cTn id="23" dur="500"/>
                                        <p:tgtEl>
                                          <p:spTgt spid="220"/>
                                        </p:tgtEl>
                                      </p:cBhvr>
                                    </p:animEffect>
                                    <p:anim calcmode="lin" valueType="num">
                                      <p:cBhvr>
                                        <p:cTn id="24" dur="500" fill="hold"/>
                                        <p:tgtEl>
                                          <p:spTgt spid="220"/>
                                        </p:tgtEl>
                                        <p:attrNameLst>
                                          <p:attrName>ppt_x</p:attrName>
                                        </p:attrNameLst>
                                      </p:cBhvr>
                                      <p:tavLst>
                                        <p:tav tm="0">
                                          <p:val>
                                            <p:fltVal val="0.5"/>
                                          </p:val>
                                        </p:tav>
                                        <p:tav tm="100000">
                                          <p:val>
                                            <p:strVal val="#ppt_x"/>
                                          </p:val>
                                        </p:tav>
                                      </p:tavLst>
                                    </p:anim>
                                    <p:anim calcmode="lin" valueType="num">
                                      <p:cBhvr>
                                        <p:cTn id="25" dur="500" fill="hold"/>
                                        <p:tgtEl>
                                          <p:spTgt spid="22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228"/>
                                        </p:tgtEl>
                                        <p:attrNameLst>
                                          <p:attrName>style.visibility</p:attrName>
                                        </p:attrNameLst>
                                      </p:cBhvr>
                                      <p:to>
                                        <p:strVal val="visible"/>
                                      </p:to>
                                    </p:set>
                                    <p:anim calcmode="lin" valueType="num">
                                      <p:cBhvr>
                                        <p:cTn id="28" dur="500" fill="hold"/>
                                        <p:tgtEl>
                                          <p:spTgt spid="228"/>
                                        </p:tgtEl>
                                        <p:attrNameLst>
                                          <p:attrName>ppt_w</p:attrName>
                                        </p:attrNameLst>
                                      </p:cBhvr>
                                      <p:tavLst>
                                        <p:tav tm="0">
                                          <p:val>
                                            <p:fltVal val="0"/>
                                          </p:val>
                                        </p:tav>
                                        <p:tav tm="100000">
                                          <p:val>
                                            <p:strVal val="#ppt_w"/>
                                          </p:val>
                                        </p:tav>
                                      </p:tavLst>
                                    </p:anim>
                                    <p:anim calcmode="lin" valueType="num">
                                      <p:cBhvr>
                                        <p:cTn id="29" dur="500" fill="hold"/>
                                        <p:tgtEl>
                                          <p:spTgt spid="228"/>
                                        </p:tgtEl>
                                        <p:attrNameLst>
                                          <p:attrName>ppt_h</p:attrName>
                                        </p:attrNameLst>
                                      </p:cBhvr>
                                      <p:tavLst>
                                        <p:tav tm="0">
                                          <p:val>
                                            <p:fltVal val="0"/>
                                          </p:val>
                                        </p:tav>
                                        <p:tav tm="100000">
                                          <p:val>
                                            <p:strVal val="#ppt_h"/>
                                          </p:val>
                                        </p:tav>
                                      </p:tavLst>
                                    </p:anim>
                                    <p:animEffect transition="in" filter="fade">
                                      <p:cBhvr>
                                        <p:cTn id="30" dur="500"/>
                                        <p:tgtEl>
                                          <p:spTgt spid="228"/>
                                        </p:tgtEl>
                                      </p:cBhvr>
                                    </p:animEffect>
                                    <p:anim calcmode="lin" valueType="num">
                                      <p:cBhvr>
                                        <p:cTn id="31" dur="500" fill="hold"/>
                                        <p:tgtEl>
                                          <p:spTgt spid="228"/>
                                        </p:tgtEl>
                                        <p:attrNameLst>
                                          <p:attrName>ppt_x</p:attrName>
                                        </p:attrNameLst>
                                      </p:cBhvr>
                                      <p:tavLst>
                                        <p:tav tm="0">
                                          <p:val>
                                            <p:fltVal val="0.5"/>
                                          </p:val>
                                        </p:tav>
                                        <p:tav tm="100000">
                                          <p:val>
                                            <p:strVal val="#ppt_x"/>
                                          </p:val>
                                        </p:tav>
                                      </p:tavLst>
                                    </p:anim>
                                    <p:anim calcmode="lin" valueType="num">
                                      <p:cBhvr>
                                        <p:cTn id="32" dur="500" fill="hold"/>
                                        <p:tgtEl>
                                          <p:spTgt spid="228"/>
                                        </p:tgtEl>
                                        <p:attrNameLst>
                                          <p:attrName>ppt_y</p:attrName>
                                        </p:attrNameLst>
                                      </p:cBhvr>
                                      <p:tavLst>
                                        <p:tav tm="0">
                                          <p:val>
                                            <p:fltVal val="0.5"/>
                                          </p:val>
                                        </p:tav>
                                        <p:tav tm="100000">
                                          <p:val>
                                            <p:strVal val="#ppt_y"/>
                                          </p:val>
                                        </p:tav>
                                      </p:tavLst>
                                    </p:anim>
                                  </p:childTnLst>
                                </p:cTn>
                              </p:par>
                            </p:childTnLst>
                          </p:cTn>
                        </p:par>
                        <p:par>
                          <p:cTn id="33" fill="hold">
                            <p:stCondLst>
                              <p:cond delay="1400"/>
                            </p:stCondLst>
                            <p:childTnLst>
                              <p:par>
                                <p:cTn id="34" presetID="16" presetClass="entr" presetSubtype="21" fill="hold" grpId="0" nodeType="afterEffect">
                                  <p:stCondLst>
                                    <p:cond delay="0"/>
                                  </p:stCondLst>
                                  <p:childTnLst>
                                    <p:set>
                                      <p:cBhvr>
                                        <p:cTn id="35" dur="1" fill="hold">
                                          <p:stCondLst>
                                            <p:cond delay="0"/>
                                          </p:stCondLst>
                                        </p:cTn>
                                        <p:tgtEl>
                                          <p:spTgt spid="203"/>
                                        </p:tgtEl>
                                        <p:attrNameLst>
                                          <p:attrName>style.visibility</p:attrName>
                                        </p:attrNameLst>
                                      </p:cBhvr>
                                      <p:to>
                                        <p:strVal val="visible"/>
                                      </p:to>
                                    </p:set>
                                    <p:animEffect transition="in" filter="barn(inVertical)">
                                      <p:cBhvr>
                                        <p:cTn id="36" dur="500"/>
                                        <p:tgtEl>
                                          <p:spTgt spid="20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08"/>
                                        </p:tgtEl>
                                        <p:attrNameLst>
                                          <p:attrName>style.visibility</p:attrName>
                                        </p:attrNameLst>
                                      </p:cBhvr>
                                      <p:to>
                                        <p:strVal val="visible"/>
                                      </p:to>
                                    </p:set>
                                    <p:animEffect transition="in" filter="barn(inVertical)">
                                      <p:cBhvr>
                                        <p:cTn id="39" dur="500"/>
                                        <p:tgtEl>
                                          <p:spTgt spid="20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09"/>
                                        </p:tgtEl>
                                        <p:attrNameLst>
                                          <p:attrName>style.visibility</p:attrName>
                                        </p:attrNameLst>
                                      </p:cBhvr>
                                      <p:to>
                                        <p:strVal val="visible"/>
                                      </p:to>
                                    </p:set>
                                    <p:animEffect transition="in" filter="barn(inVertical)">
                                      <p:cBhvr>
                                        <p:cTn id="42" dur="500"/>
                                        <p:tgtEl>
                                          <p:spTgt spid="209"/>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10"/>
                                        </p:tgtEl>
                                        <p:attrNameLst>
                                          <p:attrName>style.visibility</p:attrName>
                                        </p:attrNameLst>
                                      </p:cBhvr>
                                      <p:to>
                                        <p:strVal val="visible"/>
                                      </p:to>
                                    </p:set>
                                    <p:animEffect transition="in" filter="barn(inVertical)">
                                      <p:cBhvr>
                                        <p:cTn id="45" dur="500"/>
                                        <p:tgtEl>
                                          <p:spTgt spid="210"/>
                                        </p:tgtEl>
                                      </p:cBhvr>
                                    </p:animEffect>
                                  </p:childTnLst>
                                </p:cTn>
                              </p:par>
                              <p:par>
                                <p:cTn id="46" presetID="16" presetClass="entr" presetSubtype="21" fill="hold" grpId="0" nodeType="withEffect">
                                  <p:stCondLst>
                                    <p:cond delay="300"/>
                                  </p:stCondLst>
                                  <p:childTnLst>
                                    <p:set>
                                      <p:cBhvr>
                                        <p:cTn id="47" dur="1" fill="hold">
                                          <p:stCondLst>
                                            <p:cond delay="0"/>
                                          </p:stCondLst>
                                        </p:cTn>
                                        <p:tgtEl>
                                          <p:spTgt spid="211"/>
                                        </p:tgtEl>
                                        <p:attrNameLst>
                                          <p:attrName>style.visibility</p:attrName>
                                        </p:attrNameLst>
                                      </p:cBhvr>
                                      <p:to>
                                        <p:strVal val="visible"/>
                                      </p:to>
                                    </p:set>
                                    <p:animEffect transition="in" filter="barn(inVertical)">
                                      <p:cBhvr>
                                        <p:cTn id="48" dur="500"/>
                                        <p:tgtEl>
                                          <p:spTgt spid="211"/>
                                        </p:tgtEl>
                                      </p:cBhvr>
                                    </p:animEffect>
                                  </p:childTnLst>
                                </p:cTn>
                              </p:par>
                              <p:par>
                                <p:cTn id="49" presetID="16" presetClass="entr" presetSubtype="21" fill="hold" grpId="0" nodeType="withEffect">
                                  <p:stCondLst>
                                    <p:cond delay="300"/>
                                  </p:stCondLst>
                                  <p:childTnLst>
                                    <p:set>
                                      <p:cBhvr>
                                        <p:cTn id="50" dur="1" fill="hold">
                                          <p:stCondLst>
                                            <p:cond delay="0"/>
                                          </p:stCondLst>
                                        </p:cTn>
                                        <p:tgtEl>
                                          <p:spTgt spid="216"/>
                                        </p:tgtEl>
                                        <p:attrNameLst>
                                          <p:attrName>style.visibility</p:attrName>
                                        </p:attrNameLst>
                                      </p:cBhvr>
                                      <p:to>
                                        <p:strVal val="visible"/>
                                      </p:to>
                                    </p:set>
                                    <p:animEffect transition="in" filter="barn(inVertical)">
                                      <p:cBhvr>
                                        <p:cTn id="51" dur="500"/>
                                        <p:tgtEl>
                                          <p:spTgt spid="216"/>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217"/>
                                        </p:tgtEl>
                                        <p:attrNameLst>
                                          <p:attrName>style.visibility</p:attrName>
                                        </p:attrNameLst>
                                      </p:cBhvr>
                                      <p:to>
                                        <p:strVal val="visible"/>
                                      </p:to>
                                    </p:set>
                                    <p:animEffect transition="in" filter="barn(inVertical)">
                                      <p:cBhvr>
                                        <p:cTn id="54" dur="500"/>
                                        <p:tgtEl>
                                          <p:spTgt spid="217"/>
                                        </p:tgtEl>
                                      </p:cBhvr>
                                    </p:animEffect>
                                  </p:childTnLst>
                                </p:cTn>
                              </p:par>
                              <p:par>
                                <p:cTn id="55" presetID="16" presetClass="entr" presetSubtype="21" fill="hold" grpId="0" nodeType="withEffect">
                                  <p:stCondLst>
                                    <p:cond delay="300"/>
                                  </p:stCondLst>
                                  <p:childTnLst>
                                    <p:set>
                                      <p:cBhvr>
                                        <p:cTn id="56" dur="1" fill="hold">
                                          <p:stCondLst>
                                            <p:cond delay="0"/>
                                          </p:stCondLst>
                                        </p:cTn>
                                        <p:tgtEl>
                                          <p:spTgt spid="218"/>
                                        </p:tgtEl>
                                        <p:attrNameLst>
                                          <p:attrName>style.visibility</p:attrName>
                                        </p:attrNameLst>
                                      </p:cBhvr>
                                      <p:to>
                                        <p:strVal val="visible"/>
                                      </p:to>
                                    </p:set>
                                    <p:animEffect transition="in" filter="barn(inVertical)">
                                      <p:cBhvr>
                                        <p:cTn id="57" dur="500"/>
                                        <p:tgtEl>
                                          <p:spTgt spid="218"/>
                                        </p:tgtEl>
                                      </p:cBhvr>
                                    </p:animEffect>
                                  </p:childTnLst>
                                </p:cTn>
                              </p:par>
                              <p:par>
                                <p:cTn id="58" presetID="16" presetClass="entr" presetSubtype="21" fill="hold" grpId="0" nodeType="withEffect">
                                  <p:stCondLst>
                                    <p:cond delay="600"/>
                                  </p:stCondLst>
                                  <p:childTnLst>
                                    <p:set>
                                      <p:cBhvr>
                                        <p:cTn id="59" dur="1" fill="hold">
                                          <p:stCondLst>
                                            <p:cond delay="0"/>
                                          </p:stCondLst>
                                        </p:cTn>
                                        <p:tgtEl>
                                          <p:spTgt spid="219"/>
                                        </p:tgtEl>
                                        <p:attrNameLst>
                                          <p:attrName>style.visibility</p:attrName>
                                        </p:attrNameLst>
                                      </p:cBhvr>
                                      <p:to>
                                        <p:strVal val="visible"/>
                                      </p:to>
                                    </p:set>
                                    <p:animEffect transition="in" filter="barn(inVertical)">
                                      <p:cBhvr>
                                        <p:cTn id="60" dur="500"/>
                                        <p:tgtEl>
                                          <p:spTgt spid="219"/>
                                        </p:tgtEl>
                                      </p:cBhvr>
                                    </p:animEffect>
                                  </p:childTnLst>
                                </p:cTn>
                              </p:par>
                              <p:par>
                                <p:cTn id="61" presetID="16" presetClass="entr" presetSubtype="21" fill="hold" grpId="0" nodeType="withEffect">
                                  <p:stCondLst>
                                    <p:cond delay="600"/>
                                  </p:stCondLst>
                                  <p:childTnLst>
                                    <p:set>
                                      <p:cBhvr>
                                        <p:cTn id="62" dur="1" fill="hold">
                                          <p:stCondLst>
                                            <p:cond delay="0"/>
                                          </p:stCondLst>
                                        </p:cTn>
                                        <p:tgtEl>
                                          <p:spTgt spid="224"/>
                                        </p:tgtEl>
                                        <p:attrNameLst>
                                          <p:attrName>style.visibility</p:attrName>
                                        </p:attrNameLst>
                                      </p:cBhvr>
                                      <p:to>
                                        <p:strVal val="visible"/>
                                      </p:to>
                                    </p:set>
                                    <p:animEffect transition="in" filter="barn(inVertical)">
                                      <p:cBhvr>
                                        <p:cTn id="63" dur="500"/>
                                        <p:tgtEl>
                                          <p:spTgt spid="224"/>
                                        </p:tgtEl>
                                      </p:cBhvr>
                                    </p:animEffect>
                                  </p:childTnLst>
                                </p:cTn>
                              </p:par>
                              <p:par>
                                <p:cTn id="64" presetID="16" presetClass="entr" presetSubtype="21" fill="hold" grpId="0" nodeType="withEffect">
                                  <p:stCondLst>
                                    <p:cond delay="600"/>
                                  </p:stCondLst>
                                  <p:childTnLst>
                                    <p:set>
                                      <p:cBhvr>
                                        <p:cTn id="65" dur="1" fill="hold">
                                          <p:stCondLst>
                                            <p:cond delay="0"/>
                                          </p:stCondLst>
                                        </p:cTn>
                                        <p:tgtEl>
                                          <p:spTgt spid="225"/>
                                        </p:tgtEl>
                                        <p:attrNameLst>
                                          <p:attrName>style.visibility</p:attrName>
                                        </p:attrNameLst>
                                      </p:cBhvr>
                                      <p:to>
                                        <p:strVal val="visible"/>
                                      </p:to>
                                    </p:set>
                                    <p:animEffect transition="in" filter="barn(inVertical)">
                                      <p:cBhvr>
                                        <p:cTn id="66" dur="500"/>
                                        <p:tgtEl>
                                          <p:spTgt spid="225"/>
                                        </p:tgtEl>
                                      </p:cBhvr>
                                    </p:animEffect>
                                  </p:childTnLst>
                                </p:cTn>
                              </p:par>
                              <p:par>
                                <p:cTn id="67" presetID="16" presetClass="entr" presetSubtype="21" fill="hold" grpId="0" nodeType="withEffect">
                                  <p:stCondLst>
                                    <p:cond delay="600"/>
                                  </p:stCondLst>
                                  <p:childTnLst>
                                    <p:set>
                                      <p:cBhvr>
                                        <p:cTn id="68" dur="1" fill="hold">
                                          <p:stCondLst>
                                            <p:cond delay="0"/>
                                          </p:stCondLst>
                                        </p:cTn>
                                        <p:tgtEl>
                                          <p:spTgt spid="226"/>
                                        </p:tgtEl>
                                        <p:attrNameLst>
                                          <p:attrName>style.visibility</p:attrName>
                                        </p:attrNameLst>
                                      </p:cBhvr>
                                      <p:to>
                                        <p:strVal val="visible"/>
                                      </p:to>
                                    </p:set>
                                    <p:animEffect transition="in" filter="barn(inVertical)">
                                      <p:cBhvr>
                                        <p:cTn id="69" dur="500"/>
                                        <p:tgtEl>
                                          <p:spTgt spid="226"/>
                                        </p:tgtEl>
                                      </p:cBhvr>
                                    </p:animEffect>
                                  </p:childTnLst>
                                </p:cTn>
                              </p:par>
                              <p:par>
                                <p:cTn id="70" presetID="16" presetClass="entr" presetSubtype="21" fill="hold" grpId="0" nodeType="withEffect">
                                  <p:stCondLst>
                                    <p:cond delay="900"/>
                                  </p:stCondLst>
                                  <p:childTnLst>
                                    <p:set>
                                      <p:cBhvr>
                                        <p:cTn id="71" dur="1" fill="hold">
                                          <p:stCondLst>
                                            <p:cond delay="0"/>
                                          </p:stCondLst>
                                        </p:cTn>
                                        <p:tgtEl>
                                          <p:spTgt spid="227"/>
                                        </p:tgtEl>
                                        <p:attrNameLst>
                                          <p:attrName>style.visibility</p:attrName>
                                        </p:attrNameLst>
                                      </p:cBhvr>
                                      <p:to>
                                        <p:strVal val="visible"/>
                                      </p:to>
                                    </p:set>
                                    <p:animEffect transition="in" filter="barn(inVertical)">
                                      <p:cBhvr>
                                        <p:cTn id="72" dur="500"/>
                                        <p:tgtEl>
                                          <p:spTgt spid="227"/>
                                        </p:tgtEl>
                                      </p:cBhvr>
                                    </p:animEffect>
                                  </p:childTnLst>
                                </p:cTn>
                              </p:par>
                              <p:par>
                                <p:cTn id="73" presetID="16" presetClass="entr" presetSubtype="21" fill="hold" grpId="0" nodeType="withEffect">
                                  <p:stCondLst>
                                    <p:cond delay="900"/>
                                  </p:stCondLst>
                                  <p:childTnLst>
                                    <p:set>
                                      <p:cBhvr>
                                        <p:cTn id="74" dur="1" fill="hold">
                                          <p:stCondLst>
                                            <p:cond delay="0"/>
                                          </p:stCondLst>
                                        </p:cTn>
                                        <p:tgtEl>
                                          <p:spTgt spid="232"/>
                                        </p:tgtEl>
                                        <p:attrNameLst>
                                          <p:attrName>style.visibility</p:attrName>
                                        </p:attrNameLst>
                                      </p:cBhvr>
                                      <p:to>
                                        <p:strVal val="visible"/>
                                      </p:to>
                                    </p:set>
                                    <p:animEffect transition="in" filter="barn(inVertical)">
                                      <p:cBhvr>
                                        <p:cTn id="75" dur="500"/>
                                        <p:tgtEl>
                                          <p:spTgt spid="232"/>
                                        </p:tgtEl>
                                      </p:cBhvr>
                                    </p:animEffect>
                                  </p:childTnLst>
                                </p:cTn>
                              </p:par>
                              <p:par>
                                <p:cTn id="76" presetID="16" presetClass="entr" presetSubtype="21" fill="hold" grpId="0" nodeType="withEffect">
                                  <p:stCondLst>
                                    <p:cond delay="900"/>
                                  </p:stCondLst>
                                  <p:childTnLst>
                                    <p:set>
                                      <p:cBhvr>
                                        <p:cTn id="77" dur="1" fill="hold">
                                          <p:stCondLst>
                                            <p:cond delay="0"/>
                                          </p:stCondLst>
                                        </p:cTn>
                                        <p:tgtEl>
                                          <p:spTgt spid="233"/>
                                        </p:tgtEl>
                                        <p:attrNameLst>
                                          <p:attrName>style.visibility</p:attrName>
                                        </p:attrNameLst>
                                      </p:cBhvr>
                                      <p:to>
                                        <p:strVal val="visible"/>
                                      </p:to>
                                    </p:set>
                                    <p:animEffect transition="in" filter="barn(inVertical)">
                                      <p:cBhvr>
                                        <p:cTn id="78" dur="500"/>
                                        <p:tgtEl>
                                          <p:spTgt spid="233"/>
                                        </p:tgtEl>
                                      </p:cBhvr>
                                    </p:animEffect>
                                  </p:childTnLst>
                                </p:cTn>
                              </p:par>
                              <p:par>
                                <p:cTn id="79" presetID="16" presetClass="entr" presetSubtype="21" fill="hold" grpId="0" nodeType="withEffect">
                                  <p:stCondLst>
                                    <p:cond delay="900"/>
                                  </p:stCondLst>
                                  <p:childTnLst>
                                    <p:set>
                                      <p:cBhvr>
                                        <p:cTn id="80" dur="1" fill="hold">
                                          <p:stCondLst>
                                            <p:cond delay="0"/>
                                          </p:stCondLst>
                                        </p:cTn>
                                        <p:tgtEl>
                                          <p:spTgt spid="234"/>
                                        </p:tgtEl>
                                        <p:attrNameLst>
                                          <p:attrName>style.visibility</p:attrName>
                                        </p:attrNameLst>
                                      </p:cBhvr>
                                      <p:to>
                                        <p:strVal val="visible"/>
                                      </p:to>
                                    </p:set>
                                    <p:animEffect transition="in" filter="barn(inVertical)">
                                      <p:cBhvr>
                                        <p:cTn id="81"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8" grpId="0" animBg="1"/>
      <p:bldP spid="209" grpId="0"/>
      <p:bldP spid="210" grpId="0"/>
      <p:bldP spid="211" grpId="0"/>
      <p:bldP spid="216" grpId="0" animBg="1"/>
      <p:bldP spid="217" grpId="0"/>
      <p:bldP spid="218" grpId="0"/>
      <p:bldP spid="219" grpId="0"/>
      <p:bldP spid="224" grpId="0" animBg="1"/>
      <p:bldP spid="225" grpId="0"/>
      <p:bldP spid="226" grpId="0"/>
      <p:bldP spid="227" grpId="0"/>
      <p:bldP spid="232" grpId="0" animBg="1"/>
      <p:bldP spid="233" grpId="0"/>
      <p:bldP spid="2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0" name="圆角矩形 2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68" name="TextBox 67"/>
          <p:cNvSpPr txBox="1"/>
          <p:nvPr/>
        </p:nvSpPr>
        <p:spPr>
          <a:xfrm>
            <a:off x="1179150" y="884820"/>
            <a:ext cx="4247607" cy="461665"/>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400" dirty="0">
                <a:solidFill>
                  <a:schemeClr val="bg1">
                    <a:lumMod val="65000"/>
                  </a:schemeClr>
                </a:solidFill>
              </a:rPr>
              <a:t>时间地点及参与者</a:t>
            </a:r>
          </a:p>
        </p:txBody>
      </p:sp>
      <p:sp>
        <p:nvSpPr>
          <p:cNvPr id="69" name="Freeform 5"/>
          <p:cNvSpPr>
            <a:spLocks/>
          </p:cNvSpPr>
          <p:nvPr/>
        </p:nvSpPr>
        <p:spPr bwMode="auto">
          <a:xfrm>
            <a:off x="1082492" y="2455858"/>
            <a:ext cx="741793" cy="716525"/>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0" name="Freeform 6"/>
          <p:cNvSpPr>
            <a:spLocks/>
          </p:cNvSpPr>
          <p:nvPr/>
        </p:nvSpPr>
        <p:spPr bwMode="auto">
          <a:xfrm>
            <a:off x="1082492" y="3534774"/>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rgbClr val="89A0C0"/>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1" name="Freeform 7"/>
          <p:cNvSpPr>
            <a:spLocks/>
          </p:cNvSpPr>
          <p:nvPr/>
        </p:nvSpPr>
        <p:spPr bwMode="auto">
          <a:xfrm>
            <a:off x="1082492" y="4628299"/>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09"/>
                  <a:pt x="909" y="948"/>
                  <a:pt x="861" y="948"/>
                </a:cubicBezTo>
                <a:lnTo>
                  <a:pt x="86" y="948"/>
                </a:lnTo>
                <a:cubicBezTo>
                  <a:pt x="39" y="948"/>
                  <a:pt x="0" y="909"/>
                  <a:pt x="0" y="862"/>
                </a:cubicBezTo>
                <a:lnTo>
                  <a:pt x="0" y="87"/>
                </a:lnTo>
                <a:cubicBezTo>
                  <a:pt x="0" y="39"/>
                  <a:pt x="39" y="0"/>
                  <a:pt x="86" y="0"/>
                </a:cubicBez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2" name="Freeform 8"/>
          <p:cNvSpPr>
            <a:spLocks/>
          </p:cNvSpPr>
          <p:nvPr/>
        </p:nvSpPr>
        <p:spPr bwMode="auto">
          <a:xfrm>
            <a:off x="7500225" y="2432135"/>
            <a:ext cx="741793" cy="716525"/>
          </a:xfrm>
          <a:custGeom>
            <a:avLst/>
            <a:gdLst>
              <a:gd name="T0" fmla="*/ 86 w 948"/>
              <a:gd name="T1" fmla="*/ 0 h 948"/>
              <a:gd name="T2" fmla="*/ 861 w 948"/>
              <a:gd name="T3" fmla="*/ 0 h 948"/>
              <a:gd name="T4" fmla="*/ 948 w 948"/>
              <a:gd name="T5" fmla="*/ 87 h 948"/>
              <a:gd name="T6" fmla="*/ 948 w 948"/>
              <a:gd name="T7" fmla="*/ 862 h 948"/>
              <a:gd name="T8" fmla="*/ 861 w 948"/>
              <a:gd name="T9" fmla="*/ 948 h 948"/>
              <a:gd name="T10" fmla="*/ 86 w 948"/>
              <a:gd name="T11" fmla="*/ 948 h 948"/>
              <a:gd name="T12" fmla="*/ 0 w 948"/>
              <a:gd name="T13" fmla="*/ 862 h 948"/>
              <a:gd name="T14" fmla="*/ 0 w 948"/>
              <a:gd name="T15" fmla="*/ 87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7"/>
                </a:cubicBezTo>
                <a:lnTo>
                  <a:pt x="948" y="862"/>
                </a:lnTo>
                <a:cubicBezTo>
                  <a:pt x="948" y="910"/>
                  <a:pt x="909" y="948"/>
                  <a:pt x="861" y="948"/>
                </a:cubicBezTo>
                <a:lnTo>
                  <a:pt x="86" y="948"/>
                </a:lnTo>
                <a:cubicBezTo>
                  <a:pt x="39" y="948"/>
                  <a:pt x="0" y="910"/>
                  <a:pt x="0" y="862"/>
                </a:cubicBezTo>
                <a:lnTo>
                  <a:pt x="0" y="87"/>
                </a:lnTo>
                <a:cubicBezTo>
                  <a:pt x="0" y="39"/>
                  <a:pt x="39" y="0"/>
                  <a:pt x="86" y="0"/>
                </a:cubicBez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3" name="Freeform 9"/>
          <p:cNvSpPr>
            <a:spLocks/>
          </p:cNvSpPr>
          <p:nvPr/>
        </p:nvSpPr>
        <p:spPr bwMode="auto">
          <a:xfrm>
            <a:off x="7500225" y="3510575"/>
            <a:ext cx="741793" cy="714720"/>
          </a:xfrm>
          <a:custGeom>
            <a:avLst/>
            <a:gdLst>
              <a:gd name="T0" fmla="*/ 86 w 948"/>
              <a:gd name="T1" fmla="*/ 0 h 948"/>
              <a:gd name="T2" fmla="*/ 861 w 948"/>
              <a:gd name="T3" fmla="*/ 0 h 948"/>
              <a:gd name="T4" fmla="*/ 948 w 948"/>
              <a:gd name="T5" fmla="*/ 86 h 948"/>
              <a:gd name="T6" fmla="*/ 948 w 948"/>
              <a:gd name="T7" fmla="*/ 861 h 948"/>
              <a:gd name="T8" fmla="*/ 861 w 948"/>
              <a:gd name="T9" fmla="*/ 948 h 948"/>
              <a:gd name="T10" fmla="*/ 86 w 948"/>
              <a:gd name="T11" fmla="*/ 948 h 948"/>
              <a:gd name="T12" fmla="*/ 0 w 948"/>
              <a:gd name="T13" fmla="*/ 861 h 948"/>
              <a:gd name="T14" fmla="*/ 0 w 948"/>
              <a:gd name="T15" fmla="*/ 86 h 948"/>
              <a:gd name="T16" fmla="*/ 86 w 948"/>
              <a:gd name="T17"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8">
                <a:moveTo>
                  <a:pt x="86" y="0"/>
                </a:moveTo>
                <a:lnTo>
                  <a:pt x="861" y="0"/>
                </a:lnTo>
                <a:cubicBezTo>
                  <a:pt x="909" y="0"/>
                  <a:pt x="948" y="39"/>
                  <a:pt x="948" y="86"/>
                </a:cubicBezTo>
                <a:lnTo>
                  <a:pt x="948" y="861"/>
                </a:lnTo>
                <a:cubicBezTo>
                  <a:pt x="948" y="909"/>
                  <a:pt x="909" y="948"/>
                  <a:pt x="861" y="948"/>
                </a:cubicBezTo>
                <a:lnTo>
                  <a:pt x="86" y="948"/>
                </a:lnTo>
                <a:cubicBezTo>
                  <a:pt x="39" y="948"/>
                  <a:pt x="0" y="909"/>
                  <a:pt x="0" y="861"/>
                </a:cubicBezTo>
                <a:lnTo>
                  <a:pt x="0" y="86"/>
                </a:lnTo>
                <a:cubicBezTo>
                  <a:pt x="0" y="39"/>
                  <a:pt x="39" y="0"/>
                  <a:pt x="86" y="0"/>
                </a:cubicBezTo>
                <a:close/>
              </a:path>
            </a:pathLst>
          </a:custGeom>
          <a:solidFill>
            <a:schemeClr val="bg1">
              <a:lumMod val="65000"/>
            </a:schemeClr>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4" name="Freeform 10"/>
          <p:cNvSpPr>
            <a:spLocks noEditPoints="1"/>
          </p:cNvSpPr>
          <p:nvPr/>
        </p:nvSpPr>
        <p:spPr bwMode="auto">
          <a:xfrm>
            <a:off x="1143857" y="3567261"/>
            <a:ext cx="629893" cy="606429"/>
          </a:xfrm>
          <a:custGeom>
            <a:avLst/>
            <a:gdLst>
              <a:gd name="T0" fmla="*/ 142 w 803"/>
              <a:gd name="T1" fmla="*/ 551 h 803"/>
              <a:gd name="T2" fmla="*/ 661 w 803"/>
              <a:gd name="T3" fmla="*/ 252 h 803"/>
              <a:gd name="T4" fmla="*/ 578 w 803"/>
              <a:gd name="T5" fmla="*/ 706 h 803"/>
              <a:gd name="T6" fmla="*/ 226 w 803"/>
              <a:gd name="T7" fmla="*/ 97 h 803"/>
              <a:gd name="T8" fmla="*/ 578 w 803"/>
              <a:gd name="T9" fmla="*/ 706 h 803"/>
              <a:gd name="T10" fmla="*/ 187 w 803"/>
              <a:gd name="T11" fmla="*/ 525 h 803"/>
              <a:gd name="T12" fmla="*/ 616 w 803"/>
              <a:gd name="T13" fmla="*/ 278 h 803"/>
              <a:gd name="T14" fmla="*/ 536 w 803"/>
              <a:gd name="T15" fmla="*/ 634 h 803"/>
              <a:gd name="T16" fmla="*/ 267 w 803"/>
              <a:gd name="T17" fmla="*/ 169 h 803"/>
              <a:gd name="T18" fmla="*/ 536 w 803"/>
              <a:gd name="T19" fmla="*/ 634 h 803"/>
              <a:gd name="T20" fmla="*/ 402 w 803"/>
              <a:gd name="T21" fmla="*/ 439 h 803"/>
              <a:gd name="T22" fmla="*/ 402 w 803"/>
              <a:gd name="T23" fmla="*/ 364 h 803"/>
              <a:gd name="T24" fmla="*/ 419 w 803"/>
              <a:gd name="T25" fmla="*/ 185 h 803"/>
              <a:gd name="T26" fmla="*/ 401 w 803"/>
              <a:gd name="T27" fmla="*/ 201 h 803"/>
              <a:gd name="T28" fmla="*/ 384 w 803"/>
              <a:gd name="T29" fmla="*/ 158 h 803"/>
              <a:gd name="T30" fmla="*/ 403 w 803"/>
              <a:gd name="T31" fmla="*/ 141 h 803"/>
              <a:gd name="T32" fmla="*/ 419 w 803"/>
              <a:gd name="T33" fmla="*/ 185 h 803"/>
              <a:gd name="T34" fmla="*/ 403 w 803"/>
              <a:gd name="T35" fmla="*/ 661 h 803"/>
              <a:gd name="T36" fmla="*/ 384 w 803"/>
              <a:gd name="T37" fmla="*/ 645 h 803"/>
              <a:gd name="T38" fmla="*/ 401 w 803"/>
              <a:gd name="T39" fmla="*/ 602 h 803"/>
              <a:gd name="T40" fmla="*/ 419 w 803"/>
              <a:gd name="T41" fmla="*/ 618 h 803"/>
              <a:gd name="T42" fmla="*/ 185 w 803"/>
              <a:gd name="T43" fmla="*/ 381 h 803"/>
              <a:gd name="T44" fmla="*/ 201 w 803"/>
              <a:gd name="T45" fmla="*/ 399 h 803"/>
              <a:gd name="T46" fmla="*/ 158 w 803"/>
              <a:gd name="T47" fmla="*/ 416 h 803"/>
              <a:gd name="T48" fmla="*/ 142 w 803"/>
              <a:gd name="T49" fmla="*/ 397 h 803"/>
              <a:gd name="T50" fmla="*/ 185 w 803"/>
              <a:gd name="T51" fmla="*/ 381 h 803"/>
              <a:gd name="T52" fmla="*/ 662 w 803"/>
              <a:gd name="T53" fmla="*/ 397 h 803"/>
              <a:gd name="T54" fmla="*/ 645 w 803"/>
              <a:gd name="T55" fmla="*/ 416 h 803"/>
              <a:gd name="T56" fmla="*/ 602 w 803"/>
              <a:gd name="T57" fmla="*/ 399 h 803"/>
              <a:gd name="T58" fmla="*/ 619 w 803"/>
              <a:gd name="T59" fmla="*/ 381 h 803"/>
              <a:gd name="T60" fmla="*/ 423 w 803"/>
              <a:gd name="T61" fmla="*/ 401 h 803"/>
              <a:gd name="T62" fmla="*/ 381 w 803"/>
              <a:gd name="T63" fmla="*/ 401 h 803"/>
              <a:gd name="T64" fmla="*/ 402 w 803"/>
              <a:gd name="T65" fmla="*/ 235 h 803"/>
              <a:gd name="T66" fmla="*/ 423 w 803"/>
              <a:gd name="T67" fmla="*/ 401 h 803"/>
              <a:gd name="T68" fmla="*/ 305 w 803"/>
              <a:gd name="T69" fmla="*/ 500 h 803"/>
              <a:gd name="T70" fmla="*/ 384 w 803"/>
              <a:gd name="T71" fmla="*/ 392 h 803"/>
              <a:gd name="T72" fmla="*/ 413 w 803"/>
              <a:gd name="T73" fmla="*/ 422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3" h="803">
                <a:moveTo>
                  <a:pt x="252" y="142"/>
                </a:moveTo>
                <a:cubicBezTo>
                  <a:pt x="109" y="225"/>
                  <a:pt x="60" y="408"/>
                  <a:pt x="142" y="551"/>
                </a:cubicBezTo>
                <a:cubicBezTo>
                  <a:pt x="225" y="694"/>
                  <a:pt x="409" y="744"/>
                  <a:pt x="552" y="661"/>
                </a:cubicBezTo>
                <a:cubicBezTo>
                  <a:pt x="695" y="578"/>
                  <a:pt x="744" y="395"/>
                  <a:pt x="661" y="252"/>
                </a:cubicBezTo>
                <a:cubicBezTo>
                  <a:pt x="579" y="108"/>
                  <a:pt x="395" y="59"/>
                  <a:pt x="252" y="142"/>
                </a:cubicBezTo>
                <a:close/>
                <a:moveTo>
                  <a:pt x="578" y="706"/>
                </a:moveTo>
                <a:cubicBezTo>
                  <a:pt x="410" y="803"/>
                  <a:pt x="194" y="745"/>
                  <a:pt x="97" y="577"/>
                </a:cubicBezTo>
                <a:cubicBezTo>
                  <a:pt x="0" y="409"/>
                  <a:pt x="58" y="194"/>
                  <a:pt x="226" y="97"/>
                </a:cubicBezTo>
                <a:cubicBezTo>
                  <a:pt x="394" y="0"/>
                  <a:pt x="609" y="58"/>
                  <a:pt x="706" y="226"/>
                </a:cubicBezTo>
                <a:cubicBezTo>
                  <a:pt x="803" y="394"/>
                  <a:pt x="746" y="609"/>
                  <a:pt x="578" y="706"/>
                </a:cubicBezTo>
                <a:close/>
                <a:moveTo>
                  <a:pt x="278" y="187"/>
                </a:moveTo>
                <a:cubicBezTo>
                  <a:pt x="160" y="255"/>
                  <a:pt x="119" y="407"/>
                  <a:pt x="187" y="525"/>
                </a:cubicBezTo>
                <a:cubicBezTo>
                  <a:pt x="256" y="643"/>
                  <a:pt x="407" y="684"/>
                  <a:pt x="526" y="616"/>
                </a:cubicBezTo>
                <a:cubicBezTo>
                  <a:pt x="644" y="548"/>
                  <a:pt x="684" y="396"/>
                  <a:pt x="616" y="278"/>
                </a:cubicBezTo>
                <a:cubicBezTo>
                  <a:pt x="548" y="159"/>
                  <a:pt x="396" y="119"/>
                  <a:pt x="278" y="187"/>
                </a:cubicBezTo>
                <a:close/>
                <a:moveTo>
                  <a:pt x="536" y="634"/>
                </a:moveTo>
                <a:cubicBezTo>
                  <a:pt x="408" y="708"/>
                  <a:pt x="243" y="664"/>
                  <a:pt x="169" y="536"/>
                </a:cubicBezTo>
                <a:cubicBezTo>
                  <a:pt x="95" y="407"/>
                  <a:pt x="139" y="243"/>
                  <a:pt x="267" y="169"/>
                </a:cubicBezTo>
                <a:cubicBezTo>
                  <a:pt x="396" y="95"/>
                  <a:pt x="560" y="139"/>
                  <a:pt x="634" y="267"/>
                </a:cubicBezTo>
                <a:cubicBezTo>
                  <a:pt x="708" y="395"/>
                  <a:pt x="664" y="560"/>
                  <a:pt x="536" y="634"/>
                </a:cubicBezTo>
                <a:close/>
                <a:moveTo>
                  <a:pt x="440" y="401"/>
                </a:moveTo>
                <a:cubicBezTo>
                  <a:pt x="440" y="422"/>
                  <a:pt x="423" y="439"/>
                  <a:pt x="402" y="439"/>
                </a:cubicBezTo>
                <a:cubicBezTo>
                  <a:pt x="381" y="439"/>
                  <a:pt x="364" y="422"/>
                  <a:pt x="364" y="401"/>
                </a:cubicBezTo>
                <a:cubicBezTo>
                  <a:pt x="364" y="381"/>
                  <a:pt x="381" y="364"/>
                  <a:pt x="402" y="364"/>
                </a:cubicBezTo>
                <a:cubicBezTo>
                  <a:pt x="423" y="364"/>
                  <a:pt x="440" y="381"/>
                  <a:pt x="440" y="401"/>
                </a:cubicBezTo>
                <a:close/>
                <a:moveTo>
                  <a:pt x="419" y="185"/>
                </a:moveTo>
                <a:cubicBezTo>
                  <a:pt x="419" y="194"/>
                  <a:pt x="412" y="201"/>
                  <a:pt x="403" y="201"/>
                </a:cubicBezTo>
                <a:lnTo>
                  <a:pt x="401" y="201"/>
                </a:lnTo>
                <a:cubicBezTo>
                  <a:pt x="392" y="201"/>
                  <a:pt x="384" y="194"/>
                  <a:pt x="384" y="185"/>
                </a:cubicBezTo>
                <a:lnTo>
                  <a:pt x="384" y="158"/>
                </a:lnTo>
                <a:cubicBezTo>
                  <a:pt x="384" y="149"/>
                  <a:pt x="392" y="141"/>
                  <a:pt x="401" y="141"/>
                </a:cubicBezTo>
                <a:lnTo>
                  <a:pt x="403" y="141"/>
                </a:lnTo>
                <a:cubicBezTo>
                  <a:pt x="412" y="141"/>
                  <a:pt x="419" y="149"/>
                  <a:pt x="419" y="158"/>
                </a:cubicBezTo>
                <a:lnTo>
                  <a:pt x="419" y="185"/>
                </a:lnTo>
                <a:close/>
                <a:moveTo>
                  <a:pt x="419" y="645"/>
                </a:moveTo>
                <a:cubicBezTo>
                  <a:pt x="419" y="654"/>
                  <a:pt x="412" y="661"/>
                  <a:pt x="403" y="661"/>
                </a:cubicBezTo>
                <a:lnTo>
                  <a:pt x="401" y="661"/>
                </a:lnTo>
                <a:cubicBezTo>
                  <a:pt x="392" y="661"/>
                  <a:pt x="384" y="654"/>
                  <a:pt x="384" y="645"/>
                </a:cubicBezTo>
                <a:lnTo>
                  <a:pt x="384" y="618"/>
                </a:lnTo>
                <a:cubicBezTo>
                  <a:pt x="384" y="609"/>
                  <a:pt x="392" y="602"/>
                  <a:pt x="401" y="602"/>
                </a:cubicBezTo>
                <a:lnTo>
                  <a:pt x="403" y="602"/>
                </a:lnTo>
                <a:cubicBezTo>
                  <a:pt x="412" y="602"/>
                  <a:pt x="419" y="609"/>
                  <a:pt x="419" y="618"/>
                </a:cubicBezTo>
                <a:lnTo>
                  <a:pt x="419" y="645"/>
                </a:lnTo>
                <a:close/>
                <a:moveTo>
                  <a:pt x="185" y="381"/>
                </a:moveTo>
                <a:cubicBezTo>
                  <a:pt x="194" y="381"/>
                  <a:pt x="201" y="388"/>
                  <a:pt x="201" y="397"/>
                </a:cubicBezTo>
                <a:lnTo>
                  <a:pt x="201" y="399"/>
                </a:lnTo>
                <a:cubicBezTo>
                  <a:pt x="201" y="408"/>
                  <a:pt x="194" y="416"/>
                  <a:pt x="185" y="416"/>
                </a:cubicBezTo>
                <a:lnTo>
                  <a:pt x="158" y="416"/>
                </a:lnTo>
                <a:cubicBezTo>
                  <a:pt x="149" y="416"/>
                  <a:pt x="142" y="408"/>
                  <a:pt x="142" y="399"/>
                </a:cubicBezTo>
                <a:lnTo>
                  <a:pt x="142" y="397"/>
                </a:lnTo>
                <a:cubicBezTo>
                  <a:pt x="142" y="388"/>
                  <a:pt x="149" y="381"/>
                  <a:pt x="158" y="381"/>
                </a:cubicBezTo>
                <a:lnTo>
                  <a:pt x="185" y="381"/>
                </a:lnTo>
                <a:close/>
                <a:moveTo>
                  <a:pt x="645" y="381"/>
                </a:moveTo>
                <a:cubicBezTo>
                  <a:pt x="654" y="381"/>
                  <a:pt x="662" y="388"/>
                  <a:pt x="662" y="397"/>
                </a:cubicBezTo>
                <a:lnTo>
                  <a:pt x="662" y="399"/>
                </a:lnTo>
                <a:cubicBezTo>
                  <a:pt x="662" y="408"/>
                  <a:pt x="654" y="416"/>
                  <a:pt x="645" y="416"/>
                </a:cubicBezTo>
                <a:lnTo>
                  <a:pt x="619" y="416"/>
                </a:lnTo>
                <a:cubicBezTo>
                  <a:pt x="610" y="416"/>
                  <a:pt x="602" y="408"/>
                  <a:pt x="602" y="399"/>
                </a:cubicBezTo>
                <a:lnTo>
                  <a:pt x="602" y="397"/>
                </a:lnTo>
                <a:cubicBezTo>
                  <a:pt x="602" y="388"/>
                  <a:pt x="610" y="381"/>
                  <a:pt x="619" y="381"/>
                </a:cubicBezTo>
                <a:lnTo>
                  <a:pt x="645" y="381"/>
                </a:lnTo>
                <a:close/>
                <a:moveTo>
                  <a:pt x="423" y="401"/>
                </a:moveTo>
                <a:cubicBezTo>
                  <a:pt x="423" y="413"/>
                  <a:pt x="414" y="423"/>
                  <a:pt x="402" y="423"/>
                </a:cubicBezTo>
                <a:cubicBezTo>
                  <a:pt x="391" y="423"/>
                  <a:pt x="381" y="413"/>
                  <a:pt x="381" y="401"/>
                </a:cubicBezTo>
                <a:lnTo>
                  <a:pt x="381" y="256"/>
                </a:lnTo>
                <a:cubicBezTo>
                  <a:pt x="381" y="244"/>
                  <a:pt x="391" y="235"/>
                  <a:pt x="402" y="235"/>
                </a:cubicBezTo>
                <a:cubicBezTo>
                  <a:pt x="414" y="235"/>
                  <a:pt x="423" y="244"/>
                  <a:pt x="423" y="256"/>
                </a:cubicBezTo>
                <a:lnTo>
                  <a:pt x="423" y="401"/>
                </a:lnTo>
                <a:close/>
                <a:moveTo>
                  <a:pt x="337" y="499"/>
                </a:moveTo>
                <a:cubicBezTo>
                  <a:pt x="328" y="508"/>
                  <a:pt x="313" y="509"/>
                  <a:pt x="305" y="500"/>
                </a:cubicBezTo>
                <a:cubicBezTo>
                  <a:pt x="297" y="492"/>
                  <a:pt x="298" y="478"/>
                  <a:pt x="307" y="469"/>
                </a:cubicBezTo>
                <a:lnTo>
                  <a:pt x="384" y="392"/>
                </a:lnTo>
                <a:cubicBezTo>
                  <a:pt x="393" y="383"/>
                  <a:pt x="407" y="382"/>
                  <a:pt x="415" y="390"/>
                </a:cubicBezTo>
                <a:cubicBezTo>
                  <a:pt x="423" y="399"/>
                  <a:pt x="423" y="413"/>
                  <a:pt x="413" y="422"/>
                </a:cubicBezTo>
                <a:lnTo>
                  <a:pt x="337" y="4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5" name="Freeform 11"/>
          <p:cNvSpPr>
            <a:spLocks noEditPoints="1"/>
          </p:cNvSpPr>
          <p:nvPr/>
        </p:nvSpPr>
        <p:spPr bwMode="auto">
          <a:xfrm>
            <a:off x="7677099" y="3626085"/>
            <a:ext cx="382629" cy="501748"/>
          </a:xfrm>
          <a:custGeom>
            <a:avLst/>
            <a:gdLst>
              <a:gd name="T0" fmla="*/ 65 w 488"/>
              <a:gd name="T1" fmla="*/ 108 h 665"/>
              <a:gd name="T2" fmla="*/ 55 w 488"/>
              <a:gd name="T3" fmla="*/ 665 h 665"/>
              <a:gd name="T4" fmla="*/ 488 w 488"/>
              <a:gd name="T5" fmla="*/ 163 h 665"/>
              <a:gd name="T6" fmla="*/ 451 w 488"/>
              <a:gd name="T7" fmla="*/ 175 h 665"/>
              <a:gd name="T8" fmla="*/ 56 w 488"/>
              <a:gd name="T9" fmla="*/ 627 h 665"/>
              <a:gd name="T10" fmla="*/ 212 w 488"/>
              <a:gd name="T11" fmla="*/ 70 h 665"/>
              <a:gd name="T12" fmla="*/ 277 w 488"/>
              <a:gd name="T13" fmla="*/ 70 h 665"/>
              <a:gd name="T14" fmla="*/ 244 w 488"/>
              <a:gd name="T15" fmla="*/ 106 h 665"/>
              <a:gd name="T16" fmla="*/ 171 w 488"/>
              <a:gd name="T17" fmla="*/ 72 h 665"/>
              <a:gd name="T18" fmla="*/ 90 w 488"/>
              <a:gd name="T19" fmla="*/ 168 h 665"/>
              <a:gd name="T20" fmla="*/ 399 w 488"/>
              <a:gd name="T21" fmla="*/ 168 h 665"/>
              <a:gd name="T22" fmla="*/ 318 w 488"/>
              <a:gd name="T23" fmla="*/ 72 h 665"/>
              <a:gd name="T24" fmla="*/ 171 w 488"/>
              <a:gd name="T25" fmla="*/ 72 h 665"/>
              <a:gd name="T26" fmla="*/ 173 w 488"/>
              <a:gd name="T27" fmla="*/ 505 h 665"/>
              <a:gd name="T28" fmla="*/ 119 w 488"/>
              <a:gd name="T29" fmla="*/ 520 h 665"/>
              <a:gd name="T30" fmla="*/ 107 w 488"/>
              <a:gd name="T31" fmla="*/ 532 h 665"/>
              <a:gd name="T32" fmla="*/ 173 w 488"/>
              <a:gd name="T33" fmla="*/ 537 h 665"/>
              <a:gd name="T34" fmla="*/ 104 w 488"/>
              <a:gd name="T35" fmla="*/ 571 h 665"/>
              <a:gd name="T36" fmla="*/ 190 w 488"/>
              <a:gd name="T37" fmla="*/ 529 h 665"/>
              <a:gd name="T38" fmla="*/ 190 w 488"/>
              <a:gd name="T39" fmla="*/ 502 h 665"/>
              <a:gd name="T40" fmla="*/ 87 w 488"/>
              <a:gd name="T41" fmla="*/ 507 h 665"/>
              <a:gd name="T42" fmla="*/ 168 w 488"/>
              <a:gd name="T43" fmla="*/ 593 h 665"/>
              <a:gd name="T44" fmla="*/ 168 w 488"/>
              <a:gd name="T45" fmla="*/ 261 h 665"/>
              <a:gd name="T46" fmla="*/ 119 w 488"/>
              <a:gd name="T47" fmla="*/ 276 h 665"/>
              <a:gd name="T48" fmla="*/ 136 w 488"/>
              <a:gd name="T49" fmla="*/ 320 h 665"/>
              <a:gd name="T50" fmla="*/ 104 w 488"/>
              <a:gd name="T51" fmla="*/ 332 h 665"/>
              <a:gd name="T52" fmla="*/ 168 w 488"/>
              <a:gd name="T53" fmla="*/ 244 h 665"/>
              <a:gd name="T54" fmla="*/ 87 w 488"/>
              <a:gd name="T55" fmla="*/ 330 h 665"/>
              <a:gd name="T56" fmla="*/ 189 w 488"/>
              <a:gd name="T57" fmla="*/ 280 h 665"/>
              <a:gd name="T58" fmla="*/ 188 w 488"/>
              <a:gd name="T59" fmla="*/ 258 h 665"/>
              <a:gd name="T60" fmla="*/ 173 w 488"/>
              <a:gd name="T61" fmla="*/ 392 h 665"/>
              <a:gd name="T62" fmla="*/ 107 w 488"/>
              <a:gd name="T63" fmla="*/ 409 h 665"/>
              <a:gd name="T64" fmla="*/ 173 w 488"/>
              <a:gd name="T65" fmla="*/ 453 h 665"/>
              <a:gd name="T66" fmla="*/ 189 w 488"/>
              <a:gd name="T67" fmla="*/ 380 h 665"/>
              <a:gd name="T68" fmla="*/ 87 w 488"/>
              <a:gd name="T69" fmla="*/ 384 h 665"/>
              <a:gd name="T70" fmla="*/ 173 w 488"/>
              <a:gd name="T71" fmla="*/ 470 h 665"/>
              <a:gd name="T72" fmla="*/ 226 w 488"/>
              <a:gd name="T73" fmla="*/ 363 h 665"/>
              <a:gd name="T74" fmla="*/ 255 w 488"/>
              <a:gd name="T75" fmla="*/ 564 h 665"/>
              <a:gd name="T76" fmla="*/ 392 w 488"/>
              <a:gd name="T77" fmla="*/ 522 h 665"/>
              <a:gd name="T78" fmla="*/ 250 w 488"/>
              <a:gd name="T79" fmla="*/ 559 h 665"/>
              <a:gd name="T80" fmla="*/ 392 w 488"/>
              <a:gd name="T81" fmla="*/ 396 h 665"/>
              <a:gd name="T82" fmla="*/ 250 w 488"/>
              <a:gd name="T83" fmla="*/ 320 h 665"/>
              <a:gd name="T84" fmla="*/ 250 w 488"/>
              <a:gd name="T85" fmla="*/ 274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65">
                <a:moveTo>
                  <a:pt x="38" y="175"/>
                </a:moveTo>
                <a:cubicBezTo>
                  <a:pt x="38" y="156"/>
                  <a:pt x="46" y="147"/>
                  <a:pt x="65" y="146"/>
                </a:cubicBezTo>
                <a:lnTo>
                  <a:pt x="65" y="108"/>
                </a:lnTo>
                <a:cubicBezTo>
                  <a:pt x="31" y="108"/>
                  <a:pt x="0" y="130"/>
                  <a:pt x="0" y="163"/>
                </a:cubicBezTo>
                <a:lnTo>
                  <a:pt x="0" y="611"/>
                </a:lnTo>
                <a:cubicBezTo>
                  <a:pt x="0" y="639"/>
                  <a:pt x="27" y="665"/>
                  <a:pt x="55" y="665"/>
                </a:cubicBezTo>
                <a:lnTo>
                  <a:pt x="434" y="665"/>
                </a:lnTo>
                <a:cubicBezTo>
                  <a:pt x="462" y="665"/>
                  <a:pt x="488" y="639"/>
                  <a:pt x="488" y="611"/>
                </a:cubicBezTo>
                <a:lnTo>
                  <a:pt x="488" y="163"/>
                </a:lnTo>
                <a:cubicBezTo>
                  <a:pt x="488" y="130"/>
                  <a:pt x="458" y="108"/>
                  <a:pt x="424" y="108"/>
                </a:cubicBezTo>
                <a:lnTo>
                  <a:pt x="424" y="146"/>
                </a:lnTo>
                <a:cubicBezTo>
                  <a:pt x="443" y="147"/>
                  <a:pt x="451" y="156"/>
                  <a:pt x="451" y="175"/>
                </a:cubicBezTo>
                <a:lnTo>
                  <a:pt x="451" y="600"/>
                </a:lnTo>
                <a:cubicBezTo>
                  <a:pt x="451" y="613"/>
                  <a:pt x="446" y="627"/>
                  <a:pt x="433" y="627"/>
                </a:cubicBezTo>
                <a:lnTo>
                  <a:pt x="56" y="627"/>
                </a:lnTo>
                <a:cubicBezTo>
                  <a:pt x="42" y="627"/>
                  <a:pt x="38" y="611"/>
                  <a:pt x="38" y="596"/>
                </a:cubicBezTo>
                <a:lnTo>
                  <a:pt x="38" y="175"/>
                </a:lnTo>
                <a:close/>
                <a:moveTo>
                  <a:pt x="212" y="70"/>
                </a:moveTo>
                <a:cubicBezTo>
                  <a:pt x="212" y="55"/>
                  <a:pt x="226" y="40"/>
                  <a:pt x="242" y="40"/>
                </a:cubicBezTo>
                <a:lnTo>
                  <a:pt x="247" y="40"/>
                </a:lnTo>
                <a:cubicBezTo>
                  <a:pt x="263" y="40"/>
                  <a:pt x="277" y="55"/>
                  <a:pt x="277" y="70"/>
                </a:cubicBezTo>
                <a:lnTo>
                  <a:pt x="277" y="74"/>
                </a:lnTo>
                <a:cubicBezTo>
                  <a:pt x="277" y="91"/>
                  <a:pt x="263" y="106"/>
                  <a:pt x="245" y="106"/>
                </a:cubicBezTo>
                <a:lnTo>
                  <a:pt x="244" y="106"/>
                </a:lnTo>
                <a:cubicBezTo>
                  <a:pt x="226" y="106"/>
                  <a:pt x="212" y="91"/>
                  <a:pt x="212" y="74"/>
                </a:cubicBezTo>
                <a:lnTo>
                  <a:pt x="212" y="70"/>
                </a:lnTo>
                <a:close/>
                <a:moveTo>
                  <a:pt x="171" y="72"/>
                </a:moveTo>
                <a:lnTo>
                  <a:pt x="117" y="72"/>
                </a:lnTo>
                <a:cubicBezTo>
                  <a:pt x="99" y="72"/>
                  <a:pt x="90" y="81"/>
                  <a:pt x="90" y="99"/>
                </a:cubicBezTo>
                <a:lnTo>
                  <a:pt x="90" y="168"/>
                </a:lnTo>
                <a:cubicBezTo>
                  <a:pt x="90" y="180"/>
                  <a:pt x="97" y="192"/>
                  <a:pt x="109" y="192"/>
                </a:cubicBezTo>
                <a:lnTo>
                  <a:pt x="380" y="192"/>
                </a:lnTo>
                <a:cubicBezTo>
                  <a:pt x="392" y="192"/>
                  <a:pt x="399" y="180"/>
                  <a:pt x="399" y="168"/>
                </a:cubicBezTo>
                <a:lnTo>
                  <a:pt x="399" y="99"/>
                </a:lnTo>
                <a:cubicBezTo>
                  <a:pt x="399" y="81"/>
                  <a:pt x="390" y="72"/>
                  <a:pt x="372" y="72"/>
                </a:cubicBezTo>
                <a:lnTo>
                  <a:pt x="318" y="72"/>
                </a:lnTo>
                <a:cubicBezTo>
                  <a:pt x="318" y="35"/>
                  <a:pt x="286" y="0"/>
                  <a:pt x="250" y="0"/>
                </a:cubicBezTo>
                <a:lnTo>
                  <a:pt x="239" y="0"/>
                </a:lnTo>
                <a:cubicBezTo>
                  <a:pt x="203" y="0"/>
                  <a:pt x="171" y="35"/>
                  <a:pt x="171" y="72"/>
                </a:cubicBezTo>
                <a:close/>
                <a:moveTo>
                  <a:pt x="104" y="510"/>
                </a:moveTo>
                <a:cubicBezTo>
                  <a:pt x="104" y="506"/>
                  <a:pt x="105" y="505"/>
                  <a:pt x="109" y="505"/>
                </a:cubicBezTo>
                <a:lnTo>
                  <a:pt x="173" y="505"/>
                </a:lnTo>
                <a:lnTo>
                  <a:pt x="173" y="510"/>
                </a:lnTo>
                <a:cubicBezTo>
                  <a:pt x="173" y="516"/>
                  <a:pt x="146" y="531"/>
                  <a:pt x="141" y="534"/>
                </a:cubicBezTo>
                <a:cubicBezTo>
                  <a:pt x="136" y="530"/>
                  <a:pt x="126" y="520"/>
                  <a:pt x="119" y="520"/>
                </a:cubicBezTo>
                <a:lnTo>
                  <a:pt x="117" y="520"/>
                </a:lnTo>
                <a:cubicBezTo>
                  <a:pt x="113" y="520"/>
                  <a:pt x="107" y="527"/>
                  <a:pt x="107" y="531"/>
                </a:cubicBezTo>
                <a:lnTo>
                  <a:pt x="107" y="532"/>
                </a:lnTo>
                <a:cubicBezTo>
                  <a:pt x="107" y="537"/>
                  <a:pt x="131" y="563"/>
                  <a:pt x="136" y="563"/>
                </a:cubicBezTo>
                <a:lnTo>
                  <a:pt x="137" y="563"/>
                </a:lnTo>
                <a:cubicBezTo>
                  <a:pt x="141" y="563"/>
                  <a:pt x="167" y="541"/>
                  <a:pt x="173" y="537"/>
                </a:cubicBezTo>
                <a:cubicBezTo>
                  <a:pt x="173" y="546"/>
                  <a:pt x="176" y="576"/>
                  <a:pt x="168" y="576"/>
                </a:cubicBezTo>
                <a:lnTo>
                  <a:pt x="109" y="576"/>
                </a:lnTo>
                <a:cubicBezTo>
                  <a:pt x="105" y="576"/>
                  <a:pt x="104" y="575"/>
                  <a:pt x="104" y="571"/>
                </a:cubicBezTo>
                <a:lnTo>
                  <a:pt x="104" y="510"/>
                </a:lnTo>
                <a:close/>
                <a:moveTo>
                  <a:pt x="168" y="593"/>
                </a:moveTo>
                <a:cubicBezTo>
                  <a:pt x="200" y="593"/>
                  <a:pt x="188" y="558"/>
                  <a:pt x="190" y="529"/>
                </a:cubicBezTo>
                <a:cubicBezTo>
                  <a:pt x="191" y="514"/>
                  <a:pt x="228" y="501"/>
                  <a:pt x="232" y="487"/>
                </a:cubicBezTo>
                <a:lnTo>
                  <a:pt x="227" y="487"/>
                </a:lnTo>
                <a:cubicBezTo>
                  <a:pt x="215" y="487"/>
                  <a:pt x="198" y="497"/>
                  <a:pt x="190" y="502"/>
                </a:cubicBezTo>
                <a:cubicBezTo>
                  <a:pt x="185" y="496"/>
                  <a:pt x="182" y="488"/>
                  <a:pt x="171" y="488"/>
                </a:cubicBezTo>
                <a:lnTo>
                  <a:pt x="105" y="488"/>
                </a:lnTo>
                <a:cubicBezTo>
                  <a:pt x="95" y="488"/>
                  <a:pt x="87" y="497"/>
                  <a:pt x="87" y="507"/>
                </a:cubicBezTo>
                <a:lnTo>
                  <a:pt x="87" y="574"/>
                </a:lnTo>
                <a:cubicBezTo>
                  <a:pt x="87" y="586"/>
                  <a:pt x="97" y="593"/>
                  <a:pt x="109" y="593"/>
                </a:cubicBezTo>
                <a:lnTo>
                  <a:pt x="168" y="593"/>
                </a:lnTo>
                <a:close/>
                <a:moveTo>
                  <a:pt x="104" y="266"/>
                </a:moveTo>
                <a:cubicBezTo>
                  <a:pt x="104" y="262"/>
                  <a:pt x="105" y="261"/>
                  <a:pt x="109" y="261"/>
                </a:cubicBezTo>
                <a:lnTo>
                  <a:pt x="168" y="261"/>
                </a:lnTo>
                <a:cubicBezTo>
                  <a:pt x="172" y="261"/>
                  <a:pt x="173" y="262"/>
                  <a:pt x="173" y="266"/>
                </a:cubicBezTo>
                <a:cubicBezTo>
                  <a:pt x="173" y="270"/>
                  <a:pt x="144" y="290"/>
                  <a:pt x="141" y="290"/>
                </a:cubicBezTo>
                <a:cubicBezTo>
                  <a:pt x="137" y="290"/>
                  <a:pt x="129" y="276"/>
                  <a:pt x="119" y="276"/>
                </a:cubicBezTo>
                <a:cubicBezTo>
                  <a:pt x="114" y="276"/>
                  <a:pt x="107" y="281"/>
                  <a:pt x="107" y="286"/>
                </a:cubicBezTo>
                <a:lnTo>
                  <a:pt x="107" y="288"/>
                </a:lnTo>
                <a:cubicBezTo>
                  <a:pt x="107" y="295"/>
                  <a:pt x="130" y="317"/>
                  <a:pt x="136" y="320"/>
                </a:cubicBezTo>
                <a:lnTo>
                  <a:pt x="173" y="293"/>
                </a:lnTo>
                <a:lnTo>
                  <a:pt x="173" y="332"/>
                </a:lnTo>
                <a:lnTo>
                  <a:pt x="104" y="332"/>
                </a:lnTo>
                <a:lnTo>
                  <a:pt x="104" y="266"/>
                </a:lnTo>
                <a:close/>
                <a:moveTo>
                  <a:pt x="188" y="258"/>
                </a:moveTo>
                <a:cubicBezTo>
                  <a:pt x="186" y="249"/>
                  <a:pt x="178" y="244"/>
                  <a:pt x="168" y="244"/>
                </a:cubicBezTo>
                <a:lnTo>
                  <a:pt x="109" y="244"/>
                </a:lnTo>
                <a:cubicBezTo>
                  <a:pt x="97" y="244"/>
                  <a:pt x="87" y="251"/>
                  <a:pt x="87" y="263"/>
                </a:cubicBezTo>
                <a:lnTo>
                  <a:pt x="87" y="330"/>
                </a:lnTo>
                <a:cubicBezTo>
                  <a:pt x="87" y="340"/>
                  <a:pt x="95" y="349"/>
                  <a:pt x="105" y="349"/>
                </a:cubicBezTo>
                <a:lnTo>
                  <a:pt x="171" y="349"/>
                </a:lnTo>
                <a:cubicBezTo>
                  <a:pt x="197" y="349"/>
                  <a:pt x="190" y="307"/>
                  <a:pt x="189" y="280"/>
                </a:cubicBezTo>
                <a:lnTo>
                  <a:pt x="232" y="244"/>
                </a:lnTo>
                <a:cubicBezTo>
                  <a:pt x="232" y="244"/>
                  <a:pt x="229" y="242"/>
                  <a:pt x="228" y="242"/>
                </a:cubicBezTo>
                <a:cubicBezTo>
                  <a:pt x="212" y="242"/>
                  <a:pt x="198" y="257"/>
                  <a:pt x="188" y="258"/>
                </a:cubicBezTo>
                <a:close/>
                <a:moveTo>
                  <a:pt x="104" y="384"/>
                </a:moveTo>
                <a:lnTo>
                  <a:pt x="173" y="384"/>
                </a:lnTo>
                <a:lnTo>
                  <a:pt x="173" y="392"/>
                </a:lnTo>
                <a:lnTo>
                  <a:pt x="141" y="413"/>
                </a:lnTo>
                <a:lnTo>
                  <a:pt x="119" y="397"/>
                </a:lnTo>
                <a:cubicBezTo>
                  <a:pt x="114" y="400"/>
                  <a:pt x="107" y="402"/>
                  <a:pt x="107" y="409"/>
                </a:cubicBezTo>
                <a:cubicBezTo>
                  <a:pt x="107" y="414"/>
                  <a:pt x="131" y="441"/>
                  <a:pt x="136" y="441"/>
                </a:cubicBezTo>
                <a:cubicBezTo>
                  <a:pt x="143" y="441"/>
                  <a:pt x="164" y="418"/>
                  <a:pt x="173" y="416"/>
                </a:cubicBezTo>
                <a:lnTo>
                  <a:pt x="173" y="453"/>
                </a:lnTo>
                <a:lnTo>
                  <a:pt x="104" y="453"/>
                </a:lnTo>
                <a:lnTo>
                  <a:pt x="104" y="384"/>
                </a:lnTo>
                <a:close/>
                <a:moveTo>
                  <a:pt x="189" y="380"/>
                </a:moveTo>
                <a:cubicBezTo>
                  <a:pt x="186" y="374"/>
                  <a:pt x="182" y="367"/>
                  <a:pt x="173" y="367"/>
                </a:cubicBezTo>
                <a:lnTo>
                  <a:pt x="104" y="367"/>
                </a:lnTo>
                <a:cubicBezTo>
                  <a:pt x="95" y="367"/>
                  <a:pt x="87" y="375"/>
                  <a:pt x="87" y="384"/>
                </a:cubicBezTo>
                <a:lnTo>
                  <a:pt x="87" y="453"/>
                </a:lnTo>
                <a:cubicBezTo>
                  <a:pt x="87" y="462"/>
                  <a:pt x="95" y="470"/>
                  <a:pt x="104" y="470"/>
                </a:cubicBezTo>
                <a:lnTo>
                  <a:pt x="173" y="470"/>
                </a:lnTo>
                <a:cubicBezTo>
                  <a:pt x="197" y="470"/>
                  <a:pt x="190" y="427"/>
                  <a:pt x="189" y="402"/>
                </a:cubicBezTo>
                <a:lnTo>
                  <a:pt x="232" y="366"/>
                </a:lnTo>
                <a:lnTo>
                  <a:pt x="226" y="363"/>
                </a:lnTo>
                <a:lnTo>
                  <a:pt x="189" y="380"/>
                </a:lnTo>
                <a:close/>
                <a:moveTo>
                  <a:pt x="250" y="559"/>
                </a:moveTo>
                <a:cubicBezTo>
                  <a:pt x="250" y="563"/>
                  <a:pt x="252" y="564"/>
                  <a:pt x="255" y="564"/>
                </a:cubicBezTo>
                <a:lnTo>
                  <a:pt x="387" y="564"/>
                </a:lnTo>
                <a:cubicBezTo>
                  <a:pt x="391" y="564"/>
                  <a:pt x="392" y="563"/>
                  <a:pt x="392" y="559"/>
                </a:cubicBezTo>
                <a:lnTo>
                  <a:pt x="392" y="522"/>
                </a:lnTo>
                <a:cubicBezTo>
                  <a:pt x="392" y="518"/>
                  <a:pt x="391" y="517"/>
                  <a:pt x="387" y="517"/>
                </a:cubicBezTo>
                <a:lnTo>
                  <a:pt x="250" y="517"/>
                </a:lnTo>
                <a:lnTo>
                  <a:pt x="250" y="559"/>
                </a:lnTo>
                <a:close/>
                <a:moveTo>
                  <a:pt x="250" y="441"/>
                </a:moveTo>
                <a:lnTo>
                  <a:pt x="392" y="441"/>
                </a:lnTo>
                <a:lnTo>
                  <a:pt x="392" y="396"/>
                </a:lnTo>
                <a:lnTo>
                  <a:pt x="250" y="396"/>
                </a:lnTo>
                <a:lnTo>
                  <a:pt x="250" y="441"/>
                </a:lnTo>
                <a:close/>
                <a:moveTo>
                  <a:pt x="250" y="320"/>
                </a:moveTo>
                <a:lnTo>
                  <a:pt x="353" y="320"/>
                </a:lnTo>
                <a:lnTo>
                  <a:pt x="353" y="274"/>
                </a:lnTo>
                <a:lnTo>
                  <a:pt x="250" y="274"/>
                </a:lnTo>
                <a:lnTo>
                  <a:pt x="250"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6" name="Freeform 12"/>
          <p:cNvSpPr>
            <a:spLocks noEditPoints="1"/>
          </p:cNvSpPr>
          <p:nvPr/>
        </p:nvSpPr>
        <p:spPr bwMode="auto">
          <a:xfrm>
            <a:off x="1161904" y="4770881"/>
            <a:ext cx="591991" cy="415115"/>
          </a:xfrm>
          <a:custGeom>
            <a:avLst/>
            <a:gdLst>
              <a:gd name="T0" fmla="*/ 165 w 756"/>
              <a:gd name="T1" fmla="*/ 454 h 548"/>
              <a:gd name="T2" fmla="*/ 51 w 756"/>
              <a:gd name="T3" fmla="*/ 454 h 548"/>
              <a:gd name="T4" fmla="*/ 51 w 756"/>
              <a:gd name="T5" fmla="*/ 454 h 548"/>
              <a:gd name="T6" fmla="*/ 3 w 756"/>
              <a:gd name="T7" fmla="*/ 528 h 548"/>
              <a:gd name="T8" fmla="*/ 35 w 756"/>
              <a:gd name="T9" fmla="*/ 548 h 548"/>
              <a:gd name="T10" fmla="*/ 130 w 756"/>
              <a:gd name="T11" fmla="*/ 548 h 548"/>
              <a:gd name="T12" fmla="*/ 165 w 756"/>
              <a:gd name="T13" fmla="*/ 454 h 548"/>
              <a:gd name="T14" fmla="*/ 352 w 756"/>
              <a:gd name="T15" fmla="*/ 406 h 548"/>
              <a:gd name="T16" fmla="*/ 352 w 756"/>
              <a:gd name="T17" fmla="*/ 406 h 548"/>
              <a:gd name="T18" fmla="*/ 383 w 756"/>
              <a:gd name="T19" fmla="*/ 427 h 548"/>
              <a:gd name="T20" fmla="*/ 415 w 756"/>
              <a:gd name="T21" fmla="*/ 406 h 548"/>
              <a:gd name="T22" fmla="*/ 459 w 756"/>
              <a:gd name="T23" fmla="*/ 299 h 548"/>
              <a:gd name="T24" fmla="*/ 506 w 756"/>
              <a:gd name="T25" fmla="*/ 185 h 548"/>
              <a:gd name="T26" fmla="*/ 506 w 756"/>
              <a:gd name="T27" fmla="*/ 184 h 548"/>
              <a:gd name="T28" fmla="*/ 507 w 756"/>
              <a:gd name="T29" fmla="*/ 182 h 548"/>
              <a:gd name="T30" fmla="*/ 507 w 756"/>
              <a:gd name="T31" fmla="*/ 182 h 548"/>
              <a:gd name="T32" fmla="*/ 517 w 756"/>
              <a:gd name="T33" fmla="*/ 133 h 548"/>
              <a:gd name="T34" fmla="*/ 383 w 756"/>
              <a:gd name="T35" fmla="*/ 0 h 548"/>
              <a:gd name="T36" fmla="*/ 250 w 756"/>
              <a:gd name="T37" fmla="*/ 133 h 548"/>
              <a:gd name="T38" fmla="*/ 259 w 756"/>
              <a:gd name="T39" fmla="*/ 182 h 548"/>
              <a:gd name="T40" fmla="*/ 259 w 756"/>
              <a:gd name="T41" fmla="*/ 182 h 548"/>
              <a:gd name="T42" fmla="*/ 260 w 756"/>
              <a:gd name="T43" fmla="*/ 184 h 548"/>
              <a:gd name="T44" fmla="*/ 261 w 756"/>
              <a:gd name="T45" fmla="*/ 185 h 548"/>
              <a:gd name="T46" fmla="*/ 308 w 756"/>
              <a:gd name="T47" fmla="*/ 299 h 548"/>
              <a:gd name="T48" fmla="*/ 352 w 756"/>
              <a:gd name="T49" fmla="*/ 406 h 548"/>
              <a:gd name="T50" fmla="*/ 352 w 756"/>
              <a:gd name="T51" fmla="*/ 406 h 548"/>
              <a:gd name="T52" fmla="*/ 391 w 756"/>
              <a:gd name="T53" fmla="*/ 103 h 548"/>
              <a:gd name="T54" fmla="*/ 391 w 756"/>
              <a:gd name="T55" fmla="*/ 103 h 548"/>
              <a:gd name="T56" fmla="*/ 425 w 756"/>
              <a:gd name="T57" fmla="*/ 137 h 548"/>
              <a:gd name="T58" fmla="*/ 391 w 756"/>
              <a:gd name="T59" fmla="*/ 171 h 548"/>
              <a:gd name="T60" fmla="*/ 357 w 756"/>
              <a:gd name="T61" fmla="*/ 137 h 548"/>
              <a:gd name="T62" fmla="*/ 391 w 756"/>
              <a:gd name="T63" fmla="*/ 103 h 548"/>
              <a:gd name="T64" fmla="*/ 618 w 756"/>
              <a:gd name="T65" fmla="*/ 320 h 548"/>
              <a:gd name="T66" fmla="*/ 587 w 756"/>
              <a:gd name="T67" fmla="*/ 299 h 548"/>
              <a:gd name="T68" fmla="*/ 487 w 756"/>
              <a:gd name="T69" fmla="*/ 299 h 548"/>
              <a:gd name="T70" fmla="*/ 439 w 756"/>
              <a:gd name="T71" fmla="*/ 416 h 548"/>
              <a:gd name="T72" fmla="*/ 434 w 756"/>
              <a:gd name="T73" fmla="*/ 427 h 548"/>
              <a:gd name="T74" fmla="*/ 686 w 756"/>
              <a:gd name="T75" fmla="*/ 427 h 548"/>
              <a:gd name="T76" fmla="*/ 618 w 756"/>
              <a:gd name="T77" fmla="*/ 320 h 548"/>
              <a:gd name="T78" fmla="*/ 703 w 756"/>
              <a:gd name="T79" fmla="*/ 454 h 548"/>
              <a:gd name="T80" fmla="*/ 193 w 756"/>
              <a:gd name="T81" fmla="*/ 454 h 548"/>
              <a:gd name="T82" fmla="*/ 158 w 756"/>
              <a:gd name="T83" fmla="*/ 548 h 548"/>
              <a:gd name="T84" fmla="*/ 718 w 756"/>
              <a:gd name="T85" fmla="*/ 548 h 548"/>
              <a:gd name="T86" fmla="*/ 750 w 756"/>
              <a:gd name="T87" fmla="*/ 528 h 548"/>
              <a:gd name="T88" fmla="*/ 703 w 756"/>
              <a:gd name="T89" fmla="*/ 454 h 548"/>
              <a:gd name="T90" fmla="*/ 328 w 756"/>
              <a:gd name="T91" fmla="*/ 417 h 548"/>
              <a:gd name="T92" fmla="*/ 328 w 756"/>
              <a:gd name="T93" fmla="*/ 417 h 548"/>
              <a:gd name="T94" fmla="*/ 328 w 756"/>
              <a:gd name="T95" fmla="*/ 417 h 548"/>
              <a:gd name="T96" fmla="*/ 327 w 756"/>
              <a:gd name="T97" fmla="*/ 416 h 548"/>
              <a:gd name="T98" fmla="*/ 279 w 756"/>
              <a:gd name="T99" fmla="*/ 299 h 548"/>
              <a:gd name="T100" fmla="*/ 249 w 756"/>
              <a:gd name="T101" fmla="*/ 299 h 548"/>
              <a:gd name="T102" fmla="*/ 203 w 756"/>
              <a:gd name="T103" fmla="*/ 427 h 548"/>
              <a:gd name="T104" fmla="*/ 334 w 756"/>
              <a:gd name="T105" fmla="*/ 427 h 548"/>
              <a:gd name="T106" fmla="*/ 328 w 756"/>
              <a:gd name="T107" fmla="*/ 417 h 548"/>
              <a:gd name="T108" fmla="*/ 135 w 756"/>
              <a:gd name="T109" fmla="*/ 320 h 548"/>
              <a:gd name="T110" fmla="*/ 67 w 756"/>
              <a:gd name="T111" fmla="*/ 427 h 548"/>
              <a:gd name="T112" fmla="*/ 174 w 756"/>
              <a:gd name="T113" fmla="*/ 427 h 548"/>
              <a:gd name="T114" fmla="*/ 221 w 756"/>
              <a:gd name="T115" fmla="*/ 299 h 548"/>
              <a:gd name="T116" fmla="*/ 165 w 756"/>
              <a:gd name="T117" fmla="*/ 299 h 548"/>
              <a:gd name="T118" fmla="*/ 135 w 756"/>
              <a:gd name="T119" fmla="*/ 32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548">
                <a:moveTo>
                  <a:pt x="165" y="454"/>
                </a:moveTo>
                <a:lnTo>
                  <a:pt x="51" y="454"/>
                </a:lnTo>
                <a:cubicBezTo>
                  <a:pt x="51" y="454"/>
                  <a:pt x="51" y="454"/>
                  <a:pt x="51" y="454"/>
                </a:cubicBezTo>
                <a:lnTo>
                  <a:pt x="3" y="528"/>
                </a:lnTo>
                <a:cubicBezTo>
                  <a:pt x="0" y="541"/>
                  <a:pt x="18" y="548"/>
                  <a:pt x="35" y="548"/>
                </a:cubicBezTo>
                <a:lnTo>
                  <a:pt x="130" y="548"/>
                </a:lnTo>
                <a:lnTo>
                  <a:pt x="165" y="454"/>
                </a:lnTo>
                <a:close/>
                <a:moveTo>
                  <a:pt x="352" y="406"/>
                </a:moveTo>
                <a:lnTo>
                  <a:pt x="352" y="406"/>
                </a:lnTo>
                <a:cubicBezTo>
                  <a:pt x="357" y="418"/>
                  <a:pt x="369" y="427"/>
                  <a:pt x="383" y="427"/>
                </a:cubicBezTo>
                <a:cubicBezTo>
                  <a:pt x="397" y="427"/>
                  <a:pt x="408" y="423"/>
                  <a:pt x="415" y="406"/>
                </a:cubicBezTo>
                <a:lnTo>
                  <a:pt x="459" y="299"/>
                </a:lnTo>
                <a:lnTo>
                  <a:pt x="506" y="185"/>
                </a:lnTo>
                <a:cubicBezTo>
                  <a:pt x="506" y="185"/>
                  <a:pt x="506" y="185"/>
                  <a:pt x="506" y="184"/>
                </a:cubicBezTo>
                <a:lnTo>
                  <a:pt x="507" y="182"/>
                </a:lnTo>
                <a:lnTo>
                  <a:pt x="507" y="182"/>
                </a:lnTo>
                <a:cubicBezTo>
                  <a:pt x="513" y="167"/>
                  <a:pt x="517" y="151"/>
                  <a:pt x="517" y="133"/>
                </a:cubicBezTo>
                <a:cubicBezTo>
                  <a:pt x="517" y="60"/>
                  <a:pt x="457" y="0"/>
                  <a:pt x="383" y="0"/>
                </a:cubicBezTo>
                <a:cubicBezTo>
                  <a:pt x="310" y="0"/>
                  <a:pt x="250" y="60"/>
                  <a:pt x="250" y="133"/>
                </a:cubicBezTo>
                <a:cubicBezTo>
                  <a:pt x="250" y="151"/>
                  <a:pt x="253" y="167"/>
                  <a:pt x="259" y="182"/>
                </a:cubicBezTo>
                <a:lnTo>
                  <a:pt x="259" y="182"/>
                </a:lnTo>
                <a:lnTo>
                  <a:pt x="260" y="184"/>
                </a:lnTo>
                <a:cubicBezTo>
                  <a:pt x="260" y="185"/>
                  <a:pt x="260" y="185"/>
                  <a:pt x="261" y="185"/>
                </a:cubicBezTo>
                <a:lnTo>
                  <a:pt x="308" y="299"/>
                </a:lnTo>
                <a:lnTo>
                  <a:pt x="352" y="406"/>
                </a:lnTo>
                <a:cubicBezTo>
                  <a:pt x="352" y="406"/>
                  <a:pt x="352" y="406"/>
                  <a:pt x="352" y="406"/>
                </a:cubicBezTo>
                <a:close/>
                <a:moveTo>
                  <a:pt x="391" y="103"/>
                </a:moveTo>
                <a:lnTo>
                  <a:pt x="391" y="103"/>
                </a:lnTo>
                <a:cubicBezTo>
                  <a:pt x="410" y="103"/>
                  <a:pt x="425" y="118"/>
                  <a:pt x="425" y="137"/>
                </a:cubicBezTo>
                <a:cubicBezTo>
                  <a:pt x="425" y="156"/>
                  <a:pt x="410" y="171"/>
                  <a:pt x="391" y="171"/>
                </a:cubicBezTo>
                <a:cubicBezTo>
                  <a:pt x="372" y="171"/>
                  <a:pt x="357" y="156"/>
                  <a:pt x="357" y="137"/>
                </a:cubicBezTo>
                <a:cubicBezTo>
                  <a:pt x="357" y="118"/>
                  <a:pt x="372" y="103"/>
                  <a:pt x="391" y="103"/>
                </a:cubicBezTo>
                <a:close/>
                <a:moveTo>
                  <a:pt x="618" y="320"/>
                </a:moveTo>
                <a:cubicBezTo>
                  <a:pt x="612" y="307"/>
                  <a:pt x="598" y="299"/>
                  <a:pt x="587" y="299"/>
                </a:cubicBezTo>
                <a:lnTo>
                  <a:pt x="487" y="299"/>
                </a:lnTo>
                <a:lnTo>
                  <a:pt x="439" y="416"/>
                </a:lnTo>
                <a:cubicBezTo>
                  <a:pt x="438" y="419"/>
                  <a:pt x="436" y="423"/>
                  <a:pt x="434" y="427"/>
                </a:cubicBezTo>
                <a:lnTo>
                  <a:pt x="686" y="427"/>
                </a:lnTo>
                <a:lnTo>
                  <a:pt x="618" y="320"/>
                </a:lnTo>
                <a:close/>
                <a:moveTo>
                  <a:pt x="703" y="454"/>
                </a:moveTo>
                <a:lnTo>
                  <a:pt x="193" y="454"/>
                </a:lnTo>
                <a:lnTo>
                  <a:pt x="158" y="548"/>
                </a:lnTo>
                <a:lnTo>
                  <a:pt x="718" y="548"/>
                </a:lnTo>
                <a:cubicBezTo>
                  <a:pt x="736" y="548"/>
                  <a:pt x="756" y="539"/>
                  <a:pt x="750" y="528"/>
                </a:cubicBezTo>
                <a:lnTo>
                  <a:pt x="703" y="454"/>
                </a:lnTo>
                <a:close/>
                <a:moveTo>
                  <a:pt x="328" y="417"/>
                </a:moveTo>
                <a:lnTo>
                  <a:pt x="328" y="417"/>
                </a:lnTo>
                <a:lnTo>
                  <a:pt x="328" y="417"/>
                </a:lnTo>
                <a:cubicBezTo>
                  <a:pt x="328" y="416"/>
                  <a:pt x="328" y="416"/>
                  <a:pt x="327" y="416"/>
                </a:cubicBezTo>
                <a:lnTo>
                  <a:pt x="279" y="299"/>
                </a:lnTo>
                <a:lnTo>
                  <a:pt x="249" y="299"/>
                </a:lnTo>
                <a:lnTo>
                  <a:pt x="203" y="427"/>
                </a:lnTo>
                <a:lnTo>
                  <a:pt x="334" y="427"/>
                </a:lnTo>
                <a:cubicBezTo>
                  <a:pt x="332" y="424"/>
                  <a:pt x="330" y="421"/>
                  <a:pt x="328" y="417"/>
                </a:cubicBezTo>
                <a:close/>
                <a:moveTo>
                  <a:pt x="135" y="320"/>
                </a:moveTo>
                <a:lnTo>
                  <a:pt x="67" y="427"/>
                </a:lnTo>
                <a:lnTo>
                  <a:pt x="174" y="427"/>
                </a:lnTo>
                <a:lnTo>
                  <a:pt x="221" y="299"/>
                </a:lnTo>
                <a:lnTo>
                  <a:pt x="165" y="299"/>
                </a:lnTo>
                <a:cubicBezTo>
                  <a:pt x="154" y="299"/>
                  <a:pt x="141" y="308"/>
                  <a:pt x="135" y="3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7" name="Freeform 13"/>
          <p:cNvSpPr>
            <a:spLocks noEditPoints="1"/>
          </p:cNvSpPr>
          <p:nvPr/>
        </p:nvSpPr>
        <p:spPr bwMode="auto">
          <a:xfrm>
            <a:off x="7588662" y="2571109"/>
            <a:ext cx="559503" cy="460236"/>
          </a:xfrm>
          <a:custGeom>
            <a:avLst/>
            <a:gdLst>
              <a:gd name="T0" fmla="*/ 457 w 713"/>
              <a:gd name="T1" fmla="*/ 265 h 609"/>
              <a:gd name="T2" fmla="*/ 397 w 713"/>
              <a:gd name="T3" fmla="*/ 265 h 609"/>
              <a:gd name="T4" fmla="*/ 382 w 713"/>
              <a:gd name="T5" fmla="*/ 311 h 609"/>
              <a:gd name="T6" fmla="*/ 397 w 713"/>
              <a:gd name="T7" fmla="*/ 502 h 609"/>
              <a:gd name="T8" fmla="*/ 357 w 713"/>
              <a:gd name="T9" fmla="*/ 571 h 609"/>
              <a:gd name="T10" fmla="*/ 319 w 713"/>
              <a:gd name="T11" fmla="*/ 502 h 609"/>
              <a:gd name="T12" fmla="*/ 341 w 713"/>
              <a:gd name="T13" fmla="*/ 312 h 609"/>
              <a:gd name="T14" fmla="*/ 325 w 713"/>
              <a:gd name="T15" fmla="*/ 265 h 609"/>
              <a:gd name="T16" fmla="*/ 259 w 713"/>
              <a:gd name="T17" fmla="*/ 265 h 609"/>
              <a:gd name="T18" fmla="*/ 259 w 713"/>
              <a:gd name="T19" fmla="*/ 265 h 609"/>
              <a:gd name="T20" fmla="*/ 150 w 713"/>
              <a:gd name="T21" fmla="*/ 379 h 609"/>
              <a:gd name="T22" fmla="*/ 166 w 713"/>
              <a:gd name="T23" fmla="*/ 497 h 609"/>
              <a:gd name="T24" fmla="*/ 275 w 713"/>
              <a:gd name="T25" fmla="*/ 609 h 609"/>
              <a:gd name="T26" fmla="*/ 441 w 713"/>
              <a:gd name="T27" fmla="*/ 609 h 609"/>
              <a:gd name="T28" fmla="*/ 551 w 713"/>
              <a:gd name="T29" fmla="*/ 495 h 609"/>
              <a:gd name="T30" fmla="*/ 566 w 713"/>
              <a:gd name="T31" fmla="*/ 377 h 609"/>
              <a:gd name="T32" fmla="*/ 457 w 713"/>
              <a:gd name="T33" fmla="*/ 265 h 609"/>
              <a:gd name="T34" fmla="*/ 135 w 713"/>
              <a:gd name="T35" fmla="*/ 191 h 609"/>
              <a:gd name="T36" fmla="*/ 205 w 713"/>
              <a:gd name="T37" fmla="*/ 121 h 609"/>
              <a:gd name="T38" fmla="*/ 135 w 713"/>
              <a:gd name="T39" fmla="*/ 52 h 609"/>
              <a:gd name="T40" fmla="*/ 66 w 713"/>
              <a:gd name="T41" fmla="*/ 121 h 609"/>
              <a:gd name="T42" fmla="*/ 135 w 713"/>
              <a:gd name="T43" fmla="*/ 191 h 609"/>
              <a:gd name="T44" fmla="*/ 197 w 713"/>
              <a:gd name="T45" fmla="*/ 213 h 609"/>
              <a:gd name="T46" fmla="*/ 73 w 713"/>
              <a:gd name="T47" fmla="*/ 213 h 609"/>
              <a:gd name="T48" fmla="*/ 73 w 713"/>
              <a:gd name="T49" fmla="*/ 213 h 609"/>
              <a:gd name="T50" fmla="*/ 5 w 713"/>
              <a:gd name="T51" fmla="*/ 284 h 609"/>
              <a:gd name="T52" fmla="*/ 15 w 713"/>
              <a:gd name="T53" fmla="*/ 357 h 609"/>
              <a:gd name="T54" fmla="*/ 83 w 713"/>
              <a:gd name="T55" fmla="*/ 427 h 609"/>
              <a:gd name="T56" fmla="*/ 119 w 713"/>
              <a:gd name="T57" fmla="*/ 427 h 609"/>
              <a:gd name="T58" fmla="*/ 112 w 713"/>
              <a:gd name="T59" fmla="*/ 376 h 609"/>
              <a:gd name="T60" fmla="*/ 112 w 713"/>
              <a:gd name="T61" fmla="*/ 376 h 609"/>
              <a:gd name="T62" fmla="*/ 112 w 713"/>
              <a:gd name="T63" fmla="*/ 375 h 609"/>
              <a:gd name="T64" fmla="*/ 144 w 713"/>
              <a:gd name="T65" fmla="*/ 278 h 609"/>
              <a:gd name="T66" fmla="*/ 191 w 713"/>
              <a:gd name="T67" fmla="*/ 243 h 609"/>
              <a:gd name="T68" fmla="*/ 240 w 713"/>
              <a:gd name="T69" fmla="*/ 227 h 609"/>
              <a:gd name="T70" fmla="*/ 197 w 713"/>
              <a:gd name="T71" fmla="*/ 213 h 609"/>
              <a:gd name="T72" fmla="*/ 578 w 713"/>
              <a:gd name="T73" fmla="*/ 191 h 609"/>
              <a:gd name="T74" fmla="*/ 647 w 713"/>
              <a:gd name="T75" fmla="*/ 121 h 609"/>
              <a:gd name="T76" fmla="*/ 578 w 713"/>
              <a:gd name="T77" fmla="*/ 52 h 609"/>
              <a:gd name="T78" fmla="*/ 508 w 713"/>
              <a:gd name="T79" fmla="*/ 121 h 609"/>
              <a:gd name="T80" fmla="*/ 578 w 713"/>
              <a:gd name="T81" fmla="*/ 191 h 609"/>
              <a:gd name="T82" fmla="*/ 639 w 713"/>
              <a:gd name="T83" fmla="*/ 213 h 609"/>
              <a:gd name="T84" fmla="*/ 516 w 713"/>
              <a:gd name="T85" fmla="*/ 213 h 609"/>
              <a:gd name="T86" fmla="*/ 516 w 713"/>
              <a:gd name="T87" fmla="*/ 213 h 609"/>
              <a:gd name="T88" fmla="*/ 473 w 713"/>
              <a:gd name="T89" fmla="*/ 227 h 609"/>
              <a:gd name="T90" fmla="*/ 525 w 713"/>
              <a:gd name="T91" fmla="*/ 244 h 609"/>
              <a:gd name="T92" fmla="*/ 574 w 713"/>
              <a:gd name="T93" fmla="*/ 279 h 609"/>
              <a:gd name="T94" fmla="*/ 604 w 713"/>
              <a:gd name="T95" fmla="*/ 374 h 609"/>
              <a:gd name="T96" fmla="*/ 604 w 713"/>
              <a:gd name="T97" fmla="*/ 374 h 609"/>
              <a:gd name="T98" fmla="*/ 604 w 713"/>
              <a:gd name="T99" fmla="*/ 374 h 609"/>
              <a:gd name="T100" fmla="*/ 597 w 713"/>
              <a:gd name="T101" fmla="*/ 427 h 609"/>
              <a:gd name="T102" fmla="*/ 630 w 713"/>
              <a:gd name="T103" fmla="*/ 427 h 609"/>
              <a:gd name="T104" fmla="*/ 698 w 713"/>
              <a:gd name="T105" fmla="*/ 356 h 609"/>
              <a:gd name="T106" fmla="*/ 708 w 713"/>
              <a:gd name="T107" fmla="*/ 283 h 609"/>
              <a:gd name="T108" fmla="*/ 639 w 713"/>
              <a:gd name="T109" fmla="*/ 213 h 609"/>
              <a:gd name="T110" fmla="*/ 469 w 713"/>
              <a:gd name="T111" fmla="*/ 114 h 609"/>
              <a:gd name="T112" fmla="*/ 358 w 713"/>
              <a:gd name="T113" fmla="*/ 229 h 609"/>
              <a:gd name="T114" fmla="*/ 247 w 713"/>
              <a:gd name="T115" fmla="*/ 114 h 609"/>
              <a:gd name="T116" fmla="*/ 358 w 713"/>
              <a:gd name="T117" fmla="*/ 0 h 609"/>
              <a:gd name="T118" fmla="*/ 469 w 713"/>
              <a:gd name="T119" fmla="*/ 11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3" h="609">
                <a:moveTo>
                  <a:pt x="457" y="265"/>
                </a:moveTo>
                <a:lnTo>
                  <a:pt x="397" y="265"/>
                </a:lnTo>
                <a:cubicBezTo>
                  <a:pt x="398" y="271"/>
                  <a:pt x="398" y="299"/>
                  <a:pt x="382" y="311"/>
                </a:cubicBezTo>
                <a:cubicBezTo>
                  <a:pt x="382" y="311"/>
                  <a:pt x="408" y="456"/>
                  <a:pt x="397" y="502"/>
                </a:cubicBezTo>
                <a:cubicBezTo>
                  <a:pt x="393" y="522"/>
                  <a:pt x="376" y="571"/>
                  <a:pt x="357" y="571"/>
                </a:cubicBezTo>
                <a:cubicBezTo>
                  <a:pt x="338" y="570"/>
                  <a:pt x="323" y="522"/>
                  <a:pt x="319" y="502"/>
                </a:cubicBezTo>
                <a:cubicBezTo>
                  <a:pt x="310" y="455"/>
                  <a:pt x="341" y="312"/>
                  <a:pt x="341" y="312"/>
                </a:cubicBezTo>
                <a:cubicBezTo>
                  <a:pt x="336" y="310"/>
                  <a:pt x="327" y="301"/>
                  <a:pt x="325" y="265"/>
                </a:cubicBezTo>
                <a:lnTo>
                  <a:pt x="259" y="265"/>
                </a:lnTo>
                <a:lnTo>
                  <a:pt x="259" y="265"/>
                </a:lnTo>
                <a:cubicBezTo>
                  <a:pt x="199" y="265"/>
                  <a:pt x="142" y="316"/>
                  <a:pt x="150" y="379"/>
                </a:cubicBezTo>
                <a:lnTo>
                  <a:pt x="166" y="497"/>
                </a:lnTo>
                <a:cubicBezTo>
                  <a:pt x="178" y="559"/>
                  <a:pt x="214" y="609"/>
                  <a:pt x="275" y="609"/>
                </a:cubicBezTo>
                <a:lnTo>
                  <a:pt x="441" y="609"/>
                </a:lnTo>
                <a:cubicBezTo>
                  <a:pt x="502" y="609"/>
                  <a:pt x="539" y="557"/>
                  <a:pt x="551" y="495"/>
                </a:cubicBezTo>
                <a:lnTo>
                  <a:pt x="566" y="377"/>
                </a:lnTo>
                <a:cubicBezTo>
                  <a:pt x="574" y="316"/>
                  <a:pt x="517" y="265"/>
                  <a:pt x="457" y="265"/>
                </a:cubicBezTo>
                <a:close/>
                <a:moveTo>
                  <a:pt x="135" y="191"/>
                </a:moveTo>
                <a:cubicBezTo>
                  <a:pt x="174" y="191"/>
                  <a:pt x="205" y="160"/>
                  <a:pt x="205" y="121"/>
                </a:cubicBezTo>
                <a:cubicBezTo>
                  <a:pt x="205" y="83"/>
                  <a:pt x="174" y="52"/>
                  <a:pt x="135" y="52"/>
                </a:cubicBezTo>
                <a:cubicBezTo>
                  <a:pt x="97" y="52"/>
                  <a:pt x="66" y="83"/>
                  <a:pt x="66" y="121"/>
                </a:cubicBezTo>
                <a:cubicBezTo>
                  <a:pt x="66" y="160"/>
                  <a:pt x="97" y="191"/>
                  <a:pt x="135" y="191"/>
                </a:cubicBezTo>
                <a:close/>
                <a:moveTo>
                  <a:pt x="197" y="213"/>
                </a:moveTo>
                <a:lnTo>
                  <a:pt x="73" y="213"/>
                </a:lnTo>
                <a:lnTo>
                  <a:pt x="73" y="213"/>
                </a:lnTo>
                <a:cubicBezTo>
                  <a:pt x="36" y="213"/>
                  <a:pt x="0" y="245"/>
                  <a:pt x="5" y="284"/>
                </a:cubicBezTo>
                <a:lnTo>
                  <a:pt x="15" y="357"/>
                </a:lnTo>
                <a:cubicBezTo>
                  <a:pt x="22" y="396"/>
                  <a:pt x="45" y="427"/>
                  <a:pt x="83" y="427"/>
                </a:cubicBezTo>
                <a:lnTo>
                  <a:pt x="119" y="427"/>
                </a:lnTo>
                <a:lnTo>
                  <a:pt x="112" y="376"/>
                </a:lnTo>
                <a:lnTo>
                  <a:pt x="112" y="376"/>
                </a:lnTo>
                <a:lnTo>
                  <a:pt x="112" y="375"/>
                </a:lnTo>
                <a:cubicBezTo>
                  <a:pt x="108" y="340"/>
                  <a:pt x="119" y="306"/>
                  <a:pt x="144" y="278"/>
                </a:cubicBezTo>
                <a:cubicBezTo>
                  <a:pt x="157" y="263"/>
                  <a:pt x="173" y="252"/>
                  <a:pt x="191" y="243"/>
                </a:cubicBezTo>
                <a:cubicBezTo>
                  <a:pt x="207" y="235"/>
                  <a:pt x="223" y="230"/>
                  <a:pt x="240" y="227"/>
                </a:cubicBezTo>
                <a:cubicBezTo>
                  <a:pt x="228" y="218"/>
                  <a:pt x="213" y="213"/>
                  <a:pt x="197" y="213"/>
                </a:cubicBezTo>
                <a:close/>
                <a:moveTo>
                  <a:pt x="578" y="191"/>
                </a:moveTo>
                <a:cubicBezTo>
                  <a:pt x="616" y="191"/>
                  <a:pt x="647" y="160"/>
                  <a:pt x="647" y="121"/>
                </a:cubicBezTo>
                <a:cubicBezTo>
                  <a:pt x="647" y="83"/>
                  <a:pt x="616" y="52"/>
                  <a:pt x="578" y="52"/>
                </a:cubicBezTo>
                <a:cubicBezTo>
                  <a:pt x="539" y="52"/>
                  <a:pt x="508" y="83"/>
                  <a:pt x="508" y="121"/>
                </a:cubicBezTo>
                <a:cubicBezTo>
                  <a:pt x="508" y="160"/>
                  <a:pt x="539" y="191"/>
                  <a:pt x="578" y="191"/>
                </a:cubicBezTo>
                <a:close/>
                <a:moveTo>
                  <a:pt x="639" y="213"/>
                </a:moveTo>
                <a:lnTo>
                  <a:pt x="516" y="213"/>
                </a:lnTo>
                <a:lnTo>
                  <a:pt x="516" y="213"/>
                </a:lnTo>
                <a:cubicBezTo>
                  <a:pt x="500" y="213"/>
                  <a:pt x="485" y="218"/>
                  <a:pt x="473" y="227"/>
                </a:cubicBezTo>
                <a:cubicBezTo>
                  <a:pt x="492" y="229"/>
                  <a:pt x="509" y="235"/>
                  <a:pt x="525" y="244"/>
                </a:cubicBezTo>
                <a:cubicBezTo>
                  <a:pt x="544" y="252"/>
                  <a:pt x="560" y="264"/>
                  <a:pt x="574" y="279"/>
                </a:cubicBezTo>
                <a:cubicBezTo>
                  <a:pt x="597" y="306"/>
                  <a:pt x="608" y="340"/>
                  <a:pt x="604" y="374"/>
                </a:cubicBezTo>
                <a:lnTo>
                  <a:pt x="604" y="374"/>
                </a:lnTo>
                <a:lnTo>
                  <a:pt x="604" y="374"/>
                </a:lnTo>
                <a:lnTo>
                  <a:pt x="597" y="427"/>
                </a:lnTo>
                <a:lnTo>
                  <a:pt x="630" y="427"/>
                </a:lnTo>
                <a:cubicBezTo>
                  <a:pt x="668" y="427"/>
                  <a:pt x="691" y="395"/>
                  <a:pt x="698" y="356"/>
                </a:cubicBezTo>
                <a:lnTo>
                  <a:pt x="708" y="283"/>
                </a:lnTo>
                <a:cubicBezTo>
                  <a:pt x="713" y="245"/>
                  <a:pt x="677" y="213"/>
                  <a:pt x="639" y="213"/>
                </a:cubicBezTo>
                <a:close/>
                <a:moveTo>
                  <a:pt x="469" y="114"/>
                </a:moveTo>
                <a:cubicBezTo>
                  <a:pt x="469" y="177"/>
                  <a:pt x="419" y="229"/>
                  <a:pt x="358" y="229"/>
                </a:cubicBezTo>
                <a:cubicBezTo>
                  <a:pt x="297" y="229"/>
                  <a:pt x="247" y="177"/>
                  <a:pt x="247" y="114"/>
                </a:cubicBezTo>
                <a:cubicBezTo>
                  <a:pt x="247" y="51"/>
                  <a:pt x="297" y="0"/>
                  <a:pt x="358" y="0"/>
                </a:cubicBezTo>
                <a:cubicBezTo>
                  <a:pt x="419" y="0"/>
                  <a:pt x="469" y="51"/>
                  <a:pt x="469" y="1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8" name="Freeform 14"/>
          <p:cNvSpPr>
            <a:spLocks noEditPoints="1"/>
          </p:cNvSpPr>
          <p:nvPr/>
        </p:nvSpPr>
        <p:spPr bwMode="auto">
          <a:xfrm>
            <a:off x="1228684" y="2556929"/>
            <a:ext cx="530626" cy="541454"/>
          </a:xfrm>
          <a:custGeom>
            <a:avLst/>
            <a:gdLst>
              <a:gd name="T0" fmla="*/ 423 w 677"/>
              <a:gd name="T1" fmla="*/ 0 h 716"/>
              <a:gd name="T2" fmla="*/ 517 w 677"/>
              <a:gd name="T3" fmla="*/ 220 h 716"/>
              <a:gd name="T4" fmla="*/ 446 w 677"/>
              <a:gd name="T5" fmla="*/ 94 h 716"/>
              <a:gd name="T6" fmla="*/ 205 w 677"/>
              <a:gd name="T7" fmla="*/ 71 h 716"/>
              <a:gd name="T8" fmla="*/ 187 w 677"/>
              <a:gd name="T9" fmla="*/ 189 h 716"/>
              <a:gd name="T10" fmla="*/ 71 w 677"/>
              <a:gd name="T11" fmla="*/ 536 h 716"/>
              <a:gd name="T12" fmla="*/ 312 w 677"/>
              <a:gd name="T13" fmla="*/ 559 h 716"/>
              <a:gd name="T14" fmla="*/ 94 w 677"/>
              <a:gd name="T15" fmla="*/ 631 h 716"/>
              <a:gd name="T16" fmla="*/ 0 w 677"/>
              <a:gd name="T17" fmla="*/ 149 h 716"/>
              <a:gd name="T18" fmla="*/ 601 w 677"/>
              <a:gd name="T19" fmla="*/ 231 h 716"/>
              <a:gd name="T20" fmla="*/ 669 w 677"/>
              <a:gd name="T21" fmla="*/ 299 h 716"/>
              <a:gd name="T22" fmla="*/ 590 w 677"/>
              <a:gd name="T23" fmla="*/ 490 h 716"/>
              <a:gd name="T24" fmla="*/ 635 w 677"/>
              <a:gd name="T25" fmla="*/ 344 h 716"/>
              <a:gd name="T26" fmla="*/ 618 w 677"/>
              <a:gd name="T27" fmla="*/ 303 h 716"/>
              <a:gd name="T28" fmla="*/ 530 w 677"/>
              <a:gd name="T29" fmla="*/ 252 h 716"/>
              <a:gd name="T30" fmla="*/ 612 w 677"/>
              <a:gd name="T31" fmla="*/ 329 h 716"/>
              <a:gd name="T32" fmla="*/ 484 w 677"/>
              <a:gd name="T33" fmla="*/ 569 h 716"/>
              <a:gd name="T34" fmla="*/ 368 w 677"/>
              <a:gd name="T35" fmla="*/ 502 h 716"/>
              <a:gd name="T36" fmla="*/ 510 w 677"/>
              <a:gd name="T37" fmla="*/ 271 h 716"/>
              <a:gd name="T38" fmla="*/ 612 w 677"/>
              <a:gd name="T39" fmla="*/ 329 h 716"/>
              <a:gd name="T40" fmla="*/ 327 w 677"/>
              <a:gd name="T41" fmla="*/ 707 h 716"/>
              <a:gd name="T42" fmla="*/ 412 w 677"/>
              <a:gd name="T43" fmla="*/ 561 h 716"/>
              <a:gd name="T44" fmla="*/ 245 w 677"/>
              <a:gd name="T45" fmla="*/ 125 h 716"/>
              <a:gd name="T46" fmla="*/ 402 w 677"/>
              <a:gd name="T47" fmla="*/ 161 h 716"/>
              <a:gd name="T48" fmla="*/ 245 w 677"/>
              <a:gd name="T49" fmla="*/ 125 h 716"/>
              <a:gd name="T50" fmla="*/ 215 w 677"/>
              <a:gd name="T51" fmla="*/ 365 h 716"/>
              <a:gd name="T52" fmla="*/ 123 w 677"/>
              <a:gd name="T53" fmla="*/ 401 h 716"/>
              <a:gd name="T54" fmla="*/ 123 w 677"/>
              <a:gd name="T55" fmla="*/ 281 h 716"/>
              <a:gd name="T56" fmla="*/ 402 w 677"/>
              <a:gd name="T57" fmla="*/ 318 h 716"/>
              <a:gd name="T58" fmla="*/ 123 w 677"/>
              <a:gd name="T59" fmla="*/ 281 h 716"/>
              <a:gd name="T60" fmla="*/ 402 w 677"/>
              <a:gd name="T61" fmla="*/ 204 h 716"/>
              <a:gd name="T62" fmla="*/ 123 w 677"/>
              <a:gd name="T63" fmla="*/ 240 h 716"/>
              <a:gd name="T64" fmla="*/ 93 w 677"/>
              <a:gd name="T65" fmla="*/ 156 h 716"/>
              <a:gd name="T66" fmla="*/ 173 w 677"/>
              <a:gd name="T67" fmla="*/ 144 h 716"/>
              <a:gd name="T68" fmla="*/ 93 w 677"/>
              <a:gd name="T69" fmla="*/ 15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7" h="716">
                <a:moveTo>
                  <a:pt x="149" y="0"/>
                </a:moveTo>
                <a:lnTo>
                  <a:pt x="423" y="0"/>
                </a:lnTo>
                <a:cubicBezTo>
                  <a:pt x="475" y="0"/>
                  <a:pt x="517" y="42"/>
                  <a:pt x="517" y="94"/>
                </a:cubicBezTo>
                <a:lnTo>
                  <a:pt x="517" y="220"/>
                </a:lnTo>
                <a:cubicBezTo>
                  <a:pt x="487" y="243"/>
                  <a:pt x="469" y="266"/>
                  <a:pt x="446" y="297"/>
                </a:cubicBezTo>
                <a:lnTo>
                  <a:pt x="446" y="94"/>
                </a:lnTo>
                <a:cubicBezTo>
                  <a:pt x="446" y="81"/>
                  <a:pt x="436" y="71"/>
                  <a:pt x="423" y="71"/>
                </a:cubicBezTo>
                <a:lnTo>
                  <a:pt x="205" y="71"/>
                </a:lnTo>
                <a:lnTo>
                  <a:pt x="205" y="171"/>
                </a:lnTo>
                <a:cubicBezTo>
                  <a:pt x="205" y="181"/>
                  <a:pt x="197" y="189"/>
                  <a:pt x="187" y="189"/>
                </a:cubicBezTo>
                <a:lnTo>
                  <a:pt x="71" y="189"/>
                </a:lnTo>
                <a:lnTo>
                  <a:pt x="71" y="536"/>
                </a:lnTo>
                <a:cubicBezTo>
                  <a:pt x="71" y="549"/>
                  <a:pt x="82" y="559"/>
                  <a:pt x="94" y="559"/>
                </a:cubicBezTo>
                <a:lnTo>
                  <a:pt x="312" y="559"/>
                </a:lnTo>
                <a:cubicBezTo>
                  <a:pt x="305" y="583"/>
                  <a:pt x="299" y="607"/>
                  <a:pt x="294" y="631"/>
                </a:cubicBezTo>
                <a:lnTo>
                  <a:pt x="94" y="631"/>
                </a:lnTo>
                <a:cubicBezTo>
                  <a:pt x="42" y="631"/>
                  <a:pt x="0" y="588"/>
                  <a:pt x="0" y="536"/>
                </a:cubicBezTo>
                <a:lnTo>
                  <a:pt x="0" y="149"/>
                </a:lnTo>
                <a:lnTo>
                  <a:pt x="149" y="0"/>
                </a:lnTo>
                <a:close/>
                <a:moveTo>
                  <a:pt x="601" y="231"/>
                </a:moveTo>
                <a:cubicBezTo>
                  <a:pt x="611" y="236"/>
                  <a:pt x="617" y="246"/>
                  <a:pt x="620" y="259"/>
                </a:cubicBezTo>
                <a:cubicBezTo>
                  <a:pt x="638" y="264"/>
                  <a:pt x="656" y="276"/>
                  <a:pt x="669" y="299"/>
                </a:cubicBezTo>
                <a:cubicBezTo>
                  <a:pt x="677" y="319"/>
                  <a:pt x="674" y="348"/>
                  <a:pt x="662" y="369"/>
                </a:cubicBezTo>
                <a:cubicBezTo>
                  <a:pt x="642" y="407"/>
                  <a:pt x="614" y="453"/>
                  <a:pt x="590" y="490"/>
                </a:cubicBezTo>
                <a:cubicBezTo>
                  <a:pt x="574" y="497"/>
                  <a:pt x="577" y="464"/>
                  <a:pt x="583" y="455"/>
                </a:cubicBezTo>
                <a:cubicBezTo>
                  <a:pt x="603" y="426"/>
                  <a:pt x="619" y="398"/>
                  <a:pt x="635" y="344"/>
                </a:cubicBezTo>
                <a:cubicBezTo>
                  <a:pt x="639" y="319"/>
                  <a:pt x="627" y="307"/>
                  <a:pt x="619" y="296"/>
                </a:cubicBezTo>
                <a:cubicBezTo>
                  <a:pt x="619" y="298"/>
                  <a:pt x="619" y="301"/>
                  <a:pt x="618" y="303"/>
                </a:cubicBezTo>
                <a:cubicBezTo>
                  <a:pt x="603" y="296"/>
                  <a:pt x="589" y="289"/>
                  <a:pt x="574" y="281"/>
                </a:cubicBezTo>
                <a:cubicBezTo>
                  <a:pt x="559" y="273"/>
                  <a:pt x="544" y="262"/>
                  <a:pt x="530" y="252"/>
                </a:cubicBezTo>
                <a:cubicBezTo>
                  <a:pt x="558" y="228"/>
                  <a:pt x="582" y="220"/>
                  <a:pt x="601" y="231"/>
                </a:cubicBezTo>
                <a:close/>
                <a:moveTo>
                  <a:pt x="612" y="329"/>
                </a:moveTo>
                <a:cubicBezTo>
                  <a:pt x="599" y="371"/>
                  <a:pt x="575" y="424"/>
                  <a:pt x="541" y="483"/>
                </a:cubicBezTo>
                <a:cubicBezTo>
                  <a:pt x="524" y="513"/>
                  <a:pt x="504" y="542"/>
                  <a:pt x="484" y="569"/>
                </a:cubicBezTo>
                <a:cubicBezTo>
                  <a:pt x="465" y="559"/>
                  <a:pt x="446" y="549"/>
                  <a:pt x="427" y="539"/>
                </a:cubicBezTo>
                <a:cubicBezTo>
                  <a:pt x="407" y="528"/>
                  <a:pt x="388" y="514"/>
                  <a:pt x="368" y="502"/>
                </a:cubicBezTo>
                <a:cubicBezTo>
                  <a:pt x="381" y="471"/>
                  <a:pt x="396" y="440"/>
                  <a:pt x="413" y="410"/>
                </a:cubicBezTo>
                <a:cubicBezTo>
                  <a:pt x="447" y="351"/>
                  <a:pt x="480" y="303"/>
                  <a:pt x="510" y="271"/>
                </a:cubicBezTo>
                <a:cubicBezTo>
                  <a:pt x="526" y="282"/>
                  <a:pt x="542" y="293"/>
                  <a:pt x="559" y="303"/>
                </a:cubicBezTo>
                <a:cubicBezTo>
                  <a:pt x="576" y="313"/>
                  <a:pt x="594" y="321"/>
                  <a:pt x="612" y="329"/>
                </a:cubicBezTo>
                <a:close/>
                <a:moveTo>
                  <a:pt x="467" y="589"/>
                </a:moveTo>
                <a:cubicBezTo>
                  <a:pt x="405" y="665"/>
                  <a:pt x="342" y="716"/>
                  <a:pt x="327" y="707"/>
                </a:cubicBezTo>
                <a:cubicBezTo>
                  <a:pt x="313" y="699"/>
                  <a:pt x="324" y="619"/>
                  <a:pt x="358" y="527"/>
                </a:cubicBezTo>
                <a:cubicBezTo>
                  <a:pt x="376" y="538"/>
                  <a:pt x="394" y="550"/>
                  <a:pt x="412" y="561"/>
                </a:cubicBezTo>
                <a:cubicBezTo>
                  <a:pt x="430" y="571"/>
                  <a:pt x="449" y="580"/>
                  <a:pt x="467" y="589"/>
                </a:cubicBezTo>
                <a:close/>
                <a:moveTo>
                  <a:pt x="245" y="125"/>
                </a:moveTo>
                <a:lnTo>
                  <a:pt x="402" y="125"/>
                </a:lnTo>
                <a:lnTo>
                  <a:pt x="402" y="161"/>
                </a:lnTo>
                <a:lnTo>
                  <a:pt x="245" y="161"/>
                </a:lnTo>
                <a:lnTo>
                  <a:pt x="245" y="125"/>
                </a:lnTo>
                <a:close/>
                <a:moveTo>
                  <a:pt x="123" y="365"/>
                </a:moveTo>
                <a:lnTo>
                  <a:pt x="215" y="365"/>
                </a:lnTo>
                <a:lnTo>
                  <a:pt x="215" y="401"/>
                </a:lnTo>
                <a:lnTo>
                  <a:pt x="123" y="401"/>
                </a:lnTo>
                <a:lnTo>
                  <a:pt x="123" y="365"/>
                </a:lnTo>
                <a:close/>
                <a:moveTo>
                  <a:pt x="123" y="281"/>
                </a:moveTo>
                <a:lnTo>
                  <a:pt x="402" y="281"/>
                </a:lnTo>
                <a:lnTo>
                  <a:pt x="402" y="318"/>
                </a:lnTo>
                <a:lnTo>
                  <a:pt x="123" y="318"/>
                </a:lnTo>
                <a:lnTo>
                  <a:pt x="123" y="281"/>
                </a:lnTo>
                <a:close/>
                <a:moveTo>
                  <a:pt x="123" y="204"/>
                </a:moveTo>
                <a:lnTo>
                  <a:pt x="402" y="204"/>
                </a:lnTo>
                <a:lnTo>
                  <a:pt x="402" y="240"/>
                </a:lnTo>
                <a:lnTo>
                  <a:pt x="123" y="240"/>
                </a:lnTo>
                <a:lnTo>
                  <a:pt x="123" y="204"/>
                </a:lnTo>
                <a:close/>
                <a:moveTo>
                  <a:pt x="93" y="156"/>
                </a:moveTo>
                <a:lnTo>
                  <a:pt x="161" y="156"/>
                </a:lnTo>
                <a:cubicBezTo>
                  <a:pt x="167" y="156"/>
                  <a:pt x="173" y="151"/>
                  <a:pt x="173" y="144"/>
                </a:cubicBezTo>
                <a:lnTo>
                  <a:pt x="173" y="76"/>
                </a:lnTo>
                <a:lnTo>
                  <a:pt x="93"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9" name="矩形 78"/>
          <p:cNvSpPr/>
          <p:nvPr/>
        </p:nvSpPr>
        <p:spPr>
          <a:xfrm>
            <a:off x="1847600" y="2353023"/>
            <a:ext cx="1799497" cy="461485"/>
          </a:xfrm>
          <a:prstGeom prst="rect">
            <a:avLst/>
          </a:prstGeom>
          <a:noFill/>
        </p:spPr>
        <p:txBody>
          <a:bodyPr wrap="square">
            <a:spAutoFit/>
          </a:bodyPr>
          <a:lstStyle/>
          <a:p>
            <a:r>
              <a:rPr lang="zh-CN" altLang="en-US" sz="2399" b="1" dirty="0">
                <a:solidFill>
                  <a:srgbClr val="4BB4DB"/>
                </a:solidFill>
                <a:latin typeface="微软雅黑"/>
                <a:ea typeface="微软雅黑"/>
              </a:rPr>
              <a:t>活动名称</a:t>
            </a:r>
          </a:p>
        </p:txBody>
      </p:sp>
      <p:sp>
        <p:nvSpPr>
          <p:cNvPr id="80" name="矩形 79"/>
          <p:cNvSpPr/>
          <p:nvPr/>
        </p:nvSpPr>
        <p:spPr>
          <a:xfrm>
            <a:off x="1847600" y="2756901"/>
            <a:ext cx="6096793" cy="461485"/>
          </a:xfrm>
          <a:prstGeom prst="rect">
            <a:avLst/>
          </a:prstGeom>
          <a:noFill/>
        </p:spPr>
        <p:txBody>
          <a:bodyPr wrap="square">
            <a:spAutoFit/>
          </a:bodyPr>
          <a:lstStyle/>
          <a:p>
            <a:r>
              <a:rPr lang="zh-CN" altLang="en-US" sz="2399" dirty="0">
                <a:solidFill>
                  <a:schemeClr val="accent3"/>
                </a:solidFill>
                <a:latin typeface="微软雅黑"/>
                <a:ea typeface="微软雅黑"/>
              </a:rPr>
              <a:t>某某某某企业年会塈新年某某论坛</a:t>
            </a:r>
          </a:p>
        </p:txBody>
      </p:sp>
      <p:sp>
        <p:nvSpPr>
          <p:cNvPr id="81" name="矩形 80"/>
          <p:cNvSpPr/>
          <p:nvPr/>
        </p:nvSpPr>
        <p:spPr>
          <a:xfrm>
            <a:off x="1847600" y="3466886"/>
            <a:ext cx="1799497" cy="461485"/>
          </a:xfrm>
          <a:prstGeom prst="rect">
            <a:avLst/>
          </a:prstGeom>
          <a:noFill/>
        </p:spPr>
        <p:txBody>
          <a:bodyPr wrap="square">
            <a:spAutoFit/>
          </a:bodyPr>
          <a:lstStyle/>
          <a:p>
            <a:r>
              <a:rPr lang="zh-CN" altLang="en-US" sz="2399" b="1" dirty="0">
                <a:solidFill>
                  <a:srgbClr val="89A0C0"/>
                </a:solidFill>
                <a:latin typeface="微软雅黑"/>
                <a:ea typeface="微软雅黑"/>
              </a:rPr>
              <a:t>活动时间</a:t>
            </a:r>
          </a:p>
        </p:txBody>
      </p:sp>
      <p:sp>
        <p:nvSpPr>
          <p:cNvPr id="82" name="矩形 81"/>
          <p:cNvSpPr/>
          <p:nvPr/>
        </p:nvSpPr>
        <p:spPr>
          <a:xfrm>
            <a:off x="1847600" y="3870764"/>
            <a:ext cx="6096793" cy="461485"/>
          </a:xfrm>
          <a:prstGeom prst="rect">
            <a:avLst/>
          </a:prstGeom>
          <a:noFill/>
        </p:spPr>
        <p:txBody>
          <a:bodyPr wrap="square">
            <a:spAutoFit/>
          </a:bodyPr>
          <a:lstStyle/>
          <a:p>
            <a:r>
              <a:rPr lang="en-US" altLang="zh-CN" sz="2399" dirty="0" smtClean="0">
                <a:solidFill>
                  <a:schemeClr val="accent3"/>
                </a:solidFill>
                <a:latin typeface="微软雅黑"/>
                <a:ea typeface="微软雅黑"/>
              </a:rPr>
              <a:t>20XX</a:t>
            </a:r>
            <a:r>
              <a:rPr lang="zh-CN" altLang="en-US" sz="2399" dirty="0" smtClean="0">
                <a:solidFill>
                  <a:schemeClr val="accent3"/>
                </a:solidFill>
                <a:latin typeface="微软雅黑"/>
                <a:ea typeface="微软雅黑"/>
              </a:rPr>
              <a:t>年</a:t>
            </a:r>
            <a:r>
              <a:rPr lang="en-US" altLang="zh-CN" sz="2399" dirty="0">
                <a:solidFill>
                  <a:schemeClr val="accent3"/>
                </a:solidFill>
                <a:latin typeface="微软雅黑"/>
                <a:ea typeface="微软雅黑"/>
              </a:rPr>
              <a:t>1</a:t>
            </a:r>
            <a:r>
              <a:rPr lang="zh-CN" altLang="en-US" sz="2399" dirty="0">
                <a:solidFill>
                  <a:schemeClr val="accent3"/>
                </a:solidFill>
                <a:latin typeface="微软雅黑"/>
                <a:ea typeface="微软雅黑"/>
              </a:rPr>
              <a:t>月</a:t>
            </a:r>
            <a:r>
              <a:rPr lang="en-US" altLang="zh-CN" sz="2399" dirty="0">
                <a:solidFill>
                  <a:schemeClr val="accent3"/>
                </a:solidFill>
                <a:latin typeface="微软雅黑"/>
                <a:ea typeface="微软雅黑"/>
              </a:rPr>
              <a:t>8</a:t>
            </a:r>
            <a:r>
              <a:rPr lang="zh-CN" altLang="en-US" sz="2399" dirty="0">
                <a:solidFill>
                  <a:schemeClr val="accent3"/>
                </a:solidFill>
                <a:latin typeface="微软雅黑"/>
                <a:ea typeface="微软雅黑"/>
              </a:rPr>
              <a:t>日</a:t>
            </a:r>
            <a:r>
              <a:rPr lang="en-US" altLang="zh-CN" sz="2399" dirty="0" smtClean="0">
                <a:solidFill>
                  <a:schemeClr val="accent3"/>
                </a:solidFill>
                <a:latin typeface="微软雅黑"/>
                <a:ea typeface="微软雅黑"/>
              </a:rPr>
              <a:t>——20XX</a:t>
            </a:r>
            <a:r>
              <a:rPr lang="zh-CN" altLang="en-US" sz="2399" dirty="0" smtClean="0">
                <a:solidFill>
                  <a:schemeClr val="accent3"/>
                </a:solidFill>
                <a:latin typeface="微软雅黑"/>
                <a:ea typeface="微软雅黑"/>
              </a:rPr>
              <a:t>年</a:t>
            </a:r>
            <a:r>
              <a:rPr lang="en-US" altLang="zh-CN" sz="2399" dirty="0">
                <a:solidFill>
                  <a:schemeClr val="accent3"/>
                </a:solidFill>
                <a:latin typeface="微软雅黑"/>
                <a:ea typeface="微软雅黑"/>
              </a:rPr>
              <a:t>1</a:t>
            </a:r>
            <a:r>
              <a:rPr lang="zh-CN" altLang="en-US" sz="2399" dirty="0">
                <a:solidFill>
                  <a:schemeClr val="accent3"/>
                </a:solidFill>
                <a:latin typeface="微软雅黑"/>
                <a:ea typeface="微软雅黑"/>
              </a:rPr>
              <a:t>月</a:t>
            </a:r>
            <a:r>
              <a:rPr lang="en-US" altLang="zh-CN" sz="2399" dirty="0">
                <a:solidFill>
                  <a:schemeClr val="accent3"/>
                </a:solidFill>
                <a:latin typeface="微软雅黑"/>
                <a:ea typeface="微软雅黑"/>
              </a:rPr>
              <a:t>10</a:t>
            </a:r>
            <a:r>
              <a:rPr lang="zh-CN" altLang="en-US" sz="2399" dirty="0">
                <a:solidFill>
                  <a:schemeClr val="accent3"/>
                </a:solidFill>
                <a:latin typeface="微软雅黑"/>
                <a:ea typeface="微软雅黑"/>
              </a:rPr>
              <a:t>日</a:t>
            </a:r>
          </a:p>
        </p:txBody>
      </p:sp>
      <p:sp>
        <p:nvSpPr>
          <p:cNvPr id="83" name="矩形 82"/>
          <p:cNvSpPr/>
          <p:nvPr/>
        </p:nvSpPr>
        <p:spPr>
          <a:xfrm>
            <a:off x="1847600" y="4537751"/>
            <a:ext cx="1799497" cy="461485"/>
          </a:xfrm>
          <a:prstGeom prst="rect">
            <a:avLst/>
          </a:prstGeom>
          <a:noFill/>
        </p:spPr>
        <p:txBody>
          <a:bodyPr wrap="square">
            <a:spAutoFit/>
          </a:bodyPr>
          <a:lstStyle/>
          <a:p>
            <a:r>
              <a:rPr lang="zh-CN" altLang="en-US" sz="2399" b="1" dirty="0">
                <a:solidFill>
                  <a:srgbClr val="FEDE17"/>
                </a:solidFill>
                <a:latin typeface="微软雅黑"/>
                <a:ea typeface="微软雅黑"/>
              </a:rPr>
              <a:t>活动地点</a:t>
            </a:r>
          </a:p>
        </p:txBody>
      </p:sp>
      <p:sp>
        <p:nvSpPr>
          <p:cNvPr id="84" name="矩形 83"/>
          <p:cNvSpPr/>
          <p:nvPr/>
        </p:nvSpPr>
        <p:spPr>
          <a:xfrm>
            <a:off x="1847599" y="4941629"/>
            <a:ext cx="8951605" cy="461485"/>
          </a:xfrm>
          <a:prstGeom prst="rect">
            <a:avLst/>
          </a:prstGeom>
          <a:noFill/>
        </p:spPr>
        <p:txBody>
          <a:bodyPr wrap="square">
            <a:spAutoFit/>
          </a:bodyPr>
          <a:lstStyle/>
          <a:p>
            <a:r>
              <a:rPr lang="zh-CN" altLang="en-US" sz="2399" dirty="0">
                <a:solidFill>
                  <a:schemeClr val="accent3"/>
                </a:solidFill>
                <a:latin typeface="微软雅黑"/>
                <a:ea typeface="微软雅黑"/>
              </a:rPr>
              <a:t>某某市建设大道</a:t>
            </a:r>
            <a:r>
              <a:rPr lang="en-US" altLang="zh-CN" sz="2399" dirty="0">
                <a:solidFill>
                  <a:schemeClr val="accent3"/>
                </a:solidFill>
                <a:latin typeface="微软雅黑"/>
                <a:ea typeface="微软雅黑"/>
              </a:rPr>
              <a:t>360</a:t>
            </a:r>
            <a:r>
              <a:rPr lang="zh-CN" altLang="en-US" sz="2399" dirty="0">
                <a:solidFill>
                  <a:schemeClr val="accent3"/>
                </a:solidFill>
                <a:latin typeface="微软雅黑"/>
                <a:ea typeface="微软雅黑"/>
              </a:rPr>
              <a:t>号香格里拉酒店四楼</a:t>
            </a:r>
          </a:p>
        </p:txBody>
      </p:sp>
      <p:sp>
        <p:nvSpPr>
          <p:cNvPr id="85" name="矩形 84"/>
          <p:cNvSpPr/>
          <p:nvPr/>
        </p:nvSpPr>
        <p:spPr>
          <a:xfrm>
            <a:off x="8265333" y="2352794"/>
            <a:ext cx="1799497" cy="461485"/>
          </a:xfrm>
          <a:prstGeom prst="rect">
            <a:avLst/>
          </a:prstGeom>
          <a:noFill/>
        </p:spPr>
        <p:txBody>
          <a:bodyPr wrap="square">
            <a:spAutoFit/>
          </a:bodyPr>
          <a:lstStyle/>
          <a:p>
            <a:r>
              <a:rPr lang="zh-CN" altLang="en-US" sz="2399" b="1" dirty="0">
                <a:solidFill>
                  <a:srgbClr val="E32146"/>
                </a:solidFill>
                <a:latin typeface="微软雅黑"/>
                <a:ea typeface="微软雅黑"/>
              </a:rPr>
              <a:t>参与人数</a:t>
            </a:r>
          </a:p>
        </p:txBody>
      </p:sp>
      <p:sp>
        <p:nvSpPr>
          <p:cNvPr id="86" name="矩形 85"/>
          <p:cNvSpPr/>
          <p:nvPr/>
        </p:nvSpPr>
        <p:spPr>
          <a:xfrm>
            <a:off x="8265332" y="2756673"/>
            <a:ext cx="8951605" cy="461485"/>
          </a:xfrm>
          <a:prstGeom prst="rect">
            <a:avLst/>
          </a:prstGeom>
          <a:noFill/>
        </p:spPr>
        <p:txBody>
          <a:bodyPr wrap="square">
            <a:spAutoFit/>
          </a:bodyPr>
          <a:lstStyle/>
          <a:p>
            <a:r>
              <a:rPr lang="en-US" altLang="zh-CN" sz="2399" dirty="0">
                <a:solidFill>
                  <a:schemeClr val="accent3"/>
                </a:solidFill>
                <a:latin typeface="微软雅黑"/>
                <a:ea typeface="微软雅黑"/>
              </a:rPr>
              <a:t>350</a:t>
            </a:r>
            <a:r>
              <a:rPr lang="zh-CN" altLang="en-US" sz="2399" dirty="0">
                <a:solidFill>
                  <a:schemeClr val="accent3"/>
                </a:solidFill>
                <a:latin typeface="微软雅黑"/>
                <a:ea typeface="微软雅黑"/>
              </a:rPr>
              <a:t>人左右</a:t>
            </a:r>
          </a:p>
        </p:txBody>
      </p:sp>
      <p:sp>
        <p:nvSpPr>
          <p:cNvPr id="87" name="矩形 86"/>
          <p:cNvSpPr/>
          <p:nvPr/>
        </p:nvSpPr>
        <p:spPr>
          <a:xfrm>
            <a:off x="8265333" y="3452505"/>
            <a:ext cx="1799497" cy="461485"/>
          </a:xfrm>
          <a:prstGeom prst="rect">
            <a:avLst/>
          </a:prstGeom>
          <a:noFill/>
        </p:spPr>
        <p:txBody>
          <a:bodyPr wrap="square">
            <a:spAutoFit/>
          </a:bodyPr>
          <a:lstStyle/>
          <a:p>
            <a:r>
              <a:rPr lang="zh-CN" altLang="en-US" sz="2399" b="1" dirty="0">
                <a:solidFill>
                  <a:srgbClr val="A6A6A6"/>
                </a:solidFill>
                <a:latin typeface="微软雅黑"/>
                <a:ea typeface="微软雅黑"/>
              </a:rPr>
              <a:t>参与人员</a:t>
            </a:r>
          </a:p>
        </p:txBody>
      </p:sp>
      <p:sp>
        <p:nvSpPr>
          <p:cNvPr id="149" name="矩形 148"/>
          <p:cNvSpPr/>
          <p:nvPr/>
        </p:nvSpPr>
        <p:spPr>
          <a:xfrm>
            <a:off x="8265332" y="3856383"/>
            <a:ext cx="3532189" cy="1199944"/>
          </a:xfrm>
          <a:prstGeom prst="rect">
            <a:avLst/>
          </a:prstGeom>
          <a:noFill/>
        </p:spPr>
        <p:txBody>
          <a:bodyPr wrap="square">
            <a:spAutoFit/>
          </a:bodyPr>
          <a:lstStyle/>
          <a:p>
            <a:r>
              <a:rPr lang="zh-CN" altLang="en-US" sz="2399" dirty="0">
                <a:solidFill>
                  <a:schemeClr val="accent3"/>
                </a:solidFill>
                <a:latin typeface="微软雅黑"/>
                <a:ea typeface="微软雅黑"/>
              </a:rPr>
              <a:t>特邀讲师</a:t>
            </a:r>
            <a:r>
              <a:rPr lang="en-US" altLang="zh-CN" sz="2399" dirty="0">
                <a:solidFill>
                  <a:schemeClr val="accent3"/>
                </a:solidFill>
                <a:latin typeface="微软雅黑"/>
                <a:ea typeface="微软雅黑"/>
              </a:rPr>
              <a:t>2</a:t>
            </a:r>
            <a:r>
              <a:rPr lang="zh-CN" altLang="en-US" sz="2399" dirty="0">
                <a:solidFill>
                  <a:schemeClr val="accent3"/>
                </a:solidFill>
                <a:latin typeface="微软雅黑"/>
                <a:ea typeface="微软雅黑"/>
              </a:rPr>
              <a:t>人，特邀嘉宾</a:t>
            </a:r>
            <a:r>
              <a:rPr lang="en-US" altLang="zh-CN" sz="2399" dirty="0">
                <a:solidFill>
                  <a:schemeClr val="accent3"/>
                </a:solidFill>
                <a:latin typeface="微软雅黑"/>
                <a:ea typeface="微软雅黑"/>
              </a:rPr>
              <a:t>10</a:t>
            </a:r>
            <a:r>
              <a:rPr lang="zh-CN" altLang="en-US" sz="2399" dirty="0">
                <a:solidFill>
                  <a:schemeClr val="accent3"/>
                </a:solidFill>
                <a:latin typeface="微软雅黑"/>
                <a:ea typeface="微软雅黑"/>
              </a:rPr>
              <a:t>人，公司全体干部和优秀职工</a:t>
            </a:r>
          </a:p>
        </p:txBody>
      </p:sp>
      <p:sp>
        <p:nvSpPr>
          <p:cNvPr id="25" name="矩形 2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77118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9109">
        <p15:prstTrans prst="pageCurlDouble"/>
      </p:transition>
    </mc:Choice>
    <mc:Fallback xmlns="">
      <p:transition spd="slow" advClick="0" advTm="9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by="(-#ppt_w*2)" calcmode="lin" valueType="num">
                                      <p:cBhvr rctx="PPT">
                                        <p:cTn id="7" dur="200" autoRev="1" fill="hold">
                                          <p:stCondLst>
                                            <p:cond delay="0"/>
                                          </p:stCondLst>
                                        </p:cTn>
                                        <p:tgtEl>
                                          <p:spTgt spid="68"/>
                                        </p:tgtEl>
                                        <p:attrNameLst>
                                          <p:attrName>ppt_w</p:attrName>
                                        </p:attrNameLst>
                                      </p:cBhvr>
                                    </p:anim>
                                    <p:anim by="(#ppt_w*0.50)" calcmode="lin" valueType="num">
                                      <p:cBhvr>
                                        <p:cTn id="8" dur="200" decel="50000" autoRev="1" fill="hold">
                                          <p:stCondLst>
                                            <p:cond delay="0"/>
                                          </p:stCondLst>
                                        </p:cTn>
                                        <p:tgtEl>
                                          <p:spTgt spid="68"/>
                                        </p:tgtEl>
                                        <p:attrNameLst>
                                          <p:attrName>ppt_x</p:attrName>
                                        </p:attrNameLst>
                                      </p:cBhvr>
                                    </p:anim>
                                    <p:anim from="(-#ppt_h/2)" to="(#ppt_y)" calcmode="lin" valueType="num">
                                      <p:cBhvr>
                                        <p:cTn id="9" dur="400" fill="hold">
                                          <p:stCondLst>
                                            <p:cond delay="0"/>
                                          </p:stCondLst>
                                        </p:cTn>
                                        <p:tgtEl>
                                          <p:spTgt spid="68"/>
                                        </p:tgtEl>
                                        <p:attrNameLst>
                                          <p:attrName>ppt_y</p:attrName>
                                        </p:attrNameLst>
                                      </p:cBhvr>
                                    </p:anim>
                                    <p:animRot by="21600000">
                                      <p:cBhvr>
                                        <p:cTn id="10" dur="400" fill="hold">
                                          <p:stCondLst>
                                            <p:cond delay="0"/>
                                          </p:stCondLst>
                                        </p:cTn>
                                        <p:tgtEl>
                                          <p:spTgt spid="68"/>
                                        </p:tgtEl>
                                        <p:attrNameLst>
                                          <p:attrName>r</p:attrName>
                                        </p:attrNameLst>
                                      </p:cBhvr>
                                    </p:animRot>
                                  </p:childTnLst>
                                </p:cTn>
                              </p:par>
                            </p:childTnLst>
                          </p:cTn>
                        </p:par>
                        <p:par>
                          <p:cTn id="11" fill="hold">
                            <p:stCondLst>
                              <p:cond delay="680"/>
                            </p:stCondLst>
                            <p:childTnLst>
                              <p:par>
                                <p:cTn id="12" presetID="2" presetClass="entr" presetSubtype="4" fill="hold" grpId="0" nodeType="afterEffect">
                                  <p:stCondLst>
                                    <p:cond delay="0"/>
                                  </p:stCondLst>
                                  <p:childTnLst>
                                    <p:set>
                                      <p:cBhvr>
                                        <p:cTn id="13" dur="1" fill="hold">
                                          <p:stCondLst>
                                            <p:cond delay="0"/>
                                          </p:stCondLst>
                                        </p:cTn>
                                        <p:tgtEl>
                                          <p:spTgt spid="69"/>
                                        </p:tgtEl>
                                        <p:attrNameLst>
                                          <p:attrName>style.visibility</p:attrName>
                                        </p:attrNameLst>
                                      </p:cBhvr>
                                      <p:to>
                                        <p:strVal val="visible"/>
                                      </p:to>
                                    </p:set>
                                    <p:anim calcmode="lin" valueType="num">
                                      <p:cBhvr additive="base">
                                        <p:cTn id="14" dur="500" fill="hold"/>
                                        <p:tgtEl>
                                          <p:spTgt spid="69"/>
                                        </p:tgtEl>
                                        <p:attrNameLst>
                                          <p:attrName>ppt_x</p:attrName>
                                        </p:attrNameLst>
                                      </p:cBhvr>
                                      <p:tavLst>
                                        <p:tav tm="0">
                                          <p:val>
                                            <p:strVal val="#ppt_x"/>
                                          </p:val>
                                        </p:tav>
                                        <p:tav tm="100000">
                                          <p:val>
                                            <p:strVal val="#ppt_x"/>
                                          </p:val>
                                        </p:tav>
                                      </p:tavLst>
                                    </p:anim>
                                    <p:anim calcmode="lin" valueType="num">
                                      <p:cBhvr additive="base">
                                        <p:cTn id="15" dur="500" fill="hold"/>
                                        <p:tgtEl>
                                          <p:spTgt spid="6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10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ppt_x"/>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20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ppt_x"/>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300"/>
                                  </p:stCondLst>
                                  <p:childTnLst>
                                    <p:set>
                                      <p:cBhvr>
                                        <p:cTn id="25" dur="1" fill="hold">
                                          <p:stCondLst>
                                            <p:cond delay="0"/>
                                          </p:stCondLst>
                                        </p:cTn>
                                        <p:tgtEl>
                                          <p:spTgt spid="72"/>
                                        </p:tgtEl>
                                        <p:attrNameLst>
                                          <p:attrName>style.visibility</p:attrName>
                                        </p:attrNameLst>
                                      </p:cBhvr>
                                      <p:to>
                                        <p:strVal val="visible"/>
                                      </p:to>
                                    </p:set>
                                    <p:anim calcmode="lin" valueType="num">
                                      <p:cBhvr additive="base">
                                        <p:cTn id="26" dur="500" fill="hold"/>
                                        <p:tgtEl>
                                          <p:spTgt spid="72"/>
                                        </p:tgtEl>
                                        <p:attrNameLst>
                                          <p:attrName>ppt_x</p:attrName>
                                        </p:attrNameLst>
                                      </p:cBhvr>
                                      <p:tavLst>
                                        <p:tav tm="0">
                                          <p:val>
                                            <p:strVal val="#ppt_x"/>
                                          </p:val>
                                        </p:tav>
                                        <p:tav tm="100000">
                                          <p:val>
                                            <p:strVal val="#ppt_x"/>
                                          </p:val>
                                        </p:tav>
                                      </p:tavLst>
                                    </p:anim>
                                    <p:anim calcmode="lin" valueType="num">
                                      <p:cBhvr additive="base">
                                        <p:cTn id="27" dur="500" fill="hold"/>
                                        <p:tgtEl>
                                          <p:spTgt spid="7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500" fill="hold"/>
                                        <p:tgtEl>
                                          <p:spTgt spid="73"/>
                                        </p:tgtEl>
                                        <p:attrNameLst>
                                          <p:attrName>ppt_x</p:attrName>
                                        </p:attrNameLst>
                                      </p:cBhvr>
                                      <p:tavLst>
                                        <p:tav tm="0">
                                          <p:val>
                                            <p:strVal val="#ppt_x"/>
                                          </p:val>
                                        </p:tav>
                                        <p:tav tm="100000">
                                          <p:val>
                                            <p:strVal val="#ppt_x"/>
                                          </p:val>
                                        </p:tav>
                                      </p:tavLst>
                                    </p:anim>
                                    <p:anim calcmode="lin" valueType="num">
                                      <p:cBhvr additive="base">
                                        <p:cTn id="31" dur="500" fill="hold"/>
                                        <p:tgtEl>
                                          <p:spTgt spid="73"/>
                                        </p:tgtEl>
                                        <p:attrNameLst>
                                          <p:attrName>ppt_y</p:attrName>
                                        </p:attrNameLst>
                                      </p:cBhvr>
                                      <p:tavLst>
                                        <p:tav tm="0">
                                          <p:val>
                                            <p:strVal val="1+#ppt_h/2"/>
                                          </p:val>
                                        </p:tav>
                                        <p:tav tm="100000">
                                          <p:val>
                                            <p:strVal val="#ppt_y"/>
                                          </p:val>
                                        </p:tav>
                                      </p:tavLst>
                                    </p:anim>
                                  </p:childTnLst>
                                </p:cTn>
                              </p:par>
                              <p:par>
                                <p:cTn id="32" presetID="31" presetClass="entr" presetSubtype="0" fill="hold" grpId="0" nodeType="withEffect">
                                  <p:stCondLst>
                                    <p:cond delay="400"/>
                                  </p:stCondLst>
                                  <p:childTnLst>
                                    <p:set>
                                      <p:cBhvr>
                                        <p:cTn id="33" dur="1" fill="hold">
                                          <p:stCondLst>
                                            <p:cond delay="0"/>
                                          </p:stCondLst>
                                        </p:cTn>
                                        <p:tgtEl>
                                          <p:spTgt spid="78"/>
                                        </p:tgtEl>
                                        <p:attrNameLst>
                                          <p:attrName>style.visibility</p:attrName>
                                        </p:attrNameLst>
                                      </p:cBhvr>
                                      <p:to>
                                        <p:strVal val="visible"/>
                                      </p:to>
                                    </p:set>
                                    <p:anim calcmode="lin" valueType="num">
                                      <p:cBhvr>
                                        <p:cTn id="34" dur="400" fill="hold"/>
                                        <p:tgtEl>
                                          <p:spTgt spid="78"/>
                                        </p:tgtEl>
                                        <p:attrNameLst>
                                          <p:attrName>ppt_w</p:attrName>
                                        </p:attrNameLst>
                                      </p:cBhvr>
                                      <p:tavLst>
                                        <p:tav tm="0">
                                          <p:val>
                                            <p:fltVal val="0"/>
                                          </p:val>
                                        </p:tav>
                                        <p:tav tm="100000">
                                          <p:val>
                                            <p:strVal val="#ppt_w"/>
                                          </p:val>
                                        </p:tav>
                                      </p:tavLst>
                                    </p:anim>
                                    <p:anim calcmode="lin" valueType="num">
                                      <p:cBhvr>
                                        <p:cTn id="35" dur="400" fill="hold"/>
                                        <p:tgtEl>
                                          <p:spTgt spid="78"/>
                                        </p:tgtEl>
                                        <p:attrNameLst>
                                          <p:attrName>ppt_h</p:attrName>
                                        </p:attrNameLst>
                                      </p:cBhvr>
                                      <p:tavLst>
                                        <p:tav tm="0">
                                          <p:val>
                                            <p:fltVal val="0"/>
                                          </p:val>
                                        </p:tav>
                                        <p:tav tm="100000">
                                          <p:val>
                                            <p:strVal val="#ppt_h"/>
                                          </p:val>
                                        </p:tav>
                                      </p:tavLst>
                                    </p:anim>
                                    <p:anim calcmode="lin" valueType="num">
                                      <p:cBhvr>
                                        <p:cTn id="36" dur="400" fill="hold"/>
                                        <p:tgtEl>
                                          <p:spTgt spid="78"/>
                                        </p:tgtEl>
                                        <p:attrNameLst>
                                          <p:attrName>style.rotation</p:attrName>
                                        </p:attrNameLst>
                                      </p:cBhvr>
                                      <p:tavLst>
                                        <p:tav tm="0">
                                          <p:val>
                                            <p:fltVal val="90"/>
                                          </p:val>
                                        </p:tav>
                                        <p:tav tm="100000">
                                          <p:val>
                                            <p:fltVal val="0"/>
                                          </p:val>
                                        </p:tav>
                                      </p:tavLst>
                                    </p:anim>
                                    <p:animEffect transition="in" filter="fade">
                                      <p:cBhvr>
                                        <p:cTn id="37" dur="400"/>
                                        <p:tgtEl>
                                          <p:spTgt spid="78"/>
                                        </p:tgtEl>
                                      </p:cBhvr>
                                    </p:animEffect>
                                  </p:childTnLst>
                                </p:cTn>
                              </p:par>
                              <p:par>
                                <p:cTn id="38" presetID="8" presetClass="emph" presetSubtype="0" fill="hold" grpId="1" nodeType="withEffect">
                                  <p:stCondLst>
                                    <p:cond delay="400"/>
                                  </p:stCondLst>
                                  <p:childTnLst>
                                    <p:animRot by="21600000">
                                      <p:cBhvr>
                                        <p:cTn id="39" dur="400" fill="hold"/>
                                        <p:tgtEl>
                                          <p:spTgt spid="78"/>
                                        </p:tgtEl>
                                        <p:attrNameLst>
                                          <p:attrName>r</p:attrName>
                                        </p:attrNameLst>
                                      </p:cBhvr>
                                    </p:animRot>
                                  </p:childTnLst>
                                </p:cTn>
                              </p:par>
                            </p:childTnLst>
                          </p:cTn>
                        </p:par>
                        <p:par>
                          <p:cTn id="40" fill="hold">
                            <p:stCondLst>
                              <p:cond delay="1580"/>
                            </p:stCondLst>
                            <p:childTnLst>
                              <p:par>
                                <p:cTn id="41" presetID="31" presetClass="entr" presetSubtype="0"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400" fill="hold"/>
                                        <p:tgtEl>
                                          <p:spTgt spid="79"/>
                                        </p:tgtEl>
                                        <p:attrNameLst>
                                          <p:attrName>ppt_w</p:attrName>
                                        </p:attrNameLst>
                                      </p:cBhvr>
                                      <p:tavLst>
                                        <p:tav tm="0">
                                          <p:val>
                                            <p:fltVal val="0"/>
                                          </p:val>
                                        </p:tav>
                                        <p:tav tm="100000">
                                          <p:val>
                                            <p:strVal val="#ppt_w"/>
                                          </p:val>
                                        </p:tav>
                                      </p:tavLst>
                                    </p:anim>
                                    <p:anim calcmode="lin" valueType="num">
                                      <p:cBhvr>
                                        <p:cTn id="44" dur="400" fill="hold"/>
                                        <p:tgtEl>
                                          <p:spTgt spid="79"/>
                                        </p:tgtEl>
                                        <p:attrNameLst>
                                          <p:attrName>ppt_h</p:attrName>
                                        </p:attrNameLst>
                                      </p:cBhvr>
                                      <p:tavLst>
                                        <p:tav tm="0">
                                          <p:val>
                                            <p:fltVal val="0"/>
                                          </p:val>
                                        </p:tav>
                                        <p:tav tm="100000">
                                          <p:val>
                                            <p:strVal val="#ppt_h"/>
                                          </p:val>
                                        </p:tav>
                                      </p:tavLst>
                                    </p:anim>
                                    <p:anim calcmode="lin" valueType="num">
                                      <p:cBhvr>
                                        <p:cTn id="45" dur="400" fill="hold"/>
                                        <p:tgtEl>
                                          <p:spTgt spid="79"/>
                                        </p:tgtEl>
                                        <p:attrNameLst>
                                          <p:attrName>style.rotation</p:attrName>
                                        </p:attrNameLst>
                                      </p:cBhvr>
                                      <p:tavLst>
                                        <p:tav tm="0">
                                          <p:val>
                                            <p:fltVal val="90"/>
                                          </p:val>
                                        </p:tav>
                                        <p:tav tm="100000">
                                          <p:val>
                                            <p:fltVal val="0"/>
                                          </p:val>
                                        </p:tav>
                                      </p:tavLst>
                                    </p:anim>
                                    <p:animEffect transition="in" filter="fade">
                                      <p:cBhvr>
                                        <p:cTn id="46" dur="400"/>
                                        <p:tgtEl>
                                          <p:spTgt spid="79"/>
                                        </p:tgtEl>
                                      </p:cBhvr>
                                    </p:animEffect>
                                  </p:childTnLst>
                                </p:cTn>
                              </p:par>
                            </p:childTnLst>
                          </p:cTn>
                        </p:par>
                        <p:par>
                          <p:cTn id="47" fill="hold">
                            <p:stCondLst>
                              <p:cond delay="1980"/>
                            </p:stCondLst>
                            <p:childTnLst>
                              <p:par>
                                <p:cTn id="48" presetID="22" presetClass="entr" presetSubtype="8"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500"/>
                                        <p:tgtEl>
                                          <p:spTgt spid="80"/>
                                        </p:tgtEl>
                                      </p:cBhvr>
                                    </p:animEffect>
                                  </p:childTnLst>
                                </p:cTn>
                              </p:par>
                              <p:par>
                                <p:cTn id="51" presetID="31" presetClass="entr" presetSubtype="0" fill="hold" grpId="0" nodeType="withEffect">
                                  <p:stCondLst>
                                    <p:cond delay="400"/>
                                  </p:stCondLst>
                                  <p:childTnLst>
                                    <p:set>
                                      <p:cBhvr>
                                        <p:cTn id="52" dur="1" fill="hold">
                                          <p:stCondLst>
                                            <p:cond delay="0"/>
                                          </p:stCondLst>
                                        </p:cTn>
                                        <p:tgtEl>
                                          <p:spTgt spid="74"/>
                                        </p:tgtEl>
                                        <p:attrNameLst>
                                          <p:attrName>style.visibility</p:attrName>
                                        </p:attrNameLst>
                                      </p:cBhvr>
                                      <p:to>
                                        <p:strVal val="visible"/>
                                      </p:to>
                                    </p:set>
                                    <p:anim calcmode="lin" valueType="num">
                                      <p:cBhvr>
                                        <p:cTn id="53" dur="400" fill="hold"/>
                                        <p:tgtEl>
                                          <p:spTgt spid="74"/>
                                        </p:tgtEl>
                                        <p:attrNameLst>
                                          <p:attrName>ppt_w</p:attrName>
                                        </p:attrNameLst>
                                      </p:cBhvr>
                                      <p:tavLst>
                                        <p:tav tm="0">
                                          <p:val>
                                            <p:fltVal val="0"/>
                                          </p:val>
                                        </p:tav>
                                        <p:tav tm="100000">
                                          <p:val>
                                            <p:strVal val="#ppt_w"/>
                                          </p:val>
                                        </p:tav>
                                      </p:tavLst>
                                    </p:anim>
                                    <p:anim calcmode="lin" valueType="num">
                                      <p:cBhvr>
                                        <p:cTn id="54" dur="400" fill="hold"/>
                                        <p:tgtEl>
                                          <p:spTgt spid="74"/>
                                        </p:tgtEl>
                                        <p:attrNameLst>
                                          <p:attrName>ppt_h</p:attrName>
                                        </p:attrNameLst>
                                      </p:cBhvr>
                                      <p:tavLst>
                                        <p:tav tm="0">
                                          <p:val>
                                            <p:fltVal val="0"/>
                                          </p:val>
                                        </p:tav>
                                        <p:tav tm="100000">
                                          <p:val>
                                            <p:strVal val="#ppt_h"/>
                                          </p:val>
                                        </p:tav>
                                      </p:tavLst>
                                    </p:anim>
                                    <p:anim calcmode="lin" valueType="num">
                                      <p:cBhvr>
                                        <p:cTn id="55" dur="400" fill="hold"/>
                                        <p:tgtEl>
                                          <p:spTgt spid="74"/>
                                        </p:tgtEl>
                                        <p:attrNameLst>
                                          <p:attrName>style.rotation</p:attrName>
                                        </p:attrNameLst>
                                      </p:cBhvr>
                                      <p:tavLst>
                                        <p:tav tm="0">
                                          <p:val>
                                            <p:fltVal val="90"/>
                                          </p:val>
                                        </p:tav>
                                        <p:tav tm="100000">
                                          <p:val>
                                            <p:fltVal val="0"/>
                                          </p:val>
                                        </p:tav>
                                      </p:tavLst>
                                    </p:anim>
                                    <p:animEffect transition="in" filter="fade">
                                      <p:cBhvr>
                                        <p:cTn id="56" dur="400"/>
                                        <p:tgtEl>
                                          <p:spTgt spid="74"/>
                                        </p:tgtEl>
                                      </p:cBhvr>
                                    </p:animEffect>
                                  </p:childTnLst>
                                </p:cTn>
                              </p:par>
                              <p:par>
                                <p:cTn id="57" presetID="8" presetClass="emph" presetSubtype="0" fill="hold" grpId="1" nodeType="withEffect">
                                  <p:stCondLst>
                                    <p:cond delay="400"/>
                                  </p:stCondLst>
                                  <p:childTnLst>
                                    <p:animRot by="21600000">
                                      <p:cBhvr>
                                        <p:cTn id="58" dur="400" fill="hold"/>
                                        <p:tgtEl>
                                          <p:spTgt spid="74"/>
                                        </p:tgtEl>
                                        <p:attrNameLst>
                                          <p:attrName>r</p:attrName>
                                        </p:attrNameLst>
                                      </p:cBhvr>
                                    </p:animRot>
                                  </p:childTnLst>
                                </p:cTn>
                              </p:par>
                            </p:childTnLst>
                          </p:cTn>
                        </p:par>
                        <p:par>
                          <p:cTn id="59" fill="hold">
                            <p:stCondLst>
                              <p:cond delay="2780"/>
                            </p:stCondLst>
                            <p:childTnLst>
                              <p:par>
                                <p:cTn id="60" presetID="31" presetClass="entr" presetSubtype="0" fill="hold" grpId="0" nodeType="after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p:cTn id="62" dur="400" fill="hold"/>
                                        <p:tgtEl>
                                          <p:spTgt spid="81"/>
                                        </p:tgtEl>
                                        <p:attrNameLst>
                                          <p:attrName>ppt_w</p:attrName>
                                        </p:attrNameLst>
                                      </p:cBhvr>
                                      <p:tavLst>
                                        <p:tav tm="0">
                                          <p:val>
                                            <p:fltVal val="0"/>
                                          </p:val>
                                        </p:tav>
                                        <p:tav tm="100000">
                                          <p:val>
                                            <p:strVal val="#ppt_w"/>
                                          </p:val>
                                        </p:tav>
                                      </p:tavLst>
                                    </p:anim>
                                    <p:anim calcmode="lin" valueType="num">
                                      <p:cBhvr>
                                        <p:cTn id="63" dur="400" fill="hold"/>
                                        <p:tgtEl>
                                          <p:spTgt spid="81"/>
                                        </p:tgtEl>
                                        <p:attrNameLst>
                                          <p:attrName>ppt_h</p:attrName>
                                        </p:attrNameLst>
                                      </p:cBhvr>
                                      <p:tavLst>
                                        <p:tav tm="0">
                                          <p:val>
                                            <p:fltVal val="0"/>
                                          </p:val>
                                        </p:tav>
                                        <p:tav tm="100000">
                                          <p:val>
                                            <p:strVal val="#ppt_h"/>
                                          </p:val>
                                        </p:tav>
                                      </p:tavLst>
                                    </p:anim>
                                    <p:anim calcmode="lin" valueType="num">
                                      <p:cBhvr>
                                        <p:cTn id="64" dur="400" fill="hold"/>
                                        <p:tgtEl>
                                          <p:spTgt spid="81"/>
                                        </p:tgtEl>
                                        <p:attrNameLst>
                                          <p:attrName>style.rotation</p:attrName>
                                        </p:attrNameLst>
                                      </p:cBhvr>
                                      <p:tavLst>
                                        <p:tav tm="0">
                                          <p:val>
                                            <p:fltVal val="90"/>
                                          </p:val>
                                        </p:tav>
                                        <p:tav tm="100000">
                                          <p:val>
                                            <p:fltVal val="0"/>
                                          </p:val>
                                        </p:tav>
                                      </p:tavLst>
                                    </p:anim>
                                    <p:animEffect transition="in" filter="fade">
                                      <p:cBhvr>
                                        <p:cTn id="65" dur="400"/>
                                        <p:tgtEl>
                                          <p:spTgt spid="81"/>
                                        </p:tgtEl>
                                      </p:cBhvr>
                                    </p:animEffect>
                                  </p:childTnLst>
                                </p:cTn>
                              </p:par>
                            </p:childTnLst>
                          </p:cTn>
                        </p:par>
                        <p:par>
                          <p:cTn id="66" fill="hold">
                            <p:stCondLst>
                              <p:cond delay="3180"/>
                            </p:stCondLst>
                            <p:childTnLst>
                              <p:par>
                                <p:cTn id="67" presetID="22" presetClass="entr" presetSubtype="8" fill="hold" grpId="0" nodeType="after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wipe(left)">
                                      <p:cBhvr>
                                        <p:cTn id="69" dur="500"/>
                                        <p:tgtEl>
                                          <p:spTgt spid="82"/>
                                        </p:tgtEl>
                                      </p:cBhvr>
                                    </p:animEffect>
                                  </p:childTnLst>
                                </p:cTn>
                              </p:par>
                              <p:par>
                                <p:cTn id="70" presetID="31" presetClass="entr" presetSubtype="0" fill="hold" grpId="0" nodeType="withEffect">
                                  <p:stCondLst>
                                    <p:cond delay="400"/>
                                  </p:stCondLst>
                                  <p:childTnLst>
                                    <p:set>
                                      <p:cBhvr>
                                        <p:cTn id="71" dur="1" fill="hold">
                                          <p:stCondLst>
                                            <p:cond delay="0"/>
                                          </p:stCondLst>
                                        </p:cTn>
                                        <p:tgtEl>
                                          <p:spTgt spid="76"/>
                                        </p:tgtEl>
                                        <p:attrNameLst>
                                          <p:attrName>style.visibility</p:attrName>
                                        </p:attrNameLst>
                                      </p:cBhvr>
                                      <p:to>
                                        <p:strVal val="visible"/>
                                      </p:to>
                                    </p:set>
                                    <p:anim calcmode="lin" valueType="num">
                                      <p:cBhvr>
                                        <p:cTn id="72" dur="400" fill="hold"/>
                                        <p:tgtEl>
                                          <p:spTgt spid="76"/>
                                        </p:tgtEl>
                                        <p:attrNameLst>
                                          <p:attrName>ppt_w</p:attrName>
                                        </p:attrNameLst>
                                      </p:cBhvr>
                                      <p:tavLst>
                                        <p:tav tm="0">
                                          <p:val>
                                            <p:fltVal val="0"/>
                                          </p:val>
                                        </p:tav>
                                        <p:tav tm="100000">
                                          <p:val>
                                            <p:strVal val="#ppt_w"/>
                                          </p:val>
                                        </p:tav>
                                      </p:tavLst>
                                    </p:anim>
                                    <p:anim calcmode="lin" valueType="num">
                                      <p:cBhvr>
                                        <p:cTn id="73" dur="400" fill="hold"/>
                                        <p:tgtEl>
                                          <p:spTgt spid="76"/>
                                        </p:tgtEl>
                                        <p:attrNameLst>
                                          <p:attrName>ppt_h</p:attrName>
                                        </p:attrNameLst>
                                      </p:cBhvr>
                                      <p:tavLst>
                                        <p:tav tm="0">
                                          <p:val>
                                            <p:fltVal val="0"/>
                                          </p:val>
                                        </p:tav>
                                        <p:tav tm="100000">
                                          <p:val>
                                            <p:strVal val="#ppt_h"/>
                                          </p:val>
                                        </p:tav>
                                      </p:tavLst>
                                    </p:anim>
                                    <p:anim calcmode="lin" valueType="num">
                                      <p:cBhvr>
                                        <p:cTn id="74" dur="400" fill="hold"/>
                                        <p:tgtEl>
                                          <p:spTgt spid="76"/>
                                        </p:tgtEl>
                                        <p:attrNameLst>
                                          <p:attrName>style.rotation</p:attrName>
                                        </p:attrNameLst>
                                      </p:cBhvr>
                                      <p:tavLst>
                                        <p:tav tm="0">
                                          <p:val>
                                            <p:fltVal val="90"/>
                                          </p:val>
                                        </p:tav>
                                        <p:tav tm="100000">
                                          <p:val>
                                            <p:fltVal val="0"/>
                                          </p:val>
                                        </p:tav>
                                      </p:tavLst>
                                    </p:anim>
                                    <p:animEffect transition="in" filter="fade">
                                      <p:cBhvr>
                                        <p:cTn id="75" dur="400"/>
                                        <p:tgtEl>
                                          <p:spTgt spid="76"/>
                                        </p:tgtEl>
                                      </p:cBhvr>
                                    </p:animEffect>
                                  </p:childTnLst>
                                </p:cTn>
                              </p:par>
                              <p:par>
                                <p:cTn id="76" presetID="8" presetClass="emph" presetSubtype="0" fill="hold" grpId="1" nodeType="withEffect">
                                  <p:stCondLst>
                                    <p:cond delay="400"/>
                                  </p:stCondLst>
                                  <p:childTnLst>
                                    <p:animRot by="21600000">
                                      <p:cBhvr>
                                        <p:cTn id="77" dur="400" fill="hold"/>
                                        <p:tgtEl>
                                          <p:spTgt spid="76"/>
                                        </p:tgtEl>
                                        <p:attrNameLst>
                                          <p:attrName>r</p:attrName>
                                        </p:attrNameLst>
                                      </p:cBhvr>
                                    </p:animRot>
                                  </p:childTnLst>
                                </p:cTn>
                              </p:par>
                            </p:childTnLst>
                          </p:cTn>
                        </p:par>
                        <p:par>
                          <p:cTn id="78" fill="hold">
                            <p:stCondLst>
                              <p:cond delay="3980"/>
                            </p:stCondLst>
                            <p:childTnLst>
                              <p:par>
                                <p:cTn id="79" presetID="31"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 calcmode="lin" valueType="num">
                                      <p:cBhvr>
                                        <p:cTn id="81" dur="400" fill="hold"/>
                                        <p:tgtEl>
                                          <p:spTgt spid="83"/>
                                        </p:tgtEl>
                                        <p:attrNameLst>
                                          <p:attrName>ppt_w</p:attrName>
                                        </p:attrNameLst>
                                      </p:cBhvr>
                                      <p:tavLst>
                                        <p:tav tm="0">
                                          <p:val>
                                            <p:fltVal val="0"/>
                                          </p:val>
                                        </p:tav>
                                        <p:tav tm="100000">
                                          <p:val>
                                            <p:strVal val="#ppt_w"/>
                                          </p:val>
                                        </p:tav>
                                      </p:tavLst>
                                    </p:anim>
                                    <p:anim calcmode="lin" valueType="num">
                                      <p:cBhvr>
                                        <p:cTn id="82" dur="400" fill="hold"/>
                                        <p:tgtEl>
                                          <p:spTgt spid="83"/>
                                        </p:tgtEl>
                                        <p:attrNameLst>
                                          <p:attrName>ppt_h</p:attrName>
                                        </p:attrNameLst>
                                      </p:cBhvr>
                                      <p:tavLst>
                                        <p:tav tm="0">
                                          <p:val>
                                            <p:fltVal val="0"/>
                                          </p:val>
                                        </p:tav>
                                        <p:tav tm="100000">
                                          <p:val>
                                            <p:strVal val="#ppt_h"/>
                                          </p:val>
                                        </p:tav>
                                      </p:tavLst>
                                    </p:anim>
                                    <p:anim calcmode="lin" valueType="num">
                                      <p:cBhvr>
                                        <p:cTn id="83" dur="400" fill="hold"/>
                                        <p:tgtEl>
                                          <p:spTgt spid="83"/>
                                        </p:tgtEl>
                                        <p:attrNameLst>
                                          <p:attrName>style.rotation</p:attrName>
                                        </p:attrNameLst>
                                      </p:cBhvr>
                                      <p:tavLst>
                                        <p:tav tm="0">
                                          <p:val>
                                            <p:fltVal val="90"/>
                                          </p:val>
                                        </p:tav>
                                        <p:tav tm="100000">
                                          <p:val>
                                            <p:fltVal val="0"/>
                                          </p:val>
                                        </p:tav>
                                      </p:tavLst>
                                    </p:anim>
                                    <p:animEffect transition="in" filter="fade">
                                      <p:cBhvr>
                                        <p:cTn id="84" dur="400"/>
                                        <p:tgtEl>
                                          <p:spTgt spid="83"/>
                                        </p:tgtEl>
                                      </p:cBhvr>
                                    </p:animEffect>
                                  </p:childTnLst>
                                </p:cTn>
                              </p:par>
                            </p:childTnLst>
                          </p:cTn>
                        </p:par>
                        <p:par>
                          <p:cTn id="85" fill="hold">
                            <p:stCondLst>
                              <p:cond delay="4380"/>
                            </p:stCondLst>
                            <p:childTnLst>
                              <p:par>
                                <p:cTn id="86" presetID="22" presetClass="entr" presetSubtype="8"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31" presetClass="entr" presetSubtype="0" fill="hold" grpId="0" nodeType="withEffect">
                                  <p:stCondLst>
                                    <p:cond delay="400"/>
                                  </p:stCondLst>
                                  <p:childTnLst>
                                    <p:set>
                                      <p:cBhvr>
                                        <p:cTn id="90" dur="1" fill="hold">
                                          <p:stCondLst>
                                            <p:cond delay="0"/>
                                          </p:stCondLst>
                                        </p:cTn>
                                        <p:tgtEl>
                                          <p:spTgt spid="77"/>
                                        </p:tgtEl>
                                        <p:attrNameLst>
                                          <p:attrName>style.visibility</p:attrName>
                                        </p:attrNameLst>
                                      </p:cBhvr>
                                      <p:to>
                                        <p:strVal val="visible"/>
                                      </p:to>
                                    </p:set>
                                    <p:anim calcmode="lin" valueType="num">
                                      <p:cBhvr>
                                        <p:cTn id="91" dur="400" fill="hold"/>
                                        <p:tgtEl>
                                          <p:spTgt spid="77"/>
                                        </p:tgtEl>
                                        <p:attrNameLst>
                                          <p:attrName>ppt_w</p:attrName>
                                        </p:attrNameLst>
                                      </p:cBhvr>
                                      <p:tavLst>
                                        <p:tav tm="0">
                                          <p:val>
                                            <p:fltVal val="0"/>
                                          </p:val>
                                        </p:tav>
                                        <p:tav tm="100000">
                                          <p:val>
                                            <p:strVal val="#ppt_w"/>
                                          </p:val>
                                        </p:tav>
                                      </p:tavLst>
                                    </p:anim>
                                    <p:anim calcmode="lin" valueType="num">
                                      <p:cBhvr>
                                        <p:cTn id="92" dur="400" fill="hold"/>
                                        <p:tgtEl>
                                          <p:spTgt spid="77"/>
                                        </p:tgtEl>
                                        <p:attrNameLst>
                                          <p:attrName>ppt_h</p:attrName>
                                        </p:attrNameLst>
                                      </p:cBhvr>
                                      <p:tavLst>
                                        <p:tav tm="0">
                                          <p:val>
                                            <p:fltVal val="0"/>
                                          </p:val>
                                        </p:tav>
                                        <p:tav tm="100000">
                                          <p:val>
                                            <p:strVal val="#ppt_h"/>
                                          </p:val>
                                        </p:tav>
                                      </p:tavLst>
                                    </p:anim>
                                    <p:anim calcmode="lin" valueType="num">
                                      <p:cBhvr>
                                        <p:cTn id="93" dur="400" fill="hold"/>
                                        <p:tgtEl>
                                          <p:spTgt spid="77"/>
                                        </p:tgtEl>
                                        <p:attrNameLst>
                                          <p:attrName>style.rotation</p:attrName>
                                        </p:attrNameLst>
                                      </p:cBhvr>
                                      <p:tavLst>
                                        <p:tav tm="0">
                                          <p:val>
                                            <p:fltVal val="90"/>
                                          </p:val>
                                        </p:tav>
                                        <p:tav tm="100000">
                                          <p:val>
                                            <p:fltVal val="0"/>
                                          </p:val>
                                        </p:tav>
                                      </p:tavLst>
                                    </p:anim>
                                    <p:animEffect transition="in" filter="fade">
                                      <p:cBhvr>
                                        <p:cTn id="94" dur="400"/>
                                        <p:tgtEl>
                                          <p:spTgt spid="77"/>
                                        </p:tgtEl>
                                      </p:cBhvr>
                                    </p:animEffect>
                                  </p:childTnLst>
                                </p:cTn>
                              </p:par>
                              <p:par>
                                <p:cTn id="95" presetID="8" presetClass="emph" presetSubtype="0" fill="hold" grpId="1" nodeType="withEffect">
                                  <p:stCondLst>
                                    <p:cond delay="400"/>
                                  </p:stCondLst>
                                  <p:childTnLst>
                                    <p:animRot by="21600000">
                                      <p:cBhvr>
                                        <p:cTn id="96" dur="400" fill="hold"/>
                                        <p:tgtEl>
                                          <p:spTgt spid="77"/>
                                        </p:tgtEl>
                                        <p:attrNameLst>
                                          <p:attrName>r</p:attrName>
                                        </p:attrNameLst>
                                      </p:cBhvr>
                                    </p:animRot>
                                  </p:childTnLst>
                                </p:cTn>
                              </p:par>
                            </p:childTnLst>
                          </p:cTn>
                        </p:par>
                        <p:par>
                          <p:cTn id="97" fill="hold">
                            <p:stCondLst>
                              <p:cond delay="5180"/>
                            </p:stCondLst>
                            <p:childTnLst>
                              <p:par>
                                <p:cTn id="98" presetID="31" presetClass="entr" presetSubtype="0" fill="hold" grpId="0" nodeType="afterEffect">
                                  <p:stCondLst>
                                    <p:cond delay="0"/>
                                  </p:stCondLst>
                                  <p:childTnLst>
                                    <p:set>
                                      <p:cBhvr>
                                        <p:cTn id="99" dur="1" fill="hold">
                                          <p:stCondLst>
                                            <p:cond delay="0"/>
                                          </p:stCondLst>
                                        </p:cTn>
                                        <p:tgtEl>
                                          <p:spTgt spid="85"/>
                                        </p:tgtEl>
                                        <p:attrNameLst>
                                          <p:attrName>style.visibility</p:attrName>
                                        </p:attrNameLst>
                                      </p:cBhvr>
                                      <p:to>
                                        <p:strVal val="visible"/>
                                      </p:to>
                                    </p:set>
                                    <p:anim calcmode="lin" valueType="num">
                                      <p:cBhvr>
                                        <p:cTn id="100" dur="400" fill="hold"/>
                                        <p:tgtEl>
                                          <p:spTgt spid="85"/>
                                        </p:tgtEl>
                                        <p:attrNameLst>
                                          <p:attrName>ppt_w</p:attrName>
                                        </p:attrNameLst>
                                      </p:cBhvr>
                                      <p:tavLst>
                                        <p:tav tm="0">
                                          <p:val>
                                            <p:fltVal val="0"/>
                                          </p:val>
                                        </p:tav>
                                        <p:tav tm="100000">
                                          <p:val>
                                            <p:strVal val="#ppt_w"/>
                                          </p:val>
                                        </p:tav>
                                      </p:tavLst>
                                    </p:anim>
                                    <p:anim calcmode="lin" valueType="num">
                                      <p:cBhvr>
                                        <p:cTn id="101" dur="400" fill="hold"/>
                                        <p:tgtEl>
                                          <p:spTgt spid="85"/>
                                        </p:tgtEl>
                                        <p:attrNameLst>
                                          <p:attrName>ppt_h</p:attrName>
                                        </p:attrNameLst>
                                      </p:cBhvr>
                                      <p:tavLst>
                                        <p:tav tm="0">
                                          <p:val>
                                            <p:fltVal val="0"/>
                                          </p:val>
                                        </p:tav>
                                        <p:tav tm="100000">
                                          <p:val>
                                            <p:strVal val="#ppt_h"/>
                                          </p:val>
                                        </p:tav>
                                      </p:tavLst>
                                    </p:anim>
                                    <p:anim calcmode="lin" valueType="num">
                                      <p:cBhvr>
                                        <p:cTn id="102" dur="400" fill="hold"/>
                                        <p:tgtEl>
                                          <p:spTgt spid="85"/>
                                        </p:tgtEl>
                                        <p:attrNameLst>
                                          <p:attrName>style.rotation</p:attrName>
                                        </p:attrNameLst>
                                      </p:cBhvr>
                                      <p:tavLst>
                                        <p:tav tm="0">
                                          <p:val>
                                            <p:fltVal val="90"/>
                                          </p:val>
                                        </p:tav>
                                        <p:tav tm="100000">
                                          <p:val>
                                            <p:fltVal val="0"/>
                                          </p:val>
                                        </p:tav>
                                      </p:tavLst>
                                    </p:anim>
                                    <p:animEffect transition="in" filter="fade">
                                      <p:cBhvr>
                                        <p:cTn id="103" dur="400"/>
                                        <p:tgtEl>
                                          <p:spTgt spid="85"/>
                                        </p:tgtEl>
                                      </p:cBhvr>
                                    </p:animEffect>
                                  </p:childTnLst>
                                </p:cTn>
                              </p:par>
                            </p:childTnLst>
                          </p:cTn>
                        </p:par>
                        <p:par>
                          <p:cTn id="104" fill="hold">
                            <p:stCondLst>
                              <p:cond delay="5580"/>
                            </p:stCondLst>
                            <p:childTnLst>
                              <p:par>
                                <p:cTn id="105" presetID="22" presetClass="entr" presetSubtype="8" fill="hold" grpId="0" nodeType="after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wipe(left)">
                                      <p:cBhvr>
                                        <p:cTn id="107" dur="500"/>
                                        <p:tgtEl>
                                          <p:spTgt spid="86"/>
                                        </p:tgtEl>
                                      </p:cBhvr>
                                    </p:animEffect>
                                  </p:childTnLst>
                                </p:cTn>
                              </p:par>
                              <p:par>
                                <p:cTn id="108" presetID="31" presetClass="entr" presetSubtype="0" fill="hold" grpId="0" nodeType="withEffect">
                                  <p:stCondLst>
                                    <p:cond delay="400"/>
                                  </p:stCondLst>
                                  <p:childTnLst>
                                    <p:set>
                                      <p:cBhvr>
                                        <p:cTn id="109" dur="1" fill="hold">
                                          <p:stCondLst>
                                            <p:cond delay="0"/>
                                          </p:stCondLst>
                                        </p:cTn>
                                        <p:tgtEl>
                                          <p:spTgt spid="75"/>
                                        </p:tgtEl>
                                        <p:attrNameLst>
                                          <p:attrName>style.visibility</p:attrName>
                                        </p:attrNameLst>
                                      </p:cBhvr>
                                      <p:to>
                                        <p:strVal val="visible"/>
                                      </p:to>
                                    </p:set>
                                    <p:anim calcmode="lin" valueType="num">
                                      <p:cBhvr>
                                        <p:cTn id="110" dur="400" fill="hold"/>
                                        <p:tgtEl>
                                          <p:spTgt spid="75"/>
                                        </p:tgtEl>
                                        <p:attrNameLst>
                                          <p:attrName>ppt_w</p:attrName>
                                        </p:attrNameLst>
                                      </p:cBhvr>
                                      <p:tavLst>
                                        <p:tav tm="0">
                                          <p:val>
                                            <p:fltVal val="0"/>
                                          </p:val>
                                        </p:tav>
                                        <p:tav tm="100000">
                                          <p:val>
                                            <p:strVal val="#ppt_w"/>
                                          </p:val>
                                        </p:tav>
                                      </p:tavLst>
                                    </p:anim>
                                    <p:anim calcmode="lin" valueType="num">
                                      <p:cBhvr>
                                        <p:cTn id="111" dur="400" fill="hold"/>
                                        <p:tgtEl>
                                          <p:spTgt spid="75"/>
                                        </p:tgtEl>
                                        <p:attrNameLst>
                                          <p:attrName>ppt_h</p:attrName>
                                        </p:attrNameLst>
                                      </p:cBhvr>
                                      <p:tavLst>
                                        <p:tav tm="0">
                                          <p:val>
                                            <p:fltVal val="0"/>
                                          </p:val>
                                        </p:tav>
                                        <p:tav tm="100000">
                                          <p:val>
                                            <p:strVal val="#ppt_h"/>
                                          </p:val>
                                        </p:tav>
                                      </p:tavLst>
                                    </p:anim>
                                    <p:anim calcmode="lin" valueType="num">
                                      <p:cBhvr>
                                        <p:cTn id="112" dur="400" fill="hold"/>
                                        <p:tgtEl>
                                          <p:spTgt spid="75"/>
                                        </p:tgtEl>
                                        <p:attrNameLst>
                                          <p:attrName>style.rotation</p:attrName>
                                        </p:attrNameLst>
                                      </p:cBhvr>
                                      <p:tavLst>
                                        <p:tav tm="0">
                                          <p:val>
                                            <p:fltVal val="90"/>
                                          </p:val>
                                        </p:tav>
                                        <p:tav tm="100000">
                                          <p:val>
                                            <p:fltVal val="0"/>
                                          </p:val>
                                        </p:tav>
                                      </p:tavLst>
                                    </p:anim>
                                    <p:animEffect transition="in" filter="fade">
                                      <p:cBhvr>
                                        <p:cTn id="113" dur="400"/>
                                        <p:tgtEl>
                                          <p:spTgt spid="75"/>
                                        </p:tgtEl>
                                      </p:cBhvr>
                                    </p:animEffect>
                                  </p:childTnLst>
                                </p:cTn>
                              </p:par>
                              <p:par>
                                <p:cTn id="114" presetID="8" presetClass="emph" presetSubtype="0" fill="hold" grpId="1" nodeType="withEffect">
                                  <p:stCondLst>
                                    <p:cond delay="400"/>
                                  </p:stCondLst>
                                  <p:childTnLst>
                                    <p:animRot by="21600000">
                                      <p:cBhvr>
                                        <p:cTn id="115" dur="400" fill="hold"/>
                                        <p:tgtEl>
                                          <p:spTgt spid="75"/>
                                        </p:tgtEl>
                                        <p:attrNameLst>
                                          <p:attrName>r</p:attrName>
                                        </p:attrNameLst>
                                      </p:cBhvr>
                                    </p:animRot>
                                  </p:childTnLst>
                                </p:cTn>
                              </p:par>
                            </p:childTnLst>
                          </p:cTn>
                        </p:par>
                        <p:par>
                          <p:cTn id="116" fill="hold">
                            <p:stCondLst>
                              <p:cond delay="6380"/>
                            </p:stCondLst>
                            <p:childTnLst>
                              <p:par>
                                <p:cTn id="117" presetID="31" presetClass="entr" presetSubtype="0" fill="hold" grpId="0" nodeType="afterEffect">
                                  <p:stCondLst>
                                    <p:cond delay="0"/>
                                  </p:stCondLst>
                                  <p:childTnLst>
                                    <p:set>
                                      <p:cBhvr>
                                        <p:cTn id="118" dur="1" fill="hold">
                                          <p:stCondLst>
                                            <p:cond delay="0"/>
                                          </p:stCondLst>
                                        </p:cTn>
                                        <p:tgtEl>
                                          <p:spTgt spid="87"/>
                                        </p:tgtEl>
                                        <p:attrNameLst>
                                          <p:attrName>style.visibility</p:attrName>
                                        </p:attrNameLst>
                                      </p:cBhvr>
                                      <p:to>
                                        <p:strVal val="visible"/>
                                      </p:to>
                                    </p:set>
                                    <p:anim calcmode="lin" valueType="num">
                                      <p:cBhvr>
                                        <p:cTn id="119" dur="400" fill="hold"/>
                                        <p:tgtEl>
                                          <p:spTgt spid="87"/>
                                        </p:tgtEl>
                                        <p:attrNameLst>
                                          <p:attrName>ppt_w</p:attrName>
                                        </p:attrNameLst>
                                      </p:cBhvr>
                                      <p:tavLst>
                                        <p:tav tm="0">
                                          <p:val>
                                            <p:fltVal val="0"/>
                                          </p:val>
                                        </p:tav>
                                        <p:tav tm="100000">
                                          <p:val>
                                            <p:strVal val="#ppt_w"/>
                                          </p:val>
                                        </p:tav>
                                      </p:tavLst>
                                    </p:anim>
                                    <p:anim calcmode="lin" valueType="num">
                                      <p:cBhvr>
                                        <p:cTn id="120" dur="400" fill="hold"/>
                                        <p:tgtEl>
                                          <p:spTgt spid="87"/>
                                        </p:tgtEl>
                                        <p:attrNameLst>
                                          <p:attrName>ppt_h</p:attrName>
                                        </p:attrNameLst>
                                      </p:cBhvr>
                                      <p:tavLst>
                                        <p:tav tm="0">
                                          <p:val>
                                            <p:fltVal val="0"/>
                                          </p:val>
                                        </p:tav>
                                        <p:tav tm="100000">
                                          <p:val>
                                            <p:strVal val="#ppt_h"/>
                                          </p:val>
                                        </p:tav>
                                      </p:tavLst>
                                    </p:anim>
                                    <p:anim calcmode="lin" valueType="num">
                                      <p:cBhvr>
                                        <p:cTn id="121" dur="400" fill="hold"/>
                                        <p:tgtEl>
                                          <p:spTgt spid="87"/>
                                        </p:tgtEl>
                                        <p:attrNameLst>
                                          <p:attrName>style.rotation</p:attrName>
                                        </p:attrNameLst>
                                      </p:cBhvr>
                                      <p:tavLst>
                                        <p:tav tm="0">
                                          <p:val>
                                            <p:fltVal val="90"/>
                                          </p:val>
                                        </p:tav>
                                        <p:tav tm="100000">
                                          <p:val>
                                            <p:fltVal val="0"/>
                                          </p:val>
                                        </p:tav>
                                      </p:tavLst>
                                    </p:anim>
                                    <p:animEffect transition="in" filter="fade">
                                      <p:cBhvr>
                                        <p:cTn id="122" dur="400"/>
                                        <p:tgtEl>
                                          <p:spTgt spid="87"/>
                                        </p:tgtEl>
                                      </p:cBhvr>
                                    </p:animEffect>
                                  </p:childTnLst>
                                </p:cTn>
                              </p:par>
                            </p:childTnLst>
                          </p:cTn>
                        </p:par>
                        <p:par>
                          <p:cTn id="123" fill="hold">
                            <p:stCondLst>
                              <p:cond delay="6780"/>
                            </p:stCondLst>
                            <p:childTnLst>
                              <p:par>
                                <p:cTn id="124" presetID="22" presetClass="entr" presetSubtype="8" fill="hold" grpId="0" nodeType="afterEffect">
                                  <p:stCondLst>
                                    <p:cond delay="0"/>
                                  </p:stCondLst>
                                  <p:childTnLst>
                                    <p:set>
                                      <p:cBhvr>
                                        <p:cTn id="125" dur="1" fill="hold">
                                          <p:stCondLst>
                                            <p:cond delay="0"/>
                                          </p:stCondLst>
                                        </p:cTn>
                                        <p:tgtEl>
                                          <p:spTgt spid="149"/>
                                        </p:tgtEl>
                                        <p:attrNameLst>
                                          <p:attrName>style.visibility</p:attrName>
                                        </p:attrNameLst>
                                      </p:cBhvr>
                                      <p:to>
                                        <p:strVal val="visible"/>
                                      </p:to>
                                    </p:set>
                                    <p:animEffect transition="in" filter="wipe(left)">
                                      <p:cBhvr>
                                        <p:cTn id="126"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1" grpId="0" animBg="1"/>
      <p:bldP spid="72" grpId="0" animBg="1"/>
      <p:bldP spid="73" grpId="0"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p:bldP spid="80" grpId="0"/>
      <p:bldP spid="81" grpId="0"/>
      <p:bldP spid="82" grpId="0"/>
      <p:bldP spid="83" grpId="0"/>
      <p:bldP spid="84" grpId="0"/>
      <p:bldP spid="85" grpId="0"/>
      <p:bldP spid="86" grpId="0"/>
      <p:bldP spid="87" grpId="0"/>
      <p:bldP spid="1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FEDE1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21488" cy="1477328"/>
          </a:xfrm>
          <a:prstGeom prst="rect">
            <a:avLst/>
          </a:prstGeom>
          <a:noFill/>
        </p:spPr>
        <p:txBody>
          <a:bodyPr wrap="none" lIns="0" tIns="0" rIns="0" bIns="0" rtlCol="0">
            <a:spAutoFit/>
          </a:bodyPr>
          <a:lstStyle/>
          <a:p>
            <a:r>
              <a:rPr lang="en-US" altLang="zh-CN" sz="9600" b="1" spc="400" dirty="0" smtClean="0">
                <a:solidFill>
                  <a:srgbClr val="FEDE17"/>
                </a:solidFill>
                <a:latin typeface="Agency FB" panose="020B0503020202020204" pitchFamily="34" charset="0"/>
                <a:ea typeface="微软雅黑" pitchFamily="34" charset="-122"/>
              </a:rPr>
              <a:t>02</a:t>
            </a:r>
            <a:endParaRPr lang="zh-CN" altLang="en-US" sz="9600" b="1" spc="400" dirty="0">
              <a:solidFill>
                <a:srgbClr val="FEDE17"/>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4991430" y="274664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具体内容</a:t>
            </a:r>
          </a:p>
        </p:txBody>
      </p:sp>
      <p:sp>
        <p:nvSpPr>
          <p:cNvPr id="17" name="文本框 9"/>
          <p:cNvSpPr txBox="1"/>
          <p:nvPr/>
        </p:nvSpPr>
        <p:spPr>
          <a:xfrm>
            <a:off x="6365204" y="275275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进度规划</a:t>
            </a:r>
          </a:p>
        </p:txBody>
      </p:sp>
      <p:sp>
        <p:nvSpPr>
          <p:cNvPr id="18" name="文本框 9"/>
          <p:cNvSpPr txBox="1"/>
          <p:nvPr/>
        </p:nvSpPr>
        <p:spPr>
          <a:xfrm>
            <a:off x="4991429" y="311723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执行策略</a:t>
            </a:r>
          </a:p>
        </p:txBody>
      </p:sp>
      <p:sp>
        <p:nvSpPr>
          <p:cNvPr id="19" name="文本框 9"/>
          <p:cNvSpPr txBox="1"/>
          <p:nvPr/>
        </p:nvSpPr>
        <p:spPr>
          <a:xfrm>
            <a:off x="6365204" y="3117233"/>
            <a:ext cx="1557065" cy="287323"/>
          </a:xfrm>
          <a:prstGeom prst="rect">
            <a:avLst/>
          </a:prstGeom>
          <a:noFill/>
        </p:spPr>
        <p:txBody>
          <a:bodyPr wrap="square" lIns="0" tIns="0" rIns="0" bIns="0" rtlCol="0">
            <a:spAutoFit/>
          </a:bodyPr>
          <a:lstStyle/>
          <a:p>
            <a:pPr marL="228589" lvl="1" indent="-228589">
              <a:buFont typeface="Wingdings" pitchFamily="2" charset="2"/>
              <a:buChar char="l"/>
            </a:pPr>
            <a:r>
              <a:rPr lang="zh-CN" altLang="en-US" sz="1867" dirty="0">
                <a:solidFill>
                  <a:schemeClr val="bg1"/>
                </a:solidFill>
                <a:latin typeface="微软雅黑" pitchFamily="34" charset="-122"/>
                <a:ea typeface="微软雅黑" pitchFamily="34" charset="-122"/>
              </a:rPr>
              <a:t>奖</a:t>
            </a:r>
            <a:r>
              <a:rPr lang="zh-CN" altLang="en-US" dirty="0">
                <a:solidFill>
                  <a:schemeClr val="bg1"/>
                </a:solidFill>
                <a:latin typeface="微软雅黑" pitchFamily="34" charset="-122"/>
                <a:ea typeface="微软雅黑" pitchFamily="34" charset="-122"/>
              </a:rPr>
              <a:t>项设置</a:t>
            </a:r>
          </a:p>
        </p:txBody>
      </p:sp>
      <p:sp>
        <p:nvSpPr>
          <p:cNvPr id="21" name="文本框 9"/>
          <p:cNvSpPr txBox="1"/>
          <p:nvPr/>
        </p:nvSpPr>
        <p:spPr>
          <a:xfrm>
            <a:off x="4991429" y="1846112"/>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活动内容构成</a:t>
            </a:r>
          </a:p>
        </p:txBody>
      </p:sp>
      <p:sp>
        <p:nvSpPr>
          <p:cNvPr id="24" name="文本框 9"/>
          <p:cNvSpPr txBox="1"/>
          <p:nvPr/>
        </p:nvSpPr>
        <p:spPr>
          <a:xfrm>
            <a:off x="7793736" y="275275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诚邀嘉宾</a:t>
            </a:r>
          </a:p>
        </p:txBody>
      </p:sp>
    </p:spTree>
    <p:extLst>
      <p:ext uri="{BB962C8B-B14F-4D97-AF65-F5344CB8AC3E}">
        <p14:creationId xmlns:p14="http://schemas.microsoft.com/office/powerpoint/2010/main" val="185796864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300"/>
                                        <p:tgtEl>
                                          <p:spTgt spid="21"/>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6" grpId="0"/>
      <p:bldP spid="17" grpId="0"/>
      <p:bldP spid="18" grpId="0"/>
      <p:bldP spid="19" grpId="0"/>
      <p:bldP spid="21"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5" name="圆角矩形 2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5185" y="868627"/>
            <a:ext cx="5040560" cy="504055"/>
          </a:xfrm>
        </p:spPr>
        <p:txBody>
          <a:bodyPr>
            <a:noAutofit/>
          </a:bodyPr>
          <a:lstStyle/>
          <a:p>
            <a:r>
              <a:rPr lang="zh-CN" altLang="en-US" sz="4000" dirty="0" smtClean="0">
                <a:solidFill>
                  <a:schemeClr val="bg1">
                    <a:lumMod val="65000"/>
                  </a:schemeClr>
                </a:solidFill>
              </a:rPr>
              <a:t>活动主题</a:t>
            </a:r>
            <a:endParaRPr lang="zh-CN" altLang="en-US" sz="4000" dirty="0">
              <a:solidFill>
                <a:schemeClr val="bg1">
                  <a:lumMod val="65000"/>
                </a:schemeClr>
              </a:solidFill>
            </a:endParaRPr>
          </a:p>
        </p:txBody>
      </p:sp>
      <p:sp>
        <p:nvSpPr>
          <p:cNvPr id="5" name="矩形 4"/>
          <p:cNvSpPr/>
          <p:nvPr/>
        </p:nvSpPr>
        <p:spPr>
          <a:xfrm>
            <a:off x="691438" y="2629353"/>
            <a:ext cx="5328667" cy="3161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矩形 32"/>
          <p:cNvSpPr/>
          <p:nvPr/>
        </p:nvSpPr>
        <p:spPr>
          <a:xfrm>
            <a:off x="6177838" y="2629353"/>
            <a:ext cx="5328667" cy="31618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文本框 9"/>
          <p:cNvSpPr txBox="1"/>
          <p:nvPr/>
        </p:nvSpPr>
        <p:spPr>
          <a:xfrm>
            <a:off x="1339566" y="3585531"/>
            <a:ext cx="4176483" cy="492443"/>
          </a:xfrm>
          <a:prstGeom prst="rect">
            <a:avLst/>
          </a:prstGeom>
          <a:noFill/>
        </p:spPr>
        <p:txBody>
          <a:bodyPr wrap="square" lIns="0" tIns="0" rIns="0" bIns="0" rtlCol="0">
            <a:spAutoFit/>
          </a:bodyPr>
          <a:lstStyle/>
          <a:p>
            <a:pPr marL="0" lvl="1" algn="ctr"/>
            <a:r>
              <a:rPr lang="zh-CN" altLang="en-US" sz="3200" dirty="0">
                <a:latin typeface="微软雅黑" pitchFamily="34" charset="-122"/>
                <a:ea typeface="微软雅黑" pitchFamily="34" charset="-122"/>
              </a:rPr>
              <a:t>暖暖春意  畅享菲凡</a:t>
            </a:r>
          </a:p>
        </p:txBody>
      </p:sp>
      <p:sp>
        <p:nvSpPr>
          <p:cNvPr id="37" name="梯形 36"/>
          <p:cNvSpPr/>
          <p:nvPr/>
        </p:nvSpPr>
        <p:spPr>
          <a:xfrm>
            <a:off x="1932824" y="2492793"/>
            <a:ext cx="2605091" cy="138572"/>
          </a:xfrm>
          <a:prstGeom prst="trapezoid">
            <a:avLst>
              <a:gd name="adj" fmla="val 107452"/>
            </a:avLst>
          </a:prstGeom>
          <a:solidFill>
            <a:srgbClr val="2BA8D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流程图: 离页连接符 37"/>
          <p:cNvSpPr/>
          <p:nvPr/>
        </p:nvSpPr>
        <p:spPr>
          <a:xfrm>
            <a:off x="2081517" y="2492791"/>
            <a:ext cx="2307704" cy="697051"/>
          </a:xfrm>
          <a:prstGeom prst="flowChartOffpageConnector">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4" name="文本框 9"/>
          <p:cNvSpPr txBox="1"/>
          <p:nvPr/>
        </p:nvSpPr>
        <p:spPr>
          <a:xfrm>
            <a:off x="2331512" y="2635847"/>
            <a:ext cx="1807715" cy="307777"/>
          </a:xfrm>
          <a:prstGeom prst="rect">
            <a:avLst/>
          </a:prstGeom>
          <a:noFill/>
        </p:spPr>
        <p:txBody>
          <a:bodyPr wrap="square" lIns="0" tIns="0" rIns="0" bIns="0" rtlCol="0">
            <a:spAutoFit/>
          </a:bodyPr>
          <a:lstStyle/>
          <a:p>
            <a:pPr marL="0" lvl="1" algn="ctr"/>
            <a:r>
              <a:rPr lang="zh-CN" altLang="en-US" sz="2000" dirty="0">
                <a:solidFill>
                  <a:schemeClr val="bg1"/>
                </a:solidFill>
                <a:latin typeface="微软雅黑" pitchFamily="34" charset="-122"/>
                <a:ea typeface="微软雅黑" pitchFamily="34" charset="-122"/>
              </a:rPr>
              <a:t>备选主题</a:t>
            </a:r>
            <a:r>
              <a:rPr lang="en-US" altLang="zh-CN" sz="2000" dirty="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sp>
        <p:nvSpPr>
          <p:cNvPr id="40" name="梯形 39"/>
          <p:cNvSpPr/>
          <p:nvPr/>
        </p:nvSpPr>
        <p:spPr>
          <a:xfrm>
            <a:off x="7539626" y="2492793"/>
            <a:ext cx="2605091" cy="138572"/>
          </a:xfrm>
          <a:prstGeom prst="trapezoid">
            <a:avLst>
              <a:gd name="adj" fmla="val 107452"/>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流程图: 离页连接符 40"/>
          <p:cNvSpPr/>
          <p:nvPr/>
        </p:nvSpPr>
        <p:spPr>
          <a:xfrm>
            <a:off x="7688320" y="2492791"/>
            <a:ext cx="2307704" cy="697051"/>
          </a:xfrm>
          <a:prstGeom prst="flowChartOffpageConnector">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2" name="文本框 9"/>
          <p:cNvSpPr txBox="1"/>
          <p:nvPr/>
        </p:nvSpPr>
        <p:spPr>
          <a:xfrm>
            <a:off x="7938314" y="2635847"/>
            <a:ext cx="1807715" cy="307777"/>
          </a:xfrm>
          <a:prstGeom prst="rect">
            <a:avLst/>
          </a:prstGeom>
          <a:noFill/>
        </p:spPr>
        <p:txBody>
          <a:bodyPr wrap="square" lIns="0" tIns="0" rIns="0" bIns="0" rtlCol="0">
            <a:spAutoFit/>
          </a:bodyPr>
          <a:lstStyle/>
          <a:p>
            <a:pPr marL="0" lvl="1" algn="ctr"/>
            <a:r>
              <a:rPr lang="zh-CN" altLang="en-US" sz="2000" dirty="0">
                <a:solidFill>
                  <a:schemeClr val="bg1"/>
                </a:solidFill>
                <a:latin typeface="微软雅黑" pitchFamily="34" charset="-122"/>
                <a:ea typeface="微软雅黑" pitchFamily="34" charset="-122"/>
              </a:rPr>
              <a:t>备选主题</a:t>
            </a:r>
            <a:r>
              <a:rPr lang="en-US" altLang="zh-CN" sz="2000" dirty="0">
                <a:solidFill>
                  <a:schemeClr val="bg1"/>
                </a:solidFill>
                <a:latin typeface="微软雅黑" pitchFamily="34" charset="-122"/>
                <a:ea typeface="微软雅黑" pitchFamily="34" charset="-122"/>
              </a:rPr>
              <a:t>2</a:t>
            </a:r>
            <a:endParaRPr lang="zh-CN" altLang="en-US" sz="2000" dirty="0">
              <a:solidFill>
                <a:schemeClr val="bg1"/>
              </a:solidFill>
              <a:latin typeface="微软雅黑" pitchFamily="34" charset="-122"/>
              <a:ea typeface="微软雅黑" pitchFamily="34" charset="-122"/>
            </a:endParaRPr>
          </a:p>
        </p:txBody>
      </p:sp>
      <p:sp>
        <p:nvSpPr>
          <p:cNvPr id="43" name="文本框 9"/>
          <p:cNvSpPr txBox="1"/>
          <p:nvPr/>
        </p:nvSpPr>
        <p:spPr>
          <a:xfrm>
            <a:off x="6884202" y="3585531"/>
            <a:ext cx="4176483" cy="492443"/>
          </a:xfrm>
          <a:prstGeom prst="rect">
            <a:avLst/>
          </a:prstGeom>
          <a:noFill/>
        </p:spPr>
        <p:txBody>
          <a:bodyPr wrap="square" lIns="0" tIns="0" rIns="0" bIns="0" rtlCol="0">
            <a:spAutoFit/>
          </a:bodyPr>
          <a:lstStyle/>
          <a:p>
            <a:pPr marL="0" lvl="1" algn="ctr"/>
            <a:r>
              <a:rPr lang="zh-CN" altLang="en-US" sz="3200" dirty="0">
                <a:latin typeface="微软雅黑" pitchFamily="34" charset="-122"/>
                <a:ea typeface="微软雅黑" pitchFamily="34" charset="-122"/>
              </a:rPr>
              <a:t>打造职场新一代精英群</a:t>
            </a: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06"/>
          <p:cNvSpPr txBox="1"/>
          <p:nvPr/>
        </p:nvSpPr>
        <p:spPr>
          <a:xfrm>
            <a:off x="1237748" y="4516582"/>
            <a:ext cx="4324485" cy="615553"/>
          </a:xfrm>
          <a:prstGeom prst="rect">
            <a:avLst/>
          </a:prstGeom>
          <a:noFill/>
        </p:spPr>
        <p:txBody>
          <a:bodyPr wrap="square" lIns="0" tIns="0" rIns="0" bIns="0" rtlCol="0">
            <a:spAutoFit/>
          </a:bodyPr>
          <a:lstStyle/>
          <a:p>
            <a:pPr algn="just">
              <a:lnSpc>
                <a:spcPct val="100000"/>
              </a:lnSpc>
            </a:pPr>
            <a:r>
              <a:rPr lang="zh-CN" altLang="en-US" sz="20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000" dirty="0">
              <a:latin typeface="微软雅黑" panose="020B0503020204020204" pitchFamily="34" charset="-122"/>
              <a:ea typeface="微软雅黑" panose="020B0503020204020204" pitchFamily="34" charset="-122"/>
            </a:endParaRPr>
          </a:p>
        </p:txBody>
      </p:sp>
      <p:sp>
        <p:nvSpPr>
          <p:cNvPr id="23" name="TextBox 106"/>
          <p:cNvSpPr txBox="1"/>
          <p:nvPr/>
        </p:nvSpPr>
        <p:spPr>
          <a:xfrm>
            <a:off x="6679928" y="4516582"/>
            <a:ext cx="4324485" cy="615553"/>
          </a:xfrm>
          <a:prstGeom prst="rect">
            <a:avLst/>
          </a:prstGeom>
          <a:noFill/>
        </p:spPr>
        <p:txBody>
          <a:bodyPr wrap="square" lIns="0" tIns="0" rIns="0" bIns="0" rtlCol="0">
            <a:spAutoFit/>
          </a:bodyPr>
          <a:lstStyle/>
          <a:p>
            <a:pPr algn="just">
              <a:lnSpc>
                <a:spcPct val="100000"/>
              </a:lnSpc>
            </a:pPr>
            <a:r>
              <a:rPr lang="zh-CN" altLang="en-US" sz="20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97594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childTnLst>
                          </p:cTn>
                        </p:par>
                        <p:par>
                          <p:cTn id="13" fill="hold">
                            <p:stCondLst>
                              <p:cond delay="850"/>
                            </p:stCondLst>
                            <p:childTnLst>
                              <p:par>
                                <p:cTn id="14" presetID="22" presetClass="entr" presetSubtype="4"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500"/>
                                        <p:tgtEl>
                                          <p:spTgt spid="37"/>
                                        </p:tgtEl>
                                      </p:cBhvr>
                                    </p:animEffect>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up)">
                                      <p:cBhvr>
                                        <p:cTn id="20" dur="500"/>
                                        <p:tgtEl>
                                          <p:spTgt spid="38"/>
                                        </p:tgtEl>
                                      </p:cBhvr>
                                    </p:animEffect>
                                  </p:childTnLst>
                                </p:cTn>
                              </p:par>
                            </p:childTnLst>
                          </p:cTn>
                        </p:par>
                        <p:par>
                          <p:cTn id="21" fill="hold">
                            <p:stCondLst>
                              <p:cond delay="1850"/>
                            </p:stCondLst>
                            <p:childTnLst>
                              <p:par>
                                <p:cTn id="22" presetID="22" presetClass="entr" presetSubtype="8"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300"/>
                                        <p:tgtEl>
                                          <p:spTgt spid="34"/>
                                        </p:tgtEl>
                                      </p:cBhvr>
                                    </p:animEffect>
                                  </p:childTnLst>
                                </p:cTn>
                              </p:par>
                            </p:childTnLst>
                          </p:cTn>
                        </p:par>
                        <p:par>
                          <p:cTn id="25" fill="hold">
                            <p:stCondLst>
                              <p:cond delay="2150"/>
                            </p:stCondLst>
                            <p:childTnLst>
                              <p:par>
                                <p:cTn id="26" presetID="22" presetClass="entr" presetSubtype="8"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300"/>
                                        <p:tgtEl>
                                          <p:spTgt spid="36"/>
                                        </p:tgtEl>
                                      </p:cBhvr>
                                    </p:animEffect>
                                  </p:childTnLst>
                                </p:cTn>
                              </p:par>
                            </p:childTnLst>
                          </p:cTn>
                        </p:par>
                        <p:par>
                          <p:cTn id="29" fill="hold">
                            <p:stCondLst>
                              <p:cond delay="2450"/>
                            </p:stCondLst>
                            <p:childTnLst>
                              <p:par>
                                <p:cTn id="30" presetID="22" presetClass="entr" presetSubtype="4"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par>
                          <p:cTn id="33" fill="hold">
                            <p:stCondLst>
                              <p:cond delay="2950"/>
                            </p:stCondLst>
                            <p:childTnLst>
                              <p:par>
                                <p:cTn id="34" presetID="22" presetClass="entr" presetSubtype="1"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up)">
                                      <p:cBhvr>
                                        <p:cTn id="36" dur="500"/>
                                        <p:tgtEl>
                                          <p:spTgt spid="41"/>
                                        </p:tgtEl>
                                      </p:cBhvr>
                                    </p:animEffect>
                                  </p:childTnLst>
                                </p:cTn>
                              </p:par>
                            </p:childTnLst>
                          </p:cTn>
                        </p:par>
                        <p:par>
                          <p:cTn id="37" fill="hold">
                            <p:stCondLst>
                              <p:cond delay="345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300"/>
                                        <p:tgtEl>
                                          <p:spTgt spid="42"/>
                                        </p:tgtEl>
                                      </p:cBhvr>
                                    </p:animEffect>
                                  </p:childTnLst>
                                </p:cTn>
                              </p:par>
                            </p:childTnLst>
                          </p:cTn>
                        </p:par>
                        <p:par>
                          <p:cTn id="41" fill="hold">
                            <p:stCondLst>
                              <p:cond delay="3750"/>
                            </p:stCondLst>
                            <p:childTnLst>
                              <p:par>
                                <p:cTn id="42" presetID="22" presetClass="entr" presetSubtype="8" fill="hold" grpId="0"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300"/>
                                        <p:tgtEl>
                                          <p:spTgt spid="4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3" grpId="0" animBg="1"/>
      <p:bldP spid="36" grpId="0"/>
      <p:bldP spid="37" grpId="0" animBg="1"/>
      <p:bldP spid="38" grpId="0" animBg="1"/>
      <p:bldP spid="34" grpId="0"/>
      <p:bldP spid="40" grpId="0" animBg="1"/>
      <p:bldP spid="41" grpId="0" animBg="1"/>
      <p:bldP spid="42" grpId="0"/>
      <p:bldP spid="43"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5" name="圆角矩形 4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92679" y="882751"/>
            <a:ext cx="5040560" cy="504055"/>
          </a:xfrm>
        </p:spPr>
        <p:txBody>
          <a:bodyPr>
            <a:noAutofit/>
          </a:bodyPr>
          <a:lstStyle/>
          <a:p>
            <a:r>
              <a:rPr lang="zh-CN" altLang="en-US" sz="4000" dirty="0" smtClean="0">
                <a:solidFill>
                  <a:schemeClr val="bg1">
                    <a:lumMod val="65000"/>
                  </a:schemeClr>
                </a:solidFill>
              </a:rPr>
              <a:t>活动内容</a:t>
            </a:r>
            <a:endParaRPr lang="zh-CN" altLang="en-US" sz="4000" dirty="0">
              <a:solidFill>
                <a:schemeClr val="bg1">
                  <a:lumMod val="65000"/>
                </a:schemeClr>
              </a:solidFill>
            </a:endParaRPr>
          </a:p>
        </p:txBody>
      </p:sp>
      <p:sp>
        <p:nvSpPr>
          <p:cNvPr id="43" name="文本框 9"/>
          <p:cNvSpPr txBox="1"/>
          <p:nvPr/>
        </p:nvSpPr>
        <p:spPr>
          <a:xfrm>
            <a:off x="5442377" y="3511643"/>
            <a:ext cx="1331351" cy="984885"/>
          </a:xfrm>
          <a:prstGeom prst="rect">
            <a:avLst/>
          </a:prstGeom>
          <a:noFill/>
        </p:spPr>
        <p:txBody>
          <a:bodyPr wrap="square" lIns="0" tIns="0" rIns="0" bIns="0" rtlCol="0">
            <a:spAutoFit/>
          </a:bodyPr>
          <a:lstStyle/>
          <a:p>
            <a:pPr marL="0" lvl="1" algn="ctr"/>
            <a:r>
              <a:rPr lang="zh-CN" altLang="en-US" sz="3200" b="1" dirty="0">
                <a:solidFill>
                  <a:schemeClr val="tx1">
                    <a:lumMod val="75000"/>
                    <a:lumOff val="25000"/>
                  </a:schemeClr>
                </a:solidFill>
                <a:latin typeface="微软雅黑" pitchFamily="34" charset="-122"/>
                <a:ea typeface="微软雅黑" pitchFamily="34" charset="-122"/>
              </a:rPr>
              <a:t>活动主要内容</a:t>
            </a:r>
          </a:p>
        </p:txBody>
      </p:sp>
      <p:grpSp>
        <p:nvGrpSpPr>
          <p:cNvPr id="34" name="组合 33"/>
          <p:cNvGrpSpPr/>
          <p:nvPr/>
        </p:nvGrpSpPr>
        <p:grpSpPr>
          <a:xfrm>
            <a:off x="4802734" y="2341886"/>
            <a:ext cx="1194481" cy="994487"/>
            <a:chOff x="4825730" y="1971210"/>
            <a:chExt cx="1194481" cy="994487"/>
          </a:xfrm>
        </p:grpSpPr>
        <p:sp>
          <p:nvSpPr>
            <p:cNvPr id="25" name="Freeform 8"/>
            <p:cNvSpPr>
              <a:spLocks/>
            </p:cNvSpPr>
            <p:nvPr/>
          </p:nvSpPr>
          <p:spPr bwMode="auto">
            <a:xfrm>
              <a:off x="4825730" y="1971210"/>
              <a:ext cx="1194481" cy="994487"/>
            </a:xfrm>
            <a:custGeom>
              <a:avLst/>
              <a:gdLst>
                <a:gd name="T0" fmla="*/ 2554 w 3148"/>
                <a:gd name="T1" fmla="*/ 63 h 2616"/>
                <a:gd name="T2" fmla="*/ 1061 w 3148"/>
                <a:gd name="T3" fmla="*/ 402 h 2616"/>
                <a:gd name="T4" fmla="*/ 13 w 3148"/>
                <a:gd name="T5" fmla="*/ 1530 h 2616"/>
                <a:gd name="T6" fmla="*/ 58 w 3148"/>
                <a:gd name="T7" fmla="*/ 1723 h 2616"/>
                <a:gd name="T8" fmla="*/ 2151 w 3148"/>
                <a:gd name="T9" fmla="*/ 2299 h 2616"/>
                <a:gd name="T10" fmla="*/ 2696 w 3148"/>
                <a:gd name="T11" fmla="*/ 187 h 2616"/>
                <a:gd name="T12" fmla="*/ 2554 w 3148"/>
                <a:gd name="T13" fmla="*/ 63 h 2616"/>
              </a:gdLst>
              <a:ahLst/>
              <a:cxnLst>
                <a:cxn ang="0">
                  <a:pos x="T0" y="T1"/>
                </a:cxn>
                <a:cxn ang="0">
                  <a:pos x="T2" y="T3"/>
                </a:cxn>
                <a:cxn ang="0">
                  <a:pos x="T4" y="T5"/>
                </a:cxn>
                <a:cxn ang="0">
                  <a:pos x="T6" y="T7"/>
                </a:cxn>
                <a:cxn ang="0">
                  <a:pos x="T8" y="T9"/>
                </a:cxn>
                <a:cxn ang="0">
                  <a:pos x="T10" y="T11"/>
                </a:cxn>
                <a:cxn ang="0">
                  <a:pos x="T12" y="T13"/>
                </a:cxn>
              </a:cxnLst>
              <a:rect l="0" t="0" r="r" b="b"/>
              <a:pathLst>
                <a:path w="3148" h="2616">
                  <a:moveTo>
                    <a:pt x="2554" y="63"/>
                  </a:moveTo>
                  <a:cubicBezTo>
                    <a:pt x="2123" y="0"/>
                    <a:pt x="1677" y="47"/>
                    <a:pt x="1061" y="402"/>
                  </a:cubicBezTo>
                  <a:cubicBezTo>
                    <a:pt x="445" y="758"/>
                    <a:pt x="161" y="1119"/>
                    <a:pt x="13" y="1530"/>
                  </a:cubicBezTo>
                  <a:cubicBezTo>
                    <a:pt x="0" y="1566"/>
                    <a:pt x="30" y="1673"/>
                    <a:pt x="58" y="1723"/>
                  </a:cubicBezTo>
                  <a:cubicBezTo>
                    <a:pt x="464" y="2426"/>
                    <a:pt x="1602" y="2616"/>
                    <a:pt x="2151" y="2299"/>
                  </a:cubicBezTo>
                  <a:cubicBezTo>
                    <a:pt x="2700" y="1982"/>
                    <a:pt x="3148" y="862"/>
                    <a:pt x="2696" y="187"/>
                  </a:cubicBezTo>
                  <a:cubicBezTo>
                    <a:pt x="2661" y="134"/>
                    <a:pt x="2584" y="67"/>
                    <a:pt x="2554" y="63"/>
                  </a:cubicBezTo>
                  <a:close/>
                </a:path>
              </a:pathLst>
            </a:custGeom>
            <a:solidFill>
              <a:srgbClr val="4BB4DB"/>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TextBox 20"/>
            <p:cNvSpPr txBox="1"/>
            <p:nvPr/>
          </p:nvSpPr>
          <p:spPr>
            <a:xfrm>
              <a:off x="5342821" y="2191454"/>
              <a:ext cx="16030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1</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36" name="组合 35"/>
          <p:cNvGrpSpPr/>
          <p:nvPr/>
        </p:nvGrpSpPr>
        <p:grpSpPr>
          <a:xfrm>
            <a:off x="6165804" y="2333956"/>
            <a:ext cx="1176676" cy="1001336"/>
            <a:chOff x="6188801" y="1963281"/>
            <a:chExt cx="1176676" cy="1001336"/>
          </a:xfrm>
        </p:grpSpPr>
        <p:sp>
          <p:nvSpPr>
            <p:cNvPr id="27" name="Freeform 10"/>
            <p:cNvSpPr>
              <a:spLocks/>
            </p:cNvSpPr>
            <p:nvPr/>
          </p:nvSpPr>
          <p:spPr bwMode="auto">
            <a:xfrm>
              <a:off x="6188801" y="1963281"/>
              <a:ext cx="1176676" cy="1001336"/>
            </a:xfrm>
            <a:custGeom>
              <a:avLst/>
              <a:gdLst>
                <a:gd name="T0" fmla="*/ 3091 w 3103"/>
                <a:gd name="T1" fmla="*/ 1544 h 2630"/>
                <a:gd name="T2" fmla="*/ 2051 w 3103"/>
                <a:gd name="T3" fmla="*/ 421 h 2630"/>
                <a:gd name="T4" fmla="*/ 550 w 3103"/>
                <a:gd name="T5" fmla="*/ 77 h 2630"/>
                <a:gd name="T6" fmla="*/ 406 w 3103"/>
                <a:gd name="T7" fmla="*/ 212 h 2630"/>
                <a:gd name="T8" fmla="*/ 953 w 3103"/>
                <a:gd name="T9" fmla="*/ 2312 h 2630"/>
                <a:gd name="T10" fmla="*/ 3055 w 3103"/>
                <a:gd name="T11" fmla="*/ 1729 h 2630"/>
                <a:gd name="T12" fmla="*/ 3091 w 3103"/>
                <a:gd name="T13" fmla="*/ 1544 h 2630"/>
              </a:gdLst>
              <a:ahLst/>
              <a:cxnLst>
                <a:cxn ang="0">
                  <a:pos x="T0" y="T1"/>
                </a:cxn>
                <a:cxn ang="0">
                  <a:pos x="T2" y="T3"/>
                </a:cxn>
                <a:cxn ang="0">
                  <a:pos x="T4" y="T5"/>
                </a:cxn>
                <a:cxn ang="0">
                  <a:pos x="T6" y="T7"/>
                </a:cxn>
                <a:cxn ang="0">
                  <a:pos x="T8" y="T9"/>
                </a:cxn>
                <a:cxn ang="0">
                  <a:pos x="T10" y="T11"/>
                </a:cxn>
                <a:cxn ang="0">
                  <a:pos x="T12" y="T13"/>
                </a:cxn>
              </a:cxnLst>
              <a:rect l="0" t="0" r="r" b="b"/>
              <a:pathLst>
                <a:path w="3103" h="2630">
                  <a:moveTo>
                    <a:pt x="3091" y="1544"/>
                  </a:moveTo>
                  <a:cubicBezTo>
                    <a:pt x="2930" y="1139"/>
                    <a:pt x="2667" y="777"/>
                    <a:pt x="2051" y="421"/>
                  </a:cubicBezTo>
                  <a:cubicBezTo>
                    <a:pt x="1434" y="65"/>
                    <a:pt x="980" y="0"/>
                    <a:pt x="550" y="77"/>
                  </a:cubicBezTo>
                  <a:cubicBezTo>
                    <a:pt x="512" y="83"/>
                    <a:pt x="434" y="163"/>
                    <a:pt x="406" y="212"/>
                  </a:cubicBezTo>
                  <a:cubicBezTo>
                    <a:pt x="0" y="915"/>
                    <a:pt x="404" y="1995"/>
                    <a:pt x="953" y="2312"/>
                  </a:cubicBezTo>
                  <a:cubicBezTo>
                    <a:pt x="1502" y="2630"/>
                    <a:pt x="2696" y="2457"/>
                    <a:pt x="3055" y="1729"/>
                  </a:cubicBezTo>
                  <a:cubicBezTo>
                    <a:pt x="3083" y="1672"/>
                    <a:pt x="3103" y="1572"/>
                    <a:pt x="3091" y="1544"/>
                  </a:cubicBezTo>
                  <a:close/>
                </a:path>
              </a:pathLst>
            </a:custGeom>
            <a:solidFill>
              <a:srgbClr val="E32146"/>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TextBox 20"/>
            <p:cNvSpPr txBox="1"/>
            <p:nvPr/>
          </p:nvSpPr>
          <p:spPr>
            <a:xfrm>
              <a:off x="6649701" y="2186950"/>
              <a:ext cx="254878"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2</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44" name="组合 43"/>
          <p:cNvGrpSpPr/>
          <p:nvPr/>
        </p:nvGrpSpPr>
        <p:grpSpPr>
          <a:xfrm>
            <a:off x="6972256" y="3398385"/>
            <a:ext cx="828743" cy="1180783"/>
            <a:chOff x="6995253" y="3027708"/>
            <a:chExt cx="828742" cy="1180783"/>
          </a:xfrm>
        </p:grpSpPr>
        <p:sp>
          <p:nvSpPr>
            <p:cNvPr id="21" name="Freeform 5"/>
            <p:cNvSpPr>
              <a:spLocks/>
            </p:cNvSpPr>
            <p:nvPr/>
          </p:nvSpPr>
          <p:spPr bwMode="auto">
            <a:xfrm>
              <a:off x="6995253" y="3027708"/>
              <a:ext cx="828742" cy="1180783"/>
            </a:xfrm>
            <a:custGeom>
              <a:avLst/>
              <a:gdLst>
                <a:gd name="T0" fmla="*/ 1734 w 2186"/>
                <a:gd name="T1" fmla="*/ 114 h 3106"/>
                <a:gd name="T2" fmla="*/ 2186 w 2186"/>
                <a:gd name="T3" fmla="*/ 1577 h 3106"/>
                <a:gd name="T4" fmla="*/ 1734 w 2186"/>
                <a:gd name="T5" fmla="*/ 3048 h 3106"/>
                <a:gd name="T6" fmla="*/ 1545 w 2186"/>
                <a:gd name="T7" fmla="*/ 3106 h 3106"/>
                <a:gd name="T8" fmla="*/ 0 w 2186"/>
                <a:gd name="T9" fmla="*/ 1581 h 3106"/>
                <a:gd name="T10" fmla="*/ 1556 w 2186"/>
                <a:gd name="T11" fmla="*/ 53 h 3106"/>
                <a:gd name="T12" fmla="*/ 1734 w 2186"/>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6" h="3106">
                  <a:moveTo>
                    <a:pt x="1734" y="114"/>
                  </a:moveTo>
                  <a:cubicBezTo>
                    <a:pt x="2004" y="456"/>
                    <a:pt x="2186" y="865"/>
                    <a:pt x="2186" y="1577"/>
                  </a:cubicBezTo>
                  <a:cubicBezTo>
                    <a:pt x="2186" y="2288"/>
                    <a:pt x="2016" y="2715"/>
                    <a:pt x="1734" y="3048"/>
                  </a:cubicBezTo>
                  <a:cubicBezTo>
                    <a:pt x="1709" y="3078"/>
                    <a:pt x="1602" y="3106"/>
                    <a:pt x="1545" y="3106"/>
                  </a:cubicBezTo>
                  <a:cubicBezTo>
                    <a:pt x="733" y="3106"/>
                    <a:pt x="0" y="2215"/>
                    <a:pt x="0" y="1581"/>
                  </a:cubicBezTo>
                  <a:cubicBezTo>
                    <a:pt x="0" y="947"/>
                    <a:pt x="746" y="0"/>
                    <a:pt x="1556" y="53"/>
                  </a:cubicBezTo>
                  <a:cubicBezTo>
                    <a:pt x="1619" y="57"/>
                    <a:pt x="1715" y="90"/>
                    <a:pt x="1734" y="114"/>
                  </a:cubicBezTo>
                  <a:close/>
                </a:path>
              </a:pathLst>
            </a:custGeom>
            <a:solidFill>
              <a:srgbClr val="FEDE17"/>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TextBox 20"/>
            <p:cNvSpPr txBox="1"/>
            <p:nvPr/>
          </p:nvSpPr>
          <p:spPr>
            <a:xfrm>
              <a:off x="7390584" y="3341100"/>
              <a:ext cx="262892"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3</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48" name="组合 47"/>
          <p:cNvGrpSpPr/>
          <p:nvPr/>
        </p:nvGrpSpPr>
        <p:grpSpPr>
          <a:xfrm>
            <a:off x="6165804" y="4668854"/>
            <a:ext cx="1176676" cy="998599"/>
            <a:chOff x="6188801" y="4298178"/>
            <a:chExt cx="1176676" cy="998599"/>
          </a:xfrm>
        </p:grpSpPr>
        <p:sp>
          <p:nvSpPr>
            <p:cNvPr id="24" name="Freeform 7"/>
            <p:cNvSpPr>
              <a:spLocks/>
            </p:cNvSpPr>
            <p:nvPr/>
          </p:nvSpPr>
          <p:spPr bwMode="auto">
            <a:xfrm>
              <a:off x="6188801" y="4298178"/>
              <a:ext cx="1176676" cy="998599"/>
            </a:xfrm>
            <a:custGeom>
              <a:avLst/>
              <a:gdLst>
                <a:gd name="T0" fmla="*/ 3091 w 3103"/>
                <a:gd name="T1" fmla="*/ 1086 h 2629"/>
                <a:gd name="T2" fmla="*/ 2051 w 3103"/>
                <a:gd name="T3" fmla="*/ 2208 h 2629"/>
                <a:gd name="T4" fmla="*/ 550 w 3103"/>
                <a:gd name="T5" fmla="*/ 2553 h 2629"/>
                <a:gd name="T6" fmla="*/ 406 w 3103"/>
                <a:gd name="T7" fmla="*/ 2417 h 2629"/>
                <a:gd name="T8" fmla="*/ 953 w 3103"/>
                <a:gd name="T9" fmla="*/ 317 h 2629"/>
                <a:gd name="T10" fmla="*/ 3055 w 3103"/>
                <a:gd name="T11" fmla="*/ 900 h 2629"/>
                <a:gd name="T12" fmla="*/ 3091 w 3103"/>
                <a:gd name="T13" fmla="*/ 1086 h 2629"/>
              </a:gdLst>
              <a:ahLst/>
              <a:cxnLst>
                <a:cxn ang="0">
                  <a:pos x="T0" y="T1"/>
                </a:cxn>
                <a:cxn ang="0">
                  <a:pos x="T2" y="T3"/>
                </a:cxn>
                <a:cxn ang="0">
                  <a:pos x="T4" y="T5"/>
                </a:cxn>
                <a:cxn ang="0">
                  <a:pos x="T6" y="T7"/>
                </a:cxn>
                <a:cxn ang="0">
                  <a:pos x="T8" y="T9"/>
                </a:cxn>
                <a:cxn ang="0">
                  <a:pos x="T10" y="T11"/>
                </a:cxn>
                <a:cxn ang="0">
                  <a:pos x="T12" y="T13"/>
                </a:cxn>
              </a:cxnLst>
              <a:rect l="0" t="0" r="r" b="b"/>
              <a:pathLst>
                <a:path w="3103" h="2629">
                  <a:moveTo>
                    <a:pt x="3091" y="1086"/>
                  </a:moveTo>
                  <a:cubicBezTo>
                    <a:pt x="2930" y="1490"/>
                    <a:pt x="2667" y="1853"/>
                    <a:pt x="2051" y="2208"/>
                  </a:cubicBezTo>
                  <a:cubicBezTo>
                    <a:pt x="1434" y="2564"/>
                    <a:pt x="980" y="2629"/>
                    <a:pt x="550" y="2553"/>
                  </a:cubicBezTo>
                  <a:cubicBezTo>
                    <a:pt x="512" y="2546"/>
                    <a:pt x="434" y="2467"/>
                    <a:pt x="406" y="2417"/>
                  </a:cubicBezTo>
                  <a:cubicBezTo>
                    <a:pt x="0" y="1714"/>
                    <a:pt x="404" y="634"/>
                    <a:pt x="953" y="317"/>
                  </a:cubicBezTo>
                  <a:cubicBezTo>
                    <a:pt x="1502" y="0"/>
                    <a:pt x="2696" y="172"/>
                    <a:pt x="3055" y="900"/>
                  </a:cubicBezTo>
                  <a:cubicBezTo>
                    <a:pt x="3083" y="957"/>
                    <a:pt x="3103" y="1057"/>
                    <a:pt x="3091" y="1086"/>
                  </a:cubicBezTo>
                  <a:close/>
                </a:path>
              </a:pathLst>
            </a:custGeom>
            <a:solidFill>
              <a:srgbClr val="4BB4DB"/>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TextBox 20"/>
            <p:cNvSpPr txBox="1"/>
            <p:nvPr/>
          </p:nvSpPr>
          <p:spPr>
            <a:xfrm>
              <a:off x="6658066" y="4515973"/>
              <a:ext cx="26129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4</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89" name="组合 88"/>
          <p:cNvGrpSpPr/>
          <p:nvPr/>
        </p:nvGrpSpPr>
        <p:grpSpPr>
          <a:xfrm>
            <a:off x="4802734" y="4666405"/>
            <a:ext cx="1194481" cy="994487"/>
            <a:chOff x="4825730" y="4295729"/>
            <a:chExt cx="1194481" cy="994487"/>
          </a:xfrm>
        </p:grpSpPr>
        <p:sp>
          <p:nvSpPr>
            <p:cNvPr id="26" name="Freeform 9"/>
            <p:cNvSpPr>
              <a:spLocks/>
            </p:cNvSpPr>
            <p:nvPr/>
          </p:nvSpPr>
          <p:spPr bwMode="auto">
            <a:xfrm>
              <a:off x="4825730" y="4295729"/>
              <a:ext cx="1194481" cy="994487"/>
            </a:xfrm>
            <a:custGeom>
              <a:avLst/>
              <a:gdLst>
                <a:gd name="T0" fmla="*/ 2554 w 3148"/>
                <a:gd name="T1" fmla="*/ 2553 h 2615"/>
                <a:gd name="T2" fmla="*/ 1061 w 3148"/>
                <a:gd name="T3" fmla="*/ 2213 h 2615"/>
                <a:gd name="T4" fmla="*/ 13 w 3148"/>
                <a:gd name="T5" fmla="*/ 1086 h 2615"/>
                <a:gd name="T6" fmla="*/ 58 w 3148"/>
                <a:gd name="T7" fmla="*/ 893 h 2615"/>
                <a:gd name="T8" fmla="*/ 2151 w 3148"/>
                <a:gd name="T9" fmla="*/ 317 h 2615"/>
                <a:gd name="T10" fmla="*/ 2696 w 3148"/>
                <a:gd name="T11" fmla="*/ 2429 h 2615"/>
                <a:gd name="T12" fmla="*/ 2554 w 3148"/>
                <a:gd name="T13" fmla="*/ 2553 h 2615"/>
              </a:gdLst>
              <a:ahLst/>
              <a:cxnLst>
                <a:cxn ang="0">
                  <a:pos x="T0" y="T1"/>
                </a:cxn>
                <a:cxn ang="0">
                  <a:pos x="T2" y="T3"/>
                </a:cxn>
                <a:cxn ang="0">
                  <a:pos x="T4" y="T5"/>
                </a:cxn>
                <a:cxn ang="0">
                  <a:pos x="T6" y="T7"/>
                </a:cxn>
                <a:cxn ang="0">
                  <a:pos x="T8" y="T9"/>
                </a:cxn>
                <a:cxn ang="0">
                  <a:pos x="T10" y="T11"/>
                </a:cxn>
                <a:cxn ang="0">
                  <a:pos x="T12" y="T13"/>
                </a:cxn>
              </a:cxnLst>
              <a:rect l="0" t="0" r="r" b="b"/>
              <a:pathLst>
                <a:path w="3148" h="2615">
                  <a:moveTo>
                    <a:pt x="2554" y="2553"/>
                  </a:moveTo>
                  <a:cubicBezTo>
                    <a:pt x="2123" y="2615"/>
                    <a:pt x="1678" y="2569"/>
                    <a:pt x="1061" y="2213"/>
                  </a:cubicBezTo>
                  <a:cubicBezTo>
                    <a:pt x="445" y="1857"/>
                    <a:pt x="161" y="1496"/>
                    <a:pt x="13" y="1086"/>
                  </a:cubicBezTo>
                  <a:cubicBezTo>
                    <a:pt x="0" y="1049"/>
                    <a:pt x="30" y="942"/>
                    <a:pt x="58" y="893"/>
                  </a:cubicBezTo>
                  <a:cubicBezTo>
                    <a:pt x="464" y="190"/>
                    <a:pt x="1602" y="0"/>
                    <a:pt x="2151" y="317"/>
                  </a:cubicBezTo>
                  <a:cubicBezTo>
                    <a:pt x="2700" y="634"/>
                    <a:pt x="3148" y="1754"/>
                    <a:pt x="2696" y="2429"/>
                  </a:cubicBezTo>
                  <a:cubicBezTo>
                    <a:pt x="2661" y="2481"/>
                    <a:pt x="2584" y="2548"/>
                    <a:pt x="2554" y="2553"/>
                  </a:cubicBezTo>
                  <a:close/>
                </a:path>
              </a:pathLst>
            </a:custGeom>
            <a:solidFill>
              <a:srgbClr val="E32146"/>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TextBox 20"/>
            <p:cNvSpPr txBox="1"/>
            <p:nvPr/>
          </p:nvSpPr>
          <p:spPr>
            <a:xfrm>
              <a:off x="5300277" y="4515973"/>
              <a:ext cx="261290"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5</a:t>
              </a:r>
              <a:endParaRPr lang="zh-CN" altLang="en-US" sz="3600" b="1" spc="400" dirty="0">
                <a:solidFill>
                  <a:schemeClr val="bg1"/>
                </a:solidFill>
                <a:latin typeface="Agency FB" panose="020B0503020202020204" pitchFamily="34" charset="0"/>
                <a:ea typeface="微软雅黑" pitchFamily="34" charset="-122"/>
              </a:endParaRPr>
            </a:p>
          </p:txBody>
        </p:sp>
      </p:grpSp>
      <p:grpSp>
        <p:nvGrpSpPr>
          <p:cNvPr id="90" name="组合 89"/>
          <p:cNvGrpSpPr/>
          <p:nvPr/>
        </p:nvGrpSpPr>
        <p:grpSpPr>
          <a:xfrm>
            <a:off x="4345008" y="3398385"/>
            <a:ext cx="828743" cy="1180783"/>
            <a:chOff x="4368005" y="3027708"/>
            <a:chExt cx="828742" cy="1180783"/>
          </a:xfrm>
        </p:grpSpPr>
        <p:sp>
          <p:nvSpPr>
            <p:cNvPr id="23" name="Freeform 6"/>
            <p:cNvSpPr>
              <a:spLocks/>
            </p:cNvSpPr>
            <p:nvPr/>
          </p:nvSpPr>
          <p:spPr bwMode="auto">
            <a:xfrm>
              <a:off x="4368005" y="3027708"/>
              <a:ext cx="828742" cy="1180783"/>
            </a:xfrm>
            <a:custGeom>
              <a:avLst/>
              <a:gdLst>
                <a:gd name="T0" fmla="*/ 452 w 2187"/>
                <a:gd name="T1" fmla="*/ 114 h 3106"/>
                <a:gd name="T2" fmla="*/ 0 w 2187"/>
                <a:gd name="T3" fmla="*/ 1577 h 3106"/>
                <a:gd name="T4" fmla="*/ 452 w 2187"/>
                <a:gd name="T5" fmla="*/ 3048 h 3106"/>
                <a:gd name="T6" fmla="*/ 642 w 2187"/>
                <a:gd name="T7" fmla="*/ 3106 h 3106"/>
                <a:gd name="T8" fmla="*/ 2187 w 2187"/>
                <a:gd name="T9" fmla="*/ 1581 h 3106"/>
                <a:gd name="T10" fmla="*/ 631 w 2187"/>
                <a:gd name="T11" fmla="*/ 53 h 3106"/>
                <a:gd name="T12" fmla="*/ 452 w 2187"/>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7" h="3106">
                  <a:moveTo>
                    <a:pt x="452" y="114"/>
                  </a:moveTo>
                  <a:cubicBezTo>
                    <a:pt x="183" y="456"/>
                    <a:pt x="0" y="865"/>
                    <a:pt x="0" y="1577"/>
                  </a:cubicBezTo>
                  <a:cubicBezTo>
                    <a:pt x="0" y="2288"/>
                    <a:pt x="171" y="2715"/>
                    <a:pt x="452" y="3048"/>
                  </a:cubicBezTo>
                  <a:cubicBezTo>
                    <a:pt x="477" y="3078"/>
                    <a:pt x="584" y="3106"/>
                    <a:pt x="642" y="3106"/>
                  </a:cubicBezTo>
                  <a:cubicBezTo>
                    <a:pt x="1454" y="3106"/>
                    <a:pt x="2187" y="2215"/>
                    <a:pt x="2187" y="1581"/>
                  </a:cubicBezTo>
                  <a:cubicBezTo>
                    <a:pt x="2187" y="947"/>
                    <a:pt x="1441" y="0"/>
                    <a:pt x="631" y="53"/>
                  </a:cubicBezTo>
                  <a:cubicBezTo>
                    <a:pt x="568" y="57"/>
                    <a:pt x="471" y="90"/>
                    <a:pt x="452" y="114"/>
                  </a:cubicBezTo>
                  <a:close/>
                </a:path>
              </a:pathLst>
            </a:custGeom>
            <a:solidFill>
              <a:srgbClr val="FEDE17"/>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TextBox 20"/>
            <p:cNvSpPr txBox="1"/>
            <p:nvPr/>
          </p:nvSpPr>
          <p:spPr>
            <a:xfrm>
              <a:off x="4650126" y="3341100"/>
              <a:ext cx="264496" cy="553998"/>
            </a:xfrm>
            <a:prstGeom prst="rect">
              <a:avLst/>
            </a:prstGeom>
            <a:noFill/>
          </p:spPr>
          <p:txBody>
            <a:bodyPr wrap="none" lIns="0" tIns="0" rIns="0" bIns="0" rtlCol="0">
              <a:spAutoFit/>
            </a:bodyPr>
            <a:lstStyle/>
            <a:p>
              <a:pPr algn="ctr"/>
              <a:r>
                <a:rPr lang="en-US" altLang="zh-CN" sz="3600" b="1" spc="400" dirty="0">
                  <a:solidFill>
                    <a:schemeClr val="bg1"/>
                  </a:solidFill>
                  <a:latin typeface="Agency FB" panose="020B0503020202020204" pitchFamily="34" charset="0"/>
                  <a:ea typeface="微软雅黑" pitchFamily="34" charset="-122"/>
                </a:rPr>
                <a:t>6</a:t>
              </a:r>
              <a:endParaRPr lang="zh-CN" altLang="en-US" sz="3600" b="1" spc="400" dirty="0">
                <a:solidFill>
                  <a:schemeClr val="bg1"/>
                </a:solidFill>
                <a:latin typeface="Agency FB" panose="020B0503020202020204" pitchFamily="34" charset="0"/>
                <a:ea typeface="微软雅黑" pitchFamily="34" charset="-122"/>
              </a:endParaRPr>
            </a:p>
          </p:txBody>
        </p:sp>
      </p:grpSp>
      <p:sp>
        <p:nvSpPr>
          <p:cNvPr id="77" name="TextBox 19"/>
          <p:cNvSpPr txBox="1"/>
          <p:nvPr/>
        </p:nvSpPr>
        <p:spPr>
          <a:xfrm>
            <a:off x="3007615" y="1806846"/>
            <a:ext cx="1773220" cy="369332"/>
          </a:xfrm>
          <a:prstGeom prst="rect">
            <a:avLst/>
          </a:prstGeom>
          <a:noFill/>
        </p:spPr>
        <p:txBody>
          <a:bodyPr wrap="square" lIns="0" tIns="0" rIns="0" bIns="0" rtlCol="0">
            <a:spAutoFit/>
          </a:bodyPr>
          <a:lstStyle/>
          <a:p>
            <a:pPr algn="r"/>
            <a:r>
              <a:rPr lang="zh-CN" altLang="en-US" sz="2400" b="1" dirty="0">
                <a:solidFill>
                  <a:srgbClr val="4BB4DB"/>
                </a:solidFill>
                <a:latin typeface="微软雅黑" panose="020B0503020204020204" pitchFamily="34" charset="-122"/>
                <a:ea typeface="微软雅黑" panose="020B0503020204020204" pitchFamily="34" charset="-122"/>
              </a:rPr>
              <a:t>产品推介</a:t>
            </a:r>
          </a:p>
        </p:txBody>
      </p:sp>
      <p:sp>
        <p:nvSpPr>
          <p:cNvPr id="78" name="TextBox 106"/>
          <p:cNvSpPr txBox="1"/>
          <p:nvPr/>
        </p:nvSpPr>
        <p:spPr>
          <a:xfrm>
            <a:off x="1900318" y="23214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9" name="TextBox 19"/>
          <p:cNvSpPr txBox="1"/>
          <p:nvPr/>
        </p:nvSpPr>
        <p:spPr>
          <a:xfrm>
            <a:off x="7480377" y="1806846"/>
            <a:ext cx="1773220" cy="369332"/>
          </a:xfrm>
          <a:prstGeom prst="rect">
            <a:avLst/>
          </a:prstGeom>
          <a:noFill/>
        </p:spPr>
        <p:txBody>
          <a:bodyPr wrap="square" lIns="0" tIns="0" rIns="0" bIns="0" rtlCol="0">
            <a:spAutoFit/>
          </a:bodyPr>
          <a:lstStyle/>
          <a:p>
            <a:r>
              <a:rPr lang="zh-CN" altLang="en-US" sz="2400" b="1" dirty="0">
                <a:solidFill>
                  <a:srgbClr val="E32146"/>
                </a:solidFill>
                <a:latin typeface="微软雅黑" panose="020B0503020204020204" pitchFamily="34" charset="-122"/>
                <a:ea typeface="微软雅黑" panose="020B0503020204020204" pitchFamily="34" charset="-122"/>
              </a:rPr>
              <a:t>节目表演</a:t>
            </a:r>
          </a:p>
        </p:txBody>
      </p:sp>
      <p:sp>
        <p:nvSpPr>
          <p:cNvPr id="80" name="TextBox 106"/>
          <p:cNvSpPr txBox="1"/>
          <p:nvPr/>
        </p:nvSpPr>
        <p:spPr>
          <a:xfrm>
            <a:off x="7480378" y="23214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1" name="TextBox 19"/>
          <p:cNvSpPr txBox="1"/>
          <p:nvPr/>
        </p:nvSpPr>
        <p:spPr>
          <a:xfrm>
            <a:off x="8204345" y="3471799"/>
            <a:ext cx="1773220" cy="369332"/>
          </a:xfrm>
          <a:prstGeom prst="rect">
            <a:avLst/>
          </a:prstGeom>
          <a:noFill/>
        </p:spPr>
        <p:txBody>
          <a:bodyPr wrap="square" lIns="0" tIns="0" rIns="0" bIns="0" rtlCol="0">
            <a:spAutoFit/>
          </a:bodyPr>
          <a:lstStyle/>
          <a:p>
            <a:r>
              <a:rPr lang="zh-CN" altLang="en-US" sz="2400" b="1" dirty="0">
                <a:solidFill>
                  <a:srgbClr val="FEDE17"/>
                </a:solidFill>
                <a:latin typeface="微软雅黑" panose="020B0503020204020204" pitchFamily="34" charset="-122"/>
                <a:ea typeface="微软雅黑" panose="020B0503020204020204" pitchFamily="34" charset="-122"/>
              </a:rPr>
              <a:t>游戏互动</a:t>
            </a:r>
          </a:p>
        </p:txBody>
      </p:sp>
      <p:sp>
        <p:nvSpPr>
          <p:cNvPr id="82" name="TextBox 106"/>
          <p:cNvSpPr txBox="1"/>
          <p:nvPr/>
        </p:nvSpPr>
        <p:spPr>
          <a:xfrm>
            <a:off x="8204345" y="3986414"/>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3" name="TextBox 19"/>
          <p:cNvSpPr txBox="1"/>
          <p:nvPr/>
        </p:nvSpPr>
        <p:spPr>
          <a:xfrm>
            <a:off x="7480377" y="5440646"/>
            <a:ext cx="1773220" cy="369332"/>
          </a:xfrm>
          <a:prstGeom prst="rect">
            <a:avLst/>
          </a:prstGeom>
          <a:noFill/>
        </p:spPr>
        <p:txBody>
          <a:bodyPr wrap="square" lIns="0" tIns="0" rIns="0" bIns="0" rtlCol="0">
            <a:spAutoFit/>
          </a:bodyPr>
          <a:lstStyle/>
          <a:p>
            <a:r>
              <a:rPr lang="zh-CN" altLang="en-US" sz="2400" b="1" dirty="0">
                <a:solidFill>
                  <a:srgbClr val="4BB4DB"/>
                </a:solidFill>
                <a:latin typeface="微软雅黑" panose="020B0503020204020204" pitchFamily="34" charset="-122"/>
                <a:ea typeface="微软雅黑" panose="020B0503020204020204" pitchFamily="34" charset="-122"/>
              </a:rPr>
              <a:t>嘉宾演讲</a:t>
            </a:r>
          </a:p>
        </p:txBody>
      </p:sp>
      <p:sp>
        <p:nvSpPr>
          <p:cNvPr id="84" name="TextBox 106"/>
          <p:cNvSpPr txBox="1"/>
          <p:nvPr/>
        </p:nvSpPr>
        <p:spPr>
          <a:xfrm>
            <a:off x="7480378" y="59552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5" name="TextBox 19"/>
          <p:cNvSpPr txBox="1"/>
          <p:nvPr/>
        </p:nvSpPr>
        <p:spPr>
          <a:xfrm>
            <a:off x="3007615" y="5440646"/>
            <a:ext cx="1773220" cy="369332"/>
          </a:xfrm>
          <a:prstGeom prst="rect">
            <a:avLst/>
          </a:prstGeom>
          <a:noFill/>
        </p:spPr>
        <p:txBody>
          <a:bodyPr wrap="square" lIns="0" tIns="0" rIns="0" bIns="0" rtlCol="0">
            <a:spAutoFit/>
          </a:bodyPr>
          <a:lstStyle/>
          <a:p>
            <a:pPr algn="r"/>
            <a:r>
              <a:rPr lang="zh-CN" altLang="en-US" sz="2400" b="1" dirty="0">
                <a:solidFill>
                  <a:srgbClr val="E32146"/>
                </a:solidFill>
                <a:latin typeface="微软雅黑" panose="020B0503020204020204" pitchFamily="34" charset="-122"/>
                <a:ea typeface="微软雅黑" panose="020B0503020204020204" pitchFamily="34" charset="-122"/>
              </a:rPr>
              <a:t>幸运抽奖</a:t>
            </a:r>
          </a:p>
        </p:txBody>
      </p:sp>
      <p:sp>
        <p:nvSpPr>
          <p:cNvPr id="86" name="TextBox 106"/>
          <p:cNvSpPr txBox="1"/>
          <p:nvPr/>
        </p:nvSpPr>
        <p:spPr>
          <a:xfrm>
            <a:off x="1907916" y="5955261"/>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7" name="TextBox 19"/>
          <p:cNvSpPr txBox="1"/>
          <p:nvPr/>
        </p:nvSpPr>
        <p:spPr>
          <a:xfrm>
            <a:off x="2132141" y="3473671"/>
            <a:ext cx="1773220" cy="369332"/>
          </a:xfrm>
          <a:prstGeom prst="rect">
            <a:avLst/>
          </a:prstGeom>
          <a:noFill/>
        </p:spPr>
        <p:txBody>
          <a:bodyPr wrap="square" lIns="0" tIns="0" rIns="0" bIns="0" rtlCol="0">
            <a:spAutoFit/>
          </a:bodyPr>
          <a:lstStyle/>
          <a:p>
            <a:pPr algn="r"/>
            <a:r>
              <a:rPr lang="zh-CN" altLang="en-US" sz="2400" b="1" dirty="0">
                <a:solidFill>
                  <a:srgbClr val="FEDE17"/>
                </a:solidFill>
                <a:latin typeface="微软雅黑" panose="020B0503020204020204" pitchFamily="34" charset="-122"/>
                <a:ea typeface="微软雅黑" panose="020B0503020204020204" pitchFamily="34" charset="-122"/>
              </a:rPr>
              <a:t>现场交流</a:t>
            </a:r>
          </a:p>
        </p:txBody>
      </p:sp>
      <p:sp>
        <p:nvSpPr>
          <p:cNvPr id="88" name="TextBox 106"/>
          <p:cNvSpPr txBox="1"/>
          <p:nvPr/>
        </p:nvSpPr>
        <p:spPr>
          <a:xfrm>
            <a:off x="1032442" y="3988286"/>
            <a:ext cx="2880517" cy="677301"/>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37" name="矩形 3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5858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anim calcmode="lin" valueType="num">
                                      <p:cBhvr>
                                        <p:cTn id="10" dur="500" fill="hold"/>
                                        <p:tgtEl>
                                          <p:spTgt spid="34"/>
                                        </p:tgtEl>
                                        <p:attrNameLst>
                                          <p:attrName>ppt_x</p:attrName>
                                        </p:attrNameLst>
                                      </p:cBhvr>
                                      <p:tavLst>
                                        <p:tav tm="0">
                                          <p:val>
                                            <p:fltVal val="0.5"/>
                                          </p:val>
                                        </p:tav>
                                        <p:tav tm="100000">
                                          <p:val>
                                            <p:strVal val="#ppt_x"/>
                                          </p:val>
                                        </p:tav>
                                      </p:tavLst>
                                    </p:anim>
                                    <p:anim calcmode="lin" valueType="num">
                                      <p:cBhvr>
                                        <p:cTn id="11" dur="500" fill="hold"/>
                                        <p:tgtEl>
                                          <p:spTgt spid="3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anim calcmode="lin" valueType="num">
                                      <p:cBhvr>
                                        <p:cTn id="17" dur="500" fill="hold"/>
                                        <p:tgtEl>
                                          <p:spTgt spid="36"/>
                                        </p:tgtEl>
                                        <p:attrNameLst>
                                          <p:attrName>ppt_x</p:attrName>
                                        </p:attrNameLst>
                                      </p:cBhvr>
                                      <p:tavLst>
                                        <p:tav tm="0">
                                          <p:val>
                                            <p:fltVal val="0.5"/>
                                          </p:val>
                                        </p:tav>
                                        <p:tav tm="100000">
                                          <p:val>
                                            <p:strVal val="#ppt_x"/>
                                          </p:val>
                                        </p:tav>
                                      </p:tavLst>
                                    </p:anim>
                                    <p:anim calcmode="lin" valueType="num">
                                      <p:cBhvr>
                                        <p:cTn id="18" dur="500" fill="hold"/>
                                        <p:tgtEl>
                                          <p:spTgt spid="3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anim calcmode="lin" valueType="num">
                                      <p:cBhvr>
                                        <p:cTn id="24" dur="500" fill="hold"/>
                                        <p:tgtEl>
                                          <p:spTgt spid="44"/>
                                        </p:tgtEl>
                                        <p:attrNameLst>
                                          <p:attrName>ppt_x</p:attrName>
                                        </p:attrNameLst>
                                      </p:cBhvr>
                                      <p:tavLst>
                                        <p:tav tm="0">
                                          <p:val>
                                            <p:fltVal val="0.5"/>
                                          </p:val>
                                        </p:tav>
                                        <p:tav tm="100000">
                                          <p:val>
                                            <p:strVal val="#ppt_x"/>
                                          </p:val>
                                        </p:tav>
                                      </p:tavLst>
                                    </p:anim>
                                    <p:anim calcmode="lin" valueType="num">
                                      <p:cBhvr>
                                        <p:cTn id="25" dur="500" fill="hold"/>
                                        <p:tgtEl>
                                          <p:spTgt spid="4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 calcmode="lin" valueType="num">
                                      <p:cBhvr>
                                        <p:cTn id="28" dur="500" fill="hold"/>
                                        <p:tgtEl>
                                          <p:spTgt spid="48"/>
                                        </p:tgtEl>
                                        <p:attrNameLst>
                                          <p:attrName>ppt_w</p:attrName>
                                        </p:attrNameLst>
                                      </p:cBhvr>
                                      <p:tavLst>
                                        <p:tav tm="0">
                                          <p:val>
                                            <p:fltVal val="0"/>
                                          </p:val>
                                        </p:tav>
                                        <p:tav tm="100000">
                                          <p:val>
                                            <p:strVal val="#ppt_w"/>
                                          </p:val>
                                        </p:tav>
                                      </p:tavLst>
                                    </p:anim>
                                    <p:anim calcmode="lin" valueType="num">
                                      <p:cBhvr>
                                        <p:cTn id="29" dur="500" fill="hold"/>
                                        <p:tgtEl>
                                          <p:spTgt spid="48"/>
                                        </p:tgtEl>
                                        <p:attrNameLst>
                                          <p:attrName>ppt_h</p:attrName>
                                        </p:attrNameLst>
                                      </p:cBhvr>
                                      <p:tavLst>
                                        <p:tav tm="0">
                                          <p:val>
                                            <p:fltVal val="0"/>
                                          </p:val>
                                        </p:tav>
                                        <p:tav tm="100000">
                                          <p:val>
                                            <p:strVal val="#ppt_h"/>
                                          </p:val>
                                        </p:tav>
                                      </p:tavLst>
                                    </p:anim>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fltVal val="0.5"/>
                                          </p:val>
                                        </p:tav>
                                        <p:tav tm="100000">
                                          <p:val>
                                            <p:strVal val="#ppt_x"/>
                                          </p:val>
                                        </p:tav>
                                      </p:tavLst>
                                    </p:anim>
                                    <p:anim calcmode="lin" valueType="num">
                                      <p:cBhvr>
                                        <p:cTn id="32" dur="500" fill="hold"/>
                                        <p:tgtEl>
                                          <p:spTgt spid="4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anim calcmode="lin" valueType="num">
                                      <p:cBhvr>
                                        <p:cTn id="38" dur="500" fill="hold"/>
                                        <p:tgtEl>
                                          <p:spTgt spid="89"/>
                                        </p:tgtEl>
                                        <p:attrNameLst>
                                          <p:attrName>ppt_x</p:attrName>
                                        </p:attrNameLst>
                                      </p:cBhvr>
                                      <p:tavLst>
                                        <p:tav tm="0">
                                          <p:val>
                                            <p:fltVal val="0.5"/>
                                          </p:val>
                                        </p:tav>
                                        <p:tav tm="100000">
                                          <p:val>
                                            <p:strVal val="#ppt_x"/>
                                          </p:val>
                                        </p:tav>
                                      </p:tavLst>
                                    </p:anim>
                                    <p:anim calcmode="lin" valueType="num">
                                      <p:cBhvr>
                                        <p:cTn id="39" dur="500" fill="hold"/>
                                        <p:tgtEl>
                                          <p:spTgt spid="89"/>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100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fltVal val="0.5"/>
                                          </p:val>
                                        </p:tav>
                                        <p:tav tm="100000">
                                          <p:val>
                                            <p:strVal val="#ppt_x"/>
                                          </p:val>
                                        </p:tav>
                                      </p:tavLst>
                                    </p:anim>
                                    <p:anim calcmode="lin" valueType="num">
                                      <p:cBhvr>
                                        <p:cTn id="46" dur="500" fill="hold"/>
                                        <p:tgtEl>
                                          <p:spTgt spid="90"/>
                                        </p:tgtEl>
                                        <p:attrNameLst>
                                          <p:attrName>ppt_y</p:attrName>
                                        </p:attrNameLst>
                                      </p:cBhvr>
                                      <p:tavLst>
                                        <p:tav tm="0">
                                          <p:val>
                                            <p:fltVal val="0.5"/>
                                          </p:val>
                                        </p:tav>
                                        <p:tav tm="100000">
                                          <p:val>
                                            <p:strVal val="#ppt_y"/>
                                          </p:val>
                                        </p:tav>
                                      </p:tavLst>
                                    </p:anim>
                                  </p:childTnLst>
                                </p:cTn>
                              </p:par>
                            </p:childTnLst>
                          </p:cTn>
                        </p:par>
                        <p:par>
                          <p:cTn id="47" fill="hold">
                            <p:stCondLst>
                              <p:cond delay="150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wipe(right)">
                                      <p:cBhvr>
                                        <p:cTn id="56" dur="500"/>
                                        <p:tgtEl>
                                          <p:spTgt spid="77"/>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right)">
                                      <p:cBhvr>
                                        <p:cTn id="59" dur="500"/>
                                        <p:tgtEl>
                                          <p:spTgt spid="78"/>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wipe(left)">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wipe(left)">
                                      <p:cBhvr>
                                        <p:cTn id="66" dur="500"/>
                                        <p:tgtEl>
                                          <p:spTgt spid="80"/>
                                        </p:tgtEl>
                                      </p:cBhvr>
                                    </p:animEffect>
                                  </p:childTnLst>
                                </p:cTn>
                              </p:par>
                            </p:childTnLst>
                          </p:cTn>
                        </p:par>
                        <p:par>
                          <p:cTn id="67" fill="hold">
                            <p:stCondLst>
                              <p:cond delay="3000"/>
                            </p:stCondLst>
                            <p:childTnLst>
                              <p:par>
                                <p:cTn id="68" presetID="22" presetClass="entr" presetSubtype="8" fill="hold" grpId="0" nodeType="after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left)">
                                      <p:cBhvr>
                                        <p:cTn id="70" dur="500"/>
                                        <p:tgtEl>
                                          <p:spTgt spid="8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wipe(left)">
                                      <p:cBhvr>
                                        <p:cTn id="73" dur="500"/>
                                        <p:tgtEl>
                                          <p:spTgt spid="82"/>
                                        </p:tgtEl>
                                      </p:cBhvr>
                                    </p:animEffect>
                                  </p:childTnLst>
                                </p:cTn>
                              </p:par>
                            </p:childTnLst>
                          </p:cTn>
                        </p:par>
                        <p:par>
                          <p:cTn id="74" fill="hold">
                            <p:stCondLst>
                              <p:cond delay="3500"/>
                            </p:stCondLst>
                            <p:childTnLst>
                              <p:par>
                                <p:cTn id="75" presetID="22" presetClass="entr" presetSubtype="8"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wipe(left)">
                                      <p:cBhvr>
                                        <p:cTn id="77" dur="500"/>
                                        <p:tgtEl>
                                          <p:spTgt spid="8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wipe(left)">
                                      <p:cBhvr>
                                        <p:cTn id="80" dur="500"/>
                                        <p:tgtEl>
                                          <p:spTgt spid="84"/>
                                        </p:tgtEl>
                                      </p:cBhvr>
                                    </p:animEffect>
                                  </p:childTnLst>
                                </p:cTn>
                              </p:par>
                            </p:childTnLst>
                          </p:cTn>
                        </p:par>
                        <p:par>
                          <p:cTn id="81" fill="hold">
                            <p:stCondLst>
                              <p:cond delay="4000"/>
                            </p:stCondLst>
                            <p:childTnLst>
                              <p:par>
                                <p:cTn id="82" presetID="22" presetClass="entr" presetSubtype="2" fill="hold" grpId="0" nodeType="afterEffect">
                                  <p:stCondLst>
                                    <p:cond delay="0"/>
                                  </p:stCondLst>
                                  <p:childTnLst>
                                    <p:set>
                                      <p:cBhvr>
                                        <p:cTn id="83" dur="1" fill="hold">
                                          <p:stCondLst>
                                            <p:cond delay="0"/>
                                          </p:stCondLst>
                                        </p:cTn>
                                        <p:tgtEl>
                                          <p:spTgt spid="85"/>
                                        </p:tgtEl>
                                        <p:attrNameLst>
                                          <p:attrName>style.visibility</p:attrName>
                                        </p:attrNameLst>
                                      </p:cBhvr>
                                      <p:to>
                                        <p:strVal val="visible"/>
                                      </p:to>
                                    </p:set>
                                    <p:animEffect transition="in" filter="wipe(right)">
                                      <p:cBhvr>
                                        <p:cTn id="84" dur="500"/>
                                        <p:tgtEl>
                                          <p:spTgt spid="85"/>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wipe(right)">
                                      <p:cBhvr>
                                        <p:cTn id="87" dur="500"/>
                                        <p:tgtEl>
                                          <p:spTgt spid="86"/>
                                        </p:tgtEl>
                                      </p:cBhvr>
                                    </p:animEffect>
                                  </p:childTnLst>
                                </p:cTn>
                              </p:par>
                            </p:childTnLst>
                          </p:cTn>
                        </p:par>
                        <p:par>
                          <p:cTn id="88" fill="hold">
                            <p:stCondLst>
                              <p:cond delay="4500"/>
                            </p:stCondLst>
                            <p:childTnLst>
                              <p:par>
                                <p:cTn id="89" presetID="22" presetClass="entr" presetSubtype="2"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ipe(right)">
                                      <p:cBhvr>
                                        <p:cTn id="91" dur="500"/>
                                        <p:tgtEl>
                                          <p:spTgt spid="87"/>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88"/>
                                        </p:tgtEl>
                                        <p:attrNameLst>
                                          <p:attrName>style.visibility</p:attrName>
                                        </p:attrNameLst>
                                      </p:cBhvr>
                                      <p:to>
                                        <p:strVal val="visible"/>
                                      </p:to>
                                    </p:set>
                                    <p:animEffect transition="in" filter="wipe(right)">
                                      <p:cBhvr>
                                        <p:cTn id="9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77" name="圆角矩形 76"/>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任意多边形 37"/>
          <p:cNvSpPr/>
          <p:nvPr/>
        </p:nvSpPr>
        <p:spPr>
          <a:xfrm rot="2700000">
            <a:off x="5439068" y="2038181"/>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任意多边形 40"/>
          <p:cNvSpPr/>
          <p:nvPr/>
        </p:nvSpPr>
        <p:spPr>
          <a:xfrm rot="18900000" flipH="1">
            <a:off x="6404711" y="3045646"/>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6" name="任意多边形 45"/>
          <p:cNvSpPr/>
          <p:nvPr/>
        </p:nvSpPr>
        <p:spPr>
          <a:xfrm rot="2700000">
            <a:off x="5439068" y="4053111"/>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9" name="任意多边形 48"/>
          <p:cNvSpPr/>
          <p:nvPr/>
        </p:nvSpPr>
        <p:spPr>
          <a:xfrm rot="18900000" flipH="1">
            <a:off x="6404711" y="5060575"/>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2" name="任意多边形 51"/>
          <p:cNvSpPr/>
          <p:nvPr/>
        </p:nvSpPr>
        <p:spPr>
          <a:xfrm rot="2700000">
            <a:off x="5439068" y="6068039"/>
            <a:ext cx="304899" cy="304899"/>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1803" y="866962"/>
            <a:ext cx="5040560" cy="504055"/>
          </a:xfrm>
        </p:spPr>
        <p:txBody>
          <a:bodyPr>
            <a:noAutofit/>
          </a:bodyPr>
          <a:lstStyle/>
          <a:p>
            <a:r>
              <a:rPr lang="zh-CN" altLang="en-US" sz="4400" dirty="0" smtClean="0">
                <a:solidFill>
                  <a:schemeClr val="bg1">
                    <a:lumMod val="65000"/>
                  </a:schemeClr>
                </a:solidFill>
              </a:rPr>
              <a:t>进度规划</a:t>
            </a:r>
            <a:endParaRPr lang="zh-CN" altLang="en-US" sz="4400" dirty="0">
              <a:solidFill>
                <a:schemeClr val="bg1">
                  <a:lumMod val="65000"/>
                </a:schemeClr>
              </a:solidFill>
            </a:endParaRPr>
          </a:p>
        </p:txBody>
      </p:sp>
      <p:grpSp>
        <p:nvGrpSpPr>
          <p:cNvPr id="87" name="组合 86"/>
          <p:cNvGrpSpPr/>
          <p:nvPr/>
        </p:nvGrpSpPr>
        <p:grpSpPr>
          <a:xfrm>
            <a:off x="5613945" y="1730235"/>
            <a:ext cx="920788" cy="920789"/>
            <a:chOff x="5613944" y="1340768"/>
            <a:chExt cx="920788" cy="920788"/>
          </a:xfrm>
        </p:grpSpPr>
        <p:sp>
          <p:nvSpPr>
            <p:cNvPr id="24" name="椭圆 23"/>
            <p:cNvSpPr/>
            <p:nvPr/>
          </p:nvSpPr>
          <p:spPr>
            <a:xfrm>
              <a:off x="5613944" y="1340768"/>
              <a:ext cx="920788" cy="920788"/>
            </a:xfrm>
            <a:prstGeom prst="ellips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3" name="组合 62"/>
            <p:cNvGrpSpPr/>
            <p:nvPr/>
          </p:nvGrpSpPr>
          <p:grpSpPr>
            <a:xfrm>
              <a:off x="5875566" y="1442091"/>
              <a:ext cx="397545" cy="718141"/>
              <a:chOff x="5875566" y="1432788"/>
              <a:chExt cx="397545" cy="718141"/>
            </a:xfrm>
          </p:grpSpPr>
          <p:sp>
            <p:nvSpPr>
              <p:cNvPr id="54" name="TextBox 20"/>
              <p:cNvSpPr txBox="1"/>
              <p:nvPr/>
            </p:nvSpPr>
            <p:spPr>
              <a:xfrm>
                <a:off x="5875566" y="1596932"/>
                <a:ext cx="397545" cy="553997"/>
              </a:xfrm>
              <a:prstGeom prst="rect">
                <a:avLst/>
              </a:prstGeom>
              <a:noFill/>
            </p:spPr>
            <p:txBody>
              <a:bodyPr wrap="none" lIns="0" tIns="0" rIns="0" bIns="0" rtlCol="0">
                <a:spAutoFit/>
              </a:bodyPr>
              <a:lstStyle/>
              <a:p>
                <a:pPr algn="ctr"/>
                <a:r>
                  <a:rPr lang="en-US" altLang="zh-CN" sz="3600" spc="400" dirty="0">
                    <a:solidFill>
                      <a:schemeClr val="bg1">
                        <a:lumMod val="95000"/>
                      </a:schemeClr>
                    </a:solidFill>
                    <a:latin typeface="Agency FB" panose="020B0503020202020204" pitchFamily="34" charset="0"/>
                    <a:ea typeface="微软雅黑" pitchFamily="34" charset="-122"/>
                  </a:rPr>
                  <a:t>01</a:t>
                </a:r>
                <a:endParaRPr lang="zh-CN" altLang="en-US" sz="3600" spc="400" dirty="0">
                  <a:solidFill>
                    <a:schemeClr val="bg1">
                      <a:lumMod val="95000"/>
                    </a:schemeClr>
                  </a:solidFill>
                  <a:latin typeface="Agency FB" panose="020B0503020202020204" pitchFamily="34" charset="0"/>
                  <a:ea typeface="微软雅黑" pitchFamily="34" charset="-122"/>
                </a:endParaRPr>
              </a:p>
            </p:txBody>
          </p:sp>
          <p:sp>
            <p:nvSpPr>
              <p:cNvPr id="56" name="TextBox 20"/>
              <p:cNvSpPr txBox="1"/>
              <p:nvPr/>
            </p:nvSpPr>
            <p:spPr>
              <a:xfrm>
                <a:off x="5882748" y="143278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8" name="组合 87"/>
          <p:cNvGrpSpPr/>
          <p:nvPr/>
        </p:nvGrpSpPr>
        <p:grpSpPr>
          <a:xfrm>
            <a:off x="5613945" y="2737701"/>
            <a:ext cx="920788" cy="920789"/>
            <a:chOff x="5613944" y="2348233"/>
            <a:chExt cx="920788" cy="920788"/>
          </a:xfrm>
        </p:grpSpPr>
        <p:sp>
          <p:nvSpPr>
            <p:cNvPr id="42" name="椭圆 41"/>
            <p:cNvSpPr/>
            <p:nvPr/>
          </p:nvSpPr>
          <p:spPr>
            <a:xfrm flipH="1">
              <a:off x="5613944" y="2348233"/>
              <a:ext cx="920788" cy="920788"/>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9" name="组合 58"/>
            <p:cNvGrpSpPr/>
            <p:nvPr/>
          </p:nvGrpSpPr>
          <p:grpSpPr>
            <a:xfrm>
              <a:off x="5882747" y="2449556"/>
              <a:ext cx="383182" cy="718141"/>
              <a:chOff x="5882746" y="2469108"/>
              <a:chExt cx="383182" cy="718141"/>
            </a:xfrm>
          </p:grpSpPr>
          <p:sp>
            <p:nvSpPr>
              <p:cNvPr id="57" name="TextBox 20"/>
              <p:cNvSpPr txBox="1"/>
              <p:nvPr/>
            </p:nvSpPr>
            <p:spPr>
              <a:xfrm>
                <a:off x="5884382" y="2633252"/>
                <a:ext cx="379911"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02</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58" name="TextBox 20"/>
              <p:cNvSpPr txBox="1"/>
              <p:nvPr/>
            </p:nvSpPr>
            <p:spPr>
              <a:xfrm>
                <a:off x="5882746"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89" name="组合 88"/>
          <p:cNvGrpSpPr/>
          <p:nvPr/>
        </p:nvGrpSpPr>
        <p:grpSpPr>
          <a:xfrm>
            <a:off x="5613945" y="3745167"/>
            <a:ext cx="920788" cy="920789"/>
            <a:chOff x="5613944" y="3355698"/>
            <a:chExt cx="920788" cy="920788"/>
          </a:xfrm>
        </p:grpSpPr>
        <p:sp>
          <p:nvSpPr>
            <p:cNvPr id="47" name="椭圆 46"/>
            <p:cNvSpPr/>
            <p:nvPr/>
          </p:nvSpPr>
          <p:spPr>
            <a:xfrm>
              <a:off x="5613944" y="3355698"/>
              <a:ext cx="920788" cy="920788"/>
            </a:xfrm>
            <a:prstGeom prst="ellips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0" name="组合 59"/>
            <p:cNvGrpSpPr/>
            <p:nvPr/>
          </p:nvGrpSpPr>
          <p:grpSpPr>
            <a:xfrm>
              <a:off x="5876369" y="3457021"/>
              <a:ext cx="395942" cy="718141"/>
              <a:chOff x="5876368" y="2469108"/>
              <a:chExt cx="395942" cy="718141"/>
            </a:xfrm>
          </p:grpSpPr>
          <p:sp>
            <p:nvSpPr>
              <p:cNvPr id="61" name="TextBox 20"/>
              <p:cNvSpPr txBox="1"/>
              <p:nvPr/>
            </p:nvSpPr>
            <p:spPr>
              <a:xfrm>
                <a:off x="5876368" y="2633252"/>
                <a:ext cx="395942"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03</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2" name="TextBox 20"/>
              <p:cNvSpPr txBox="1"/>
              <p:nvPr/>
            </p:nvSpPr>
            <p:spPr>
              <a:xfrm>
                <a:off x="5882747"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0" name="组合 89"/>
          <p:cNvGrpSpPr/>
          <p:nvPr/>
        </p:nvGrpSpPr>
        <p:grpSpPr>
          <a:xfrm>
            <a:off x="5613945" y="4752630"/>
            <a:ext cx="920788" cy="920789"/>
            <a:chOff x="5613944" y="4363162"/>
            <a:chExt cx="920788" cy="920788"/>
          </a:xfrm>
        </p:grpSpPr>
        <p:sp>
          <p:nvSpPr>
            <p:cNvPr id="50" name="椭圆 49"/>
            <p:cNvSpPr/>
            <p:nvPr/>
          </p:nvSpPr>
          <p:spPr>
            <a:xfrm flipH="1">
              <a:off x="5613944" y="4363162"/>
              <a:ext cx="920788" cy="920788"/>
            </a:xfrm>
            <a:prstGeom prst="ellips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4" name="组合 63"/>
            <p:cNvGrpSpPr/>
            <p:nvPr/>
          </p:nvGrpSpPr>
          <p:grpSpPr>
            <a:xfrm>
              <a:off x="5882747" y="4464485"/>
              <a:ext cx="383182" cy="718141"/>
              <a:chOff x="5882746" y="2469108"/>
              <a:chExt cx="383182" cy="718141"/>
            </a:xfrm>
          </p:grpSpPr>
          <p:sp>
            <p:nvSpPr>
              <p:cNvPr id="65" name="TextBox 20"/>
              <p:cNvSpPr txBox="1"/>
              <p:nvPr/>
            </p:nvSpPr>
            <p:spPr>
              <a:xfrm>
                <a:off x="5885985" y="2633252"/>
                <a:ext cx="376706"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04</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6" name="TextBox 20"/>
              <p:cNvSpPr txBox="1"/>
              <p:nvPr/>
            </p:nvSpPr>
            <p:spPr>
              <a:xfrm>
                <a:off x="5882746"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grpSp>
        <p:nvGrpSpPr>
          <p:cNvPr id="91" name="组合 90"/>
          <p:cNvGrpSpPr/>
          <p:nvPr/>
        </p:nvGrpSpPr>
        <p:grpSpPr>
          <a:xfrm>
            <a:off x="5613945" y="5760097"/>
            <a:ext cx="920788" cy="920789"/>
            <a:chOff x="5613944" y="5370626"/>
            <a:chExt cx="920788" cy="920788"/>
          </a:xfrm>
        </p:grpSpPr>
        <p:sp>
          <p:nvSpPr>
            <p:cNvPr id="53" name="椭圆 52"/>
            <p:cNvSpPr/>
            <p:nvPr/>
          </p:nvSpPr>
          <p:spPr>
            <a:xfrm>
              <a:off x="5613944" y="5370626"/>
              <a:ext cx="920788" cy="9207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7" name="组合 66"/>
            <p:cNvGrpSpPr/>
            <p:nvPr/>
          </p:nvGrpSpPr>
          <p:grpSpPr>
            <a:xfrm>
              <a:off x="5879574" y="5471949"/>
              <a:ext cx="389530" cy="718141"/>
              <a:chOff x="5879573" y="2469108"/>
              <a:chExt cx="389530" cy="718141"/>
            </a:xfrm>
          </p:grpSpPr>
          <p:sp>
            <p:nvSpPr>
              <p:cNvPr id="68" name="TextBox 20"/>
              <p:cNvSpPr txBox="1"/>
              <p:nvPr/>
            </p:nvSpPr>
            <p:spPr>
              <a:xfrm>
                <a:off x="5879573" y="2633252"/>
                <a:ext cx="389530" cy="553997"/>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05</a:t>
                </a:r>
                <a:endParaRPr lang="zh-CN" altLang="en-US" sz="3600" dirty="0">
                  <a:solidFill>
                    <a:schemeClr val="bg1">
                      <a:lumMod val="95000"/>
                    </a:schemeClr>
                  </a:solidFill>
                  <a:latin typeface="Agency FB" panose="020B0503020202020204" pitchFamily="34" charset="0"/>
                  <a:ea typeface="微软雅黑" pitchFamily="34" charset="-122"/>
                </a:endParaRPr>
              </a:p>
            </p:txBody>
          </p:sp>
          <p:sp>
            <p:nvSpPr>
              <p:cNvPr id="69" name="TextBox 20"/>
              <p:cNvSpPr txBox="1"/>
              <p:nvPr/>
            </p:nvSpPr>
            <p:spPr>
              <a:xfrm>
                <a:off x="5882747" y="2469108"/>
                <a:ext cx="383182" cy="225767"/>
              </a:xfrm>
              <a:prstGeom prst="rect">
                <a:avLst/>
              </a:prstGeom>
              <a:noFill/>
            </p:spPr>
            <p:txBody>
              <a:bodyPr wrap="none" lIns="0" tIns="0" rIns="0" bIns="0" rtlCol="0">
                <a:spAutoFit/>
              </a:bodyPr>
              <a:lstStyle/>
              <a:p>
                <a:pPr algn="ctr"/>
                <a:r>
                  <a:rPr lang="en-US" altLang="zh-CN" sz="1467" dirty="0">
                    <a:solidFill>
                      <a:schemeClr val="bg1">
                        <a:lumMod val="95000"/>
                      </a:schemeClr>
                    </a:solidFill>
                    <a:latin typeface="微软雅黑" panose="020B0503020204020204" pitchFamily="34" charset="-122"/>
                    <a:ea typeface="微软雅黑" panose="020B0503020204020204" pitchFamily="34" charset="-122"/>
                  </a:rPr>
                  <a:t>step</a:t>
                </a:r>
                <a:endParaRPr lang="zh-CN" altLang="en-US" sz="1467" dirty="0">
                  <a:solidFill>
                    <a:schemeClr val="bg1">
                      <a:lumMod val="95000"/>
                    </a:schemeClr>
                  </a:solidFill>
                  <a:latin typeface="微软雅黑" panose="020B0503020204020204" pitchFamily="34" charset="-122"/>
                  <a:ea typeface="微软雅黑" panose="020B0503020204020204" pitchFamily="34" charset="-122"/>
                </a:endParaRPr>
              </a:p>
            </p:txBody>
          </p:sp>
        </p:grpSp>
      </p:grpSp>
      <p:sp>
        <p:nvSpPr>
          <p:cNvPr id="70" name="TextBox 19"/>
          <p:cNvSpPr txBox="1"/>
          <p:nvPr/>
        </p:nvSpPr>
        <p:spPr>
          <a:xfrm>
            <a:off x="2090730" y="1825637"/>
            <a:ext cx="2880517" cy="369332"/>
          </a:xfrm>
          <a:prstGeom prst="rect">
            <a:avLst/>
          </a:prstGeom>
          <a:noFill/>
        </p:spPr>
        <p:txBody>
          <a:bodyPr wrap="square" lIns="0" tIns="0" rIns="0" bIns="0" rtlCol="0">
            <a:spAutoFit/>
          </a:bodyPr>
          <a:lstStyle/>
          <a:p>
            <a:pPr algn="r"/>
            <a:r>
              <a:rPr lang="zh-CN" altLang="en-US" sz="2400" b="1" dirty="0">
                <a:solidFill>
                  <a:srgbClr val="4BB4DB"/>
                </a:solidFill>
                <a:latin typeface="微软雅黑" panose="020B0503020204020204" pitchFamily="34" charset="-122"/>
                <a:ea typeface="微软雅黑" panose="020B0503020204020204" pitchFamily="34" charset="-122"/>
              </a:rPr>
              <a:t>筹备阶段（</a:t>
            </a:r>
            <a:r>
              <a:rPr lang="en-US" altLang="zh-CN" sz="2400" b="1" dirty="0">
                <a:solidFill>
                  <a:srgbClr val="4BB4DB"/>
                </a:solidFill>
                <a:latin typeface="微软雅黑" panose="020B0503020204020204" pitchFamily="34" charset="-122"/>
                <a:ea typeface="微软雅黑" panose="020B0503020204020204" pitchFamily="34" charset="-122"/>
              </a:rPr>
              <a:t>4.10-25</a:t>
            </a:r>
            <a:r>
              <a:rPr lang="zh-CN" altLang="en-US" sz="2400" b="1" dirty="0">
                <a:solidFill>
                  <a:srgbClr val="4BB4DB"/>
                </a:solidFill>
                <a:latin typeface="微软雅黑" panose="020B0503020204020204" pitchFamily="34" charset="-122"/>
                <a:ea typeface="微软雅黑" panose="020B0503020204020204" pitchFamily="34" charset="-122"/>
              </a:rPr>
              <a:t>）</a:t>
            </a:r>
          </a:p>
        </p:txBody>
      </p:sp>
      <p:sp>
        <p:nvSpPr>
          <p:cNvPr id="71" name="TextBox 106"/>
          <p:cNvSpPr txBox="1"/>
          <p:nvPr/>
        </p:nvSpPr>
        <p:spPr>
          <a:xfrm>
            <a:off x="1055442" y="2340252"/>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2" name="TextBox 19"/>
          <p:cNvSpPr txBox="1"/>
          <p:nvPr/>
        </p:nvSpPr>
        <p:spPr>
          <a:xfrm>
            <a:off x="7180312" y="2694205"/>
            <a:ext cx="2880517" cy="369332"/>
          </a:xfrm>
          <a:prstGeom prst="rect">
            <a:avLst/>
          </a:prstGeom>
          <a:noFill/>
        </p:spPr>
        <p:txBody>
          <a:bodyPr wrap="square" lIns="0" tIns="0" rIns="0" bIns="0" rtlCol="0">
            <a:spAutoFit/>
          </a:bodyPr>
          <a:lstStyle/>
          <a:p>
            <a:r>
              <a:rPr lang="zh-CN" altLang="en-US" sz="2400" b="1" dirty="0">
                <a:solidFill>
                  <a:srgbClr val="89A0C0"/>
                </a:solidFill>
                <a:latin typeface="微软雅黑" panose="020B0503020204020204" pitchFamily="34" charset="-122"/>
                <a:ea typeface="微软雅黑" panose="020B0503020204020204" pitchFamily="34" charset="-122"/>
              </a:rPr>
              <a:t>宣传阶段（</a:t>
            </a:r>
            <a:r>
              <a:rPr lang="en-US" altLang="zh-CN" sz="2400" b="1" dirty="0">
                <a:solidFill>
                  <a:srgbClr val="89A0C0"/>
                </a:solidFill>
                <a:latin typeface="微软雅黑" panose="020B0503020204020204" pitchFamily="34" charset="-122"/>
                <a:ea typeface="微软雅黑" panose="020B0503020204020204" pitchFamily="34" charset="-122"/>
              </a:rPr>
              <a:t>4.25-5.5</a:t>
            </a:r>
            <a:r>
              <a:rPr lang="zh-CN" altLang="en-US" sz="2400" b="1" dirty="0">
                <a:solidFill>
                  <a:srgbClr val="89A0C0"/>
                </a:solidFill>
                <a:latin typeface="微软雅黑" panose="020B0503020204020204" pitchFamily="34" charset="-122"/>
                <a:ea typeface="微软雅黑" panose="020B0503020204020204" pitchFamily="34" charset="-122"/>
              </a:rPr>
              <a:t>）</a:t>
            </a:r>
          </a:p>
        </p:txBody>
      </p:sp>
      <p:sp>
        <p:nvSpPr>
          <p:cNvPr id="73" name="TextBox 106"/>
          <p:cNvSpPr txBox="1"/>
          <p:nvPr/>
        </p:nvSpPr>
        <p:spPr>
          <a:xfrm>
            <a:off x="7180312" y="3208820"/>
            <a:ext cx="3956248"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4" name="TextBox 19"/>
          <p:cNvSpPr txBox="1"/>
          <p:nvPr/>
        </p:nvSpPr>
        <p:spPr>
          <a:xfrm>
            <a:off x="2090730" y="3711586"/>
            <a:ext cx="2880517" cy="369332"/>
          </a:xfrm>
          <a:prstGeom prst="rect">
            <a:avLst/>
          </a:prstGeom>
          <a:noFill/>
        </p:spPr>
        <p:txBody>
          <a:bodyPr wrap="square" lIns="0" tIns="0" rIns="0" bIns="0" rtlCol="0">
            <a:spAutoFit/>
          </a:bodyPr>
          <a:lstStyle/>
          <a:p>
            <a:pPr algn="r"/>
            <a:r>
              <a:rPr lang="zh-CN" altLang="en-US" sz="2400" b="1" dirty="0">
                <a:solidFill>
                  <a:srgbClr val="FEDE17"/>
                </a:solidFill>
                <a:latin typeface="微软雅黑" panose="020B0503020204020204" pitchFamily="34" charset="-122"/>
                <a:ea typeface="微软雅黑" panose="020B0503020204020204" pitchFamily="34" charset="-122"/>
              </a:rPr>
              <a:t>准备阶段（</a:t>
            </a:r>
            <a:r>
              <a:rPr lang="en-US" altLang="zh-CN" sz="2400" b="1" dirty="0">
                <a:solidFill>
                  <a:srgbClr val="FEDE17"/>
                </a:solidFill>
                <a:latin typeface="微软雅黑" panose="020B0503020204020204" pitchFamily="34" charset="-122"/>
                <a:ea typeface="微软雅黑" panose="020B0503020204020204" pitchFamily="34" charset="-122"/>
              </a:rPr>
              <a:t>5.5-5.7</a:t>
            </a:r>
            <a:r>
              <a:rPr lang="zh-CN" altLang="en-US" sz="2400" b="1" dirty="0">
                <a:solidFill>
                  <a:srgbClr val="FEDE17"/>
                </a:solidFill>
                <a:latin typeface="微软雅黑" panose="020B0503020204020204" pitchFamily="34" charset="-122"/>
                <a:ea typeface="微软雅黑" panose="020B0503020204020204" pitchFamily="34" charset="-122"/>
              </a:rPr>
              <a:t>）</a:t>
            </a:r>
          </a:p>
        </p:txBody>
      </p:sp>
      <p:sp>
        <p:nvSpPr>
          <p:cNvPr id="75" name="TextBox 106"/>
          <p:cNvSpPr txBox="1"/>
          <p:nvPr/>
        </p:nvSpPr>
        <p:spPr>
          <a:xfrm>
            <a:off x="1055442" y="4226201"/>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78" name="TextBox 19"/>
          <p:cNvSpPr txBox="1"/>
          <p:nvPr/>
        </p:nvSpPr>
        <p:spPr>
          <a:xfrm>
            <a:off x="7180313" y="4727915"/>
            <a:ext cx="2880516" cy="369332"/>
          </a:xfrm>
          <a:prstGeom prst="rect">
            <a:avLst/>
          </a:prstGeom>
          <a:noFill/>
        </p:spPr>
        <p:txBody>
          <a:bodyPr wrap="square" lIns="0" tIns="0" rIns="0" bIns="0" rtlCol="0">
            <a:spAutoFit/>
          </a:bodyPr>
          <a:lstStyle/>
          <a:p>
            <a:r>
              <a:rPr lang="zh-CN" altLang="en-US" sz="2400" b="1" dirty="0">
                <a:solidFill>
                  <a:srgbClr val="E32146"/>
                </a:solidFill>
                <a:latin typeface="微软雅黑" panose="020B0503020204020204" pitchFamily="34" charset="-122"/>
                <a:ea typeface="微软雅黑" panose="020B0503020204020204" pitchFamily="34" charset="-122"/>
              </a:rPr>
              <a:t>实施阶段（</a:t>
            </a:r>
            <a:r>
              <a:rPr lang="en-US" altLang="zh-CN" sz="2400" b="1" dirty="0">
                <a:solidFill>
                  <a:srgbClr val="E32146"/>
                </a:solidFill>
                <a:latin typeface="微软雅黑" panose="020B0503020204020204" pitchFamily="34" charset="-122"/>
                <a:ea typeface="微软雅黑" panose="020B0503020204020204" pitchFamily="34" charset="-122"/>
              </a:rPr>
              <a:t>5.8</a:t>
            </a:r>
            <a:r>
              <a:rPr lang="zh-CN" altLang="en-US" sz="2400" b="1" dirty="0">
                <a:solidFill>
                  <a:srgbClr val="E32146"/>
                </a:solidFill>
                <a:latin typeface="微软雅黑" panose="020B0503020204020204" pitchFamily="34" charset="-122"/>
                <a:ea typeface="微软雅黑" panose="020B0503020204020204" pitchFamily="34" charset="-122"/>
              </a:rPr>
              <a:t>）</a:t>
            </a:r>
          </a:p>
        </p:txBody>
      </p:sp>
      <p:sp>
        <p:nvSpPr>
          <p:cNvPr id="79" name="TextBox 106"/>
          <p:cNvSpPr txBox="1"/>
          <p:nvPr/>
        </p:nvSpPr>
        <p:spPr>
          <a:xfrm>
            <a:off x="7180312" y="5242531"/>
            <a:ext cx="3956248"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80" name="TextBox 19"/>
          <p:cNvSpPr txBox="1"/>
          <p:nvPr/>
        </p:nvSpPr>
        <p:spPr>
          <a:xfrm>
            <a:off x="2090730" y="5730886"/>
            <a:ext cx="2880517" cy="369332"/>
          </a:xfrm>
          <a:prstGeom prst="rect">
            <a:avLst/>
          </a:prstGeom>
          <a:noFill/>
        </p:spPr>
        <p:txBody>
          <a:bodyPr wrap="square" lIns="0" tIns="0" rIns="0" bIns="0" rtlCol="0">
            <a:spAutoFit/>
          </a:bodyPr>
          <a:lstStyle/>
          <a:p>
            <a:pPr algn="r"/>
            <a:r>
              <a:rPr lang="zh-CN" altLang="en-US" sz="2400" b="1" dirty="0">
                <a:solidFill>
                  <a:srgbClr val="BFBFBF"/>
                </a:solidFill>
                <a:latin typeface="微软雅黑" panose="020B0503020204020204" pitchFamily="34" charset="-122"/>
                <a:ea typeface="微软雅黑" panose="020B0503020204020204" pitchFamily="34" charset="-122"/>
              </a:rPr>
              <a:t>收尾阶段（</a:t>
            </a:r>
            <a:r>
              <a:rPr lang="en-US" altLang="zh-CN" sz="2400" b="1" dirty="0">
                <a:solidFill>
                  <a:srgbClr val="BFBFBF"/>
                </a:solidFill>
                <a:latin typeface="微软雅黑" panose="020B0503020204020204" pitchFamily="34" charset="-122"/>
                <a:ea typeface="微软雅黑" panose="020B0503020204020204" pitchFamily="34" charset="-122"/>
              </a:rPr>
              <a:t>5.9-10</a:t>
            </a:r>
            <a:r>
              <a:rPr lang="zh-CN" altLang="en-US" sz="2400" b="1" dirty="0">
                <a:solidFill>
                  <a:srgbClr val="BFBFBF"/>
                </a:solidFill>
                <a:latin typeface="微软雅黑" panose="020B0503020204020204" pitchFamily="34" charset="-122"/>
                <a:ea typeface="微软雅黑" panose="020B0503020204020204" pitchFamily="34" charset="-122"/>
              </a:rPr>
              <a:t>）</a:t>
            </a:r>
          </a:p>
        </p:txBody>
      </p:sp>
      <p:sp>
        <p:nvSpPr>
          <p:cNvPr id="81" name="TextBox 106"/>
          <p:cNvSpPr txBox="1"/>
          <p:nvPr/>
        </p:nvSpPr>
        <p:spPr>
          <a:xfrm>
            <a:off x="1055442" y="6245501"/>
            <a:ext cx="3915807" cy="451534"/>
          </a:xfrm>
          <a:prstGeom prst="rect">
            <a:avLst/>
          </a:prstGeom>
          <a:noFill/>
        </p:spPr>
        <p:txBody>
          <a:bodyPr wrap="square" lIns="0" tIns="0" rIns="0" bIns="0" rtlCol="0">
            <a:spAutoFit/>
          </a:bodyPr>
          <a:lstStyle/>
          <a:p>
            <a:pPr algn="just">
              <a:lnSpc>
                <a:spcPct val="100000"/>
              </a:lnSpc>
            </a:pPr>
            <a:r>
              <a:rPr lang="zh-CN" altLang="en-US" sz="1467"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1467" dirty="0">
              <a:latin typeface="微软雅黑" panose="020B0503020204020204" pitchFamily="34" charset="-122"/>
              <a:ea typeface="微软雅黑" panose="020B0503020204020204" pitchFamily="34" charset="-122"/>
            </a:endParaRPr>
          </a:p>
        </p:txBody>
      </p:sp>
      <p:sp>
        <p:nvSpPr>
          <p:cNvPr id="44" name="矩形 4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5335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anim calcmode="lin" valueType="num">
                                      <p:cBhvr>
                                        <p:cTn id="10" dur="500" fill="hold"/>
                                        <p:tgtEl>
                                          <p:spTgt spid="87"/>
                                        </p:tgtEl>
                                        <p:attrNameLst>
                                          <p:attrName>ppt_x</p:attrName>
                                        </p:attrNameLst>
                                      </p:cBhvr>
                                      <p:tavLst>
                                        <p:tav tm="0">
                                          <p:val>
                                            <p:fltVal val="0.5"/>
                                          </p:val>
                                        </p:tav>
                                        <p:tav tm="100000">
                                          <p:val>
                                            <p:strVal val="#ppt_x"/>
                                          </p:val>
                                        </p:tav>
                                      </p:tavLst>
                                    </p:anim>
                                    <p:anim calcmode="lin" valueType="num">
                                      <p:cBhvr>
                                        <p:cTn id="11" dur="500" fill="hold"/>
                                        <p:tgtEl>
                                          <p:spTgt spid="8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00"/>
                                  </p:stCondLst>
                                  <p:childTnLst>
                                    <p:set>
                                      <p:cBhvr>
                                        <p:cTn id="13" dur="1" fill="hold">
                                          <p:stCondLst>
                                            <p:cond delay="0"/>
                                          </p:stCondLst>
                                        </p:cTn>
                                        <p:tgtEl>
                                          <p:spTgt spid="88"/>
                                        </p:tgtEl>
                                        <p:attrNameLst>
                                          <p:attrName>style.visibility</p:attrName>
                                        </p:attrNameLst>
                                      </p:cBhvr>
                                      <p:to>
                                        <p:strVal val="visible"/>
                                      </p:to>
                                    </p:set>
                                    <p:anim calcmode="lin" valueType="num">
                                      <p:cBhvr>
                                        <p:cTn id="14" dur="500" fill="hold"/>
                                        <p:tgtEl>
                                          <p:spTgt spid="88"/>
                                        </p:tgtEl>
                                        <p:attrNameLst>
                                          <p:attrName>ppt_w</p:attrName>
                                        </p:attrNameLst>
                                      </p:cBhvr>
                                      <p:tavLst>
                                        <p:tav tm="0">
                                          <p:val>
                                            <p:fltVal val="0"/>
                                          </p:val>
                                        </p:tav>
                                        <p:tav tm="100000">
                                          <p:val>
                                            <p:strVal val="#ppt_w"/>
                                          </p:val>
                                        </p:tav>
                                      </p:tavLst>
                                    </p:anim>
                                    <p:anim calcmode="lin" valueType="num">
                                      <p:cBhvr>
                                        <p:cTn id="15" dur="500" fill="hold"/>
                                        <p:tgtEl>
                                          <p:spTgt spid="88"/>
                                        </p:tgtEl>
                                        <p:attrNameLst>
                                          <p:attrName>ppt_h</p:attrName>
                                        </p:attrNameLst>
                                      </p:cBhvr>
                                      <p:tavLst>
                                        <p:tav tm="0">
                                          <p:val>
                                            <p:fltVal val="0"/>
                                          </p:val>
                                        </p:tav>
                                        <p:tav tm="100000">
                                          <p:val>
                                            <p:strVal val="#ppt_h"/>
                                          </p:val>
                                        </p:tav>
                                      </p:tavLst>
                                    </p:anim>
                                    <p:animEffect transition="in" filter="fade">
                                      <p:cBhvr>
                                        <p:cTn id="16" dur="500"/>
                                        <p:tgtEl>
                                          <p:spTgt spid="88"/>
                                        </p:tgtEl>
                                      </p:cBhvr>
                                    </p:animEffect>
                                    <p:anim calcmode="lin" valueType="num">
                                      <p:cBhvr>
                                        <p:cTn id="17" dur="500" fill="hold"/>
                                        <p:tgtEl>
                                          <p:spTgt spid="88"/>
                                        </p:tgtEl>
                                        <p:attrNameLst>
                                          <p:attrName>ppt_x</p:attrName>
                                        </p:attrNameLst>
                                      </p:cBhvr>
                                      <p:tavLst>
                                        <p:tav tm="0">
                                          <p:val>
                                            <p:fltVal val="0.5"/>
                                          </p:val>
                                        </p:tav>
                                        <p:tav tm="100000">
                                          <p:val>
                                            <p:strVal val="#ppt_x"/>
                                          </p:val>
                                        </p:tav>
                                      </p:tavLst>
                                    </p:anim>
                                    <p:anim calcmode="lin" valueType="num">
                                      <p:cBhvr>
                                        <p:cTn id="18" dur="500" fill="hold"/>
                                        <p:tgtEl>
                                          <p:spTgt spid="8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400"/>
                                  </p:stCondLst>
                                  <p:childTnLst>
                                    <p:set>
                                      <p:cBhvr>
                                        <p:cTn id="20" dur="1" fill="hold">
                                          <p:stCondLst>
                                            <p:cond delay="0"/>
                                          </p:stCondLst>
                                        </p:cTn>
                                        <p:tgtEl>
                                          <p:spTgt spid="89"/>
                                        </p:tgtEl>
                                        <p:attrNameLst>
                                          <p:attrName>style.visibility</p:attrName>
                                        </p:attrNameLst>
                                      </p:cBhvr>
                                      <p:to>
                                        <p:strVal val="visible"/>
                                      </p:to>
                                    </p:set>
                                    <p:anim calcmode="lin" valueType="num">
                                      <p:cBhvr>
                                        <p:cTn id="21" dur="500" fill="hold"/>
                                        <p:tgtEl>
                                          <p:spTgt spid="89"/>
                                        </p:tgtEl>
                                        <p:attrNameLst>
                                          <p:attrName>ppt_w</p:attrName>
                                        </p:attrNameLst>
                                      </p:cBhvr>
                                      <p:tavLst>
                                        <p:tav tm="0">
                                          <p:val>
                                            <p:fltVal val="0"/>
                                          </p:val>
                                        </p:tav>
                                        <p:tav tm="100000">
                                          <p:val>
                                            <p:strVal val="#ppt_w"/>
                                          </p:val>
                                        </p:tav>
                                      </p:tavLst>
                                    </p:anim>
                                    <p:anim calcmode="lin" valueType="num">
                                      <p:cBhvr>
                                        <p:cTn id="22" dur="500" fill="hold"/>
                                        <p:tgtEl>
                                          <p:spTgt spid="89"/>
                                        </p:tgtEl>
                                        <p:attrNameLst>
                                          <p:attrName>ppt_h</p:attrName>
                                        </p:attrNameLst>
                                      </p:cBhvr>
                                      <p:tavLst>
                                        <p:tav tm="0">
                                          <p:val>
                                            <p:fltVal val="0"/>
                                          </p:val>
                                        </p:tav>
                                        <p:tav tm="100000">
                                          <p:val>
                                            <p:strVal val="#ppt_h"/>
                                          </p:val>
                                        </p:tav>
                                      </p:tavLst>
                                    </p:anim>
                                    <p:animEffect transition="in" filter="fade">
                                      <p:cBhvr>
                                        <p:cTn id="23" dur="500"/>
                                        <p:tgtEl>
                                          <p:spTgt spid="89"/>
                                        </p:tgtEl>
                                      </p:cBhvr>
                                    </p:animEffect>
                                    <p:anim calcmode="lin" valueType="num">
                                      <p:cBhvr>
                                        <p:cTn id="24" dur="500" fill="hold"/>
                                        <p:tgtEl>
                                          <p:spTgt spid="89"/>
                                        </p:tgtEl>
                                        <p:attrNameLst>
                                          <p:attrName>ppt_x</p:attrName>
                                        </p:attrNameLst>
                                      </p:cBhvr>
                                      <p:tavLst>
                                        <p:tav tm="0">
                                          <p:val>
                                            <p:fltVal val="0.5"/>
                                          </p:val>
                                        </p:tav>
                                        <p:tav tm="100000">
                                          <p:val>
                                            <p:strVal val="#ppt_x"/>
                                          </p:val>
                                        </p:tav>
                                      </p:tavLst>
                                    </p:anim>
                                    <p:anim calcmode="lin" valueType="num">
                                      <p:cBhvr>
                                        <p:cTn id="25" dur="500" fill="hold"/>
                                        <p:tgtEl>
                                          <p:spTgt spid="8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600"/>
                                  </p:stCondLst>
                                  <p:childTnLst>
                                    <p:set>
                                      <p:cBhvr>
                                        <p:cTn id="27" dur="1" fill="hold">
                                          <p:stCondLst>
                                            <p:cond delay="0"/>
                                          </p:stCondLst>
                                        </p:cTn>
                                        <p:tgtEl>
                                          <p:spTgt spid="90"/>
                                        </p:tgtEl>
                                        <p:attrNameLst>
                                          <p:attrName>style.visibility</p:attrName>
                                        </p:attrNameLst>
                                      </p:cBhvr>
                                      <p:to>
                                        <p:strVal val="visible"/>
                                      </p:to>
                                    </p:set>
                                    <p:anim calcmode="lin" valueType="num">
                                      <p:cBhvr>
                                        <p:cTn id="28" dur="500" fill="hold"/>
                                        <p:tgtEl>
                                          <p:spTgt spid="90"/>
                                        </p:tgtEl>
                                        <p:attrNameLst>
                                          <p:attrName>ppt_w</p:attrName>
                                        </p:attrNameLst>
                                      </p:cBhvr>
                                      <p:tavLst>
                                        <p:tav tm="0">
                                          <p:val>
                                            <p:fltVal val="0"/>
                                          </p:val>
                                        </p:tav>
                                        <p:tav tm="100000">
                                          <p:val>
                                            <p:strVal val="#ppt_w"/>
                                          </p:val>
                                        </p:tav>
                                      </p:tavLst>
                                    </p:anim>
                                    <p:anim calcmode="lin" valueType="num">
                                      <p:cBhvr>
                                        <p:cTn id="29" dur="500" fill="hold"/>
                                        <p:tgtEl>
                                          <p:spTgt spid="90"/>
                                        </p:tgtEl>
                                        <p:attrNameLst>
                                          <p:attrName>ppt_h</p:attrName>
                                        </p:attrNameLst>
                                      </p:cBhvr>
                                      <p:tavLst>
                                        <p:tav tm="0">
                                          <p:val>
                                            <p:fltVal val="0"/>
                                          </p:val>
                                        </p:tav>
                                        <p:tav tm="100000">
                                          <p:val>
                                            <p:strVal val="#ppt_h"/>
                                          </p:val>
                                        </p:tav>
                                      </p:tavLst>
                                    </p:anim>
                                    <p:animEffect transition="in" filter="fade">
                                      <p:cBhvr>
                                        <p:cTn id="30" dur="500"/>
                                        <p:tgtEl>
                                          <p:spTgt spid="90"/>
                                        </p:tgtEl>
                                      </p:cBhvr>
                                    </p:animEffect>
                                    <p:anim calcmode="lin" valueType="num">
                                      <p:cBhvr>
                                        <p:cTn id="31" dur="500" fill="hold"/>
                                        <p:tgtEl>
                                          <p:spTgt spid="90"/>
                                        </p:tgtEl>
                                        <p:attrNameLst>
                                          <p:attrName>ppt_x</p:attrName>
                                        </p:attrNameLst>
                                      </p:cBhvr>
                                      <p:tavLst>
                                        <p:tav tm="0">
                                          <p:val>
                                            <p:fltVal val="0.5"/>
                                          </p:val>
                                        </p:tav>
                                        <p:tav tm="100000">
                                          <p:val>
                                            <p:strVal val="#ppt_x"/>
                                          </p:val>
                                        </p:tav>
                                      </p:tavLst>
                                    </p:anim>
                                    <p:anim calcmode="lin" valueType="num">
                                      <p:cBhvr>
                                        <p:cTn id="32" dur="500" fill="hold"/>
                                        <p:tgtEl>
                                          <p:spTgt spid="90"/>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80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ppt_w</p:attrName>
                                        </p:attrNameLst>
                                      </p:cBhvr>
                                      <p:tavLst>
                                        <p:tav tm="0">
                                          <p:val>
                                            <p:fltVal val="0"/>
                                          </p:val>
                                        </p:tav>
                                        <p:tav tm="100000">
                                          <p:val>
                                            <p:strVal val="#ppt_w"/>
                                          </p:val>
                                        </p:tav>
                                      </p:tavLst>
                                    </p:anim>
                                    <p:anim calcmode="lin" valueType="num">
                                      <p:cBhvr>
                                        <p:cTn id="36" dur="500" fill="hold"/>
                                        <p:tgtEl>
                                          <p:spTgt spid="91"/>
                                        </p:tgtEl>
                                        <p:attrNameLst>
                                          <p:attrName>ppt_h</p:attrName>
                                        </p:attrNameLst>
                                      </p:cBhvr>
                                      <p:tavLst>
                                        <p:tav tm="0">
                                          <p:val>
                                            <p:fltVal val="0"/>
                                          </p:val>
                                        </p:tav>
                                        <p:tav tm="100000">
                                          <p:val>
                                            <p:strVal val="#ppt_h"/>
                                          </p:val>
                                        </p:tav>
                                      </p:tavLst>
                                    </p:anim>
                                    <p:animEffect transition="in" filter="fade">
                                      <p:cBhvr>
                                        <p:cTn id="37" dur="500"/>
                                        <p:tgtEl>
                                          <p:spTgt spid="91"/>
                                        </p:tgtEl>
                                      </p:cBhvr>
                                    </p:animEffect>
                                    <p:anim calcmode="lin" valueType="num">
                                      <p:cBhvr>
                                        <p:cTn id="38" dur="500" fill="hold"/>
                                        <p:tgtEl>
                                          <p:spTgt spid="91"/>
                                        </p:tgtEl>
                                        <p:attrNameLst>
                                          <p:attrName>ppt_x</p:attrName>
                                        </p:attrNameLst>
                                      </p:cBhvr>
                                      <p:tavLst>
                                        <p:tav tm="0">
                                          <p:val>
                                            <p:fltVal val="0.5"/>
                                          </p:val>
                                        </p:tav>
                                        <p:tav tm="100000">
                                          <p:val>
                                            <p:strVal val="#ppt_x"/>
                                          </p:val>
                                        </p:tav>
                                      </p:tavLst>
                                    </p:anim>
                                    <p:anim calcmode="lin" valueType="num">
                                      <p:cBhvr>
                                        <p:cTn id="39" dur="500" fill="hold"/>
                                        <p:tgtEl>
                                          <p:spTgt spid="91"/>
                                        </p:tgtEl>
                                        <p:attrNameLst>
                                          <p:attrName>ppt_y</p:attrName>
                                        </p:attrNameLst>
                                      </p:cBhvr>
                                      <p:tavLst>
                                        <p:tav tm="0">
                                          <p:val>
                                            <p:fltVal val="0.5"/>
                                          </p:val>
                                        </p:tav>
                                        <p:tav tm="100000">
                                          <p:val>
                                            <p:strVal val="#ppt_y"/>
                                          </p:val>
                                        </p:tav>
                                      </p:tavLst>
                                    </p:anim>
                                  </p:childTnLst>
                                </p:cTn>
                              </p:par>
                            </p:childTnLst>
                          </p:cTn>
                        </p:par>
                        <p:par>
                          <p:cTn id="40" fill="hold">
                            <p:stCondLst>
                              <p:cond delay="1300"/>
                            </p:stCondLst>
                            <p:childTnLst>
                              <p:par>
                                <p:cTn id="41" presetID="12" presetClass="entr" presetSubtype="2"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ppt_x</p:attrName>
                                        </p:attrNameLst>
                                      </p:cBhvr>
                                      <p:tavLst>
                                        <p:tav tm="0">
                                          <p:val>
                                            <p:strVal val="#ppt_x+#ppt_w*1.125000"/>
                                          </p:val>
                                        </p:tav>
                                        <p:tav tm="100000">
                                          <p:val>
                                            <p:strVal val="#ppt_x"/>
                                          </p:val>
                                        </p:tav>
                                      </p:tavLst>
                                    </p:anim>
                                    <p:animEffect transition="in" filter="wipe(left)">
                                      <p:cBhvr>
                                        <p:cTn id="44" dur="500"/>
                                        <p:tgtEl>
                                          <p:spTgt spid="38"/>
                                        </p:tgtEl>
                                      </p:cBhvr>
                                    </p:animEffect>
                                  </p:childTnLst>
                                </p:cTn>
                              </p:par>
                            </p:childTnLst>
                          </p:cTn>
                        </p:par>
                        <p:par>
                          <p:cTn id="45" fill="hold">
                            <p:stCondLst>
                              <p:cond delay="1800"/>
                            </p:stCondLst>
                            <p:childTnLst>
                              <p:par>
                                <p:cTn id="46" presetID="22" presetClass="entr" presetSubtype="2"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wipe(right)">
                                      <p:cBhvr>
                                        <p:cTn id="48" dur="500"/>
                                        <p:tgtEl>
                                          <p:spTgt spid="7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right)">
                                      <p:cBhvr>
                                        <p:cTn id="51" dur="500"/>
                                        <p:tgtEl>
                                          <p:spTgt spid="71"/>
                                        </p:tgtEl>
                                      </p:cBhvr>
                                    </p:animEffect>
                                  </p:childTnLst>
                                </p:cTn>
                              </p:par>
                            </p:childTnLst>
                          </p:cTn>
                        </p:par>
                        <p:par>
                          <p:cTn id="52" fill="hold">
                            <p:stCondLst>
                              <p:cond delay="2300"/>
                            </p:stCondLst>
                            <p:childTnLst>
                              <p:par>
                                <p:cTn id="53" presetID="12" presetClass="entr" presetSubtype="8"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p:tgtEl>
                                          <p:spTgt spid="41"/>
                                        </p:tgtEl>
                                        <p:attrNameLst>
                                          <p:attrName>ppt_x</p:attrName>
                                        </p:attrNameLst>
                                      </p:cBhvr>
                                      <p:tavLst>
                                        <p:tav tm="0">
                                          <p:val>
                                            <p:strVal val="#ppt_x-#ppt_w*1.125000"/>
                                          </p:val>
                                        </p:tav>
                                        <p:tav tm="100000">
                                          <p:val>
                                            <p:strVal val="#ppt_x"/>
                                          </p:val>
                                        </p:tav>
                                      </p:tavLst>
                                    </p:anim>
                                    <p:animEffect transition="in" filter="wipe(right)">
                                      <p:cBhvr>
                                        <p:cTn id="56" dur="500"/>
                                        <p:tgtEl>
                                          <p:spTgt spid="41"/>
                                        </p:tgtEl>
                                      </p:cBhvr>
                                    </p:animEffect>
                                  </p:childTnLst>
                                </p:cTn>
                              </p:par>
                            </p:childTnLst>
                          </p:cTn>
                        </p:par>
                        <p:par>
                          <p:cTn id="57" fill="hold">
                            <p:stCondLst>
                              <p:cond delay="2800"/>
                            </p:stCondLst>
                            <p:childTnLst>
                              <p:par>
                                <p:cTn id="58" presetID="22" presetClass="entr" presetSubtype="8"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500"/>
                                        <p:tgtEl>
                                          <p:spTgt spid="7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childTnLst>
                          </p:cTn>
                        </p:par>
                        <p:par>
                          <p:cTn id="64" fill="hold">
                            <p:stCondLst>
                              <p:cond delay="3300"/>
                            </p:stCondLst>
                            <p:childTnLst>
                              <p:par>
                                <p:cTn id="65" presetID="12" presetClass="entr" presetSubtype="2"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p:tgtEl>
                                          <p:spTgt spid="46"/>
                                        </p:tgtEl>
                                        <p:attrNameLst>
                                          <p:attrName>ppt_x</p:attrName>
                                        </p:attrNameLst>
                                      </p:cBhvr>
                                      <p:tavLst>
                                        <p:tav tm="0">
                                          <p:val>
                                            <p:strVal val="#ppt_x+#ppt_w*1.125000"/>
                                          </p:val>
                                        </p:tav>
                                        <p:tav tm="100000">
                                          <p:val>
                                            <p:strVal val="#ppt_x"/>
                                          </p:val>
                                        </p:tav>
                                      </p:tavLst>
                                    </p:anim>
                                    <p:animEffect transition="in" filter="wipe(left)">
                                      <p:cBhvr>
                                        <p:cTn id="68" dur="500"/>
                                        <p:tgtEl>
                                          <p:spTgt spid="46"/>
                                        </p:tgtEl>
                                      </p:cBhvr>
                                    </p:animEffect>
                                  </p:childTnLst>
                                </p:cTn>
                              </p:par>
                            </p:childTnLst>
                          </p:cTn>
                        </p:par>
                        <p:par>
                          <p:cTn id="69" fill="hold">
                            <p:stCondLst>
                              <p:cond delay="3800"/>
                            </p:stCondLst>
                            <p:childTnLst>
                              <p:par>
                                <p:cTn id="70" presetID="22" presetClass="entr" presetSubtype="2"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right)">
                                      <p:cBhvr>
                                        <p:cTn id="72" dur="500"/>
                                        <p:tgtEl>
                                          <p:spTgt spid="74"/>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right)">
                                      <p:cBhvr>
                                        <p:cTn id="75" dur="500"/>
                                        <p:tgtEl>
                                          <p:spTgt spid="75"/>
                                        </p:tgtEl>
                                      </p:cBhvr>
                                    </p:animEffect>
                                  </p:childTnLst>
                                </p:cTn>
                              </p:par>
                            </p:childTnLst>
                          </p:cTn>
                        </p:par>
                        <p:par>
                          <p:cTn id="76" fill="hold">
                            <p:stCondLst>
                              <p:cond delay="4300"/>
                            </p:stCondLst>
                            <p:childTnLst>
                              <p:par>
                                <p:cTn id="77" presetID="1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p:tgtEl>
                                          <p:spTgt spid="49"/>
                                        </p:tgtEl>
                                        <p:attrNameLst>
                                          <p:attrName>ppt_x</p:attrName>
                                        </p:attrNameLst>
                                      </p:cBhvr>
                                      <p:tavLst>
                                        <p:tav tm="0">
                                          <p:val>
                                            <p:strVal val="#ppt_x-#ppt_w*1.125000"/>
                                          </p:val>
                                        </p:tav>
                                        <p:tav tm="100000">
                                          <p:val>
                                            <p:strVal val="#ppt_x"/>
                                          </p:val>
                                        </p:tav>
                                      </p:tavLst>
                                    </p:anim>
                                    <p:animEffect transition="in" filter="wipe(right)">
                                      <p:cBhvr>
                                        <p:cTn id="80" dur="500"/>
                                        <p:tgtEl>
                                          <p:spTgt spid="49"/>
                                        </p:tgtEl>
                                      </p:cBhvr>
                                    </p:animEffect>
                                  </p:childTnLst>
                                </p:cTn>
                              </p:par>
                            </p:childTnLst>
                          </p:cTn>
                        </p:par>
                        <p:par>
                          <p:cTn id="81" fill="hold">
                            <p:stCondLst>
                              <p:cond delay="4800"/>
                            </p:stCondLst>
                            <p:childTnLst>
                              <p:par>
                                <p:cTn id="82" presetID="22" presetClass="entr" presetSubtype="8"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wipe(left)">
                                      <p:cBhvr>
                                        <p:cTn id="84" dur="500"/>
                                        <p:tgtEl>
                                          <p:spTgt spid="78"/>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9"/>
                                        </p:tgtEl>
                                        <p:attrNameLst>
                                          <p:attrName>style.visibility</p:attrName>
                                        </p:attrNameLst>
                                      </p:cBhvr>
                                      <p:to>
                                        <p:strVal val="visible"/>
                                      </p:to>
                                    </p:set>
                                    <p:animEffect transition="in" filter="wipe(left)">
                                      <p:cBhvr>
                                        <p:cTn id="87" dur="500"/>
                                        <p:tgtEl>
                                          <p:spTgt spid="79"/>
                                        </p:tgtEl>
                                      </p:cBhvr>
                                    </p:animEffect>
                                  </p:childTnLst>
                                </p:cTn>
                              </p:par>
                            </p:childTnLst>
                          </p:cTn>
                        </p:par>
                        <p:par>
                          <p:cTn id="88" fill="hold">
                            <p:stCondLst>
                              <p:cond delay="5300"/>
                            </p:stCondLst>
                            <p:childTnLst>
                              <p:par>
                                <p:cTn id="89" presetID="12" presetClass="entr" presetSubtype="2"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500"/>
                                        <p:tgtEl>
                                          <p:spTgt spid="52"/>
                                        </p:tgtEl>
                                        <p:attrNameLst>
                                          <p:attrName>ppt_x</p:attrName>
                                        </p:attrNameLst>
                                      </p:cBhvr>
                                      <p:tavLst>
                                        <p:tav tm="0">
                                          <p:val>
                                            <p:strVal val="#ppt_x+#ppt_w*1.125000"/>
                                          </p:val>
                                        </p:tav>
                                        <p:tav tm="100000">
                                          <p:val>
                                            <p:strVal val="#ppt_x"/>
                                          </p:val>
                                        </p:tav>
                                      </p:tavLst>
                                    </p:anim>
                                    <p:animEffect transition="in" filter="wipe(left)">
                                      <p:cBhvr>
                                        <p:cTn id="92" dur="500"/>
                                        <p:tgtEl>
                                          <p:spTgt spid="52"/>
                                        </p:tgtEl>
                                      </p:cBhvr>
                                    </p:animEffect>
                                  </p:childTnLst>
                                </p:cTn>
                              </p:par>
                            </p:childTnLst>
                          </p:cTn>
                        </p:par>
                        <p:par>
                          <p:cTn id="93" fill="hold">
                            <p:stCondLst>
                              <p:cond delay="5800"/>
                            </p:stCondLst>
                            <p:childTnLst>
                              <p:par>
                                <p:cTn id="94" presetID="22" presetClass="entr" presetSubtype="2"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wipe(right)">
                                      <p:cBhvr>
                                        <p:cTn id="96" dur="500"/>
                                        <p:tgtEl>
                                          <p:spTgt spid="80"/>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wipe(right)">
                                      <p:cBhvr>
                                        <p:cTn id="9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46" grpId="0" animBg="1"/>
      <p:bldP spid="49" grpId="0" animBg="1"/>
      <p:bldP spid="52" grpId="0" animBg="1"/>
      <p:bldP spid="70" grpId="0"/>
      <p:bldP spid="71" grpId="0"/>
      <p:bldP spid="72" grpId="0"/>
      <p:bldP spid="73" grpId="0"/>
      <p:bldP spid="74" grpId="0"/>
      <p:bldP spid="75" grpId="0"/>
      <p:bldP spid="78" grpId="0"/>
      <p:bldP spid="79" grpId="0"/>
      <p:bldP spid="80" grpId="0"/>
      <p:bldP spid="8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5188" y="832280"/>
            <a:ext cx="5040560" cy="504055"/>
          </a:xfrm>
        </p:spPr>
        <p:txBody>
          <a:bodyPr>
            <a:noAutofit/>
          </a:bodyPr>
          <a:lstStyle/>
          <a:p>
            <a:r>
              <a:rPr lang="zh-CN" altLang="en-US" sz="4000" b="1" dirty="0" smtClean="0">
                <a:solidFill>
                  <a:schemeClr val="bg1">
                    <a:lumMod val="65000"/>
                  </a:schemeClr>
                </a:solidFill>
              </a:rPr>
              <a:t>执行策略</a:t>
            </a:r>
            <a:endParaRPr lang="zh-CN" altLang="en-US" sz="4000" b="1" dirty="0">
              <a:solidFill>
                <a:schemeClr val="bg1">
                  <a:lumMod val="65000"/>
                </a:schemeClr>
              </a:solidFill>
            </a:endParaRPr>
          </a:p>
        </p:txBody>
      </p:sp>
      <p:sp>
        <p:nvSpPr>
          <p:cNvPr id="39" name="TextBox 19"/>
          <p:cNvSpPr txBox="1"/>
          <p:nvPr/>
        </p:nvSpPr>
        <p:spPr>
          <a:xfrm>
            <a:off x="326990" y="2703435"/>
            <a:ext cx="2880517" cy="738664"/>
          </a:xfrm>
          <a:prstGeom prst="rect">
            <a:avLst/>
          </a:prstGeom>
          <a:noFill/>
        </p:spPr>
        <p:txBody>
          <a:bodyPr wrap="square" lIns="0" tIns="0" rIns="0" bIns="0" rtlCol="0">
            <a:spAutoFit/>
          </a:bodyPr>
          <a:lstStyle/>
          <a:p>
            <a:pPr algn="ctr"/>
            <a:r>
              <a:rPr lang="zh-CN" altLang="en-US" sz="4800" b="1" dirty="0">
                <a:solidFill>
                  <a:srgbClr val="4BB4DB"/>
                </a:solidFill>
                <a:latin typeface="微软雅黑" panose="020B0503020204020204" pitchFamily="34" charset="-122"/>
                <a:ea typeface="微软雅黑" panose="020B0503020204020204" pitchFamily="34" charset="-122"/>
              </a:rPr>
              <a:t>创意领军</a:t>
            </a:r>
          </a:p>
        </p:txBody>
      </p:sp>
      <p:sp>
        <p:nvSpPr>
          <p:cNvPr id="40" name="TextBox 106"/>
          <p:cNvSpPr txBox="1"/>
          <p:nvPr/>
        </p:nvSpPr>
        <p:spPr>
          <a:xfrm>
            <a:off x="532192" y="3712831"/>
            <a:ext cx="2520280" cy="1846659"/>
          </a:xfrm>
          <a:prstGeom prst="rect">
            <a:avLst/>
          </a:prstGeom>
          <a:noFill/>
        </p:spPr>
        <p:txBody>
          <a:bodyPr wrap="square" lIns="0" tIns="0" rIns="0" bIns="0" rtlCol="0">
            <a:spAutoFit/>
          </a:bodyPr>
          <a:lstStyle/>
          <a:p>
            <a:pPr algn="just">
              <a:lnSpc>
                <a:spcPct val="100000"/>
              </a:lnSpc>
            </a:pPr>
            <a:r>
              <a:rPr lang="zh-CN" altLang="en-US" sz="24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400" dirty="0">
              <a:latin typeface="微软雅黑" panose="020B0503020204020204" pitchFamily="34" charset="-122"/>
              <a:ea typeface="微软雅黑" panose="020B0503020204020204" pitchFamily="34" charset="-122"/>
            </a:endParaRPr>
          </a:p>
        </p:txBody>
      </p:sp>
      <p:sp>
        <p:nvSpPr>
          <p:cNvPr id="41" name="TextBox 19"/>
          <p:cNvSpPr txBox="1"/>
          <p:nvPr/>
        </p:nvSpPr>
        <p:spPr>
          <a:xfrm>
            <a:off x="8955112" y="2672053"/>
            <a:ext cx="2880517" cy="738664"/>
          </a:xfrm>
          <a:prstGeom prst="rect">
            <a:avLst/>
          </a:prstGeom>
          <a:noFill/>
        </p:spPr>
        <p:txBody>
          <a:bodyPr wrap="square" lIns="0" tIns="0" rIns="0" bIns="0" rtlCol="0">
            <a:spAutoFit/>
          </a:bodyPr>
          <a:lstStyle/>
          <a:p>
            <a:pPr algn="ctr"/>
            <a:r>
              <a:rPr lang="zh-CN" altLang="en-US" sz="4800" b="1" dirty="0">
                <a:solidFill>
                  <a:srgbClr val="E32146"/>
                </a:solidFill>
                <a:latin typeface="微软雅黑" panose="020B0503020204020204" pitchFamily="34" charset="-122"/>
                <a:ea typeface="微软雅黑" panose="020B0503020204020204" pitchFamily="34" charset="-122"/>
              </a:rPr>
              <a:t>赢在细节</a:t>
            </a:r>
          </a:p>
        </p:txBody>
      </p:sp>
      <p:sp>
        <p:nvSpPr>
          <p:cNvPr id="42" name="TextBox 106"/>
          <p:cNvSpPr txBox="1"/>
          <p:nvPr/>
        </p:nvSpPr>
        <p:spPr>
          <a:xfrm>
            <a:off x="9094527" y="3751539"/>
            <a:ext cx="2520280" cy="1846659"/>
          </a:xfrm>
          <a:prstGeom prst="rect">
            <a:avLst/>
          </a:prstGeom>
          <a:noFill/>
        </p:spPr>
        <p:txBody>
          <a:bodyPr wrap="square" lIns="0" tIns="0" rIns="0" bIns="0" rtlCol="0">
            <a:spAutoFit/>
          </a:bodyPr>
          <a:lstStyle/>
          <a:p>
            <a:pPr algn="just">
              <a:lnSpc>
                <a:spcPct val="100000"/>
              </a:lnSpc>
            </a:pPr>
            <a:r>
              <a:rPr lang="zh-CN" altLang="en-US" sz="2400" dirty="0">
                <a:latin typeface="微软雅黑" panose="020B0503020204020204" pitchFamily="34" charset="-122"/>
                <a:ea typeface="微软雅黑" panose="020B0503020204020204" pitchFamily="34" charset="-122"/>
              </a:rPr>
              <a:t>点击输入简要文字内容，言简意赅的说明分项内容言简意赅的说明分项内容</a:t>
            </a:r>
            <a:endParaRPr lang="en-US" altLang="zh-CN" sz="2400" dirty="0">
              <a:latin typeface="微软雅黑" panose="020B0503020204020204" pitchFamily="34" charset="-122"/>
              <a:ea typeface="微软雅黑" panose="020B0503020204020204" pitchFamily="34" charset="-122"/>
            </a:endParaRPr>
          </a:p>
        </p:txBody>
      </p:sp>
      <p:sp>
        <p:nvSpPr>
          <p:cNvPr id="20" name="矩形 19"/>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GrpSpPr/>
          <p:nvPr/>
        </p:nvGrpSpPr>
        <p:grpSpPr>
          <a:xfrm>
            <a:off x="3457465" y="2612887"/>
            <a:ext cx="3001813" cy="2466345"/>
            <a:chOff x="3457465" y="2612887"/>
            <a:chExt cx="3001813" cy="2466345"/>
          </a:xfrm>
        </p:grpSpPr>
        <p:sp>
          <p:nvSpPr>
            <p:cNvPr id="25" name="Freeform 6"/>
            <p:cNvSpPr>
              <a:spLocks/>
            </p:cNvSpPr>
            <p:nvPr/>
          </p:nvSpPr>
          <p:spPr bwMode="auto">
            <a:xfrm>
              <a:off x="3457465" y="2612887"/>
              <a:ext cx="3001813" cy="2466345"/>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48"/>
            <p:cNvSpPr>
              <a:spLocks noChangeAspect="1" noEditPoints="1"/>
            </p:cNvSpPr>
            <p:nvPr/>
          </p:nvSpPr>
          <p:spPr bwMode="auto">
            <a:xfrm>
              <a:off x="5005669" y="4030137"/>
              <a:ext cx="468000" cy="4479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7" name="组合 26"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GrpSpPr/>
          <p:nvPr/>
        </p:nvGrpSpPr>
        <p:grpSpPr>
          <a:xfrm>
            <a:off x="5644727" y="2569779"/>
            <a:ext cx="3044923" cy="2411889"/>
            <a:chOff x="5644727" y="2569779"/>
            <a:chExt cx="3044923" cy="2411889"/>
          </a:xfrm>
        </p:grpSpPr>
        <p:sp>
          <p:nvSpPr>
            <p:cNvPr id="28" name="Freeform 5"/>
            <p:cNvSpPr>
              <a:spLocks/>
            </p:cNvSpPr>
            <p:nvPr/>
          </p:nvSpPr>
          <p:spPr bwMode="auto">
            <a:xfrm>
              <a:off x="5644727" y="2569779"/>
              <a:ext cx="3044923" cy="2411889"/>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6"/>
            <p:cNvSpPr>
              <a:spLocks noEditPoints="1"/>
            </p:cNvSpPr>
            <p:nvPr/>
          </p:nvSpPr>
          <p:spPr bwMode="auto">
            <a:xfrm>
              <a:off x="6724740" y="3144305"/>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3230122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350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350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450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450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par>
                                <p:cTn id="17" presetID="42"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906302" y="2427841"/>
            <a:ext cx="2618352" cy="2637395"/>
          </a:xfrm>
          <a:prstGeom prst="ellipse">
            <a:avLst/>
          </a:pr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6" name="Oval 6"/>
          <p:cNvSpPr>
            <a:spLocks noChangeArrowheads="1"/>
          </p:cNvSpPr>
          <p:nvPr/>
        </p:nvSpPr>
        <p:spPr bwMode="auto">
          <a:xfrm>
            <a:off x="4738618" y="2427841"/>
            <a:ext cx="2618352" cy="2637395"/>
          </a:xfrm>
          <a:prstGeom prst="ellipse">
            <a:avLst/>
          </a:pr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 name="Oval 7"/>
          <p:cNvSpPr>
            <a:spLocks noChangeArrowheads="1"/>
          </p:cNvSpPr>
          <p:nvPr/>
        </p:nvSpPr>
        <p:spPr bwMode="auto">
          <a:xfrm>
            <a:off x="8572520" y="2427841"/>
            <a:ext cx="2616766" cy="2637395"/>
          </a:xfrm>
          <a:prstGeom prst="ellipse">
            <a:avLst/>
          </a:pr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8" name="Freeform 8"/>
          <p:cNvSpPr>
            <a:spLocks noEditPoints="1"/>
          </p:cNvSpPr>
          <p:nvPr/>
        </p:nvSpPr>
        <p:spPr bwMode="auto">
          <a:xfrm>
            <a:off x="3961046" y="3475181"/>
            <a:ext cx="341180" cy="541127"/>
          </a:xfrm>
          <a:custGeom>
            <a:avLst/>
            <a:gdLst>
              <a:gd name="T0" fmla="*/ 0 w 429"/>
              <a:gd name="T1" fmla="*/ 0 h 673"/>
              <a:gd name="T2" fmla="*/ 231 w 429"/>
              <a:gd name="T3" fmla="*/ 0 h 673"/>
              <a:gd name="T4" fmla="*/ 429 w 429"/>
              <a:gd name="T5" fmla="*/ 336 h 673"/>
              <a:gd name="T6" fmla="*/ 231 w 429"/>
              <a:gd name="T7" fmla="*/ 673 h 673"/>
              <a:gd name="T8" fmla="*/ 0 w 429"/>
              <a:gd name="T9" fmla="*/ 673 h 673"/>
              <a:gd name="T10" fmla="*/ 198 w 429"/>
              <a:gd name="T11" fmla="*/ 336 h 673"/>
              <a:gd name="T12" fmla="*/ 0 w 429"/>
              <a:gd name="T13" fmla="*/ 0 h 673"/>
              <a:gd name="T14" fmla="*/ 99 w 429"/>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673">
                <a:moveTo>
                  <a:pt x="0" y="0"/>
                </a:moveTo>
                <a:lnTo>
                  <a:pt x="231" y="0"/>
                </a:lnTo>
                <a:lnTo>
                  <a:pt x="429" y="336"/>
                </a:lnTo>
                <a:lnTo>
                  <a:pt x="231" y="673"/>
                </a:lnTo>
                <a:lnTo>
                  <a:pt x="0" y="673"/>
                </a:lnTo>
                <a:lnTo>
                  <a:pt x="198" y="336"/>
                </a:lnTo>
                <a:lnTo>
                  <a:pt x="0" y="0"/>
                </a:lnTo>
                <a:close/>
                <a:moveTo>
                  <a:pt x="99" y="168"/>
                </a:moveTo>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9" name="Freeform 9"/>
          <p:cNvSpPr>
            <a:spLocks noEditPoints="1"/>
          </p:cNvSpPr>
          <p:nvPr/>
        </p:nvSpPr>
        <p:spPr bwMode="auto">
          <a:xfrm>
            <a:off x="7793361" y="3475181"/>
            <a:ext cx="341180" cy="541127"/>
          </a:xfrm>
          <a:custGeom>
            <a:avLst/>
            <a:gdLst>
              <a:gd name="T0" fmla="*/ 0 w 428"/>
              <a:gd name="T1" fmla="*/ 0 h 673"/>
              <a:gd name="T2" fmla="*/ 231 w 428"/>
              <a:gd name="T3" fmla="*/ 0 h 673"/>
              <a:gd name="T4" fmla="*/ 428 w 428"/>
              <a:gd name="T5" fmla="*/ 336 h 673"/>
              <a:gd name="T6" fmla="*/ 231 w 428"/>
              <a:gd name="T7" fmla="*/ 673 h 673"/>
              <a:gd name="T8" fmla="*/ 0 w 428"/>
              <a:gd name="T9" fmla="*/ 673 h 673"/>
              <a:gd name="T10" fmla="*/ 197 w 428"/>
              <a:gd name="T11" fmla="*/ 336 h 673"/>
              <a:gd name="T12" fmla="*/ 0 w 428"/>
              <a:gd name="T13" fmla="*/ 0 h 673"/>
              <a:gd name="T14" fmla="*/ 98 w 428"/>
              <a:gd name="T15" fmla="*/ 168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673">
                <a:moveTo>
                  <a:pt x="0" y="0"/>
                </a:moveTo>
                <a:lnTo>
                  <a:pt x="231" y="0"/>
                </a:lnTo>
                <a:lnTo>
                  <a:pt x="428" y="336"/>
                </a:lnTo>
                <a:lnTo>
                  <a:pt x="231" y="673"/>
                </a:lnTo>
                <a:lnTo>
                  <a:pt x="0" y="673"/>
                </a:lnTo>
                <a:lnTo>
                  <a:pt x="197" y="336"/>
                </a:lnTo>
                <a:lnTo>
                  <a:pt x="0" y="0"/>
                </a:lnTo>
                <a:close/>
                <a:moveTo>
                  <a:pt x="98" y="168"/>
                </a:moveTo>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10" name="TextBox 9"/>
          <p:cNvSpPr txBox="1"/>
          <p:nvPr/>
        </p:nvSpPr>
        <p:spPr>
          <a:xfrm>
            <a:off x="1156481" y="3223521"/>
            <a:ext cx="2117991" cy="1384454"/>
          </a:xfrm>
          <a:prstGeom prst="rect">
            <a:avLst/>
          </a:prstGeom>
          <a:noFill/>
        </p:spPr>
        <p:txBody>
          <a:bodyPr wrap="square">
            <a:spAutoFit/>
          </a:bodyPr>
          <a:lstStyle/>
          <a:p>
            <a:pPr algn="ctr">
              <a:buFont typeface="Arial" pitchFamily="34" charset="0"/>
              <a:buNone/>
              <a:defRPr/>
            </a:pPr>
            <a:r>
              <a:rPr lang="en-US" altLang="zh-CN" sz="2799" b="1" dirty="0">
                <a:solidFill>
                  <a:srgbClr val="F8F8F8"/>
                </a:solidFill>
                <a:latin typeface="微软雅黑"/>
                <a:ea typeface="微软雅黑"/>
              </a:rPr>
              <a:t>2</a:t>
            </a:r>
            <a:r>
              <a:rPr lang="zh-CN" altLang="en-US" sz="2799" b="1" dirty="0">
                <a:solidFill>
                  <a:srgbClr val="F8F8F8"/>
                </a:solidFill>
                <a:latin typeface="微软雅黑"/>
                <a:ea typeface="微软雅黑"/>
              </a:rPr>
              <a:t>位特邀嘉宾分别作主题演讲</a:t>
            </a:r>
            <a:endParaRPr lang="en-US" altLang="zh-CN" sz="2799" b="1" dirty="0">
              <a:solidFill>
                <a:srgbClr val="F8F8F8"/>
              </a:solidFill>
              <a:latin typeface="微软雅黑"/>
              <a:ea typeface="微软雅黑"/>
            </a:endParaRPr>
          </a:p>
        </p:txBody>
      </p:sp>
      <p:sp>
        <p:nvSpPr>
          <p:cNvPr id="11" name="TextBox 10"/>
          <p:cNvSpPr txBox="1"/>
          <p:nvPr/>
        </p:nvSpPr>
        <p:spPr>
          <a:xfrm>
            <a:off x="4738617" y="3223520"/>
            <a:ext cx="2588653" cy="1384454"/>
          </a:xfrm>
          <a:prstGeom prst="rect">
            <a:avLst/>
          </a:prstGeom>
          <a:noFill/>
        </p:spPr>
        <p:txBody>
          <a:bodyPr wrap="square">
            <a:spAutoFit/>
          </a:bodyPr>
          <a:lstStyle/>
          <a:p>
            <a:pPr algn="ctr">
              <a:buFont typeface="Arial" pitchFamily="34" charset="0"/>
              <a:buNone/>
              <a:defRPr/>
            </a:pPr>
            <a:r>
              <a:rPr lang="zh-CN" altLang="en-US" sz="2799" b="1" dirty="0">
                <a:solidFill>
                  <a:srgbClr val="F8F8F8"/>
                </a:solidFill>
                <a:latin typeface="微软雅黑"/>
                <a:ea typeface="微软雅黑"/>
              </a:rPr>
              <a:t>特邀嘉宾与现场观众进行互动交流</a:t>
            </a:r>
            <a:endParaRPr lang="en-US" altLang="zh-CN" sz="2799" b="1" dirty="0">
              <a:solidFill>
                <a:srgbClr val="F8F8F8"/>
              </a:solidFill>
              <a:latin typeface="微软雅黑"/>
              <a:ea typeface="微软雅黑"/>
            </a:endParaRPr>
          </a:p>
        </p:txBody>
      </p:sp>
      <p:sp>
        <p:nvSpPr>
          <p:cNvPr id="12" name="TextBox 11"/>
          <p:cNvSpPr txBox="1"/>
          <p:nvPr/>
        </p:nvSpPr>
        <p:spPr>
          <a:xfrm>
            <a:off x="8599426" y="3269670"/>
            <a:ext cx="2588653" cy="953734"/>
          </a:xfrm>
          <a:prstGeom prst="rect">
            <a:avLst/>
          </a:prstGeom>
          <a:noFill/>
        </p:spPr>
        <p:txBody>
          <a:bodyPr wrap="square">
            <a:spAutoFit/>
          </a:bodyPr>
          <a:lstStyle/>
          <a:p>
            <a:pPr algn="ctr">
              <a:buFont typeface="Arial" pitchFamily="34" charset="0"/>
              <a:buNone/>
              <a:defRPr/>
            </a:pPr>
            <a:r>
              <a:rPr lang="zh-CN" altLang="en-US" sz="2799" b="1" dirty="0">
                <a:solidFill>
                  <a:srgbClr val="F8F8F8"/>
                </a:solidFill>
                <a:latin typeface="微软雅黑"/>
                <a:ea typeface="微软雅黑"/>
              </a:rPr>
              <a:t>以职工节目为主的文艺晚会</a:t>
            </a:r>
            <a:endParaRPr lang="en-US" altLang="zh-CN" sz="2799" b="1" dirty="0">
              <a:solidFill>
                <a:srgbClr val="F8F8F8"/>
              </a:solidFill>
              <a:latin typeface="微软雅黑"/>
              <a:ea typeface="微软雅黑"/>
            </a:endParaRPr>
          </a:p>
        </p:txBody>
      </p:sp>
      <p:sp>
        <p:nvSpPr>
          <p:cNvPr id="13" name="Oval 7"/>
          <p:cNvSpPr>
            <a:spLocks noChangeArrowheads="1"/>
          </p:cNvSpPr>
          <p:nvPr/>
        </p:nvSpPr>
        <p:spPr bwMode="auto">
          <a:xfrm>
            <a:off x="1156183" y="2399164"/>
            <a:ext cx="509388" cy="510975"/>
          </a:xfrm>
          <a:prstGeom prst="ellipse">
            <a:avLst/>
          </a:prstGeom>
          <a:solidFill>
            <a:srgbClr val="4BB4DB"/>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1</a:t>
            </a:r>
            <a:endParaRPr lang="zh-CN" altLang="en-US" sz="2199" b="1" dirty="0">
              <a:solidFill>
                <a:schemeClr val="bg1"/>
              </a:solidFill>
              <a:latin typeface="Arial Black" panose="020B0A04020102020204" pitchFamily="34" charset="0"/>
            </a:endParaRPr>
          </a:p>
        </p:txBody>
      </p:sp>
      <p:sp>
        <p:nvSpPr>
          <p:cNvPr id="14" name="Oval 13"/>
          <p:cNvSpPr>
            <a:spLocks noChangeArrowheads="1"/>
          </p:cNvSpPr>
          <p:nvPr/>
        </p:nvSpPr>
        <p:spPr bwMode="auto">
          <a:xfrm>
            <a:off x="5073970" y="2399164"/>
            <a:ext cx="509388" cy="509389"/>
          </a:xfrm>
          <a:prstGeom prst="ellipse">
            <a:avLst/>
          </a:prstGeom>
          <a:solidFill>
            <a:srgbClr val="FEDE17"/>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2</a:t>
            </a:r>
            <a:endParaRPr lang="zh-CN" altLang="en-US" sz="2199" b="1" dirty="0">
              <a:solidFill>
                <a:schemeClr val="bg1"/>
              </a:solidFill>
              <a:latin typeface="Arial Black" panose="020B0A04020102020204" pitchFamily="34" charset="0"/>
            </a:endParaRPr>
          </a:p>
        </p:txBody>
      </p:sp>
      <p:sp>
        <p:nvSpPr>
          <p:cNvPr id="15" name="Oval 14"/>
          <p:cNvSpPr>
            <a:spLocks noChangeArrowheads="1"/>
          </p:cNvSpPr>
          <p:nvPr/>
        </p:nvSpPr>
        <p:spPr bwMode="auto">
          <a:xfrm>
            <a:off x="8888904" y="2399164"/>
            <a:ext cx="509388" cy="510975"/>
          </a:xfrm>
          <a:prstGeom prst="ellipse">
            <a:avLst/>
          </a:prstGeom>
          <a:solidFill>
            <a:srgbClr val="E32146"/>
          </a:solidFill>
          <a:ln w="28575">
            <a:solidFill>
              <a:srgbClr val="F8F8F8"/>
            </a:solidFill>
          </a:ln>
          <a:extLst/>
        </p:spPr>
        <p:txBody>
          <a:bodyPr/>
          <a:lstStyle/>
          <a:p>
            <a:pPr algn="ctr">
              <a:buFont typeface="Arial" charset="0"/>
              <a:buNone/>
            </a:pPr>
            <a:r>
              <a:rPr lang="en-US" altLang="zh-CN" sz="2199" b="1" dirty="0">
                <a:solidFill>
                  <a:schemeClr val="bg1"/>
                </a:solidFill>
                <a:latin typeface="Arial Black" panose="020B0A04020102020204" pitchFamily="34" charset="0"/>
              </a:rPr>
              <a:t>3</a:t>
            </a:r>
            <a:endParaRPr lang="zh-CN" altLang="en-US" sz="2199" b="1" dirty="0">
              <a:solidFill>
                <a:schemeClr val="bg1"/>
              </a:solidFill>
              <a:latin typeface="Arial Black" panose="020B0A04020102020204" pitchFamily="34" charset="0"/>
            </a:endParaRP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2" name="圆角矩形 2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343145" y="752638"/>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活动形式</a:t>
            </a:r>
          </a:p>
        </p:txBody>
      </p:sp>
    </p:spTree>
    <p:extLst>
      <p:ext uri="{BB962C8B-B14F-4D97-AF65-F5344CB8AC3E}">
        <p14:creationId xmlns:p14="http://schemas.microsoft.com/office/powerpoint/2010/main" val="2684350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881">
        <p15:prstTrans prst="pageCurlDouble"/>
      </p:transition>
    </mc:Choice>
    <mc:Fallback xmlns="">
      <p:transition spd="slow" advClick="0" advTm="688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172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90"/>
                                              </p:val>
                                            </p:tav>
                                            <p:tav tm="100000">
                                              <p:val>
                                                <p:fltVal val="0"/>
                                              </p:val>
                                            </p:tav>
                                          </p:tavLst>
                                        </p:anim>
                                        <p:animEffect transition="in" filter="fade">
                                          <p:cBhvr>
                                            <p:cTn id="39" dur="500"/>
                                            <p:tgtEl>
                                              <p:spTgt spid="10"/>
                                            </p:tgtEl>
                                          </p:cBhvr>
                                        </p:animEffect>
                                      </p:childTnLst>
                                    </p:cTn>
                                  </p:par>
                                </p:childTnLst>
                              </p:cTn>
                            </p:par>
                            <p:par>
                              <p:cTn id="40" fill="hold">
                                <p:stCondLst>
                                  <p:cond delay="2720"/>
                                </p:stCondLst>
                                <p:childTnLst>
                                  <p:par>
                                    <p:cTn id="41" presetID="2" presetClass="entr" presetSubtype="8" fill="hold" grpId="0" nodeType="afterEffect" p14:presetBounceEnd="40000">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14:bounceEnd="40000">
                                          <p:cBhvr additive="base">
                                            <p:cTn id="43"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22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3720"/>
                                </p:stCondLst>
                                <p:childTnLst>
                                  <p:par>
                                    <p:cTn id="52" presetID="31"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4220"/>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14:bounceEnd="40000">
                                          <p:cBhvr additive="base">
                                            <p:cTn id="61"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par>
                              <p:cTn id="63" fill="hold">
                                <p:stCondLst>
                                  <p:cond delay="472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5220"/>
                                </p:stCondLst>
                                <p:childTnLst>
                                  <p:par>
                                    <p:cTn id="70" presetID="31"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par>
                                    <p:cTn id="17" presetID="52" presetClass="entr" presetSubtype="0"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1720"/>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90"/>
                                              </p:val>
                                            </p:tav>
                                            <p:tav tm="100000">
                                              <p:val>
                                                <p:fltVal val="0"/>
                                              </p:val>
                                            </p:tav>
                                          </p:tavLst>
                                        </p:anim>
                                        <p:animEffect transition="in" filter="fade">
                                          <p:cBhvr>
                                            <p:cTn id="39" dur="500"/>
                                            <p:tgtEl>
                                              <p:spTgt spid="10"/>
                                            </p:tgtEl>
                                          </p:cBhvr>
                                        </p:animEffect>
                                      </p:childTnLst>
                                    </p:cTn>
                                  </p:par>
                                </p:childTnLst>
                              </p:cTn>
                            </p:par>
                            <p:par>
                              <p:cTn id="40" fill="hold">
                                <p:stCondLst>
                                  <p:cond delay="2720"/>
                                </p:stCondLst>
                                <p:childTnLst>
                                  <p:par>
                                    <p:cTn id="41" presetID="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par>
                              <p:cTn id="45" fill="hold">
                                <p:stCondLst>
                                  <p:cond delay="322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3720"/>
                                </p:stCondLst>
                                <p:childTnLst>
                                  <p:par>
                                    <p:cTn id="52" presetID="31"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4220"/>
                                </p:stCondLst>
                                <p:childTnLst>
                                  <p:par>
                                    <p:cTn id="59" presetID="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0-#ppt_w/2"/>
                                              </p:val>
                                            </p:tav>
                                            <p:tav tm="100000">
                                              <p:val>
                                                <p:strVal val="#ppt_x"/>
                                              </p:val>
                                            </p:tav>
                                          </p:tavLst>
                                        </p:anim>
                                        <p:anim calcmode="lin" valueType="num">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par>
                              <p:cTn id="63" fill="hold">
                                <p:stCondLst>
                                  <p:cond delay="472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5220"/>
                                </p:stCondLst>
                                <p:childTnLst>
                                  <p:par>
                                    <p:cTn id="70" presetID="31"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7" name="Freeform 5"/>
          <p:cNvSpPr>
            <a:spLocks noEditPoints="1"/>
          </p:cNvSpPr>
          <p:nvPr/>
        </p:nvSpPr>
        <p:spPr bwMode="auto">
          <a:xfrm>
            <a:off x="5710047" y="2496463"/>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8" name="Freeform 5"/>
          <p:cNvSpPr>
            <a:spLocks/>
          </p:cNvSpPr>
          <p:nvPr/>
        </p:nvSpPr>
        <p:spPr bwMode="auto">
          <a:xfrm>
            <a:off x="4528957" y="1624185"/>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29" name="Freeform 6"/>
          <p:cNvSpPr>
            <a:spLocks/>
          </p:cNvSpPr>
          <p:nvPr/>
        </p:nvSpPr>
        <p:spPr bwMode="auto">
          <a:xfrm>
            <a:off x="4784445" y="3837883"/>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0" name="Freeform 7"/>
          <p:cNvSpPr>
            <a:spLocks/>
          </p:cNvSpPr>
          <p:nvPr/>
        </p:nvSpPr>
        <p:spPr bwMode="auto">
          <a:xfrm>
            <a:off x="6207876" y="1602808"/>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1" name="Freeform 8"/>
          <p:cNvSpPr>
            <a:spLocks/>
          </p:cNvSpPr>
          <p:nvPr/>
        </p:nvSpPr>
        <p:spPr bwMode="auto">
          <a:xfrm>
            <a:off x="5969843" y="4882050"/>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2" name="Freeform 9"/>
          <p:cNvSpPr>
            <a:spLocks/>
          </p:cNvSpPr>
          <p:nvPr/>
        </p:nvSpPr>
        <p:spPr bwMode="auto">
          <a:xfrm>
            <a:off x="4347862" y="2229231"/>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3" name="Freeform 10"/>
          <p:cNvSpPr>
            <a:spLocks/>
          </p:cNvSpPr>
          <p:nvPr/>
        </p:nvSpPr>
        <p:spPr bwMode="auto">
          <a:xfrm>
            <a:off x="7592770" y="2229231"/>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34" name="矩形 33"/>
          <p:cNvSpPr/>
          <p:nvPr/>
        </p:nvSpPr>
        <p:spPr>
          <a:xfrm>
            <a:off x="973062" y="1855382"/>
            <a:ext cx="3282951" cy="523016"/>
          </a:xfrm>
          <a:prstGeom prst="rect">
            <a:avLst/>
          </a:prstGeom>
        </p:spPr>
        <p:txBody>
          <a:bodyPr wrap="square">
            <a:spAutoFit/>
          </a:bodyPr>
          <a:lstStyle/>
          <a:p>
            <a:pPr algn="r"/>
            <a:r>
              <a:rPr lang="zh-CN" altLang="en-US" sz="2799" b="1" dirty="0">
                <a:solidFill>
                  <a:schemeClr val="accent3"/>
                </a:solidFill>
                <a:latin typeface="+mj-ea"/>
                <a:ea typeface="+mj-ea"/>
              </a:rPr>
              <a:t> </a:t>
            </a:r>
            <a:r>
              <a:rPr lang="zh-CN" altLang="en-US" sz="2799" b="1" dirty="0">
                <a:solidFill>
                  <a:srgbClr val="4BB4DB"/>
                </a:solidFill>
                <a:latin typeface="微软雅黑" panose="020B0503020204020204" pitchFamily="34" charset="-122"/>
                <a:ea typeface="微软雅黑" panose="020B0503020204020204" pitchFamily="34" charset="-122"/>
              </a:rPr>
              <a:t>主形象贯穿 </a:t>
            </a:r>
          </a:p>
        </p:txBody>
      </p:sp>
      <p:sp>
        <p:nvSpPr>
          <p:cNvPr id="35" name="矩形 34"/>
          <p:cNvSpPr/>
          <p:nvPr/>
        </p:nvSpPr>
        <p:spPr>
          <a:xfrm>
            <a:off x="5286692" y="3693672"/>
            <a:ext cx="1678125" cy="461485"/>
          </a:xfrm>
          <a:prstGeom prst="rect">
            <a:avLst/>
          </a:prstGeom>
        </p:spPr>
        <p:txBody>
          <a:bodyPr wrap="square">
            <a:spAutoFit/>
          </a:bodyPr>
          <a:lstStyle/>
          <a:p>
            <a:pPr algn="ctr"/>
            <a:r>
              <a:rPr lang="zh-CN" altLang="en-US" sz="2399" b="1" dirty="0">
                <a:solidFill>
                  <a:schemeClr val="accent3"/>
                </a:solidFill>
                <a:latin typeface="+mj-ea"/>
                <a:ea typeface="+mj-ea"/>
              </a:rPr>
              <a:t>执行策略</a:t>
            </a:r>
          </a:p>
        </p:txBody>
      </p:sp>
      <p:sp>
        <p:nvSpPr>
          <p:cNvPr id="36" name="矩形 35"/>
          <p:cNvSpPr/>
          <p:nvPr/>
        </p:nvSpPr>
        <p:spPr>
          <a:xfrm>
            <a:off x="619529" y="2355368"/>
            <a:ext cx="3636484" cy="1569047"/>
          </a:xfrm>
          <a:prstGeom prst="rect">
            <a:avLst/>
          </a:prstGeom>
        </p:spPr>
        <p:txBody>
          <a:bodyPr wrap="square">
            <a:spAutoFit/>
          </a:bodyPr>
          <a:lstStyle/>
          <a:p>
            <a:pPr algn="r"/>
            <a:r>
              <a:rPr lang="zh-CN" altLang="en-US" sz="2399" dirty="0">
                <a:solidFill>
                  <a:schemeClr val="accent3"/>
                </a:solidFill>
                <a:latin typeface="微软雅黑" panose="020B0503020204020204" pitchFamily="34" charset="-122"/>
                <a:ea typeface="微软雅黑" panose="020B0503020204020204" pitchFamily="34" charset="-122"/>
              </a:rPr>
              <a:t>与主题相匹配的画面和现场装饰效果，精心打造欢娱晚宴氛围，</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使所有员工感受到企业的关怀和温暖</a:t>
            </a:r>
            <a:r>
              <a:rPr lang="zh-CN" altLang="en-US" sz="2399" dirty="0">
                <a:solidFill>
                  <a:schemeClr val="accent3"/>
                </a:solidFill>
                <a:latin typeface="+mj-ea"/>
                <a:ea typeface="+mj-ea"/>
                <a:sym typeface="Arial" pitchFamily="34" charset="0"/>
              </a:rPr>
              <a:t>；</a:t>
            </a:r>
            <a:endParaRPr lang="zh-CN" altLang="en-US" sz="2399" dirty="0">
              <a:solidFill>
                <a:schemeClr val="accent3"/>
              </a:solidFill>
              <a:latin typeface="+mj-ea"/>
              <a:ea typeface="+mj-ea"/>
            </a:endParaRPr>
          </a:p>
        </p:txBody>
      </p:sp>
      <p:sp>
        <p:nvSpPr>
          <p:cNvPr id="37" name="矩形 36"/>
          <p:cNvSpPr/>
          <p:nvPr/>
        </p:nvSpPr>
        <p:spPr>
          <a:xfrm>
            <a:off x="8202102" y="1855382"/>
            <a:ext cx="3282951" cy="523016"/>
          </a:xfrm>
          <a:prstGeom prst="rect">
            <a:avLst/>
          </a:prstGeom>
        </p:spPr>
        <p:txBody>
          <a:bodyPr wrap="square">
            <a:spAutoFit/>
          </a:bodyPr>
          <a:lstStyle/>
          <a:p>
            <a:r>
              <a:rPr lang="zh-CN" altLang="en-US" sz="2799" b="1" dirty="0">
                <a:solidFill>
                  <a:srgbClr val="FEDE17"/>
                </a:solidFill>
                <a:latin typeface="微软雅黑" panose="020B0503020204020204" pitchFamily="34" charset="-122"/>
                <a:ea typeface="微软雅黑" panose="020B0503020204020204" pitchFamily="34" charset="-122"/>
              </a:rPr>
              <a:t>创意领军</a:t>
            </a:r>
          </a:p>
        </p:txBody>
      </p:sp>
      <p:sp>
        <p:nvSpPr>
          <p:cNvPr id="38" name="矩形 37"/>
          <p:cNvSpPr/>
          <p:nvPr/>
        </p:nvSpPr>
        <p:spPr>
          <a:xfrm>
            <a:off x="8202102" y="2355368"/>
            <a:ext cx="3282951" cy="1938235"/>
          </a:xfrm>
          <a:prstGeom prst="rect">
            <a:avLst/>
          </a:prstGeom>
        </p:spPr>
        <p:txBody>
          <a:bodyPr wrap="square">
            <a:spAutoFit/>
          </a:bodyPr>
          <a:lstStyle/>
          <a:p>
            <a:r>
              <a:rPr lang="zh-CN" altLang="en-US" sz="2399" dirty="0">
                <a:solidFill>
                  <a:schemeClr val="accent3"/>
                </a:solidFill>
                <a:latin typeface="微软雅黑" panose="020B0503020204020204" pitchFamily="34" charset="-122"/>
                <a:ea typeface="微软雅黑" panose="020B0503020204020204" pitchFamily="34" charset="-122"/>
              </a:rPr>
              <a:t>立意高远，体</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现本公司的</a:t>
            </a:r>
            <a:r>
              <a:rPr lang="zh-CN" altLang="en-US" sz="2399" dirty="0">
                <a:solidFill>
                  <a:schemeClr val="accent3"/>
                </a:solidFill>
                <a:latin typeface="微软雅黑" panose="020B0503020204020204" pitchFamily="34" charset="-122"/>
                <a:ea typeface="微软雅黑" panose="020B0503020204020204" pitchFamily="34" charset="-122"/>
              </a:rPr>
              <a:t>组织力量、员工精神风貌，树立鲜明的品牌形象，赢得内部的团结力和凝聚力；</a:t>
            </a:r>
          </a:p>
        </p:txBody>
      </p:sp>
      <p:sp>
        <p:nvSpPr>
          <p:cNvPr id="39" name="矩形 38"/>
          <p:cNvSpPr/>
          <p:nvPr/>
        </p:nvSpPr>
        <p:spPr>
          <a:xfrm>
            <a:off x="4497823" y="5287736"/>
            <a:ext cx="3282951" cy="523016"/>
          </a:xfrm>
          <a:prstGeom prst="rect">
            <a:avLst/>
          </a:prstGeom>
        </p:spPr>
        <p:txBody>
          <a:bodyPr wrap="square">
            <a:spAutoFit/>
          </a:bodyPr>
          <a:lstStyle/>
          <a:p>
            <a:pPr algn="ctr"/>
            <a:r>
              <a:rPr lang="zh-CN" altLang="en-US" sz="2799" b="1" dirty="0">
                <a:solidFill>
                  <a:srgbClr val="E32146"/>
                </a:solidFill>
                <a:latin typeface="微软雅黑" panose="020B0503020204020204" pitchFamily="34" charset="-122"/>
                <a:ea typeface="微软雅黑" panose="020B0503020204020204" pitchFamily="34" charset="-122"/>
              </a:rPr>
              <a:t>赢在细节</a:t>
            </a:r>
          </a:p>
        </p:txBody>
      </p:sp>
      <p:sp>
        <p:nvSpPr>
          <p:cNvPr id="40" name="矩形 39"/>
          <p:cNvSpPr/>
          <p:nvPr/>
        </p:nvSpPr>
        <p:spPr>
          <a:xfrm>
            <a:off x="2684394" y="5776059"/>
            <a:ext cx="6909809" cy="830673"/>
          </a:xfrm>
          <a:prstGeom prst="rect">
            <a:avLst/>
          </a:prstGeom>
        </p:spPr>
        <p:txBody>
          <a:bodyPr wrap="square">
            <a:spAutoFit/>
          </a:bodyPr>
          <a:lstStyle/>
          <a:p>
            <a:pPr algn="ctr"/>
            <a:r>
              <a:rPr lang="zh-CN" altLang="en-US" sz="2399" dirty="0">
                <a:solidFill>
                  <a:schemeClr val="accent3"/>
                </a:solidFill>
                <a:latin typeface="微软雅黑" panose="020B0503020204020204" pitchFamily="34" charset="-122"/>
                <a:ea typeface="微软雅黑" panose="020B0503020204020204" pitchFamily="34" charset="-122"/>
              </a:rPr>
              <a:t>整个流程中用精致的</a:t>
            </a:r>
            <a:r>
              <a:rPr lang="zh-CN" altLang="en-US" sz="2399" dirty="0">
                <a:solidFill>
                  <a:schemeClr val="accent3"/>
                </a:solidFill>
                <a:latin typeface="微软雅黑" panose="020B0503020204020204" pitchFamily="34" charset="-122"/>
                <a:ea typeface="微软雅黑" panose="020B0503020204020204" pitchFamily="34" charset="-122"/>
                <a:sym typeface="Arial" pitchFamily="34" charset="0"/>
              </a:rPr>
              <a:t>细节提升兴通监理的形象，激励员工在未来能更好的与公司携手并进；</a:t>
            </a:r>
          </a:p>
        </p:txBody>
      </p:sp>
      <p:sp>
        <p:nvSpPr>
          <p:cNvPr id="19" name="矩形 1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6" name="TextBox 25"/>
          <p:cNvSpPr txBox="1"/>
          <p:nvPr/>
        </p:nvSpPr>
        <p:spPr>
          <a:xfrm>
            <a:off x="1152881" y="807937"/>
            <a:ext cx="3311075" cy="584547"/>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dirty="0">
                <a:solidFill>
                  <a:schemeClr val="bg1">
                    <a:lumMod val="65000"/>
                  </a:schemeClr>
                </a:solidFill>
              </a:rPr>
              <a:t>活动执行策略</a:t>
            </a:r>
          </a:p>
        </p:txBody>
      </p:sp>
    </p:spTree>
    <p:extLst>
      <p:ext uri="{BB962C8B-B14F-4D97-AF65-F5344CB8AC3E}">
        <p14:creationId xmlns:p14="http://schemas.microsoft.com/office/powerpoint/2010/main" val="3500573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968">
        <p15:prstTrans prst="pageCurlDouble"/>
      </p:transition>
    </mc:Choice>
    <mc:Fallback xmlns="">
      <p:transition spd="slow" advClick="0" advTm="696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00" autoRev="1" fill="hold">
                                              <p:stCondLst>
                                                <p:cond delay="0"/>
                                              </p:stCondLst>
                                            </p:cTn>
                                            <p:tgtEl>
                                              <p:spTgt spid="26"/>
                                            </p:tgtEl>
                                            <p:attrNameLst>
                                              <p:attrName>ppt_w</p:attrName>
                                            </p:attrNameLst>
                                          </p:cBhvr>
                                        </p:anim>
                                        <p:anim by="(#ppt_w*0.50)" calcmode="lin" valueType="num">
                                          <p:cBhvr>
                                            <p:cTn id="8" dur="200" decel="50000" autoRev="1" fill="hold">
                                              <p:stCondLst>
                                                <p:cond delay="0"/>
                                              </p:stCondLst>
                                            </p:cTn>
                                            <p:tgtEl>
                                              <p:spTgt spid="26"/>
                                            </p:tgtEl>
                                            <p:attrNameLst>
                                              <p:attrName>ppt_x</p:attrName>
                                            </p:attrNameLst>
                                          </p:cBhvr>
                                        </p:anim>
                                        <p:anim from="(-#ppt_h/2)" to="(#ppt_y)" calcmode="lin" valueType="num">
                                          <p:cBhvr>
                                            <p:cTn id="9" dur="400" fill="hold">
                                              <p:stCondLst>
                                                <p:cond delay="0"/>
                                              </p:stCondLst>
                                            </p:cTn>
                                            <p:tgtEl>
                                              <p:spTgt spid="26"/>
                                            </p:tgtEl>
                                            <p:attrNameLst>
                                              <p:attrName>ppt_y</p:attrName>
                                            </p:attrNameLst>
                                          </p:cBhvr>
                                        </p:anim>
                                        <p:animRot by="21600000">
                                          <p:cBhvr>
                                            <p:cTn id="10" dur="400" fill="hold">
                                              <p:stCondLst>
                                                <p:cond delay="0"/>
                                              </p:stCondLst>
                                            </p:cTn>
                                            <p:tgtEl>
                                              <p:spTgt spid="26"/>
                                            </p:tgtEl>
                                            <p:attrNameLst>
                                              <p:attrName>r</p:attrName>
                                            </p:attrNameLst>
                                          </p:cBhvr>
                                        </p:animRot>
                                      </p:childTnLst>
                                    </p:cTn>
                                  </p:par>
                                </p:childTnLst>
                              </p:cTn>
                            </p:par>
                            <p:par>
                              <p:cTn id="11" fill="hold">
                                <p:stCondLst>
                                  <p:cond delay="600"/>
                                </p:stCondLst>
                                <p:childTnLst>
                                  <p:par>
                                    <p:cTn id="12" presetID="2" presetClass="entr" presetSubtype="9" fill="hold" grpId="0" nodeType="after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40000">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14:bounceEnd="40000">
                                          <p:cBhvr additive="base">
                                            <p:cTn id="18"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30"/>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14:presetBounceEnd="40000">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14:bounceEnd="40000">
                                          <p:cBhvr additive="base">
                                            <p:cTn id="22"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by="(-#ppt_w*2)" calcmode="lin" valueType="num">
                                          <p:cBhvr rctx="PPT">
                                            <p:cTn id="33" dur="150" autoRev="1" fill="hold">
                                              <p:stCondLst>
                                                <p:cond delay="0"/>
                                              </p:stCondLst>
                                            </p:cTn>
                                            <p:tgtEl>
                                              <p:spTgt spid="35"/>
                                            </p:tgtEl>
                                            <p:attrNameLst>
                                              <p:attrName>ppt_w</p:attrName>
                                            </p:attrNameLst>
                                          </p:cBhvr>
                                        </p:anim>
                                        <p:anim by="(#ppt_w*0.50)" calcmode="lin" valueType="num">
                                          <p:cBhvr>
                                            <p:cTn id="34" dur="150" decel="50000" autoRev="1" fill="hold">
                                              <p:stCondLst>
                                                <p:cond delay="0"/>
                                              </p:stCondLst>
                                            </p:cTn>
                                            <p:tgtEl>
                                              <p:spTgt spid="35"/>
                                            </p:tgtEl>
                                            <p:attrNameLst>
                                              <p:attrName>ppt_x</p:attrName>
                                            </p:attrNameLst>
                                          </p:cBhvr>
                                        </p:anim>
                                        <p:anim from="(-#ppt_h/2)" to="(#ppt_y)" calcmode="lin" valueType="num">
                                          <p:cBhvr>
                                            <p:cTn id="35" dur="300" fill="hold">
                                              <p:stCondLst>
                                                <p:cond delay="0"/>
                                              </p:stCondLst>
                                            </p:cTn>
                                            <p:tgtEl>
                                              <p:spTgt spid="35"/>
                                            </p:tgtEl>
                                            <p:attrNameLst>
                                              <p:attrName>ppt_y</p:attrName>
                                            </p:attrNameLst>
                                          </p:cBhvr>
                                        </p:anim>
                                        <p:animRot by="21600000">
                                          <p:cBhvr>
                                            <p:cTn id="36" dur="300" fill="hold">
                                              <p:stCondLst>
                                                <p:cond delay="0"/>
                                              </p:stCondLst>
                                            </p:cTn>
                                            <p:tgtEl>
                                              <p:spTgt spid="35"/>
                                            </p:tgtEl>
                                            <p:attrNameLst>
                                              <p:attrName>r</p:attrName>
                                            </p:attrNameLst>
                                          </p:cBhvr>
                                        </p:animRot>
                                      </p:childTnLst>
                                    </p:cTn>
                                  </p:par>
                                </p:childTnLst>
                              </p:cTn>
                            </p:par>
                            <p:par>
                              <p:cTn id="37" fill="hold">
                                <p:stCondLst>
                                  <p:cond delay="1990"/>
                                </p:stCondLst>
                                <p:childTnLst>
                                  <p:par>
                                    <p:cTn id="38" presetID="22" presetClass="entr" presetSubtype="2"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249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par>
                              <p:cTn id="45" fill="hold">
                                <p:stCondLst>
                                  <p:cond delay="299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childTnLst>
                              </p:cTn>
                            </p:par>
                            <p:par>
                              <p:cTn id="49" fill="hold">
                                <p:stCondLst>
                                  <p:cond delay="349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400"/>
                                            <p:tgtEl>
                                              <p:spTgt spid="33"/>
                                            </p:tgtEl>
                                          </p:cBhvr>
                                        </p:animEffect>
                                      </p:childTnLst>
                                    </p:cTn>
                                  </p:par>
                                </p:childTnLst>
                              </p:cTn>
                            </p:par>
                            <p:par>
                              <p:cTn id="53" fill="hold">
                                <p:stCondLst>
                                  <p:cond delay="389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400" fill="hold"/>
                                            <p:tgtEl>
                                              <p:spTgt spid="37"/>
                                            </p:tgtEl>
                                            <p:attrNameLst>
                                              <p:attrName>ppt_w</p:attrName>
                                            </p:attrNameLst>
                                          </p:cBhvr>
                                          <p:tavLst>
                                            <p:tav tm="0">
                                              <p:val>
                                                <p:fltVal val="0"/>
                                              </p:val>
                                            </p:tav>
                                            <p:tav tm="100000">
                                              <p:val>
                                                <p:strVal val="#ppt_w"/>
                                              </p:val>
                                            </p:tav>
                                          </p:tavLst>
                                        </p:anim>
                                        <p:anim calcmode="lin" valueType="num">
                                          <p:cBhvr>
                                            <p:cTn id="57" dur="400" fill="hold"/>
                                            <p:tgtEl>
                                              <p:spTgt spid="37"/>
                                            </p:tgtEl>
                                            <p:attrNameLst>
                                              <p:attrName>ppt_h</p:attrName>
                                            </p:attrNameLst>
                                          </p:cBhvr>
                                          <p:tavLst>
                                            <p:tav tm="0">
                                              <p:val>
                                                <p:fltVal val="0"/>
                                              </p:val>
                                            </p:tav>
                                            <p:tav tm="100000">
                                              <p:val>
                                                <p:strVal val="#ppt_h"/>
                                              </p:val>
                                            </p:tav>
                                          </p:tavLst>
                                        </p:anim>
                                        <p:anim calcmode="lin" valueType="num">
                                          <p:cBhvr>
                                            <p:cTn id="58" dur="400" fill="hold"/>
                                            <p:tgtEl>
                                              <p:spTgt spid="37"/>
                                            </p:tgtEl>
                                            <p:attrNameLst>
                                              <p:attrName>style.rotation</p:attrName>
                                            </p:attrNameLst>
                                          </p:cBhvr>
                                          <p:tavLst>
                                            <p:tav tm="0">
                                              <p:val>
                                                <p:fltVal val="90"/>
                                              </p:val>
                                            </p:tav>
                                            <p:tav tm="100000">
                                              <p:val>
                                                <p:fltVal val="0"/>
                                              </p:val>
                                            </p:tav>
                                          </p:tavLst>
                                        </p:anim>
                                        <p:animEffect transition="in" filter="fade">
                                          <p:cBhvr>
                                            <p:cTn id="59" dur="400"/>
                                            <p:tgtEl>
                                              <p:spTgt spid="37"/>
                                            </p:tgtEl>
                                          </p:cBhvr>
                                        </p:animEffect>
                                      </p:childTnLst>
                                    </p:cTn>
                                  </p:par>
                                </p:childTnLst>
                              </p:cTn>
                            </p:par>
                            <p:par>
                              <p:cTn id="60" fill="hold">
                                <p:stCondLst>
                                  <p:cond delay="429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79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400"/>
                                            <p:tgtEl>
                                              <p:spTgt spid="31"/>
                                            </p:tgtEl>
                                          </p:cBhvr>
                                        </p:animEffect>
                                      </p:childTnLst>
                                    </p:cTn>
                                  </p:par>
                                </p:childTnLst>
                              </p:cTn>
                            </p:par>
                            <p:par>
                              <p:cTn id="68" fill="hold">
                                <p:stCondLst>
                                  <p:cond delay="5190"/>
                                </p:stCondLst>
                                <p:childTnLst>
                                  <p:par>
                                    <p:cTn id="69" presetID="3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fltVal val="0"/>
                                              </p:val>
                                            </p:tav>
                                            <p:tav tm="100000">
                                              <p:val>
                                                <p:strVal val="#ppt_h"/>
                                              </p:val>
                                            </p:tav>
                                          </p:tavLst>
                                        </p:anim>
                                        <p:anim calcmode="lin" valueType="num">
                                          <p:cBhvr>
                                            <p:cTn id="73" dur="400" fill="hold"/>
                                            <p:tgtEl>
                                              <p:spTgt spid="39"/>
                                            </p:tgtEl>
                                            <p:attrNameLst>
                                              <p:attrName>style.rotation</p:attrName>
                                            </p:attrNameLst>
                                          </p:cBhvr>
                                          <p:tavLst>
                                            <p:tav tm="0">
                                              <p:val>
                                                <p:fltVal val="90"/>
                                              </p:val>
                                            </p:tav>
                                            <p:tav tm="100000">
                                              <p:val>
                                                <p:fltVal val="0"/>
                                              </p:val>
                                            </p:tav>
                                          </p:tavLst>
                                        </p:anim>
                                        <p:animEffect transition="in" filter="fade">
                                          <p:cBhvr>
                                            <p:cTn id="74" dur="400"/>
                                            <p:tgtEl>
                                              <p:spTgt spid="39"/>
                                            </p:tgtEl>
                                          </p:cBhvr>
                                        </p:animEffect>
                                      </p:childTnLst>
                                    </p:cTn>
                                  </p:par>
                                </p:childTnLst>
                              </p:cTn>
                            </p:par>
                            <p:par>
                              <p:cTn id="75" fill="hold">
                                <p:stCondLst>
                                  <p:cond delay="559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00" autoRev="1" fill="hold">
                                              <p:stCondLst>
                                                <p:cond delay="0"/>
                                              </p:stCondLst>
                                            </p:cTn>
                                            <p:tgtEl>
                                              <p:spTgt spid="26"/>
                                            </p:tgtEl>
                                            <p:attrNameLst>
                                              <p:attrName>ppt_w</p:attrName>
                                            </p:attrNameLst>
                                          </p:cBhvr>
                                        </p:anim>
                                        <p:anim by="(#ppt_w*0.50)" calcmode="lin" valueType="num">
                                          <p:cBhvr>
                                            <p:cTn id="8" dur="200" decel="50000" autoRev="1" fill="hold">
                                              <p:stCondLst>
                                                <p:cond delay="0"/>
                                              </p:stCondLst>
                                            </p:cTn>
                                            <p:tgtEl>
                                              <p:spTgt spid="26"/>
                                            </p:tgtEl>
                                            <p:attrNameLst>
                                              <p:attrName>ppt_x</p:attrName>
                                            </p:attrNameLst>
                                          </p:cBhvr>
                                        </p:anim>
                                        <p:anim from="(-#ppt_h/2)" to="(#ppt_y)" calcmode="lin" valueType="num">
                                          <p:cBhvr>
                                            <p:cTn id="9" dur="400" fill="hold">
                                              <p:stCondLst>
                                                <p:cond delay="0"/>
                                              </p:stCondLst>
                                            </p:cTn>
                                            <p:tgtEl>
                                              <p:spTgt spid="26"/>
                                            </p:tgtEl>
                                            <p:attrNameLst>
                                              <p:attrName>ppt_y</p:attrName>
                                            </p:attrNameLst>
                                          </p:cBhvr>
                                        </p:anim>
                                        <p:animRot by="21600000">
                                          <p:cBhvr>
                                            <p:cTn id="10" dur="400" fill="hold">
                                              <p:stCondLst>
                                                <p:cond delay="0"/>
                                              </p:stCondLst>
                                            </p:cTn>
                                            <p:tgtEl>
                                              <p:spTgt spid="26"/>
                                            </p:tgtEl>
                                            <p:attrNameLst>
                                              <p:attrName>r</p:attrName>
                                            </p:attrNameLst>
                                          </p:cBhvr>
                                        </p:animRot>
                                      </p:childTnLst>
                                    </p:cTn>
                                  </p:par>
                                </p:childTnLst>
                              </p:cTn>
                            </p:par>
                            <p:par>
                              <p:cTn id="11" fill="hold">
                                <p:stCondLst>
                                  <p:cond delay="600"/>
                                </p:stCondLst>
                                <p:childTnLst>
                                  <p:par>
                                    <p:cTn id="12" presetID="2" presetClass="entr" presetSubtype="9"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1+#ppt_w/2"/>
                                              </p:val>
                                            </p:tav>
                                            <p:tav tm="100000">
                                              <p:val>
                                                <p:strVal val="#ppt_x"/>
                                              </p:val>
                                            </p:tav>
                                          </p:tavLst>
                                        </p:anim>
                                        <p:anim calcmode="lin" valueType="num">
                                          <p:cBhvr additive="base">
                                            <p:cTn id="19" dur="500" fill="hold"/>
                                            <p:tgtEl>
                                              <p:spTgt spid="30"/>
                                            </p:tgtEl>
                                            <p:attrNameLst>
                                              <p:attrName>ppt_y</p:attrName>
                                            </p:attrNameLst>
                                          </p:cBhvr>
                                          <p:tavLst>
                                            <p:tav tm="0">
                                              <p:val>
                                                <p:strVal val="0-#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1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5"/>
                                            </p:tgtEl>
                                            <p:attrNameLst>
                                              <p:attrName>style.visibility</p:attrName>
                                            </p:attrNameLst>
                                          </p:cBhvr>
                                          <p:to>
                                            <p:strVal val="visible"/>
                                          </p:to>
                                        </p:set>
                                        <p:anim by="(-#ppt_w*2)" calcmode="lin" valueType="num">
                                          <p:cBhvr rctx="PPT">
                                            <p:cTn id="33" dur="150" autoRev="1" fill="hold">
                                              <p:stCondLst>
                                                <p:cond delay="0"/>
                                              </p:stCondLst>
                                            </p:cTn>
                                            <p:tgtEl>
                                              <p:spTgt spid="35"/>
                                            </p:tgtEl>
                                            <p:attrNameLst>
                                              <p:attrName>ppt_w</p:attrName>
                                            </p:attrNameLst>
                                          </p:cBhvr>
                                        </p:anim>
                                        <p:anim by="(#ppt_w*0.50)" calcmode="lin" valueType="num">
                                          <p:cBhvr>
                                            <p:cTn id="34" dur="150" decel="50000" autoRev="1" fill="hold">
                                              <p:stCondLst>
                                                <p:cond delay="0"/>
                                              </p:stCondLst>
                                            </p:cTn>
                                            <p:tgtEl>
                                              <p:spTgt spid="35"/>
                                            </p:tgtEl>
                                            <p:attrNameLst>
                                              <p:attrName>ppt_x</p:attrName>
                                            </p:attrNameLst>
                                          </p:cBhvr>
                                        </p:anim>
                                        <p:anim from="(-#ppt_h/2)" to="(#ppt_y)" calcmode="lin" valueType="num">
                                          <p:cBhvr>
                                            <p:cTn id="35" dur="300" fill="hold">
                                              <p:stCondLst>
                                                <p:cond delay="0"/>
                                              </p:stCondLst>
                                            </p:cTn>
                                            <p:tgtEl>
                                              <p:spTgt spid="35"/>
                                            </p:tgtEl>
                                            <p:attrNameLst>
                                              <p:attrName>ppt_y</p:attrName>
                                            </p:attrNameLst>
                                          </p:cBhvr>
                                        </p:anim>
                                        <p:animRot by="21600000">
                                          <p:cBhvr>
                                            <p:cTn id="36" dur="300" fill="hold">
                                              <p:stCondLst>
                                                <p:cond delay="0"/>
                                              </p:stCondLst>
                                            </p:cTn>
                                            <p:tgtEl>
                                              <p:spTgt spid="35"/>
                                            </p:tgtEl>
                                            <p:attrNameLst>
                                              <p:attrName>r</p:attrName>
                                            </p:attrNameLst>
                                          </p:cBhvr>
                                        </p:animRot>
                                      </p:childTnLst>
                                    </p:cTn>
                                  </p:par>
                                </p:childTnLst>
                              </p:cTn>
                            </p:par>
                            <p:par>
                              <p:cTn id="37" fill="hold">
                                <p:stCondLst>
                                  <p:cond delay="1990"/>
                                </p:stCondLst>
                                <p:childTnLst>
                                  <p:par>
                                    <p:cTn id="38" presetID="22" presetClass="entr" presetSubtype="2"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2490"/>
                                </p:stCondLst>
                                <p:childTnLst>
                                  <p:par>
                                    <p:cTn id="42" presetID="22" presetClass="entr" presetSubtype="2"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right)">
                                          <p:cBhvr>
                                            <p:cTn id="44" dur="500"/>
                                            <p:tgtEl>
                                              <p:spTgt spid="34"/>
                                            </p:tgtEl>
                                          </p:cBhvr>
                                        </p:animEffect>
                                      </p:childTnLst>
                                    </p:cTn>
                                  </p:par>
                                </p:childTnLst>
                              </p:cTn>
                            </p:par>
                            <p:par>
                              <p:cTn id="45" fill="hold">
                                <p:stCondLst>
                                  <p:cond delay="299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childTnLst>
                              </p:cTn>
                            </p:par>
                            <p:par>
                              <p:cTn id="49" fill="hold">
                                <p:stCondLst>
                                  <p:cond delay="349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400"/>
                                            <p:tgtEl>
                                              <p:spTgt spid="33"/>
                                            </p:tgtEl>
                                          </p:cBhvr>
                                        </p:animEffect>
                                      </p:childTnLst>
                                    </p:cTn>
                                  </p:par>
                                </p:childTnLst>
                              </p:cTn>
                            </p:par>
                            <p:par>
                              <p:cTn id="53" fill="hold">
                                <p:stCondLst>
                                  <p:cond delay="3890"/>
                                </p:stCondLst>
                                <p:childTnLst>
                                  <p:par>
                                    <p:cTn id="54" presetID="31"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400" fill="hold"/>
                                            <p:tgtEl>
                                              <p:spTgt spid="37"/>
                                            </p:tgtEl>
                                            <p:attrNameLst>
                                              <p:attrName>ppt_w</p:attrName>
                                            </p:attrNameLst>
                                          </p:cBhvr>
                                          <p:tavLst>
                                            <p:tav tm="0">
                                              <p:val>
                                                <p:fltVal val="0"/>
                                              </p:val>
                                            </p:tav>
                                            <p:tav tm="100000">
                                              <p:val>
                                                <p:strVal val="#ppt_w"/>
                                              </p:val>
                                            </p:tav>
                                          </p:tavLst>
                                        </p:anim>
                                        <p:anim calcmode="lin" valueType="num">
                                          <p:cBhvr>
                                            <p:cTn id="57" dur="400" fill="hold"/>
                                            <p:tgtEl>
                                              <p:spTgt spid="37"/>
                                            </p:tgtEl>
                                            <p:attrNameLst>
                                              <p:attrName>ppt_h</p:attrName>
                                            </p:attrNameLst>
                                          </p:cBhvr>
                                          <p:tavLst>
                                            <p:tav tm="0">
                                              <p:val>
                                                <p:fltVal val="0"/>
                                              </p:val>
                                            </p:tav>
                                            <p:tav tm="100000">
                                              <p:val>
                                                <p:strVal val="#ppt_h"/>
                                              </p:val>
                                            </p:tav>
                                          </p:tavLst>
                                        </p:anim>
                                        <p:anim calcmode="lin" valueType="num">
                                          <p:cBhvr>
                                            <p:cTn id="58" dur="400" fill="hold"/>
                                            <p:tgtEl>
                                              <p:spTgt spid="37"/>
                                            </p:tgtEl>
                                            <p:attrNameLst>
                                              <p:attrName>style.rotation</p:attrName>
                                            </p:attrNameLst>
                                          </p:cBhvr>
                                          <p:tavLst>
                                            <p:tav tm="0">
                                              <p:val>
                                                <p:fltVal val="90"/>
                                              </p:val>
                                            </p:tav>
                                            <p:tav tm="100000">
                                              <p:val>
                                                <p:fltVal val="0"/>
                                              </p:val>
                                            </p:tav>
                                          </p:tavLst>
                                        </p:anim>
                                        <p:animEffect transition="in" filter="fade">
                                          <p:cBhvr>
                                            <p:cTn id="59" dur="400"/>
                                            <p:tgtEl>
                                              <p:spTgt spid="37"/>
                                            </p:tgtEl>
                                          </p:cBhvr>
                                        </p:animEffect>
                                      </p:childTnLst>
                                    </p:cTn>
                                  </p:par>
                                </p:childTnLst>
                              </p:cTn>
                            </p:par>
                            <p:par>
                              <p:cTn id="60" fill="hold">
                                <p:stCondLst>
                                  <p:cond delay="429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79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400"/>
                                            <p:tgtEl>
                                              <p:spTgt spid="31"/>
                                            </p:tgtEl>
                                          </p:cBhvr>
                                        </p:animEffect>
                                      </p:childTnLst>
                                    </p:cTn>
                                  </p:par>
                                </p:childTnLst>
                              </p:cTn>
                            </p:par>
                            <p:par>
                              <p:cTn id="68" fill="hold">
                                <p:stCondLst>
                                  <p:cond delay="5190"/>
                                </p:stCondLst>
                                <p:childTnLst>
                                  <p:par>
                                    <p:cTn id="69" presetID="31"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fltVal val="0"/>
                                              </p:val>
                                            </p:tav>
                                            <p:tav tm="100000">
                                              <p:val>
                                                <p:strVal val="#ppt_h"/>
                                              </p:val>
                                            </p:tav>
                                          </p:tavLst>
                                        </p:anim>
                                        <p:anim calcmode="lin" valueType="num">
                                          <p:cBhvr>
                                            <p:cTn id="73" dur="400" fill="hold"/>
                                            <p:tgtEl>
                                              <p:spTgt spid="39"/>
                                            </p:tgtEl>
                                            <p:attrNameLst>
                                              <p:attrName>style.rotation</p:attrName>
                                            </p:attrNameLst>
                                          </p:cBhvr>
                                          <p:tavLst>
                                            <p:tav tm="0">
                                              <p:val>
                                                <p:fltVal val="90"/>
                                              </p:val>
                                            </p:tav>
                                            <p:tav tm="100000">
                                              <p:val>
                                                <p:fltVal val="0"/>
                                              </p:val>
                                            </p:tav>
                                          </p:tavLst>
                                        </p:anim>
                                        <p:animEffect transition="in" filter="fade">
                                          <p:cBhvr>
                                            <p:cTn id="74" dur="400"/>
                                            <p:tgtEl>
                                              <p:spTgt spid="39"/>
                                            </p:tgtEl>
                                          </p:cBhvr>
                                        </p:animEffect>
                                      </p:childTnLst>
                                    </p:cTn>
                                  </p:par>
                                </p:childTnLst>
                              </p:cTn>
                            </p:par>
                            <p:par>
                              <p:cTn id="75" fill="hold">
                                <p:stCondLst>
                                  <p:cond delay="5590"/>
                                </p:stCondLst>
                                <p:childTnLst>
                                  <p:par>
                                    <p:cTn id="76" presetID="22" presetClass="entr" presetSubtype="1"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up)">
                                          <p:cBhvr>
                                            <p:cTn id="7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2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矩形 39"/>
          <p:cNvSpPr/>
          <p:nvPr/>
        </p:nvSpPr>
        <p:spPr>
          <a:xfrm>
            <a:off x="2786569" y="6102131"/>
            <a:ext cx="6983240" cy="768085"/>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矩形 37"/>
          <p:cNvSpPr/>
          <p:nvPr/>
        </p:nvSpPr>
        <p:spPr>
          <a:xfrm>
            <a:off x="6372652" y="5718087"/>
            <a:ext cx="3397157" cy="1152128"/>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58028" y="876956"/>
            <a:ext cx="5040560" cy="504055"/>
          </a:xfrm>
        </p:spPr>
        <p:txBody>
          <a:bodyPr>
            <a:noAutofit/>
          </a:bodyPr>
          <a:lstStyle/>
          <a:p>
            <a:r>
              <a:rPr lang="zh-CN" altLang="en-US" sz="4000" b="1" dirty="0" smtClean="0">
                <a:solidFill>
                  <a:schemeClr val="bg1">
                    <a:lumMod val="65000"/>
                  </a:schemeClr>
                </a:solidFill>
              </a:rPr>
              <a:t>奖项设计</a:t>
            </a:r>
            <a:endParaRPr lang="zh-CN" altLang="en-US" sz="4000" b="1" dirty="0">
              <a:solidFill>
                <a:schemeClr val="bg1">
                  <a:lumMod val="65000"/>
                </a:schemeClr>
              </a:solidFill>
            </a:endParaRPr>
          </a:p>
        </p:txBody>
      </p:sp>
      <p:sp>
        <p:nvSpPr>
          <p:cNvPr id="3" name="矩形 2"/>
          <p:cNvSpPr/>
          <p:nvPr/>
        </p:nvSpPr>
        <p:spPr>
          <a:xfrm>
            <a:off x="4708443" y="4998007"/>
            <a:ext cx="3015832" cy="1872208"/>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41" name="组合 40"/>
          <p:cNvGrpSpPr/>
          <p:nvPr/>
        </p:nvGrpSpPr>
        <p:grpSpPr>
          <a:xfrm>
            <a:off x="8251952" y="4337633"/>
            <a:ext cx="931363" cy="1577963"/>
            <a:chOff x="3605364" y="1960593"/>
            <a:chExt cx="1933273" cy="3275453"/>
          </a:xfrm>
          <a:effectLst/>
        </p:grpSpPr>
        <p:pic>
          <p:nvPicPr>
            <p:cNvPr id="42" name="图片 4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5364" y="1960593"/>
              <a:ext cx="1933273" cy="3275453"/>
            </a:xfrm>
            <a:prstGeom prst="rect">
              <a:avLst/>
            </a:prstGeom>
          </p:spPr>
        </p:pic>
        <p:sp>
          <p:nvSpPr>
            <p:cNvPr id="45" name="任意多边形 44"/>
            <p:cNvSpPr/>
            <p:nvPr/>
          </p:nvSpPr>
          <p:spPr>
            <a:xfrm>
              <a:off x="4583492" y="2297562"/>
              <a:ext cx="841496" cy="1920009"/>
            </a:xfrm>
            <a:custGeom>
              <a:avLst/>
              <a:gdLst>
                <a:gd name="connsiteX0" fmla="*/ 0 w 841495"/>
                <a:gd name="connsiteY0" fmla="*/ 0 h 1920008"/>
                <a:gd name="connsiteX1" fmla="*/ 841495 w 841495"/>
                <a:gd name="connsiteY1" fmla="*/ 0 h 1920008"/>
                <a:gd name="connsiteX2" fmla="*/ 841495 w 841495"/>
                <a:gd name="connsiteY2" fmla="*/ 1920008 h 1920008"/>
              </a:gdLst>
              <a:ahLst/>
              <a:cxnLst>
                <a:cxn ang="0">
                  <a:pos x="connsiteX0" y="connsiteY0"/>
                </a:cxn>
                <a:cxn ang="0">
                  <a:pos x="connsiteX1" y="connsiteY1"/>
                </a:cxn>
                <a:cxn ang="0">
                  <a:pos x="connsiteX2" y="connsiteY2"/>
                </a:cxn>
              </a:cxnLst>
              <a:rect l="l" t="t" r="r" b="b"/>
              <a:pathLst>
                <a:path w="841495" h="1920008">
                  <a:moveTo>
                    <a:pt x="0" y="0"/>
                  </a:moveTo>
                  <a:lnTo>
                    <a:pt x="841495" y="0"/>
                  </a:lnTo>
                  <a:lnTo>
                    <a:pt x="841495" y="1920008"/>
                  </a:lnTo>
                  <a:close/>
                </a:path>
              </a:pathLst>
            </a:custGeom>
            <a:gradFill flip="none" rotWithShape="1">
              <a:gsLst>
                <a:gs pos="0">
                  <a:schemeClr val="bg1">
                    <a:alpha val="30000"/>
                  </a:schemeClr>
                </a:gs>
                <a:gs pos="62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6" name="组合 45"/>
          <p:cNvGrpSpPr/>
          <p:nvPr/>
        </p:nvGrpSpPr>
        <p:grpSpPr>
          <a:xfrm>
            <a:off x="4704191" y="3290553"/>
            <a:ext cx="3024336" cy="1769387"/>
            <a:chOff x="664749" y="2230735"/>
            <a:chExt cx="3963734" cy="2318981"/>
          </a:xfrm>
        </p:grpSpPr>
        <p:pic>
          <p:nvPicPr>
            <p:cNvPr id="47" name="图片 4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4749" y="2230735"/>
              <a:ext cx="3963734" cy="2318981"/>
            </a:xfrm>
            <a:prstGeom prst="rect">
              <a:avLst/>
            </a:prstGeom>
          </p:spPr>
        </p:pic>
        <p:sp>
          <p:nvSpPr>
            <p:cNvPr id="48" name="矩形 47"/>
            <p:cNvSpPr/>
            <p:nvPr/>
          </p:nvSpPr>
          <p:spPr>
            <a:xfrm>
              <a:off x="1185813" y="2383135"/>
              <a:ext cx="2926606" cy="1824608"/>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矩形 13"/>
            <p:cNvSpPr/>
            <p:nvPr/>
          </p:nvSpPr>
          <p:spPr>
            <a:xfrm>
              <a:off x="3016509" y="2383135"/>
              <a:ext cx="1095910" cy="1824608"/>
            </a:xfrm>
            <a:custGeom>
              <a:avLst/>
              <a:gdLst/>
              <a:ahLst/>
              <a:cxnLst/>
              <a:rect l="l" t="t" r="r" b="b"/>
              <a:pathLst>
                <a:path w="1095910" h="1824608">
                  <a:moveTo>
                    <a:pt x="0" y="0"/>
                  </a:moveTo>
                  <a:lnTo>
                    <a:pt x="1095910" y="0"/>
                  </a:lnTo>
                  <a:lnTo>
                    <a:pt x="1095910" y="1824608"/>
                  </a:lnTo>
                  <a:lnTo>
                    <a:pt x="1084499" y="1824608"/>
                  </a:lnTo>
                  <a:close/>
                </a:path>
              </a:pathLst>
            </a:custGeom>
            <a:gradFill>
              <a:gsLst>
                <a:gs pos="0">
                  <a:schemeClr val="bg1">
                    <a:alpha val="37000"/>
                  </a:schemeClr>
                </a:gs>
                <a:gs pos="100000">
                  <a:schemeClr val="bg1">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6" name="TextBox 20"/>
          <p:cNvSpPr txBox="1"/>
          <p:nvPr/>
        </p:nvSpPr>
        <p:spPr>
          <a:xfrm>
            <a:off x="6058463" y="5025445"/>
            <a:ext cx="315792"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A</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57" name="TextBox 20"/>
          <p:cNvSpPr txBox="1"/>
          <p:nvPr/>
        </p:nvSpPr>
        <p:spPr>
          <a:xfrm>
            <a:off x="8554930" y="5786321"/>
            <a:ext cx="325409"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B</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58" name="TextBox 20"/>
          <p:cNvSpPr txBox="1"/>
          <p:nvPr/>
        </p:nvSpPr>
        <p:spPr>
          <a:xfrm>
            <a:off x="3631224" y="6039220"/>
            <a:ext cx="327013" cy="841321"/>
          </a:xfrm>
          <a:prstGeom prst="rect">
            <a:avLst/>
          </a:prstGeom>
          <a:noFill/>
        </p:spPr>
        <p:txBody>
          <a:bodyPr wrap="none" lIns="0" tIns="0" rIns="0" bIns="0" rtlCol="0">
            <a:spAutoFit/>
          </a:bodyPr>
          <a:lstStyle/>
          <a:p>
            <a:pPr algn="ctr"/>
            <a:r>
              <a:rPr lang="en-US" altLang="zh-CN" sz="5467" b="1" dirty="0">
                <a:solidFill>
                  <a:schemeClr val="bg1">
                    <a:lumMod val="95000"/>
                  </a:schemeClr>
                </a:solidFill>
                <a:latin typeface="Agency FB" panose="020B0503020202020204" pitchFamily="34" charset="0"/>
                <a:ea typeface="微软雅黑" pitchFamily="34" charset="-122"/>
              </a:rPr>
              <a:t>C</a:t>
            </a:r>
            <a:endParaRPr lang="zh-CN" altLang="en-US" sz="5467" b="1" dirty="0">
              <a:solidFill>
                <a:schemeClr val="bg1">
                  <a:lumMod val="95000"/>
                </a:schemeClr>
              </a:solidFill>
              <a:latin typeface="Agency FB" panose="020B0503020202020204" pitchFamily="34" charset="0"/>
              <a:ea typeface="微软雅黑" pitchFamily="34" charset="-122"/>
            </a:endParaRPr>
          </a:p>
        </p:txBody>
      </p:sp>
      <p:sp>
        <p:nvSpPr>
          <p:cNvPr id="69" name="TextBox 19"/>
          <p:cNvSpPr txBox="1"/>
          <p:nvPr/>
        </p:nvSpPr>
        <p:spPr>
          <a:xfrm>
            <a:off x="4708774" y="1595483"/>
            <a:ext cx="2880517" cy="738664"/>
          </a:xfrm>
          <a:prstGeom prst="rect">
            <a:avLst/>
          </a:prstGeom>
          <a:noFill/>
        </p:spPr>
        <p:txBody>
          <a:bodyPr wrap="square" lIns="0" tIns="0" rIns="0" bIns="0" rtlCol="0">
            <a:spAutoFit/>
          </a:bodyPr>
          <a:lstStyle/>
          <a:p>
            <a:pPr algn="ctr"/>
            <a:r>
              <a:rPr lang="zh-CN" altLang="en-US" sz="4800" b="1" dirty="0">
                <a:solidFill>
                  <a:srgbClr val="4BB4DB"/>
                </a:solidFill>
                <a:latin typeface="微软雅黑" panose="020B0503020204020204" pitchFamily="34" charset="-122"/>
                <a:ea typeface="微软雅黑" panose="020B0503020204020204" pitchFamily="34" charset="-122"/>
              </a:rPr>
              <a:t>一等奖</a:t>
            </a:r>
          </a:p>
        </p:txBody>
      </p:sp>
      <p:sp>
        <p:nvSpPr>
          <p:cNvPr id="72" name="TextBox 106"/>
          <p:cNvSpPr txBox="1"/>
          <p:nvPr/>
        </p:nvSpPr>
        <p:spPr>
          <a:xfrm>
            <a:off x="4362523" y="2479325"/>
            <a:ext cx="3573016" cy="307777"/>
          </a:xfrm>
          <a:prstGeom prst="rect">
            <a:avLst/>
          </a:prstGeom>
          <a:noFill/>
        </p:spPr>
        <p:txBody>
          <a:bodyPr wrap="square" lIns="0" tIns="0" rIns="0" bIns="0" rtlCol="0">
            <a:spAutoFit/>
          </a:bodyPr>
          <a:lstStyle/>
          <a:p>
            <a:pPr algn="ctr">
              <a:lnSpc>
                <a:spcPct val="100000"/>
              </a:lnSpc>
            </a:pPr>
            <a:r>
              <a:rPr lang="zh-CN" altLang="en-US" sz="2000" dirty="0">
                <a:latin typeface="微软雅黑" panose="020B0503020204020204" pitchFamily="34" charset="-122"/>
                <a:ea typeface="微软雅黑" panose="020B0503020204020204" pitchFamily="34" charset="-122"/>
              </a:rPr>
              <a:t>价值</a:t>
            </a:r>
            <a:r>
              <a:rPr lang="en-US" altLang="zh-CN" sz="2000" dirty="0">
                <a:latin typeface="微软雅黑" panose="020B0503020204020204" pitchFamily="34" charset="-122"/>
                <a:ea typeface="微软雅黑" panose="020B0503020204020204" pitchFamily="34" charset="-122"/>
              </a:rPr>
              <a:t>5000</a:t>
            </a:r>
            <a:r>
              <a:rPr lang="zh-CN" altLang="en-US" sz="2000" dirty="0">
                <a:latin typeface="微软雅黑" panose="020B0503020204020204" pitchFamily="34" charset="-122"/>
                <a:ea typeface="微软雅黑" panose="020B0503020204020204" pitchFamily="34" charset="-122"/>
              </a:rPr>
              <a:t>元笔记本电脑（</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名）</a:t>
            </a:r>
            <a:endParaRPr lang="en-US" altLang="zh-CN" sz="2000" dirty="0">
              <a:latin typeface="微软雅黑" panose="020B0503020204020204" pitchFamily="34" charset="-122"/>
              <a:ea typeface="微软雅黑" panose="020B0503020204020204" pitchFamily="34" charset="-122"/>
            </a:endParaRPr>
          </a:p>
        </p:txBody>
      </p:sp>
      <p:sp>
        <p:nvSpPr>
          <p:cNvPr id="73" name="TextBox 19"/>
          <p:cNvSpPr txBox="1"/>
          <p:nvPr/>
        </p:nvSpPr>
        <p:spPr>
          <a:xfrm>
            <a:off x="8232208" y="2979325"/>
            <a:ext cx="1877264" cy="615553"/>
          </a:xfrm>
          <a:prstGeom prst="rect">
            <a:avLst/>
          </a:prstGeom>
          <a:noFill/>
        </p:spPr>
        <p:txBody>
          <a:bodyPr wrap="square" lIns="0" tIns="0" rIns="0" bIns="0" rtlCol="0">
            <a:spAutoFit/>
          </a:bodyPr>
          <a:lstStyle/>
          <a:p>
            <a:r>
              <a:rPr lang="zh-CN" altLang="en-US" sz="4000" b="1" dirty="0">
                <a:solidFill>
                  <a:srgbClr val="FEDE17"/>
                </a:solidFill>
                <a:latin typeface="微软雅黑" panose="020B0503020204020204" pitchFamily="34" charset="-122"/>
                <a:ea typeface="微软雅黑" panose="020B0503020204020204" pitchFamily="34" charset="-122"/>
              </a:rPr>
              <a:t>二等奖</a:t>
            </a:r>
          </a:p>
        </p:txBody>
      </p:sp>
      <p:sp>
        <p:nvSpPr>
          <p:cNvPr id="74" name="TextBox 106"/>
          <p:cNvSpPr txBox="1"/>
          <p:nvPr/>
        </p:nvSpPr>
        <p:spPr>
          <a:xfrm>
            <a:off x="8232207" y="3676047"/>
            <a:ext cx="3261020" cy="738664"/>
          </a:xfrm>
          <a:prstGeom prst="rect">
            <a:avLst/>
          </a:prstGeom>
          <a:noFill/>
        </p:spPr>
        <p:txBody>
          <a:bodyPr wrap="square" lIns="0" tIns="0" rIns="0" bIns="0" rtlCol="0">
            <a:spAutoFit/>
          </a:bodyPr>
          <a:lstStyle/>
          <a:p>
            <a:pPr>
              <a:lnSpc>
                <a:spcPct val="100000"/>
              </a:lnSpc>
            </a:pPr>
            <a:r>
              <a:rPr lang="zh-CN" altLang="en-US" sz="2400" dirty="0">
                <a:latin typeface="微软雅黑" panose="020B0503020204020204" pitchFamily="34" charset="-122"/>
                <a:ea typeface="微软雅黑" panose="020B0503020204020204" pitchFamily="34" charset="-122"/>
              </a:rPr>
              <a:t>价值</a:t>
            </a:r>
            <a:r>
              <a:rPr lang="en-US" altLang="zh-CN" sz="2400" dirty="0">
                <a:latin typeface="微软雅黑" panose="020B0503020204020204" pitchFamily="34" charset="-122"/>
                <a:ea typeface="微软雅黑" panose="020B0503020204020204" pitchFamily="34" charset="-122"/>
              </a:rPr>
              <a:t>3000</a:t>
            </a:r>
            <a:r>
              <a:rPr lang="zh-CN" altLang="en-US" sz="2400" dirty="0">
                <a:latin typeface="微软雅黑" panose="020B0503020204020204" pitchFamily="34" charset="-122"/>
                <a:ea typeface="微软雅黑" panose="020B0503020204020204" pitchFamily="34" charset="-122"/>
              </a:rPr>
              <a:t>元</a:t>
            </a:r>
            <a:r>
              <a:rPr lang="en-US" altLang="zh-CN" sz="2400" dirty="0">
                <a:latin typeface="微软雅黑" panose="020B0503020204020204" pitchFamily="34" charset="-122"/>
                <a:ea typeface="微软雅黑" panose="020B0503020204020204" pitchFamily="34" charset="-122"/>
              </a:rPr>
              <a:t>iPad</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名）</a:t>
            </a:r>
            <a:endParaRPr lang="en-US" altLang="zh-CN" sz="2400" dirty="0">
              <a:latin typeface="微软雅黑" panose="020B0503020204020204" pitchFamily="34" charset="-122"/>
              <a:ea typeface="微软雅黑" panose="020B0503020204020204" pitchFamily="34" charset="-122"/>
            </a:endParaRPr>
          </a:p>
        </p:txBody>
      </p:sp>
      <p:sp>
        <p:nvSpPr>
          <p:cNvPr id="76" name="TextBox 19"/>
          <p:cNvSpPr txBox="1"/>
          <p:nvPr/>
        </p:nvSpPr>
        <p:spPr>
          <a:xfrm>
            <a:off x="2452899" y="4024288"/>
            <a:ext cx="1877264" cy="615553"/>
          </a:xfrm>
          <a:prstGeom prst="rect">
            <a:avLst/>
          </a:prstGeom>
          <a:noFill/>
        </p:spPr>
        <p:txBody>
          <a:bodyPr wrap="square" lIns="0" tIns="0" rIns="0" bIns="0" rtlCol="0">
            <a:spAutoFit/>
          </a:bodyPr>
          <a:lstStyle/>
          <a:p>
            <a:pPr algn="r"/>
            <a:r>
              <a:rPr lang="zh-CN" altLang="en-US" sz="4000" b="1" dirty="0">
                <a:solidFill>
                  <a:srgbClr val="E32146"/>
                </a:solidFill>
                <a:latin typeface="微软雅黑" panose="020B0503020204020204" pitchFamily="34" charset="-122"/>
                <a:ea typeface="微软雅黑" panose="020B0503020204020204" pitchFamily="34" charset="-122"/>
              </a:rPr>
              <a:t>三等奖</a:t>
            </a:r>
          </a:p>
        </p:txBody>
      </p:sp>
      <p:sp>
        <p:nvSpPr>
          <p:cNvPr id="77" name="TextBox 106"/>
          <p:cNvSpPr txBox="1"/>
          <p:nvPr/>
        </p:nvSpPr>
        <p:spPr>
          <a:xfrm>
            <a:off x="1069143" y="4721010"/>
            <a:ext cx="3261020" cy="738664"/>
          </a:xfrm>
          <a:prstGeom prst="rect">
            <a:avLst/>
          </a:prstGeom>
          <a:noFill/>
        </p:spPr>
        <p:txBody>
          <a:bodyPr wrap="square" lIns="0" tIns="0" rIns="0" bIns="0" rtlCol="0">
            <a:spAutoFit/>
          </a:bodyPr>
          <a:lstStyle/>
          <a:p>
            <a:pPr algn="r">
              <a:lnSpc>
                <a:spcPct val="100000"/>
              </a:lnSpc>
            </a:pPr>
            <a:r>
              <a:rPr lang="zh-CN" altLang="en-US" sz="2400" dirty="0">
                <a:latin typeface="微软雅黑" panose="020B0503020204020204" pitchFamily="34" charset="-122"/>
                <a:ea typeface="微软雅黑" panose="020B0503020204020204" pitchFamily="34" charset="-122"/>
              </a:rPr>
              <a:t>价值</a:t>
            </a:r>
            <a:r>
              <a:rPr lang="en-US" altLang="zh-CN" sz="2400" dirty="0">
                <a:latin typeface="微软雅黑" panose="020B0503020204020204" pitchFamily="34" charset="-122"/>
                <a:ea typeface="微软雅黑" panose="020B0503020204020204" pitchFamily="34" charset="-122"/>
              </a:rPr>
              <a:t>1800</a:t>
            </a:r>
            <a:r>
              <a:rPr lang="zh-CN" altLang="en-US" sz="2400" dirty="0">
                <a:latin typeface="微软雅黑" panose="020B0503020204020204" pitchFamily="34" charset="-122"/>
                <a:ea typeface="微软雅黑" panose="020B0503020204020204" pitchFamily="34" charset="-122"/>
              </a:rPr>
              <a:t>元数码相机（</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名）</a:t>
            </a:r>
            <a:endParaRPr lang="en-US" altLang="zh-CN" sz="24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16723" y="5301208"/>
            <a:ext cx="1245800" cy="836763"/>
          </a:xfrm>
          <a:prstGeom prst="rect">
            <a:avLst/>
          </a:prstGeom>
        </p:spPr>
      </p:pic>
      <p:sp>
        <p:nvSpPr>
          <p:cNvPr id="24" name="矩形 2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93816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100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1000"/>
                                        <p:tgtEl>
                                          <p:spTgt spid="58"/>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barn(inVertical)">
                                      <p:cBhvr>
                                        <p:cTn id="43" dur="500"/>
                                        <p:tgtEl>
                                          <p:spTgt spid="69"/>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barn(inVertical)">
                                      <p:cBhvr>
                                        <p:cTn id="46" dur="500"/>
                                        <p:tgtEl>
                                          <p:spTgt spid="72"/>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left)">
                                      <p:cBhvr>
                                        <p:cTn id="50" dur="500"/>
                                        <p:tgtEl>
                                          <p:spTgt spid="7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right)">
                                      <p:cBhvr>
                                        <p:cTn id="57" dur="500"/>
                                        <p:tgtEl>
                                          <p:spTgt spid="7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right)">
                                      <p:cBhvr>
                                        <p:cTn id="6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8" grpId="0" animBg="1"/>
      <p:bldP spid="3" grpId="0" animBg="1"/>
      <p:bldP spid="56" grpId="0"/>
      <p:bldP spid="57" grpId="0"/>
      <p:bldP spid="58" grpId="0"/>
      <p:bldP spid="69" grpId="0"/>
      <p:bldP spid="72" grpId="0"/>
      <p:bldP spid="73" grpId="0"/>
      <p:bldP spid="74"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E3214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E32146"/>
                </a:solidFill>
                <a:latin typeface="Agency FB" panose="020B0503020202020204" pitchFamily="34" charset="0"/>
                <a:ea typeface="微软雅黑" pitchFamily="34" charset="-122"/>
              </a:rPr>
              <a:t>03</a:t>
            </a:r>
            <a:endParaRPr lang="zh-CN" altLang="en-US" sz="9600" b="1" spc="400" dirty="0">
              <a:solidFill>
                <a:srgbClr val="E32146"/>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9"/>
          <p:cNvSpPr txBox="1"/>
          <p:nvPr/>
        </p:nvSpPr>
        <p:spPr>
          <a:xfrm>
            <a:off x="5018809" y="276078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广告宣传</a:t>
            </a:r>
          </a:p>
        </p:txBody>
      </p:sp>
      <p:sp>
        <p:nvSpPr>
          <p:cNvPr id="22" name="文本框 9"/>
          <p:cNvSpPr txBox="1"/>
          <p:nvPr/>
        </p:nvSpPr>
        <p:spPr>
          <a:xfrm>
            <a:off x="6392583"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赞助方案</a:t>
            </a:r>
          </a:p>
        </p:txBody>
      </p:sp>
      <p:sp>
        <p:nvSpPr>
          <p:cNvPr id="23" name="文本框 9"/>
          <p:cNvSpPr txBox="1"/>
          <p:nvPr/>
        </p:nvSpPr>
        <p:spPr>
          <a:xfrm>
            <a:off x="6392583" y="313137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场地布置</a:t>
            </a:r>
          </a:p>
        </p:txBody>
      </p:sp>
      <p:sp>
        <p:nvSpPr>
          <p:cNvPr id="26" name="文本框 9"/>
          <p:cNvSpPr txBox="1"/>
          <p:nvPr/>
        </p:nvSpPr>
        <p:spPr>
          <a:xfrm>
            <a:off x="7766358" y="313137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现场掌控</a:t>
            </a:r>
          </a:p>
        </p:txBody>
      </p:sp>
      <p:sp>
        <p:nvSpPr>
          <p:cNvPr id="27" name="文本框 9"/>
          <p:cNvSpPr txBox="1"/>
          <p:nvPr/>
        </p:nvSpPr>
        <p:spPr>
          <a:xfrm>
            <a:off x="5140876" y="1846885"/>
            <a:ext cx="3888432"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活动运作方式</a:t>
            </a:r>
          </a:p>
        </p:txBody>
      </p:sp>
      <p:sp>
        <p:nvSpPr>
          <p:cNvPr id="33" name="文本框 9"/>
          <p:cNvSpPr txBox="1"/>
          <p:nvPr/>
        </p:nvSpPr>
        <p:spPr>
          <a:xfrm>
            <a:off x="5018809" y="3131375"/>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活动选址</a:t>
            </a:r>
          </a:p>
        </p:txBody>
      </p:sp>
      <p:sp>
        <p:nvSpPr>
          <p:cNvPr id="34" name="文本框 9"/>
          <p:cNvSpPr txBox="1"/>
          <p:nvPr/>
        </p:nvSpPr>
        <p:spPr>
          <a:xfrm>
            <a:off x="7766358"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诚邀合作商</a:t>
            </a:r>
          </a:p>
        </p:txBody>
      </p:sp>
    </p:spTree>
    <p:extLst>
      <p:ext uri="{BB962C8B-B14F-4D97-AF65-F5344CB8AC3E}">
        <p14:creationId xmlns:p14="http://schemas.microsoft.com/office/powerpoint/2010/main" val="98573571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300"/>
                                        <p:tgtEl>
                                          <p:spTgt spid="27"/>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8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20" grpId="0"/>
      <p:bldP spid="22" grpId="0"/>
      <p:bldP spid="23" grpId="0"/>
      <p:bldP spid="26" grpId="0"/>
      <p:bldP spid="27"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448102" y="783415"/>
            <a:ext cx="3311075" cy="646331"/>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3600" dirty="0">
                <a:solidFill>
                  <a:schemeClr val="bg1">
                    <a:lumMod val="65000"/>
                  </a:schemeClr>
                </a:solidFill>
              </a:rPr>
              <a:t>票务管理</a:t>
            </a:r>
          </a:p>
        </p:txBody>
      </p:sp>
      <p:sp>
        <p:nvSpPr>
          <p:cNvPr id="5" name="Rectangle 3"/>
          <p:cNvSpPr txBox="1">
            <a:spLocks noChangeArrowheads="1"/>
          </p:cNvSpPr>
          <p:nvPr/>
        </p:nvSpPr>
        <p:spPr bwMode="auto">
          <a:xfrm>
            <a:off x="1406212" y="5762596"/>
            <a:ext cx="9362140" cy="70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spAutoFit/>
          </a:bodyPr>
          <a:lstStyle>
            <a:lvl1pPr marL="0" indent="0" algn="just">
              <a:buNone/>
              <a:defRPr sz="2000">
                <a:solidFill>
                  <a:schemeClr val="accent3"/>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3"/>
                </a:solidFill>
                <a:latin typeface="+mn-lt"/>
                <a:ea typeface="仿宋_GB2312" pitchFamily="49" charset="-122"/>
              </a:defRPr>
            </a:lvl2pPr>
            <a:lvl3pPr marL="1143000" indent="-228600" eaLnBrk="0" hangingPunct="0">
              <a:spcBef>
                <a:spcPct val="20000"/>
              </a:spcBef>
              <a:buChar char="•"/>
              <a:defRPr sz="2400">
                <a:solidFill>
                  <a:schemeClr val="accent3"/>
                </a:solidFill>
                <a:latin typeface="+mn-lt"/>
              </a:defRPr>
            </a:lvl3pPr>
            <a:lvl4pPr marL="1600200" indent="-228600" eaLnBrk="0" hangingPunct="0">
              <a:spcBef>
                <a:spcPct val="20000"/>
              </a:spcBef>
              <a:buChar char="–"/>
              <a:defRPr sz="2000">
                <a:solidFill>
                  <a:schemeClr val="accent3"/>
                </a:solidFill>
                <a:latin typeface="+mn-lt"/>
              </a:defRPr>
            </a:lvl4pPr>
            <a:lvl5pPr marL="2057400" indent="-228600" eaLnBrk="0" hangingPunct="0">
              <a:spcBef>
                <a:spcPct val="20000"/>
              </a:spcBef>
              <a:buChar char="»"/>
              <a:defRPr sz="2000">
                <a:solidFill>
                  <a:schemeClr val="accent3"/>
                </a:solidFill>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999" dirty="0">
                <a:solidFill>
                  <a:schemeClr val="tx1">
                    <a:lumMod val="85000"/>
                    <a:lumOff val="15000"/>
                  </a:schemeClr>
                </a:solidFill>
              </a:rPr>
              <a:t>以上票源除至尊席不出售外，其余票源均可出售，1-4张零售不设优惠，5-30张内暂行买5送1的优惠政策。</a:t>
            </a:r>
          </a:p>
        </p:txBody>
      </p:sp>
      <p:sp>
        <p:nvSpPr>
          <p:cNvPr id="6" name="矩形 5"/>
          <p:cNvSpPr/>
          <p:nvPr/>
        </p:nvSpPr>
        <p:spPr bwMode="auto">
          <a:xfrm rot="2700000">
            <a:off x="4670158" y="1911182"/>
            <a:ext cx="2848919" cy="2848917"/>
          </a:xfrm>
          <a:prstGeom prst="rect">
            <a:avLst/>
          </a:prstGeom>
          <a:solidFill>
            <a:schemeClr val="accent3">
              <a:lumMod val="20000"/>
              <a:lumOff val="80000"/>
            </a:schemeClr>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7" name="圆角矩形 6"/>
          <p:cNvSpPr/>
          <p:nvPr/>
        </p:nvSpPr>
        <p:spPr bwMode="auto">
          <a:xfrm>
            <a:off x="4505015" y="1804271"/>
            <a:ext cx="1530926" cy="1530926"/>
          </a:xfrm>
          <a:prstGeom prst="roundRect">
            <a:avLst/>
          </a:prstGeom>
          <a:solidFill>
            <a:srgbClr val="4BB4DB"/>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8" name="圆角矩形 7"/>
          <p:cNvSpPr/>
          <p:nvPr/>
        </p:nvSpPr>
        <p:spPr bwMode="auto">
          <a:xfrm>
            <a:off x="6196926" y="1804271"/>
            <a:ext cx="1530926" cy="1530926"/>
          </a:xfrm>
          <a:prstGeom prst="roundRect">
            <a:avLst/>
          </a:prstGeom>
          <a:solidFill>
            <a:srgbClr val="FEDE17"/>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9" name="圆角矩形 8"/>
          <p:cNvSpPr/>
          <p:nvPr/>
        </p:nvSpPr>
        <p:spPr bwMode="auto">
          <a:xfrm>
            <a:off x="4505015" y="3444069"/>
            <a:ext cx="1530926" cy="1530926"/>
          </a:xfrm>
          <a:prstGeom prst="roundRect">
            <a:avLst/>
          </a:prstGeom>
          <a:solidFill>
            <a:srgbClr val="E32146"/>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10" name="圆角矩形 9"/>
          <p:cNvSpPr/>
          <p:nvPr/>
        </p:nvSpPr>
        <p:spPr bwMode="auto">
          <a:xfrm>
            <a:off x="6196926" y="3444069"/>
            <a:ext cx="1530926" cy="1530926"/>
          </a:xfrm>
          <a:prstGeom prst="roundRect">
            <a:avLst/>
          </a:prstGeom>
          <a:solidFill>
            <a:srgbClr val="89A0C0"/>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solidFill>
                <a:schemeClr val="bg2"/>
              </a:solidFill>
              <a:latin typeface="Arial" pitchFamily="34" charset="0"/>
              <a:ea typeface="宋体" pitchFamily="2" charset="-122"/>
            </a:endParaRPr>
          </a:p>
        </p:txBody>
      </p:sp>
      <p:sp>
        <p:nvSpPr>
          <p:cNvPr id="11" name="TextBox 10"/>
          <p:cNvSpPr txBox="1"/>
          <p:nvPr/>
        </p:nvSpPr>
        <p:spPr>
          <a:xfrm>
            <a:off x="4699558" y="2213918"/>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至尊票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7996422" y="2338991"/>
            <a:ext cx="2934263" cy="399954"/>
          </a:xfrm>
          <a:prstGeom prst="rect">
            <a:avLst/>
          </a:prstGeom>
          <a:noFill/>
        </p:spPr>
        <p:txBody>
          <a:bodyPr wrap="square">
            <a:spAutoFit/>
          </a:bodyPr>
          <a:lstStyle>
            <a:defPPr>
              <a:defRPr lang="zh-CN"/>
            </a:defPPr>
            <a:lvl1pPr algn="just">
              <a:buNone/>
              <a:defRPr sz="2400">
                <a:solidFill>
                  <a:schemeClr val="accent3"/>
                </a:solidFill>
                <a:latin typeface="微软雅黑"/>
                <a:ea typeface="微软雅黑"/>
              </a:defRPr>
            </a:lvl1pPr>
          </a:lstStyle>
          <a:p>
            <a:r>
              <a:rPr lang="zh-CN" altLang="en-US" sz="1999" dirty="0">
                <a:solidFill>
                  <a:schemeClr val="tx1">
                    <a:lumMod val="85000"/>
                    <a:lumOff val="15000"/>
                  </a:schemeClr>
                </a:solidFill>
              </a:rPr>
              <a:t>前排座席，共</a:t>
            </a:r>
            <a:r>
              <a:rPr lang="en-US" altLang="zh-CN" sz="1999" dirty="0">
                <a:solidFill>
                  <a:schemeClr val="tx1">
                    <a:lumMod val="85000"/>
                    <a:lumOff val="15000"/>
                  </a:schemeClr>
                </a:solidFill>
              </a:rPr>
              <a:t>80</a:t>
            </a:r>
            <a:r>
              <a:rPr lang="zh-CN" altLang="en-US" sz="1999" dirty="0">
                <a:solidFill>
                  <a:schemeClr val="tx1">
                    <a:lumMod val="85000"/>
                    <a:lumOff val="15000"/>
                  </a:schemeClr>
                </a:solidFill>
              </a:rPr>
              <a:t>席</a:t>
            </a:r>
            <a:r>
              <a:rPr lang="zh-CN" altLang="en-US" sz="1999" dirty="0"/>
              <a:t>。</a:t>
            </a:r>
          </a:p>
        </p:txBody>
      </p:sp>
      <p:sp>
        <p:nvSpPr>
          <p:cNvPr id="13" name="TextBox 12"/>
          <p:cNvSpPr txBox="1"/>
          <p:nvPr/>
        </p:nvSpPr>
        <p:spPr>
          <a:xfrm>
            <a:off x="7996423" y="3824962"/>
            <a:ext cx="2934262"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rPr>
              <a:t>后排及二楼席位，主要票源，零售及批量团购，共</a:t>
            </a:r>
            <a:r>
              <a:rPr lang="en-US" altLang="zh-CN" sz="1999" dirty="0">
                <a:solidFill>
                  <a:schemeClr val="tx1">
                    <a:lumMod val="85000"/>
                    <a:lumOff val="15000"/>
                  </a:schemeClr>
                </a:solidFill>
              </a:rPr>
              <a:t>862</a:t>
            </a:r>
            <a:r>
              <a:rPr lang="zh-CN" altLang="en-US" sz="1999" dirty="0">
                <a:solidFill>
                  <a:schemeClr val="tx1">
                    <a:lumMod val="85000"/>
                    <a:lumOff val="15000"/>
                  </a:schemeClr>
                </a:solidFill>
              </a:rPr>
              <a:t>席。</a:t>
            </a:r>
          </a:p>
        </p:txBody>
      </p:sp>
      <p:sp>
        <p:nvSpPr>
          <p:cNvPr id="14" name="TextBox 13"/>
          <p:cNvSpPr txBox="1"/>
          <p:nvPr/>
        </p:nvSpPr>
        <p:spPr>
          <a:xfrm>
            <a:off x="1069442" y="2075473"/>
            <a:ext cx="3169489"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核心席位，及少量、主要为赠送领导及主赞助商，共</a:t>
            </a:r>
            <a:r>
              <a:rPr lang="en-US" altLang="zh-CN" sz="1999" dirty="0">
                <a:solidFill>
                  <a:schemeClr val="tx1">
                    <a:lumMod val="85000"/>
                    <a:lumOff val="15000"/>
                  </a:schemeClr>
                </a:solidFill>
                <a:latin typeface="微软雅黑" panose="020B0503020204020204" pitchFamily="34" charset="-122"/>
                <a:ea typeface="微软雅黑" panose="020B0503020204020204" pitchFamily="34" charset="-122"/>
              </a:rPr>
              <a:t>35</a:t>
            </a:r>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席。</a:t>
            </a:r>
          </a:p>
        </p:txBody>
      </p:sp>
      <p:sp>
        <p:nvSpPr>
          <p:cNvPr id="15" name="TextBox 14"/>
          <p:cNvSpPr txBox="1"/>
          <p:nvPr/>
        </p:nvSpPr>
        <p:spPr>
          <a:xfrm>
            <a:off x="1069442" y="4094553"/>
            <a:ext cx="3169489" cy="1015266"/>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中间席位，主要票源，零售及回馈赞助单位，共</a:t>
            </a:r>
            <a:r>
              <a:rPr lang="en-US" altLang="zh-CN" sz="1999" dirty="0">
                <a:solidFill>
                  <a:schemeClr val="tx1">
                    <a:lumMod val="85000"/>
                    <a:lumOff val="15000"/>
                  </a:schemeClr>
                </a:solidFill>
                <a:latin typeface="微软雅黑" panose="020B0503020204020204" pitchFamily="34" charset="-122"/>
                <a:ea typeface="微软雅黑" panose="020B0503020204020204" pitchFamily="34" charset="-122"/>
              </a:rPr>
              <a:t>584</a:t>
            </a:r>
            <a:r>
              <a:rPr lang="zh-CN" altLang="en-US" sz="1999" dirty="0">
                <a:solidFill>
                  <a:schemeClr val="tx1">
                    <a:lumMod val="85000"/>
                    <a:lumOff val="15000"/>
                  </a:schemeClr>
                </a:solidFill>
                <a:latin typeface="微软雅黑" panose="020B0503020204020204" pitchFamily="34" charset="-122"/>
                <a:ea typeface="微软雅黑" panose="020B0503020204020204" pitchFamily="34" charset="-122"/>
              </a:rPr>
              <a:t>席。</a:t>
            </a:r>
          </a:p>
        </p:txBody>
      </p:sp>
      <p:sp>
        <p:nvSpPr>
          <p:cNvPr id="16" name="矩形 15"/>
          <p:cNvSpPr/>
          <p:nvPr/>
        </p:nvSpPr>
        <p:spPr>
          <a:xfrm>
            <a:off x="4634036" y="2646648"/>
            <a:ext cx="1282723" cy="369204"/>
          </a:xfrm>
          <a:prstGeom prst="rect">
            <a:avLst/>
          </a:prstGeom>
        </p:spPr>
        <p:txBody>
          <a:bodyPr wrap="none">
            <a:spAutoFit/>
          </a:bodyPr>
          <a:lstStyle/>
          <a:p>
            <a:pPr algn="ctr"/>
            <a:r>
              <a:rPr lang="en-US" altLang="zh-CN" sz="1799" dirty="0">
                <a:solidFill>
                  <a:schemeClr val="bg1"/>
                </a:solidFill>
                <a:latin typeface="微软雅黑" panose="020B0503020204020204" pitchFamily="34" charset="-122"/>
                <a:ea typeface="微软雅黑" panose="020B0503020204020204" pitchFamily="34" charset="-122"/>
              </a:rPr>
              <a:t>2980</a:t>
            </a:r>
            <a:r>
              <a:rPr lang="zh-CN" altLang="en-US" sz="1799" dirty="0">
                <a:solidFill>
                  <a:schemeClr val="bg1"/>
                </a:solidFill>
                <a:latin typeface="微软雅黑" panose="020B0503020204020204" pitchFamily="34" charset="-122"/>
                <a:ea typeface="微软雅黑" panose="020B0503020204020204" pitchFamily="34" charset="-122"/>
              </a:rPr>
              <a:t>元</a:t>
            </a:r>
            <a:r>
              <a:rPr lang="en-US" altLang="zh-CN" sz="1799" dirty="0">
                <a:solidFill>
                  <a:schemeClr val="bg1"/>
                </a:solidFill>
                <a:latin typeface="微软雅黑" panose="020B0503020204020204" pitchFamily="34" charset="-122"/>
                <a:ea typeface="微软雅黑" panose="020B0503020204020204" pitchFamily="34" charset="-122"/>
              </a:rPr>
              <a:t>/</a:t>
            </a:r>
            <a:r>
              <a:rPr lang="zh-CN" altLang="en-US" sz="1799" dirty="0">
                <a:solidFill>
                  <a:schemeClr val="bg1"/>
                </a:solidFill>
                <a:latin typeface="微软雅黑" panose="020B0503020204020204" pitchFamily="34" charset="-122"/>
                <a:ea typeface="微软雅黑" panose="020B0503020204020204" pitchFamily="34" charset="-122"/>
              </a:rPr>
              <a:t>位</a:t>
            </a:r>
          </a:p>
        </p:txBody>
      </p:sp>
      <p:sp>
        <p:nvSpPr>
          <p:cNvPr id="17" name="TextBox 16"/>
          <p:cNvSpPr txBox="1"/>
          <p:nvPr/>
        </p:nvSpPr>
        <p:spPr>
          <a:xfrm>
            <a:off x="6391220" y="2213918"/>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尊贵票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355592" y="2646648"/>
            <a:ext cx="1222934" cy="369060"/>
          </a:xfrm>
          <a:prstGeom prst="rect">
            <a:avLst/>
          </a:prstGeom>
        </p:spPr>
        <p:txBody>
          <a:bodyPr wrap="none">
            <a:spAutoFit/>
          </a:bodyPr>
          <a:lstStyle/>
          <a:p>
            <a:pPr algn="ctr"/>
            <a:r>
              <a:rPr lang="en-US" altLang="zh-CN" sz="1799" dirty="0">
                <a:solidFill>
                  <a:schemeClr val="bg1"/>
                </a:solidFill>
                <a:latin typeface="+mj-ea"/>
                <a:ea typeface="+mj-ea"/>
              </a:rPr>
              <a:t>1980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19" name="TextBox 18"/>
          <p:cNvSpPr txBox="1"/>
          <p:nvPr/>
        </p:nvSpPr>
        <p:spPr>
          <a:xfrm>
            <a:off x="4699558" y="3837366"/>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贵宾票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4663930" y="4270097"/>
            <a:ext cx="1222934" cy="369060"/>
          </a:xfrm>
          <a:prstGeom prst="rect">
            <a:avLst/>
          </a:prstGeom>
        </p:spPr>
        <p:txBody>
          <a:bodyPr wrap="none">
            <a:spAutoFit/>
          </a:bodyPr>
          <a:lstStyle/>
          <a:p>
            <a:pPr algn="ctr"/>
            <a:r>
              <a:rPr lang="en-US" altLang="zh-CN" sz="1799" dirty="0">
                <a:solidFill>
                  <a:schemeClr val="bg1"/>
                </a:solidFill>
                <a:latin typeface="+mj-ea"/>
                <a:ea typeface="+mj-ea"/>
              </a:rPr>
              <a:t>1480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21" name="TextBox 20"/>
          <p:cNvSpPr txBox="1"/>
          <p:nvPr/>
        </p:nvSpPr>
        <p:spPr>
          <a:xfrm>
            <a:off x="6391219" y="3837366"/>
            <a:ext cx="1151678" cy="461485"/>
          </a:xfrm>
          <a:prstGeom prst="rect">
            <a:avLst/>
          </a:prstGeom>
          <a:noFill/>
        </p:spPr>
        <p:txBody>
          <a:bodyPr wrap="square" rtlCol="0">
            <a:spAutoFit/>
          </a:bodyPr>
          <a:lstStyle/>
          <a:p>
            <a:pPr algn="ctr"/>
            <a:r>
              <a:rPr lang="zh-CN" altLang="en-US" sz="2399" b="1" dirty="0">
                <a:solidFill>
                  <a:schemeClr val="bg1"/>
                </a:solidFill>
                <a:latin typeface="微软雅黑" panose="020B0503020204020204" pitchFamily="34" charset="-122"/>
                <a:ea typeface="微软雅黑" panose="020B0503020204020204" pitchFamily="34" charset="-122"/>
              </a:rPr>
              <a:t>嘉宾票</a:t>
            </a:r>
            <a:endParaRPr lang="en-US" altLang="zh-CN" sz="2399"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355591" y="4270097"/>
            <a:ext cx="1222934" cy="369060"/>
          </a:xfrm>
          <a:prstGeom prst="rect">
            <a:avLst/>
          </a:prstGeom>
        </p:spPr>
        <p:txBody>
          <a:bodyPr wrap="none">
            <a:spAutoFit/>
          </a:bodyPr>
          <a:lstStyle/>
          <a:p>
            <a:pPr algn="ctr"/>
            <a:r>
              <a:rPr lang="en-US" altLang="zh-CN" sz="1799" dirty="0">
                <a:solidFill>
                  <a:schemeClr val="bg1"/>
                </a:solidFill>
                <a:latin typeface="+mj-ea"/>
                <a:ea typeface="+mj-ea"/>
              </a:rPr>
              <a:t>1280</a:t>
            </a:r>
            <a:r>
              <a:rPr lang="zh-CN" altLang="en-US" sz="1799" dirty="0">
                <a:solidFill>
                  <a:schemeClr val="bg1"/>
                </a:solidFill>
                <a:latin typeface="+mj-ea"/>
                <a:ea typeface="+mj-ea"/>
              </a:rPr>
              <a:t>元</a:t>
            </a:r>
            <a:r>
              <a:rPr lang="en-US" altLang="zh-CN" sz="1799" dirty="0">
                <a:solidFill>
                  <a:schemeClr val="bg1"/>
                </a:solidFill>
                <a:latin typeface="+mj-ea"/>
                <a:ea typeface="+mj-ea"/>
              </a:rPr>
              <a:t>/</a:t>
            </a:r>
            <a:r>
              <a:rPr lang="zh-CN" altLang="en-US" sz="1799" dirty="0">
                <a:solidFill>
                  <a:schemeClr val="bg1"/>
                </a:solidFill>
                <a:latin typeface="+mj-ea"/>
                <a:ea typeface="+mj-ea"/>
              </a:rPr>
              <a:t>位</a:t>
            </a:r>
          </a:p>
        </p:txBody>
      </p:sp>
      <p:sp>
        <p:nvSpPr>
          <p:cNvPr id="23" name="矩形 22"/>
          <p:cNvSpPr/>
          <p:nvPr/>
        </p:nvSpPr>
        <p:spPr bwMode="auto">
          <a:xfrm>
            <a:off x="1115845" y="6489212"/>
            <a:ext cx="9761186" cy="45701"/>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cxnSp>
        <p:nvCxnSpPr>
          <p:cNvPr id="24" name="直接连接符 23"/>
          <p:cNvCxnSpPr/>
          <p:nvPr/>
        </p:nvCxnSpPr>
        <p:spPr bwMode="auto">
          <a:xfrm>
            <a:off x="1115845" y="5728298"/>
            <a:ext cx="9761186"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等腰三角形 24"/>
          <p:cNvSpPr/>
          <p:nvPr/>
        </p:nvSpPr>
        <p:spPr bwMode="auto">
          <a:xfrm rot="5400000">
            <a:off x="973965" y="6007422"/>
            <a:ext cx="518767" cy="235008"/>
          </a:xfrm>
          <a:prstGeom prst="triangle">
            <a:avLst/>
          </a:prstGeom>
          <a:solidFill>
            <a:schemeClr val="accent2"/>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26" name="矩形 2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6205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226">
        <p15:prstTrans prst="pageCurlDouble"/>
      </p:transition>
    </mc:Choice>
    <mc:Fallback xmlns="">
      <p:transition spd="slow" advClick="0" advTm="102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8" presetClass="emph" presetSubtype="0" fill="hold" grpId="1" nodeType="withEffect">
                                  <p:stCondLst>
                                    <p:cond delay="0"/>
                                  </p:stCondLst>
                                  <p:childTnLst>
                                    <p:animRot by="21600000">
                                      <p:cBhvr>
                                        <p:cTn id="18" dur="500" fill="hold"/>
                                        <p:tgtEl>
                                          <p:spTgt spid="6"/>
                                        </p:tgtEl>
                                        <p:attrNameLst>
                                          <p:attrName>r</p:attrName>
                                        </p:attrNameLst>
                                      </p:cBhvr>
                                    </p:animRot>
                                  </p:childTnLst>
                                </p:cTn>
                              </p:par>
                            </p:childTnLst>
                          </p:cTn>
                        </p:par>
                        <p:par>
                          <p:cTn id="19" fill="hold">
                            <p:stCondLst>
                              <p:cond delay="1020"/>
                            </p:stCondLst>
                            <p:childTnLst>
                              <p:par>
                                <p:cTn id="20" presetID="1"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53" presetClass="entr" presetSubtype="16" fill="hold" grpId="1"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49" presetClass="path" presetSubtype="0" accel="50000" decel="50000" fill="hold" grpId="2" nodeType="withEffect">
                                  <p:stCondLst>
                                    <p:cond delay="0"/>
                                  </p:stCondLst>
                                  <p:childTnLst>
                                    <p:animMotion origin="layout" path="M -1.66667E-6 1.48148E-6 L 0.07136 0.12199 " pathEditMode="relative" rAng="0" ptsTypes="AA">
                                      <p:cBhvr>
                                        <p:cTn id="28" dur="500" spd="-100000" fill="hold"/>
                                        <p:tgtEl>
                                          <p:spTgt spid="7"/>
                                        </p:tgtEl>
                                        <p:attrNameLst>
                                          <p:attrName>ppt_x</p:attrName>
                                          <p:attrName>ppt_y</p:attrName>
                                        </p:attrNameLst>
                                      </p:cBhvr>
                                      <p:rCtr x="3568" y="6088"/>
                                    </p:animMotion>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53" presetClass="entr" presetSubtype="16" fill="hold" grpId="1"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49" presetClass="path" presetSubtype="0" accel="50000" decel="50000" fill="hold" grpId="2" nodeType="withEffect">
                                  <p:stCondLst>
                                    <p:cond delay="0"/>
                                  </p:stCondLst>
                                  <p:childTnLst>
                                    <p:animMotion origin="layout" path="M -3.75E-6 1.48148E-6 L -0.06744 0.12199 " pathEditMode="relative" rAng="0" ptsTypes="AA">
                                      <p:cBhvr>
                                        <p:cTn id="37" dur="500" spd="-100000" fill="hold"/>
                                        <p:tgtEl>
                                          <p:spTgt spid="8"/>
                                        </p:tgtEl>
                                        <p:attrNameLst>
                                          <p:attrName>ppt_x</p:attrName>
                                          <p:attrName>ppt_y</p:attrName>
                                        </p:attrNameLst>
                                      </p:cBhvr>
                                      <p:rCtr x="-3372" y="6088"/>
                                    </p:animMotion>
                                  </p:childTnLst>
                                </p:cTn>
                              </p:par>
                              <p:par>
                                <p:cTn id="38" presetID="1"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par>
                                <p:cTn id="40" presetID="53" presetClass="entr" presetSubtype="16" fill="hold" grpId="1"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49" presetClass="path" presetSubtype="0" accel="50000" decel="50000" fill="hold" grpId="2" nodeType="withEffect">
                                  <p:stCondLst>
                                    <p:cond delay="0"/>
                                  </p:stCondLst>
                                  <p:childTnLst>
                                    <p:animMotion origin="layout" path="M -3.75E-6 2.59259E-6 L -0.06744 -0.11713 " pathEditMode="relative" rAng="0" ptsTypes="AA">
                                      <p:cBhvr>
                                        <p:cTn id="46" dur="500" spd="-100000" fill="hold"/>
                                        <p:tgtEl>
                                          <p:spTgt spid="10"/>
                                        </p:tgtEl>
                                        <p:attrNameLst>
                                          <p:attrName>ppt_x</p:attrName>
                                          <p:attrName>ppt_y</p:attrName>
                                        </p:attrNameLst>
                                      </p:cBhvr>
                                      <p:rCtr x="-3372" y="-5856"/>
                                    </p:animMotion>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53" presetClass="entr" presetSubtype="16" fill="hold" grpId="1"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49" presetClass="path" presetSubtype="0" accel="50000" decel="50000" fill="hold" grpId="2" nodeType="withEffect">
                                  <p:stCondLst>
                                    <p:cond delay="0"/>
                                  </p:stCondLst>
                                  <p:childTnLst>
                                    <p:animMotion origin="layout" path="M -1.66667E-6 2.59259E-6 L 0.07136 -0.11713 " pathEditMode="relative" rAng="0" ptsTypes="AA">
                                      <p:cBhvr>
                                        <p:cTn id="55" dur="500" spd="-100000" fill="hold"/>
                                        <p:tgtEl>
                                          <p:spTgt spid="9"/>
                                        </p:tgtEl>
                                        <p:attrNameLst>
                                          <p:attrName>ppt_x</p:attrName>
                                          <p:attrName>ppt_y</p:attrName>
                                        </p:attrNameLst>
                                      </p:cBhvr>
                                      <p:rCtr x="3568" y="-5856"/>
                                    </p:animMotion>
                                  </p:childTnLst>
                                </p:cTn>
                              </p:par>
                            </p:childTnLst>
                          </p:cTn>
                        </p:par>
                        <p:par>
                          <p:cTn id="56" fill="hold">
                            <p:stCondLst>
                              <p:cond delay="1520"/>
                            </p:stCondLst>
                            <p:childTnLst>
                              <p:par>
                                <p:cTn id="57" presetID="31"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 calcmode="lin" valueType="num">
                                      <p:cBhvr>
                                        <p:cTn id="61" dur="500" fill="hold"/>
                                        <p:tgtEl>
                                          <p:spTgt spid="11"/>
                                        </p:tgtEl>
                                        <p:attrNameLst>
                                          <p:attrName>style.rotation</p:attrName>
                                        </p:attrNameLst>
                                      </p:cBhvr>
                                      <p:tavLst>
                                        <p:tav tm="0">
                                          <p:val>
                                            <p:fltVal val="90"/>
                                          </p:val>
                                        </p:tav>
                                        <p:tav tm="100000">
                                          <p:val>
                                            <p:fltVal val="0"/>
                                          </p:val>
                                        </p:tav>
                                      </p:tavLst>
                                    </p:anim>
                                    <p:animEffect transition="in" filter="fade">
                                      <p:cBhvr>
                                        <p:cTn id="62" dur="500"/>
                                        <p:tgtEl>
                                          <p:spTgt spid="11"/>
                                        </p:tgtEl>
                                      </p:cBhvr>
                                    </p:animEffect>
                                  </p:childTnLst>
                                </p:cTn>
                              </p:par>
                            </p:childTnLst>
                          </p:cTn>
                        </p:par>
                        <p:par>
                          <p:cTn id="63" fill="hold">
                            <p:stCondLst>
                              <p:cond delay="202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400"/>
                                        <p:tgtEl>
                                          <p:spTgt spid="16"/>
                                        </p:tgtEl>
                                      </p:cBhvr>
                                    </p:animEffect>
                                    <p:anim calcmode="lin" valueType="num">
                                      <p:cBhvr>
                                        <p:cTn id="67" dur="400" fill="hold"/>
                                        <p:tgtEl>
                                          <p:spTgt spid="16"/>
                                        </p:tgtEl>
                                        <p:attrNameLst>
                                          <p:attrName>ppt_x</p:attrName>
                                        </p:attrNameLst>
                                      </p:cBhvr>
                                      <p:tavLst>
                                        <p:tav tm="0">
                                          <p:val>
                                            <p:strVal val="#ppt_x"/>
                                          </p:val>
                                        </p:tav>
                                        <p:tav tm="100000">
                                          <p:val>
                                            <p:strVal val="#ppt_x"/>
                                          </p:val>
                                        </p:tav>
                                      </p:tavLst>
                                    </p:anim>
                                    <p:anim calcmode="lin" valueType="num">
                                      <p:cBhvr>
                                        <p:cTn id="68" dur="4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242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2920"/>
                            </p:stCondLst>
                            <p:childTnLst>
                              <p:par>
                                <p:cTn id="74" presetID="31"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 calcmode="lin" valueType="num">
                                      <p:cBhvr>
                                        <p:cTn id="78" dur="500" fill="hold"/>
                                        <p:tgtEl>
                                          <p:spTgt spid="17"/>
                                        </p:tgtEl>
                                        <p:attrNameLst>
                                          <p:attrName>style.rotation</p:attrName>
                                        </p:attrNameLst>
                                      </p:cBhvr>
                                      <p:tavLst>
                                        <p:tav tm="0">
                                          <p:val>
                                            <p:fltVal val="90"/>
                                          </p:val>
                                        </p:tav>
                                        <p:tav tm="100000">
                                          <p:val>
                                            <p:fltVal val="0"/>
                                          </p:val>
                                        </p:tav>
                                      </p:tavLst>
                                    </p:anim>
                                    <p:animEffect transition="in" filter="fade">
                                      <p:cBhvr>
                                        <p:cTn id="79" dur="500"/>
                                        <p:tgtEl>
                                          <p:spTgt spid="17"/>
                                        </p:tgtEl>
                                      </p:cBhvr>
                                    </p:animEffect>
                                  </p:childTnLst>
                                </p:cTn>
                              </p:par>
                            </p:childTnLst>
                          </p:cTn>
                        </p:par>
                        <p:par>
                          <p:cTn id="80" fill="hold">
                            <p:stCondLst>
                              <p:cond delay="342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400"/>
                                        <p:tgtEl>
                                          <p:spTgt spid="18"/>
                                        </p:tgtEl>
                                      </p:cBhvr>
                                    </p:animEffect>
                                    <p:anim calcmode="lin" valueType="num">
                                      <p:cBhvr>
                                        <p:cTn id="84" dur="400" fill="hold"/>
                                        <p:tgtEl>
                                          <p:spTgt spid="18"/>
                                        </p:tgtEl>
                                        <p:attrNameLst>
                                          <p:attrName>ppt_x</p:attrName>
                                        </p:attrNameLst>
                                      </p:cBhvr>
                                      <p:tavLst>
                                        <p:tav tm="0">
                                          <p:val>
                                            <p:strVal val="#ppt_x"/>
                                          </p:val>
                                        </p:tav>
                                        <p:tav tm="100000">
                                          <p:val>
                                            <p:strVal val="#ppt_x"/>
                                          </p:val>
                                        </p:tav>
                                      </p:tavLst>
                                    </p:anim>
                                    <p:anim calcmode="lin" valueType="num">
                                      <p:cBhvr>
                                        <p:cTn id="85" dur="40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82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500"/>
                                        <p:tgtEl>
                                          <p:spTgt spid="12"/>
                                        </p:tgtEl>
                                      </p:cBhvr>
                                    </p:animEffect>
                                  </p:childTnLst>
                                </p:cTn>
                              </p:par>
                            </p:childTnLst>
                          </p:cTn>
                        </p:par>
                        <p:par>
                          <p:cTn id="90" fill="hold">
                            <p:stCondLst>
                              <p:cond delay="4320"/>
                            </p:stCondLst>
                            <p:childTnLst>
                              <p:par>
                                <p:cTn id="91" presetID="31" presetClass="entr" presetSubtype="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ppt_w</p:attrName>
                                        </p:attrNameLst>
                                      </p:cBhvr>
                                      <p:tavLst>
                                        <p:tav tm="0">
                                          <p:val>
                                            <p:fltVal val="0"/>
                                          </p:val>
                                        </p:tav>
                                        <p:tav tm="100000">
                                          <p:val>
                                            <p:strVal val="#ppt_w"/>
                                          </p:val>
                                        </p:tav>
                                      </p:tavLst>
                                    </p:anim>
                                    <p:anim calcmode="lin" valueType="num">
                                      <p:cBhvr>
                                        <p:cTn id="94" dur="500" fill="hold"/>
                                        <p:tgtEl>
                                          <p:spTgt spid="19"/>
                                        </p:tgtEl>
                                        <p:attrNameLst>
                                          <p:attrName>ppt_h</p:attrName>
                                        </p:attrNameLst>
                                      </p:cBhvr>
                                      <p:tavLst>
                                        <p:tav tm="0">
                                          <p:val>
                                            <p:fltVal val="0"/>
                                          </p:val>
                                        </p:tav>
                                        <p:tav tm="100000">
                                          <p:val>
                                            <p:strVal val="#ppt_h"/>
                                          </p:val>
                                        </p:tav>
                                      </p:tavLst>
                                    </p:anim>
                                    <p:anim calcmode="lin" valueType="num">
                                      <p:cBhvr>
                                        <p:cTn id="95" dur="500" fill="hold"/>
                                        <p:tgtEl>
                                          <p:spTgt spid="19"/>
                                        </p:tgtEl>
                                        <p:attrNameLst>
                                          <p:attrName>style.rotation</p:attrName>
                                        </p:attrNameLst>
                                      </p:cBhvr>
                                      <p:tavLst>
                                        <p:tav tm="0">
                                          <p:val>
                                            <p:fltVal val="90"/>
                                          </p:val>
                                        </p:tav>
                                        <p:tav tm="100000">
                                          <p:val>
                                            <p:fltVal val="0"/>
                                          </p:val>
                                        </p:tav>
                                      </p:tavLst>
                                    </p:anim>
                                    <p:animEffect transition="in" filter="fade">
                                      <p:cBhvr>
                                        <p:cTn id="96" dur="500"/>
                                        <p:tgtEl>
                                          <p:spTgt spid="19"/>
                                        </p:tgtEl>
                                      </p:cBhvr>
                                    </p:animEffect>
                                  </p:childTnLst>
                                </p:cTn>
                              </p:par>
                            </p:childTnLst>
                          </p:cTn>
                        </p:par>
                        <p:par>
                          <p:cTn id="97" fill="hold">
                            <p:stCondLst>
                              <p:cond delay="4820"/>
                            </p:stCondLst>
                            <p:childTnLst>
                              <p:par>
                                <p:cTn id="98" presetID="42" presetClass="entr" presetSubtype="0"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400"/>
                                        <p:tgtEl>
                                          <p:spTgt spid="20"/>
                                        </p:tgtEl>
                                      </p:cBhvr>
                                    </p:animEffect>
                                    <p:anim calcmode="lin" valueType="num">
                                      <p:cBhvr>
                                        <p:cTn id="101" dur="400" fill="hold"/>
                                        <p:tgtEl>
                                          <p:spTgt spid="20"/>
                                        </p:tgtEl>
                                        <p:attrNameLst>
                                          <p:attrName>ppt_x</p:attrName>
                                        </p:attrNameLst>
                                      </p:cBhvr>
                                      <p:tavLst>
                                        <p:tav tm="0">
                                          <p:val>
                                            <p:strVal val="#ppt_x"/>
                                          </p:val>
                                        </p:tav>
                                        <p:tav tm="100000">
                                          <p:val>
                                            <p:strVal val="#ppt_x"/>
                                          </p:val>
                                        </p:tav>
                                      </p:tavLst>
                                    </p:anim>
                                    <p:anim calcmode="lin" valueType="num">
                                      <p:cBhvr>
                                        <p:cTn id="102" dur="400" fill="hold"/>
                                        <p:tgtEl>
                                          <p:spTgt spid="20"/>
                                        </p:tgtEl>
                                        <p:attrNameLst>
                                          <p:attrName>ppt_y</p:attrName>
                                        </p:attrNameLst>
                                      </p:cBhvr>
                                      <p:tavLst>
                                        <p:tav tm="0">
                                          <p:val>
                                            <p:strVal val="#ppt_y+.1"/>
                                          </p:val>
                                        </p:tav>
                                        <p:tav tm="100000">
                                          <p:val>
                                            <p:strVal val="#ppt_y"/>
                                          </p:val>
                                        </p:tav>
                                      </p:tavLst>
                                    </p:anim>
                                  </p:childTnLst>
                                </p:cTn>
                              </p:par>
                            </p:childTnLst>
                          </p:cTn>
                        </p:par>
                        <p:par>
                          <p:cTn id="103" fill="hold">
                            <p:stCondLst>
                              <p:cond delay="5220"/>
                            </p:stCondLst>
                            <p:childTnLst>
                              <p:par>
                                <p:cTn id="104" presetID="22" presetClass="entr" presetSubtype="2"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wipe(right)">
                                      <p:cBhvr>
                                        <p:cTn id="106" dur="500"/>
                                        <p:tgtEl>
                                          <p:spTgt spid="15"/>
                                        </p:tgtEl>
                                      </p:cBhvr>
                                    </p:animEffect>
                                  </p:childTnLst>
                                </p:cTn>
                              </p:par>
                            </p:childTnLst>
                          </p:cTn>
                        </p:par>
                        <p:par>
                          <p:cTn id="107" fill="hold">
                            <p:stCondLst>
                              <p:cond delay="5720"/>
                            </p:stCondLst>
                            <p:childTnLst>
                              <p:par>
                                <p:cTn id="108" presetID="31" presetClass="entr" presetSubtype="0" fill="hold" grpId="0"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p:cTn id="110" dur="500" fill="hold"/>
                                        <p:tgtEl>
                                          <p:spTgt spid="21"/>
                                        </p:tgtEl>
                                        <p:attrNameLst>
                                          <p:attrName>ppt_w</p:attrName>
                                        </p:attrNameLst>
                                      </p:cBhvr>
                                      <p:tavLst>
                                        <p:tav tm="0">
                                          <p:val>
                                            <p:fltVal val="0"/>
                                          </p:val>
                                        </p:tav>
                                        <p:tav tm="100000">
                                          <p:val>
                                            <p:strVal val="#ppt_w"/>
                                          </p:val>
                                        </p:tav>
                                      </p:tavLst>
                                    </p:anim>
                                    <p:anim calcmode="lin" valueType="num">
                                      <p:cBhvr>
                                        <p:cTn id="111" dur="500" fill="hold"/>
                                        <p:tgtEl>
                                          <p:spTgt spid="21"/>
                                        </p:tgtEl>
                                        <p:attrNameLst>
                                          <p:attrName>ppt_h</p:attrName>
                                        </p:attrNameLst>
                                      </p:cBhvr>
                                      <p:tavLst>
                                        <p:tav tm="0">
                                          <p:val>
                                            <p:fltVal val="0"/>
                                          </p:val>
                                        </p:tav>
                                        <p:tav tm="100000">
                                          <p:val>
                                            <p:strVal val="#ppt_h"/>
                                          </p:val>
                                        </p:tav>
                                      </p:tavLst>
                                    </p:anim>
                                    <p:anim calcmode="lin" valueType="num">
                                      <p:cBhvr>
                                        <p:cTn id="112" dur="500" fill="hold"/>
                                        <p:tgtEl>
                                          <p:spTgt spid="21"/>
                                        </p:tgtEl>
                                        <p:attrNameLst>
                                          <p:attrName>style.rotation</p:attrName>
                                        </p:attrNameLst>
                                      </p:cBhvr>
                                      <p:tavLst>
                                        <p:tav tm="0">
                                          <p:val>
                                            <p:fltVal val="90"/>
                                          </p:val>
                                        </p:tav>
                                        <p:tav tm="100000">
                                          <p:val>
                                            <p:fltVal val="0"/>
                                          </p:val>
                                        </p:tav>
                                      </p:tavLst>
                                    </p:anim>
                                    <p:animEffect transition="in" filter="fade">
                                      <p:cBhvr>
                                        <p:cTn id="113" dur="500"/>
                                        <p:tgtEl>
                                          <p:spTgt spid="21"/>
                                        </p:tgtEl>
                                      </p:cBhvr>
                                    </p:animEffect>
                                  </p:childTnLst>
                                </p:cTn>
                              </p:par>
                            </p:childTnLst>
                          </p:cTn>
                        </p:par>
                        <p:par>
                          <p:cTn id="114" fill="hold">
                            <p:stCondLst>
                              <p:cond delay="6220"/>
                            </p:stCondLst>
                            <p:childTnLst>
                              <p:par>
                                <p:cTn id="115" presetID="42" presetClass="entr" presetSubtype="0"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400"/>
                                        <p:tgtEl>
                                          <p:spTgt spid="22"/>
                                        </p:tgtEl>
                                      </p:cBhvr>
                                    </p:animEffect>
                                    <p:anim calcmode="lin" valueType="num">
                                      <p:cBhvr>
                                        <p:cTn id="118" dur="400" fill="hold"/>
                                        <p:tgtEl>
                                          <p:spTgt spid="22"/>
                                        </p:tgtEl>
                                        <p:attrNameLst>
                                          <p:attrName>ppt_x</p:attrName>
                                        </p:attrNameLst>
                                      </p:cBhvr>
                                      <p:tavLst>
                                        <p:tav tm="0">
                                          <p:val>
                                            <p:strVal val="#ppt_x"/>
                                          </p:val>
                                        </p:tav>
                                        <p:tav tm="100000">
                                          <p:val>
                                            <p:strVal val="#ppt_x"/>
                                          </p:val>
                                        </p:tav>
                                      </p:tavLst>
                                    </p:anim>
                                    <p:anim calcmode="lin" valueType="num">
                                      <p:cBhvr>
                                        <p:cTn id="119" dur="400" fill="hold"/>
                                        <p:tgtEl>
                                          <p:spTgt spid="22"/>
                                        </p:tgtEl>
                                        <p:attrNameLst>
                                          <p:attrName>ppt_y</p:attrName>
                                        </p:attrNameLst>
                                      </p:cBhvr>
                                      <p:tavLst>
                                        <p:tav tm="0">
                                          <p:val>
                                            <p:strVal val="#ppt_y+.1"/>
                                          </p:val>
                                        </p:tav>
                                        <p:tav tm="100000">
                                          <p:val>
                                            <p:strVal val="#ppt_y"/>
                                          </p:val>
                                        </p:tav>
                                      </p:tavLst>
                                    </p:anim>
                                  </p:childTnLst>
                                </p:cTn>
                              </p:par>
                            </p:childTnLst>
                          </p:cTn>
                        </p:par>
                        <p:par>
                          <p:cTn id="120" fill="hold">
                            <p:stCondLst>
                              <p:cond delay="6620"/>
                            </p:stCondLst>
                            <p:childTnLst>
                              <p:par>
                                <p:cTn id="121" presetID="22" presetClass="entr" presetSubtype="8" fill="hold" grpId="0" nodeType="after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wipe(left)">
                                      <p:cBhvr>
                                        <p:cTn id="123" dur="500"/>
                                        <p:tgtEl>
                                          <p:spTgt spid="13"/>
                                        </p:tgtEl>
                                      </p:cBhvr>
                                    </p:animEffect>
                                  </p:childTnLst>
                                </p:cTn>
                              </p:par>
                            </p:childTnLst>
                          </p:cTn>
                        </p:par>
                        <p:par>
                          <p:cTn id="124" fill="hold">
                            <p:stCondLst>
                              <p:cond delay="7120"/>
                            </p:stCondLst>
                            <p:childTnLst>
                              <p:par>
                                <p:cTn id="125" presetID="22" presetClass="entr" presetSubtype="2" fill="hold" nodeType="after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wipe(right)">
                                      <p:cBhvr>
                                        <p:cTn id="127" dur="500"/>
                                        <p:tgtEl>
                                          <p:spTgt spid="2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23"/>
                                        </p:tgtEl>
                                        <p:attrNameLst>
                                          <p:attrName>style.visibility</p:attrName>
                                        </p:attrNameLst>
                                      </p:cBhvr>
                                      <p:to>
                                        <p:strVal val="visible"/>
                                      </p:to>
                                    </p:set>
                                    <p:animEffect transition="in" filter="wipe(left)">
                                      <p:cBhvr>
                                        <p:cTn id="130" dur="500"/>
                                        <p:tgtEl>
                                          <p:spTgt spid="23"/>
                                        </p:tgtEl>
                                      </p:cBhvr>
                                    </p:animEffect>
                                  </p:childTnLst>
                                </p:cTn>
                              </p:par>
                            </p:childTnLst>
                          </p:cTn>
                        </p:par>
                        <p:par>
                          <p:cTn id="131" fill="hold">
                            <p:stCondLst>
                              <p:cond delay="7620"/>
                            </p:stCondLst>
                            <p:childTnLst>
                              <p:par>
                                <p:cTn id="132" presetID="2" presetClass="entr" presetSubtype="8" fill="hold" grpId="0" nodeType="afterEffect">
                                  <p:stCondLst>
                                    <p:cond delay="0"/>
                                  </p:stCondLst>
                                  <p:childTnLst>
                                    <p:set>
                                      <p:cBhvr>
                                        <p:cTn id="133" dur="1" fill="hold">
                                          <p:stCondLst>
                                            <p:cond delay="0"/>
                                          </p:stCondLst>
                                        </p:cTn>
                                        <p:tgtEl>
                                          <p:spTgt spid="25"/>
                                        </p:tgtEl>
                                        <p:attrNameLst>
                                          <p:attrName>style.visibility</p:attrName>
                                        </p:attrNameLst>
                                      </p:cBhvr>
                                      <p:to>
                                        <p:strVal val="visible"/>
                                      </p:to>
                                    </p:set>
                                    <p:anim calcmode="lin" valueType="num">
                                      <p:cBhvr additive="base">
                                        <p:cTn id="134" dur="500" fill="hold"/>
                                        <p:tgtEl>
                                          <p:spTgt spid="25"/>
                                        </p:tgtEl>
                                        <p:attrNameLst>
                                          <p:attrName>ppt_x</p:attrName>
                                        </p:attrNameLst>
                                      </p:cBhvr>
                                      <p:tavLst>
                                        <p:tav tm="0">
                                          <p:val>
                                            <p:strVal val="0-#ppt_w/2"/>
                                          </p:val>
                                        </p:tav>
                                        <p:tav tm="100000">
                                          <p:val>
                                            <p:strVal val="#ppt_x"/>
                                          </p:val>
                                        </p:tav>
                                      </p:tavLst>
                                    </p:anim>
                                    <p:anim calcmode="lin" valueType="num">
                                      <p:cBhvr additive="base">
                                        <p:cTn id="135" dur="500" fill="hold"/>
                                        <p:tgtEl>
                                          <p:spTgt spid="25"/>
                                        </p:tgtEl>
                                        <p:attrNameLst>
                                          <p:attrName>ppt_y</p:attrName>
                                        </p:attrNameLst>
                                      </p:cBhvr>
                                      <p:tavLst>
                                        <p:tav tm="0">
                                          <p:val>
                                            <p:strVal val="#ppt_y"/>
                                          </p:val>
                                        </p:tav>
                                        <p:tav tm="100000">
                                          <p:val>
                                            <p:strVal val="#ppt_y"/>
                                          </p:val>
                                        </p:tav>
                                      </p:tavLst>
                                    </p:anim>
                                  </p:childTnLst>
                                </p:cTn>
                              </p:par>
                            </p:childTnLst>
                          </p:cTn>
                        </p:par>
                        <p:par>
                          <p:cTn id="136" fill="hold">
                            <p:stCondLst>
                              <p:cond delay="8120"/>
                            </p:stCondLst>
                            <p:childTnLst>
                              <p:par>
                                <p:cTn id="137" presetID="22" presetClass="entr" presetSubtype="8" fill="hold" grpId="0" nodeType="afterEffect">
                                  <p:stCondLst>
                                    <p:cond delay="0"/>
                                  </p:stCondLst>
                                  <p:childTnLst>
                                    <p:set>
                                      <p:cBhvr>
                                        <p:cTn id="138" dur="1" fill="hold">
                                          <p:stCondLst>
                                            <p:cond delay="0"/>
                                          </p:stCondLst>
                                        </p:cTn>
                                        <p:tgtEl>
                                          <p:spTgt spid="5"/>
                                        </p:tgtEl>
                                        <p:attrNameLst>
                                          <p:attrName>style.visibility</p:attrName>
                                        </p:attrNameLst>
                                      </p:cBhvr>
                                      <p:to>
                                        <p:strVal val="visible"/>
                                      </p:to>
                                    </p:set>
                                    <p:animEffect transition="in" filter="wipe(left)">
                                      <p:cBhvr>
                                        <p:cTn id="1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6" grpId="1"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p:bldP spid="12" grpId="0"/>
      <p:bldP spid="13" grpId="0"/>
      <p:bldP spid="14" grpId="0"/>
      <p:bldP spid="15" grpId="0"/>
      <p:bldP spid="16" grpId="0"/>
      <p:bldP spid="17" grpId="0"/>
      <p:bldP spid="18" grpId="0"/>
      <p:bldP spid="19" grpId="0"/>
      <p:bldP spid="20" grpId="0"/>
      <p:bldP spid="21" grpId="0"/>
      <p:bldP spid="22" grpId="0"/>
      <p:bldP spid="23"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4" name="圆角矩形 6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6521" y="882327"/>
            <a:ext cx="5040560" cy="504055"/>
          </a:xfrm>
        </p:spPr>
        <p:txBody>
          <a:bodyPr>
            <a:noAutofit/>
          </a:bodyPr>
          <a:lstStyle/>
          <a:p>
            <a:r>
              <a:rPr lang="zh-CN" altLang="en-US" sz="4000" b="1" dirty="0" smtClean="0">
                <a:solidFill>
                  <a:schemeClr val="bg1">
                    <a:lumMod val="65000"/>
                  </a:schemeClr>
                </a:solidFill>
              </a:rPr>
              <a:t>广告宣传</a:t>
            </a:r>
            <a:endParaRPr lang="zh-CN" altLang="en-US" sz="4000" b="1" dirty="0">
              <a:solidFill>
                <a:schemeClr val="bg1">
                  <a:lumMod val="65000"/>
                </a:schemeClr>
              </a:solidFill>
            </a:endParaRPr>
          </a:p>
        </p:txBody>
      </p:sp>
      <p:sp>
        <p:nvSpPr>
          <p:cNvPr id="17" name="KSO_Shape"/>
          <p:cNvSpPr>
            <a:spLocks/>
          </p:cNvSpPr>
          <p:nvPr/>
        </p:nvSpPr>
        <p:spPr bwMode="auto">
          <a:xfrm>
            <a:off x="347664" y="517956"/>
            <a:ext cx="283459" cy="28062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91440" tIns="45720" rIns="91440" bIns="45720"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6" name="Freeform 5"/>
          <p:cNvSpPr>
            <a:spLocks/>
          </p:cNvSpPr>
          <p:nvPr/>
        </p:nvSpPr>
        <p:spPr bwMode="auto">
          <a:xfrm>
            <a:off x="2058656" y="4731413"/>
            <a:ext cx="279260" cy="241179"/>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4BB4DB"/>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p:cNvSpPr>
          <p:nvPr/>
        </p:nvSpPr>
        <p:spPr bwMode="auto">
          <a:xfrm>
            <a:off x="4678982" y="4731413"/>
            <a:ext cx="279260" cy="241179"/>
          </a:xfrm>
          <a:custGeom>
            <a:avLst/>
            <a:gdLst>
              <a:gd name="T0" fmla="*/ 24 w 65"/>
              <a:gd name="T1" fmla="*/ 0 h 56"/>
              <a:gd name="T2" fmla="*/ 40 w 65"/>
              <a:gd name="T3" fmla="*/ 0 h 56"/>
              <a:gd name="T4" fmla="*/ 59 w 65"/>
              <a:gd name="T5" fmla="*/ 0 h 56"/>
              <a:gd name="T6" fmla="*/ 63 w 65"/>
              <a:gd name="T7" fmla="*/ 6 h 56"/>
              <a:gd name="T8" fmla="*/ 53 w 65"/>
              <a:gd name="T9" fmla="*/ 22 h 56"/>
              <a:gd name="T10" fmla="*/ 45 w 65"/>
              <a:gd name="T11" fmla="*/ 36 h 56"/>
              <a:gd name="T12" fmla="*/ 36 w 65"/>
              <a:gd name="T13" fmla="*/ 52 h 56"/>
              <a:gd name="T14" fmla="*/ 28 w 65"/>
              <a:gd name="T15" fmla="*/ 52 h 56"/>
              <a:gd name="T16" fmla="*/ 19 w 65"/>
              <a:gd name="T17" fmla="*/ 36 h 56"/>
              <a:gd name="T18" fmla="*/ 11 w 65"/>
              <a:gd name="T19" fmla="*/ 22 h 56"/>
              <a:gd name="T20" fmla="*/ 2 w 65"/>
              <a:gd name="T21" fmla="*/ 6 h 56"/>
              <a:gd name="T22" fmla="*/ 6 w 65"/>
              <a:gd name="T23" fmla="*/ 0 h 56"/>
              <a:gd name="T24" fmla="*/ 24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4" y="0"/>
                </a:moveTo>
                <a:cubicBezTo>
                  <a:pt x="29" y="0"/>
                  <a:pt x="36" y="0"/>
                  <a:pt x="40" y="0"/>
                </a:cubicBezTo>
                <a:cubicBezTo>
                  <a:pt x="59" y="0"/>
                  <a:pt x="59" y="0"/>
                  <a:pt x="59" y="0"/>
                </a:cubicBezTo>
                <a:cubicBezTo>
                  <a:pt x="63" y="0"/>
                  <a:pt x="65" y="3"/>
                  <a:pt x="63" y="6"/>
                </a:cubicBezTo>
                <a:cubicBezTo>
                  <a:pt x="53" y="22"/>
                  <a:pt x="53" y="22"/>
                  <a:pt x="53" y="22"/>
                </a:cubicBezTo>
                <a:cubicBezTo>
                  <a:pt x="51" y="26"/>
                  <a:pt x="48" y="32"/>
                  <a:pt x="45" y="36"/>
                </a:cubicBezTo>
                <a:cubicBezTo>
                  <a:pt x="36" y="52"/>
                  <a:pt x="36" y="52"/>
                  <a:pt x="36" y="52"/>
                </a:cubicBezTo>
                <a:cubicBezTo>
                  <a:pt x="34" y="56"/>
                  <a:pt x="30" y="56"/>
                  <a:pt x="28" y="52"/>
                </a:cubicBezTo>
                <a:cubicBezTo>
                  <a:pt x="19" y="36"/>
                  <a:pt x="19" y="36"/>
                  <a:pt x="19" y="36"/>
                </a:cubicBezTo>
                <a:cubicBezTo>
                  <a:pt x="17" y="32"/>
                  <a:pt x="13" y="26"/>
                  <a:pt x="11" y="22"/>
                </a:cubicBezTo>
                <a:cubicBezTo>
                  <a:pt x="2" y="6"/>
                  <a:pt x="2" y="6"/>
                  <a:pt x="2" y="6"/>
                </a:cubicBezTo>
                <a:cubicBezTo>
                  <a:pt x="0" y="3"/>
                  <a:pt x="1" y="0"/>
                  <a:pt x="6" y="0"/>
                </a:cubicBezTo>
                <a:lnTo>
                  <a:pt x="24" y="0"/>
                </a:lnTo>
                <a:close/>
              </a:path>
            </a:pathLst>
          </a:custGeom>
          <a:solidFill>
            <a:srgbClr val="89A0C0"/>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7313816" y="4731413"/>
            <a:ext cx="282886" cy="241179"/>
          </a:xfrm>
          <a:custGeom>
            <a:avLst/>
            <a:gdLst>
              <a:gd name="T0" fmla="*/ 25 w 66"/>
              <a:gd name="T1" fmla="*/ 0 h 56"/>
              <a:gd name="T2" fmla="*/ 41 w 66"/>
              <a:gd name="T3" fmla="*/ 0 h 56"/>
              <a:gd name="T4" fmla="*/ 59 w 66"/>
              <a:gd name="T5" fmla="*/ 0 h 56"/>
              <a:gd name="T6" fmla="*/ 63 w 66"/>
              <a:gd name="T7" fmla="*/ 6 h 56"/>
              <a:gd name="T8" fmla="*/ 54 w 66"/>
              <a:gd name="T9" fmla="*/ 22 h 56"/>
              <a:gd name="T10" fmla="*/ 46 w 66"/>
              <a:gd name="T11" fmla="*/ 36 h 56"/>
              <a:gd name="T12" fmla="*/ 37 w 66"/>
              <a:gd name="T13" fmla="*/ 52 h 56"/>
              <a:gd name="T14" fmla="*/ 29 w 66"/>
              <a:gd name="T15" fmla="*/ 52 h 56"/>
              <a:gd name="T16" fmla="*/ 20 w 66"/>
              <a:gd name="T17" fmla="*/ 36 h 56"/>
              <a:gd name="T18" fmla="*/ 12 w 66"/>
              <a:gd name="T19" fmla="*/ 22 h 56"/>
              <a:gd name="T20" fmla="*/ 2 w 66"/>
              <a:gd name="T21" fmla="*/ 6 h 56"/>
              <a:gd name="T22" fmla="*/ 6 w 66"/>
              <a:gd name="T23" fmla="*/ 0 h 56"/>
              <a:gd name="T24" fmla="*/ 25 w 66"/>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56">
                <a:moveTo>
                  <a:pt x="25" y="0"/>
                </a:moveTo>
                <a:cubicBezTo>
                  <a:pt x="29" y="0"/>
                  <a:pt x="37" y="0"/>
                  <a:pt x="41" y="0"/>
                </a:cubicBezTo>
                <a:cubicBezTo>
                  <a:pt x="59" y="0"/>
                  <a:pt x="59" y="0"/>
                  <a:pt x="59" y="0"/>
                </a:cubicBezTo>
                <a:cubicBezTo>
                  <a:pt x="64" y="0"/>
                  <a:pt x="66"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8" y="32"/>
                  <a:pt x="14" y="26"/>
                  <a:pt x="12" y="22"/>
                </a:cubicBezTo>
                <a:cubicBezTo>
                  <a:pt x="2" y="6"/>
                  <a:pt x="2" y="6"/>
                  <a:pt x="2" y="6"/>
                </a:cubicBezTo>
                <a:cubicBezTo>
                  <a:pt x="0" y="3"/>
                  <a:pt x="2" y="0"/>
                  <a:pt x="6" y="0"/>
                </a:cubicBezTo>
                <a:lnTo>
                  <a:pt x="25" y="0"/>
                </a:lnTo>
                <a:close/>
              </a:path>
            </a:pathLst>
          </a:custGeom>
          <a:solidFill>
            <a:srgbClr val="FEDE17"/>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p:nvSpPr>
        <p:spPr bwMode="auto">
          <a:xfrm>
            <a:off x="9908755" y="4731413"/>
            <a:ext cx="279260" cy="241179"/>
          </a:xfrm>
          <a:custGeom>
            <a:avLst/>
            <a:gdLst>
              <a:gd name="T0" fmla="*/ 25 w 65"/>
              <a:gd name="T1" fmla="*/ 0 h 56"/>
              <a:gd name="T2" fmla="*/ 41 w 65"/>
              <a:gd name="T3" fmla="*/ 0 h 56"/>
              <a:gd name="T4" fmla="*/ 59 w 65"/>
              <a:gd name="T5" fmla="*/ 0 h 56"/>
              <a:gd name="T6" fmla="*/ 63 w 65"/>
              <a:gd name="T7" fmla="*/ 6 h 56"/>
              <a:gd name="T8" fmla="*/ 54 w 65"/>
              <a:gd name="T9" fmla="*/ 22 h 56"/>
              <a:gd name="T10" fmla="*/ 46 w 65"/>
              <a:gd name="T11" fmla="*/ 36 h 56"/>
              <a:gd name="T12" fmla="*/ 37 w 65"/>
              <a:gd name="T13" fmla="*/ 52 h 56"/>
              <a:gd name="T14" fmla="*/ 29 w 65"/>
              <a:gd name="T15" fmla="*/ 52 h 56"/>
              <a:gd name="T16" fmla="*/ 20 w 65"/>
              <a:gd name="T17" fmla="*/ 36 h 56"/>
              <a:gd name="T18" fmla="*/ 12 w 65"/>
              <a:gd name="T19" fmla="*/ 22 h 56"/>
              <a:gd name="T20" fmla="*/ 2 w 65"/>
              <a:gd name="T21" fmla="*/ 6 h 56"/>
              <a:gd name="T22" fmla="*/ 6 w 65"/>
              <a:gd name="T23" fmla="*/ 0 h 56"/>
              <a:gd name="T24" fmla="*/ 25 w 65"/>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56">
                <a:moveTo>
                  <a:pt x="25" y="0"/>
                </a:moveTo>
                <a:cubicBezTo>
                  <a:pt x="29" y="0"/>
                  <a:pt x="36" y="0"/>
                  <a:pt x="41" y="0"/>
                </a:cubicBezTo>
                <a:cubicBezTo>
                  <a:pt x="59" y="0"/>
                  <a:pt x="59" y="0"/>
                  <a:pt x="59" y="0"/>
                </a:cubicBezTo>
                <a:cubicBezTo>
                  <a:pt x="64" y="0"/>
                  <a:pt x="65" y="3"/>
                  <a:pt x="63" y="6"/>
                </a:cubicBezTo>
                <a:cubicBezTo>
                  <a:pt x="54" y="22"/>
                  <a:pt x="54" y="22"/>
                  <a:pt x="54" y="22"/>
                </a:cubicBezTo>
                <a:cubicBezTo>
                  <a:pt x="52" y="26"/>
                  <a:pt x="48" y="32"/>
                  <a:pt x="46" y="36"/>
                </a:cubicBezTo>
                <a:cubicBezTo>
                  <a:pt x="37" y="52"/>
                  <a:pt x="37" y="52"/>
                  <a:pt x="37" y="52"/>
                </a:cubicBezTo>
                <a:cubicBezTo>
                  <a:pt x="35" y="56"/>
                  <a:pt x="31" y="56"/>
                  <a:pt x="29" y="52"/>
                </a:cubicBezTo>
                <a:cubicBezTo>
                  <a:pt x="20" y="36"/>
                  <a:pt x="20" y="36"/>
                  <a:pt x="20" y="36"/>
                </a:cubicBezTo>
                <a:cubicBezTo>
                  <a:pt x="17" y="32"/>
                  <a:pt x="14" y="26"/>
                  <a:pt x="12" y="22"/>
                </a:cubicBezTo>
                <a:cubicBezTo>
                  <a:pt x="2" y="6"/>
                  <a:pt x="2" y="6"/>
                  <a:pt x="2" y="6"/>
                </a:cubicBezTo>
                <a:cubicBezTo>
                  <a:pt x="0" y="3"/>
                  <a:pt x="2" y="0"/>
                  <a:pt x="6" y="0"/>
                </a:cubicBezTo>
                <a:lnTo>
                  <a:pt x="25" y="0"/>
                </a:lnTo>
                <a:close/>
              </a:path>
            </a:pathLst>
          </a:custGeom>
          <a:solidFill>
            <a:srgbClr val="E32146"/>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6" name="矩形 47"/>
          <p:cNvSpPr>
            <a:spLocks noChangeArrowheads="1"/>
          </p:cNvSpPr>
          <p:nvPr/>
        </p:nvSpPr>
        <p:spPr bwMode="auto">
          <a:xfrm>
            <a:off x="1029692"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7" name="矩形 47"/>
          <p:cNvSpPr>
            <a:spLocks noChangeArrowheads="1"/>
          </p:cNvSpPr>
          <p:nvPr/>
        </p:nvSpPr>
        <p:spPr bwMode="auto">
          <a:xfrm>
            <a:off x="3616220"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89A0C0"/>
                </a:solidFill>
              </a:rPr>
              <a:t>单击此处输入标题</a:t>
            </a:r>
            <a:endParaRPr lang="en-US" altLang="zh-CN" sz="2000" dirty="0">
              <a:solidFill>
                <a:srgbClr val="89A0C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6202748"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smtClean="0">
                <a:solidFill>
                  <a:srgbClr val="FEDE17"/>
                </a:solidFill>
              </a:rPr>
              <a:t>单击</a:t>
            </a:r>
            <a:r>
              <a:rPr lang="zh-CN" altLang="en-US" sz="2000" dirty="0">
                <a:solidFill>
                  <a:srgbClr val="FEDE17"/>
                </a:solidFill>
              </a:rPr>
              <a:t>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8959544" y="52231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40" name="组合 39"/>
          <p:cNvGrpSpPr/>
          <p:nvPr/>
        </p:nvGrpSpPr>
        <p:grpSpPr>
          <a:xfrm>
            <a:off x="8913212" y="2354079"/>
            <a:ext cx="2170610" cy="2179676"/>
            <a:chOff x="8913212" y="2354079"/>
            <a:chExt cx="2170610" cy="2179676"/>
          </a:xfrm>
        </p:grpSpPr>
        <p:sp>
          <p:nvSpPr>
            <p:cNvPr id="41" name="Oval 17"/>
            <p:cNvSpPr>
              <a:spLocks noChangeArrowheads="1"/>
            </p:cNvSpPr>
            <p:nvPr/>
          </p:nvSpPr>
          <p:spPr bwMode="auto">
            <a:xfrm>
              <a:off x="8913212" y="2354079"/>
              <a:ext cx="2170610" cy="2179676"/>
            </a:xfrm>
            <a:prstGeom prst="ellipse">
              <a:avLst/>
            </a:prstGeom>
            <a:noFill/>
            <a:ln>
              <a:solidFill>
                <a:srgbClr val="E3214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Oval 23"/>
            <p:cNvSpPr>
              <a:spLocks noChangeArrowheads="1"/>
            </p:cNvSpPr>
            <p:nvPr/>
          </p:nvSpPr>
          <p:spPr bwMode="auto">
            <a:xfrm>
              <a:off x="9223300" y="2673233"/>
              <a:ext cx="1564942" cy="1572196"/>
            </a:xfrm>
            <a:prstGeom prst="ellipse">
              <a:avLst/>
            </a:prstGeom>
            <a:solidFill>
              <a:srgbClr val="E3214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3" name="组合 42"/>
          <p:cNvGrpSpPr/>
          <p:nvPr/>
        </p:nvGrpSpPr>
        <p:grpSpPr>
          <a:xfrm>
            <a:off x="3710640" y="2354079"/>
            <a:ext cx="2170610" cy="2179676"/>
            <a:chOff x="3710640" y="2354079"/>
            <a:chExt cx="2170610" cy="2179676"/>
          </a:xfrm>
        </p:grpSpPr>
        <p:sp>
          <p:nvSpPr>
            <p:cNvPr id="44" name="Oval 11"/>
            <p:cNvSpPr>
              <a:spLocks noChangeArrowheads="1"/>
            </p:cNvSpPr>
            <p:nvPr/>
          </p:nvSpPr>
          <p:spPr bwMode="auto">
            <a:xfrm>
              <a:off x="3710640" y="2354079"/>
              <a:ext cx="2170610" cy="2179676"/>
            </a:xfrm>
            <a:prstGeom prst="ellipse">
              <a:avLst/>
            </a:prstGeom>
            <a:noFill/>
            <a:ln>
              <a:solidFill>
                <a:srgbClr val="89A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Oval 21"/>
            <p:cNvSpPr>
              <a:spLocks noChangeArrowheads="1"/>
            </p:cNvSpPr>
            <p:nvPr/>
          </p:nvSpPr>
          <p:spPr bwMode="auto">
            <a:xfrm>
              <a:off x="4015287" y="2673233"/>
              <a:ext cx="1564942" cy="1572196"/>
            </a:xfrm>
            <a:prstGeom prst="ellipse">
              <a:avLst/>
            </a:prstGeom>
            <a:solidFill>
              <a:srgbClr val="89A0C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6" name="组合 45"/>
          <p:cNvGrpSpPr/>
          <p:nvPr/>
        </p:nvGrpSpPr>
        <p:grpSpPr>
          <a:xfrm>
            <a:off x="6301953" y="2354079"/>
            <a:ext cx="2170610" cy="2179676"/>
            <a:chOff x="6301953" y="2354079"/>
            <a:chExt cx="2170610" cy="2179676"/>
          </a:xfrm>
        </p:grpSpPr>
        <p:sp>
          <p:nvSpPr>
            <p:cNvPr id="47" name="Oval 14"/>
            <p:cNvSpPr>
              <a:spLocks noChangeArrowheads="1"/>
            </p:cNvSpPr>
            <p:nvPr/>
          </p:nvSpPr>
          <p:spPr bwMode="auto">
            <a:xfrm>
              <a:off x="6301953" y="2354079"/>
              <a:ext cx="2170610" cy="2179676"/>
            </a:xfrm>
            <a:prstGeom prst="ellipse">
              <a:avLst/>
            </a:prstGeom>
            <a:noFill/>
            <a:ln>
              <a:solidFill>
                <a:srgbClr val="FEDE1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Oval 22"/>
            <p:cNvSpPr>
              <a:spLocks noChangeArrowheads="1"/>
            </p:cNvSpPr>
            <p:nvPr/>
          </p:nvSpPr>
          <p:spPr bwMode="auto">
            <a:xfrm>
              <a:off x="6606600" y="2673233"/>
              <a:ext cx="1561316" cy="1572196"/>
            </a:xfrm>
            <a:prstGeom prst="ellipse">
              <a:avLst/>
            </a:prstGeom>
            <a:solidFill>
              <a:srgbClr val="FEDE17"/>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9" name="组合 48"/>
          <p:cNvGrpSpPr/>
          <p:nvPr/>
        </p:nvGrpSpPr>
        <p:grpSpPr>
          <a:xfrm>
            <a:off x="1110261" y="2354079"/>
            <a:ext cx="2170610" cy="2179676"/>
            <a:chOff x="1110261" y="2354079"/>
            <a:chExt cx="2170610" cy="2179676"/>
          </a:xfrm>
        </p:grpSpPr>
        <p:sp>
          <p:nvSpPr>
            <p:cNvPr id="50" name="Oval 9"/>
            <p:cNvSpPr>
              <a:spLocks noChangeArrowheads="1"/>
            </p:cNvSpPr>
            <p:nvPr/>
          </p:nvSpPr>
          <p:spPr bwMode="auto">
            <a:xfrm>
              <a:off x="1110261" y="2354079"/>
              <a:ext cx="2170610" cy="2179676"/>
            </a:xfrm>
            <a:prstGeom prst="ellipse">
              <a:avLst/>
            </a:prstGeom>
            <a:noFill/>
            <a:ln>
              <a:solidFill>
                <a:srgbClr val="4BB4D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Oval 20"/>
            <p:cNvSpPr>
              <a:spLocks noChangeArrowheads="1"/>
            </p:cNvSpPr>
            <p:nvPr/>
          </p:nvSpPr>
          <p:spPr bwMode="auto">
            <a:xfrm>
              <a:off x="1426521" y="2673233"/>
              <a:ext cx="1564942" cy="1572196"/>
            </a:xfrm>
            <a:prstGeom prst="ellipse">
              <a:avLst/>
            </a:prstGeom>
            <a:solidFill>
              <a:srgbClr val="4BB4DB"/>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2" name="文本框 51"/>
          <p:cNvSpPr txBox="1"/>
          <p:nvPr/>
        </p:nvSpPr>
        <p:spPr>
          <a:xfrm flipH="1">
            <a:off x="1724382" y="2900774"/>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传单</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派发</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3" name="文本框 52"/>
          <p:cNvSpPr txBox="1"/>
          <p:nvPr/>
        </p:nvSpPr>
        <p:spPr>
          <a:xfrm flipH="1">
            <a:off x="4291639" y="2900774"/>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海报</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宣传</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4" name="文本框 53"/>
          <p:cNvSpPr txBox="1"/>
          <p:nvPr/>
        </p:nvSpPr>
        <p:spPr>
          <a:xfrm flipH="1">
            <a:off x="6886879" y="2922462"/>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微信</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推广</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5" name="文本框 54"/>
          <p:cNvSpPr txBox="1"/>
          <p:nvPr/>
        </p:nvSpPr>
        <p:spPr>
          <a:xfrm flipH="1">
            <a:off x="9513046" y="2922462"/>
            <a:ext cx="1005403" cy="1077218"/>
          </a:xfrm>
          <a:prstGeom prst="rect">
            <a:avLst/>
          </a:prstGeom>
          <a:noFill/>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短信</a:t>
            </a:r>
            <a:endParaRPr lang="en-US" altLang="zh-CN" sz="32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群发</a:t>
            </a:r>
            <a:endParaRPr lang="en-US" altLang="zh-CN" sz="32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6" name="Freeform 13"/>
          <p:cNvSpPr>
            <a:spLocks/>
          </p:cNvSpPr>
          <p:nvPr/>
        </p:nvSpPr>
        <p:spPr bwMode="auto">
          <a:xfrm>
            <a:off x="2105804" y="2354079"/>
            <a:ext cx="2749076" cy="2170609"/>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7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8" y="0"/>
                  <a:pt x="274" y="128"/>
                  <a:pt x="347" y="252"/>
                </a:cubicBezTo>
                <a:cubicBezTo>
                  <a:pt x="414" y="367"/>
                  <a:pt x="478" y="476"/>
                  <a:pt x="627" y="476"/>
                </a:cubicBezTo>
                <a:cubicBezTo>
                  <a:pt x="635" y="476"/>
                  <a:pt x="641" y="482"/>
                  <a:pt x="641" y="490"/>
                </a:cubicBezTo>
                <a:cubicBezTo>
                  <a:pt x="641" y="498"/>
                  <a:pt x="635" y="504"/>
                  <a:pt x="627" y="504"/>
                </a:cubicBezTo>
                <a:close/>
              </a:path>
            </a:pathLst>
          </a:custGeom>
          <a:solidFill>
            <a:srgbClr val="4BB4DB"/>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Freeform 16"/>
          <p:cNvSpPr>
            <a:spLocks/>
          </p:cNvSpPr>
          <p:nvPr/>
        </p:nvSpPr>
        <p:spPr bwMode="auto">
          <a:xfrm>
            <a:off x="4697116" y="2354079"/>
            <a:ext cx="2749076" cy="2170609"/>
          </a:xfrm>
          <a:custGeom>
            <a:avLst/>
            <a:gdLst>
              <a:gd name="T0" fmla="*/ 627 w 641"/>
              <a:gd name="T1" fmla="*/ 504 h 504"/>
              <a:gd name="T2" fmla="*/ 322 w 641"/>
              <a:gd name="T3" fmla="*/ 266 h 504"/>
              <a:gd name="T4" fmla="*/ 14 w 641"/>
              <a:gd name="T5" fmla="*/ 28 h 504"/>
              <a:gd name="T6" fmla="*/ 0 w 641"/>
              <a:gd name="T7" fmla="*/ 14 h 504"/>
              <a:gd name="T8" fmla="*/ 14 w 641"/>
              <a:gd name="T9" fmla="*/ 0 h 504"/>
              <a:gd name="T10" fmla="*/ 346 w 641"/>
              <a:gd name="T11" fmla="*/ 252 h 504"/>
              <a:gd name="T12" fmla="*/ 627 w 641"/>
              <a:gd name="T13" fmla="*/ 476 h 504"/>
              <a:gd name="T14" fmla="*/ 641 w 641"/>
              <a:gd name="T15" fmla="*/ 490 h 504"/>
              <a:gd name="T16" fmla="*/ 627 w 641"/>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1" h="504">
                <a:moveTo>
                  <a:pt x="627" y="504"/>
                </a:moveTo>
                <a:cubicBezTo>
                  <a:pt x="462" y="504"/>
                  <a:pt x="390" y="383"/>
                  <a:pt x="322" y="266"/>
                </a:cubicBezTo>
                <a:cubicBezTo>
                  <a:pt x="250" y="144"/>
                  <a:pt x="182" y="28"/>
                  <a:pt x="14" y="28"/>
                </a:cubicBezTo>
                <a:cubicBezTo>
                  <a:pt x="6" y="28"/>
                  <a:pt x="0" y="22"/>
                  <a:pt x="0" y="14"/>
                </a:cubicBezTo>
                <a:cubicBezTo>
                  <a:pt x="0" y="6"/>
                  <a:pt x="6" y="0"/>
                  <a:pt x="14" y="0"/>
                </a:cubicBezTo>
                <a:cubicBezTo>
                  <a:pt x="198" y="0"/>
                  <a:pt x="274" y="128"/>
                  <a:pt x="346" y="252"/>
                </a:cubicBezTo>
                <a:cubicBezTo>
                  <a:pt x="414" y="367"/>
                  <a:pt x="478" y="476"/>
                  <a:pt x="627" y="476"/>
                </a:cubicBezTo>
                <a:cubicBezTo>
                  <a:pt x="635" y="476"/>
                  <a:pt x="641" y="482"/>
                  <a:pt x="641" y="490"/>
                </a:cubicBezTo>
                <a:cubicBezTo>
                  <a:pt x="641" y="498"/>
                  <a:pt x="635" y="504"/>
                  <a:pt x="627" y="504"/>
                </a:cubicBezTo>
                <a:close/>
              </a:path>
            </a:pathLst>
          </a:custGeom>
          <a:solidFill>
            <a:srgbClr val="89A0C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8" name="Freeform 19"/>
          <p:cNvSpPr>
            <a:spLocks/>
          </p:cNvSpPr>
          <p:nvPr/>
        </p:nvSpPr>
        <p:spPr bwMode="auto">
          <a:xfrm>
            <a:off x="7310189" y="2354079"/>
            <a:ext cx="2752703" cy="2170609"/>
          </a:xfrm>
          <a:custGeom>
            <a:avLst/>
            <a:gdLst>
              <a:gd name="T0" fmla="*/ 627 w 642"/>
              <a:gd name="T1" fmla="*/ 504 h 504"/>
              <a:gd name="T2" fmla="*/ 322 w 642"/>
              <a:gd name="T3" fmla="*/ 266 h 504"/>
              <a:gd name="T4" fmla="*/ 14 w 642"/>
              <a:gd name="T5" fmla="*/ 28 h 504"/>
              <a:gd name="T6" fmla="*/ 0 w 642"/>
              <a:gd name="T7" fmla="*/ 14 h 504"/>
              <a:gd name="T8" fmla="*/ 14 w 642"/>
              <a:gd name="T9" fmla="*/ 0 h 504"/>
              <a:gd name="T10" fmla="*/ 347 w 642"/>
              <a:gd name="T11" fmla="*/ 252 h 504"/>
              <a:gd name="T12" fmla="*/ 627 w 642"/>
              <a:gd name="T13" fmla="*/ 476 h 504"/>
              <a:gd name="T14" fmla="*/ 642 w 642"/>
              <a:gd name="T15" fmla="*/ 490 h 504"/>
              <a:gd name="T16" fmla="*/ 627 w 642"/>
              <a:gd name="T17"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2" h="504">
                <a:moveTo>
                  <a:pt x="627" y="504"/>
                </a:moveTo>
                <a:cubicBezTo>
                  <a:pt x="462" y="504"/>
                  <a:pt x="391" y="383"/>
                  <a:pt x="322" y="266"/>
                </a:cubicBezTo>
                <a:cubicBezTo>
                  <a:pt x="250" y="144"/>
                  <a:pt x="182" y="28"/>
                  <a:pt x="14" y="28"/>
                </a:cubicBezTo>
                <a:cubicBezTo>
                  <a:pt x="6" y="28"/>
                  <a:pt x="0" y="22"/>
                  <a:pt x="0" y="14"/>
                </a:cubicBezTo>
                <a:cubicBezTo>
                  <a:pt x="0" y="6"/>
                  <a:pt x="6" y="0"/>
                  <a:pt x="14" y="0"/>
                </a:cubicBezTo>
                <a:cubicBezTo>
                  <a:pt x="199" y="0"/>
                  <a:pt x="274" y="128"/>
                  <a:pt x="347" y="252"/>
                </a:cubicBezTo>
                <a:cubicBezTo>
                  <a:pt x="415" y="367"/>
                  <a:pt x="479" y="476"/>
                  <a:pt x="627" y="476"/>
                </a:cubicBezTo>
                <a:cubicBezTo>
                  <a:pt x="635" y="476"/>
                  <a:pt x="642" y="482"/>
                  <a:pt x="642" y="490"/>
                </a:cubicBezTo>
                <a:cubicBezTo>
                  <a:pt x="642" y="498"/>
                  <a:pt x="635" y="504"/>
                  <a:pt x="627" y="504"/>
                </a:cubicBezTo>
                <a:close/>
              </a:path>
            </a:pathLst>
          </a:custGeom>
          <a:solidFill>
            <a:srgbClr val="FEDE17"/>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9" name="矩形 5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3803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750" fill="hold"/>
                                        <p:tgtEl>
                                          <p:spTgt spid="43"/>
                                        </p:tgtEl>
                                        <p:attrNameLst>
                                          <p:attrName>ppt_x</p:attrName>
                                        </p:attrNameLst>
                                      </p:cBhvr>
                                      <p:tavLst>
                                        <p:tav tm="0">
                                          <p:val>
                                            <p:strVal val="#ppt_x"/>
                                          </p:val>
                                        </p:tav>
                                        <p:tav tm="100000">
                                          <p:val>
                                            <p:strVal val="#ppt_x"/>
                                          </p:val>
                                        </p:tav>
                                      </p:tavLst>
                                    </p:anim>
                                    <p:anim calcmode="lin" valueType="num">
                                      <p:cBhvr additive="base">
                                        <p:cTn id="12" dur="75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750" fill="hold"/>
                                        <p:tgtEl>
                                          <p:spTgt spid="46"/>
                                        </p:tgtEl>
                                        <p:attrNameLst>
                                          <p:attrName>ppt_x</p:attrName>
                                        </p:attrNameLst>
                                      </p:cBhvr>
                                      <p:tavLst>
                                        <p:tav tm="0">
                                          <p:val>
                                            <p:strVal val="#ppt_x"/>
                                          </p:val>
                                        </p:tav>
                                        <p:tav tm="100000">
                                          <p:val>
                                            <p:strVal val="#ppt_x"/>
                                          </p:val>
                                        </p:tav>
                                      </p:tavLst>
                                    </p:anim>
                                    <p:anim calcmode="lin" valueType="num">
                                      <p:cBhvr additive="base">
                                        <p:cTn id="16" dur="75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750" fill="hold"/>
                                        <p:tgtEl>
                                          <p:spTgt spid="40"/>
                                        </p:tgtEl>
                                        <p:attrNameLst>
                                          <p:attrName>ppt_x</p:attrName>
                                        </p:attrNameLst>
                                      </p:cBhvr>
                                      <p:tavLst>
                                        <p:tav tm="0">
                                          <p:val>
                                            <p:strVal val="#ppt_x"/>
                                          </p:val>
                                        </p:tav>
                                        <p:tav tm="100000">
                                          <p:val>
                                            <p:strVal val="#ppt_x"/>
                                          </p:val>
                                        </p:tav>
                                      </p:tavLst>
                                    </p:anim>
                                    <p:anim calcmode="lin" valueType="num">
                                      <p:cBhvr additive="base">
                                        <p:cTn id="20" dur="750" fill="hold"/>
                                        <p:tgtEl>
                                          <p:spTgt spid="4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275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3250"/>
                            </p:stCondLst>
                            <p:childTnLst>
                              <p:par>
                                <p:cTn id="39" presetID="22" presetClass="entr" presetSubtype="1"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3750"/>
                            </p:stCondLst>
                            <p:childTnLst>
                              <p:par>
                                <p:cTn id="43" presetID="22" presetClass="entr" presetSubtype="1"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up)">
                                      <p:cBhvr>
                                        <p:cTn id="45" dur="500"/>
                                        <p:tgtEl>
                                          <p:spTgt spid="58"/>
                                        </p:tgtEl>
                                      </p:cBhvr>
                                    </p:animEffect>
                                  </p:childTnLst>
                                </p:cTn>
                              </p:par>
                            </p:childTnLst>
                          </p:cTn>
                        </p:par>
                        <p:par>
                          <p:cTn id="46" fill="hold">
                            <p:stCondLst>
                              <p:cond delay="4250"/>
                            </p:stCondLst>
                            <p:childTnLst>
                              <p:par>
                                <p:cTn id="47" presetID="37"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900" decel="100000" fill="hold"/>
                                        <p:tgtEl>
                                          <p:spTgt spid="26"/>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900" decel="100000" fill="hold"/>
                                        <p:tgtEl>
                                          <p:spTgt spid="2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900" decel="100000" fill="hold"/>
                                        <p:tgtEl>
                                          <p:spTgt spid="30"/>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900" decel="100000" fill="hold"/>
                                        <p:tgtEl>
                                          <p:spTgt spid="35"/>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71" fill="hold">
                            <p:stCondLst>
                              <p:cond delay="5250"/>
                            </p:stCondLst>
                            <p:childTnLst>
                              <p:par>
                                <p:cTn id="72" presetID="10" presetClass="entr" presetSubtype="0"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0" grpId="0" animBg="1"/>
      <p:bldP spid="35" grpId="0" animBg="1"/>
      <p:bldP spid="36" grpId="0"/>
      <p:bldP spid="37" grpId="0"/>
      <p:bldP spid="38" grpId="0"/>
      <p:bldP spid="39" grpId="0"/>
      <p:bldP spid="52" grpId="0"/>
      <p:bldP spid="53" grpId="0"/>
      <p:bldP spid="54" grpId="0"/>
      <p:bldP spid="55" grpId="0"/>
      <p:bldP spid="56" grpId="0" animBg="1"/>
      <p:bldP spid="57" grpId="0" animBg="1"/>
      <p:bldP spid="5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5" name="圆角矩形 3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六边形 1"/>
          <p:cNvSpPr/>
          <p:nvPr/>
        </p:nvSpPr>
        <p:spPr bwMode="auto">
          <a:xfrm>
            <a:off x="969096" y="2263206"/>
            <a:ext cx="2995714" cy="2582511"/>
          </a:xfrm>
          <a:prstGeom prst="hexagon">
            <a:avLst/>
          </a:prstGeom>
          <a:solidFill>
            <a:srgbClr val="4BB4DB"/>
          </a:solidFill>
          <a:ln w="9525" cap="flat" cmpd="sng" algn="ctr">
            <a:no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5" name="TextBox 4"/>
          <p:cNvSpPr txBox="1"/>
          <p:nvPr/>
        </p:nvSpPr>
        <p:spPr>
          <a:xfrm>
            <a:off x="1324755" y="754239"/>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媒体宣传</a:t>
            </a:r>
          </a:p>
        </p:txBody>
      </p:sp>
      <p:sp>
        <p:nvSpPr>
          <p:cNvPr id="6" name="Freeform 11"/>
          <p:cNvSpPr>
            <a:spLocks/>
          </p:cNvSpPr>
          <p:nvPr/>
        </p:nvSpPr>
        <p:spPr bwMode="auto">
          <a:xfrm flipH="1">
            <a:off x="4225317" y="1326107"/>
            <a:ext cx="994974" cy="4241730"/>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7" name="对角圆角矩形 6"/>
          <p:cNvSpPr/>
          <p:nvPr/>
        </p:nvSpPr>
        <p:spPr bwMode="auto">
          <a:xfrm>
            <a:off x="5376995" y="1041028"/>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8" name="对角圆角矩形 7"/>
          <p:cNvSpPr/>
          <p:nvPr/>
        </p:nvSpPr>
        <p:spPr bwMode="auto">
          <a:xfrm>
            <a:off x="5376995" y="1721614"/>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9" name="对角圆角矩形 8"/>
          <p:cNvSpPr/>
          <p:nvPr/>
        </p:nvSpPr>
        <p:spPr bwMode="auto">
          <a:xfrm>
            <a:off x="5376995" y="2402200"/>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0" name="对角圆角矩形 9"/>
          <p:cNvSpPr/>
          <p:nvPr/>
        </p:nvSpPr>
        <p:spPr bwMode="auto">
          <a:xfrm>
            <a:off x="5376995" y="3082786"/>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1" name="对角圆角矩形 10"/>
          <p:cNvSpPr/>
          <p:nvPr/>
        </p:nvSpPr>
        <p:spPr bwMode="auto">
          <a:xfrm>
            <a:off x="5376995" y="3763372"/>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2" name="对角圆角矩形 11"/>
          <p:cNvSpPr/>
          <p:nvPr/>
        </p:nvSpPr>
        <p:spPr bwMode="auto">
          <a:xfrm>
            <a:off x="5376995" y="4443959"/>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3" name="对角圆角矩形 12"/>
          <p:cNvSpPr/>
          <p:nvPr/>
        </p:nvSpPr>
        <p:spPr bwMode="auto">
          <a:xfrm>
            <a:off x="5376995" y="5124544"/>
            <a:ext cx="5182552" cy="598466"/>
          </a:xfrm>
          <a:prstGeom prst="round2DiagRect">
            <a:avLst/>
          </a:prstGeom>
          <a:solidFill>
            <a:schemeClr val="bg1">
              <a:lumMod val="85000"/>
            </a:schemeClr>
          </a:solidFill>
          <a:ln w="9525" cap="flat" cmpd="sng" algn="ctr">
            <a:solidFill>
              <a:schemeClr val="accent3">
                <a:lumMod val="60000"/>
                <a:lumOff val="40000"/>
              </a:schemeClr>
            </a:solidFill>
            <a:prstDash val="solid"/>
            <a:round/>
            <a:headEnd type="none" w="med" len="med"/>
            <a:tailEnd type="none" w="med" len="med"/>
          </a:ln>
          <a:effectLst/>
          <a:extLst/>
        </p:spPr>
        <p:txBody>
          <a:bodyPr vert="horz" wrap="square" lIns="91404" tIns="45702" rIns="91404" bIns="45702" numCol="1" rtlCol="0" anchor="t" anchorCtr="0" compatLnSpc="1">
            <a:prstTxWarp prst="textNoShape">
              <a:avLst/>
            </a:prstTxWarp>
          </a:bodyPr>
          <a:lstStyle/>
          <a:p>
            <a:pPr defTabSz="914034" fontAlgn="base">
              <a:spcBef>
                <a:spcPct val="0"/>
              </a:spcBef>
              <a:spcAft>
                <a:spcPct val="0"/>
              </a:spcAft>
            </a:pPr>
            <a:endParaRPr lang="zh-CN" altLang="en-US" sz="1799">
              <a:latin typeface="Arial" pitchFamily="34" charset="0"/>
              <a:ea typeface="宋体" pitchFamily="2" charset="-122"/>
            </a:endParaRPr>
          </a:p>
        </p:txBody>
      </p:sp>
      <p:sp>
        <p:nvSpPr>
          <p:cNvPr id="14" name="矩形 13"/>
          <p:cNvSpPr/>
          <p:nvPr/>
        </p:nvSpPr>
        <p:spPr>
          <a:xfrm>
            <a:off x="5576762" y="1067254"/>
            <a:ext cx="4185761"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报纸：武汉晚报、楚天都市报</a:t>
            </a:r>
          </a:p>
        </p:txBody>
      </p:sp>
      <p:sp>
        <p:nvSpPr>
          <p:cNvPr id="15" name="矩形 14"/>
          <p:cNvSpPr/>
          <p:nvPr/>
        </p:nvSpPr>
        <p:spPr>
          <a:xfrm>
            <a:off x="5576762" y="2463580"/>
            <a:ext cx="3570208"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路牌：某某三星广告公司</a:t>
            </a:r>
          </a:p>
        </p:txBody>
      </p:sp>
      <p:sp>
        <p:nvSpPr>
          <p:cNvPr id="16" name="矩形 15"/>
          <p:cNvSpPr/>
          <p:nvPr/>
        </p:nvSpPr>
        <p:spPr>
          <a:xfrm>
            <a:off x="5576762" y="3138029"/>
            <a:ext cx="387798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楼宇：某某美格广告、义乌</a:t>
            </a:r>
          </a:p>
        </p:txBody>
      </p:sp>
      <p:sp>
        <p:nvSpPr>
          <p:cNvPr id="17" name="矩形 16"/>
          <p:cNvSpPr/>
          <p:nvPr/>
        </p:nvSpPr>
        <p:spPr>
          <a:xfrm>
            <a:off x="5576762" y="3812477"/>
            <a:ext cx="2339102"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短信：某某科技</a:t>
            </a:r>
          </a:p>
        </p:txBody>
      </p:sp>
      <p:sp>
        <p:nvSpPr>
          <p:cNvPr id="18" name="矩形 17"/>
          <p:cNvSpPr/>
          <p:nvPr/>
        </p:nvSpPr>
        <p:spPr>
          <a:xfrm>
            <a:off x="5576762" y="4486926"/>
            <a:ext cx="2645844" cy="572240"/>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网络：淘宝聚划算</a:t>
            </a:r>
          </a:p>
        </p:txBody>
      </p:sp>
      <p:sp>
        <p:nvSpPr>
          <p:cNvPr id="19" name="矩形 18"/>
          <p:cNvSpPr/>
          <p:nvPr/>
        </p:nvSpPr>
        <p:spPr>
          <a:xfrm>
            <a:off x="5576762" y="5161372"/>
            <a:ext cx="387798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其它：某某传媒、某某企划</a:t>
            </a:r>
          </a:p>
        </p:txBody>
      </p:sp>
      <p:sp>
        <p:nvSpPr>
          <p:cNvPr id="20" name="矩形 19"/>
          <p:cNvSpPr/>
          <p:nvPr/>
        </p:nvSpPr>
        <p:spPr>
          <a:xfrm>
            <a:off x="5576762" y="1789132"/>
            <a:ext cx="2954655" cy="531812"/>
          </a:xfrm>
          <a:prstGeom prst="rect">
            <a:avLst/>
          </a:prstGeom>
        </p:spPr>
        <p:txBody>
          <a:bodyPr wrap="none">
            <a:spAutoFit/>
          </a:bodyPr>
          <a:lstStyle/>
          <a:p>
            <a:pPr>
              <a:lnSpc>
                <a:spcPct val="130000"/>
              </a:lnSpc>
              <a:buFontTx/>
              <a:buNone/>
            </a:pPr>
            <a:r>
              <a:rPr lang="zh-CN" altLang="en-US" sz="2399" dirty="0">
                <a:solidFill>
                  <a:schemeClr val="tx1">
                    <a:lumMod val="75000"/>
                    <a:lumOff val="25000"/>
                  </a:schemeClr>
                </a:solidFill>
                <a:ea typeface="微软雅黑" pitchFamily="34" charset="-122"/>
              </a:rPr>
              <a:t>电台：某某广播电台</a:t>
            </a:r>
          </a:p>
        </p:txBody>
      </p:sp>
      <p:sp>
        <p:nvSpPr>
          <p:cNvPr id="21" name="Freeform 5"/>
          <p:cNvSpPr>
            <a:spLocks noEditPoints="1"/>
          </p:cNvSpPr>
          <p:nvPr/>
        </p:nvSpPr>
        <p:spPr bwMode="auto">
          <a:xfrm>
            <a:off x="1573968" y="2685606"/>
            <a:ext cx="1773567" cy="1190313"/>
          </a:xfrm>
          <a:custGeom>
            <a:avLst/>
            <a:gdLst>
              <a:gd name="T0" fmla="*/ 1245 w 1691"/>
              <a:gd name="T1" fmla="*/ 100 h 1135"/>
              <a:gd name="T2" fmla="*/ 1245 w 1691"/>
              <a:gd name="T3" fmla="*/ 100 h 1135"/>
              <a:gd name="T4" fmla="*/ 1342 w 1691"/>
              <a:gd name="T5" fmla="*/ 0 h 1135"/>
              <a:gd name="T6" fmla="*/ 1375 w 1691"/>
              <a:gd name="T7" fmla="*/ 1135 h 1135"/>
              <a:gd name="T8" fmla="*/ 1280 w 1691"/>
              <a:gd name="T9" fmla="*/ 1042 h 1135"/>
              <a:gd name="T10" fmla="*/ 1245 w 1691"/>
              <a:gd name="T11" fmla="*/ 100 h 1135"/>
              <a:gd name="T12" fmla="*/ 853 w 1691"/>
              <a:gd name="T13" fmla="*/ 737 h 1135"/>
              <a:gd name="T14" fmla="*/ 853 w 1691"/>
              <a:gd name="T15" fmla="*/ 737 h 1135"/>
              <a:gd name="T16" fmla="*/ 684 w 1691"/>
              <a:gd name="T17" fmla="*/ 568 h 1135"/>
              <a:gd name="T18" fmla="*/ 853 w 1691"/>
              <a:gd name="T19" fmla="*/ 398 h 1135"/>
              <a:gd name="T20" fmla="*/ 1023 w 1691"/>
              <a:gd name="T21" fmla="*/ 568 h 1135"/>
              <a:gd name="T22" fmla="*/ 853 w 1691"/>
              <a:gd name="T23" fmla="*/ 737 h 1135"/>
              <a:gd name="T24" fmla="*/ 1063 w 1691"/>
              <a:gd name="T25" fmla="*/ 834 h 1135"/>
              <a:gd name="T26" fmla="*/ 1170 w 1691"/>
              <a:gd name="T27" fmla="*/ 936 h 1135"/>
              <a:gd name="T28" fmla="*/ 1137 w 1691"/>
              <a:gd name="T29" fmla="*/ 211 h 1135"/>
              <a:gd name="T30" fmla="*/ 1044 w 1691"/>
              <a:gd name="T31" fmla="*/ 311 h 1135"/>
              <a:gd name="T32" fmla="*/ 1063 w 1691"/>
              <a:gd name="T33" fmla="*/ 834 h 1135"/>
              <a:gd name="T34" fmla="*/ 445 w 1691"/>
              <a:gd name="T35" fmla="*/ 100 h 1135"/>
              <a:gd name="T36" fmla="*/ 445 w 1691"/>
              <a:gd name="T37" fmla="*/ 100 h 1135"/>
              <a:gd name="T38" fmla="*/ 348 w 1691"/>
              <a:gd name="T39" fmla="*/ 0 h 1135"/>
              <a:gd name="T40" fmla="*/ 316 w 1691"/>
              <a:gd name="T41" fmla="*/ 1135 h 1135"/>
              <a:gd name="T42" fmla="*/ 410 w 1691"/>
              <a:gd name="T43" fmla="*/ 1042 h 1135"/>
              <a:gd name="T44" fmla="*/ 445 w 1691"/>
              <a:gd name="T45" fmla="*/ 100 h 1135"/>
              <a:gd name="T46" fmla="*/ 627 w 1691"/>
              <a:gd name="T47" fmla="*/ 834 h 1135"/>
              <a:gd name="T48" fmla="*/ 520 w 1691"/>
              <a:gd name="T49" fmla="*/ 936 h 1135"/>
              <a:gd name="T50" fmla="*/ 553 w 1691"/>
              <a:gd name="T51" fmla="*/ 211 h 1135"/>
              <a:gd name="T52" fmla="*/ 646 w 1691"/>
              <a:gd name="T53" fmla="*/ 311 h 1135"/>
              <a:gd name="T54" fmla="*/ 627 w 1691"/>
              <a:gd name="T55" fmla="*/ 8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91" h="1135">
                <a:moveTo>
                  <a:pt x="1245" y="100"/>
                </a:moveTo>
                <a:lnTo>
                  <a:pt x="1245" y="100"/>
                </a:lnTo>
                <a:cubicBezTo>
                  <a:pt x="1277" y="67"/>
                  <a:pt x="1310" y="33"/>
                  <a:pt x="1342" y="0"/>
                </a:cubicBezTo>
                <a:cubicBezTo>
                  <a:pt x="1691" y="360"/>
                  <a:pt x="1679" y="780"/>
                  <a:pt x="1375" y="1135"/>
                </a:cubicBezTo>
                <a:cubicBezTo>
                  <a:pt x="1343" y="1104"/>
                  <a:pt x="1312" y="1073"/>
                  <a:pt x="1280" y="1042"/>
                </a:cubicBezTo>
                <a:cubicBezTo>
                  <a:pt x="1532" y="757"/>
                  <a:pt x="1529" y="378"/>
                  <a:pt x="1245" y="100"/>
                </a:cubicBezTo>
                <a:close/>
                <a:moveTo>
                  <a:pt x="853" y="737"/>
                </a:moveTo>
                <a:lnTo>
                  <a:pt x="853" y="737"/>
                </a:lnTo>
                <a:cubicBezTo>
                  <a:pt x="760" y="737"/>
                  <a:pt x="684" y="661"/>
                  <a:pt x="684" y="568"/>
                </a:cubicBezTo>
                <a:cubicBezTo>
                  <a:pt x="684" y="474"/>
                  <a:pt x="760" y="398"/>
                  <a:pt x="853" y="398"/>
                </a:cubicBezTo>
                <a:cubicBezTo>
                  <a:pt x="947" y="398"/>
                  <a:pt x="1023" y="474"/>
                  <a:pt x="1023" y="568"/>
                </a:cubicBezTo>
                <a:cubicBezTo>
                  <a:pt x="1023" y="661"/>
                  <a:pt x="947" y="737"/>
                  <a:pt x="853" y="737"/>
                </a:cubicBezTo>
                <a:close/>
                <a:moveTo>
                  <a:pt x="1063" y="834"/>
                </a:moveTo>
                <a:cubicBezTo>
                  <a:pt x="1103" y="872"/>
                  <a:pt x="1134" y="900"/>
                  <a:pt x="1170" y="936"/>
                </a:cubicBezTo>
                <a:cubicBezTo>
                  <a:pt x="1375" y="677"/>
                  <a:pt x="1359" y="442"/>
                  <a:pt x="1137" y="211"/>
                </a:cubicBezTo>
                <a:cubicBezTo>
                  <a:pt x="1107" y="244"/>
                  <a:pt x="1074" y="277"/>
                  <a:pt x="1044" y="311"/>
                </a:cubicBezTo>
                <a:cubicBezTo>
                  <a:pt x="1220" y="495"/>
                  <a:pt x="1205" y="669"/>
                  <a:pt x="1063" y="834"/>
                </a:cubicBezTo>
                <a:close/>
                <a:moveTo>
                  <a:pt x="445" y="100"/>
                </a:moveTo>
                <a:lnTo>
                  <a:pt x="445" y="100"/>
                </a:lnTo>
                <a:cubicBezTo>
                  <a:pt x="413" y="67"/>
                  <a:pt x="381" y="33"/>
                  <a:pt x="348" y="0"/>
                </a:cubicBezTo>
                <a:cubicBezTo>
                  <a:pt x="0" y="360"/>
                  <a:pt x="11" y="780"/>
                  <a:pt x="316" y="1135"/>
                </a:cubicBezTo>
                <a:cubicBezTo>
                  <a:pt x="347" y="1104"/>
                  <a:pt x="378" y="1073"/>
                  <a:pt x="410" y="1042"/>
                </a:cubicBezTo>
                <a:cubicBezTo>
                  <a:pt x="159" y="757"/>
                  <a:pt x="162" y="378"/>
                  <a:pt x="445" y="100"/>
                </a:cubicBezTo>
                <a:close/>
                <a:moveTo>
                  <a:pt x="627" y="834"/>
                </a:moveTo>
                <a:cubicBezTo>
                  <a:pt x="588" y="872"/>
                  <a:pt x="556" y="900"/>
                  <a:pt x="520" y="936"/>
                </a:cubicBezTo>
                <a:cubicBezTo>
                  <a:pt x="315" y="677"/>
                  <a:pt x="331" y="442"/>
                  <a:pt x="553" y="211"/>
                </a:cubicBezTo>
                <a:cubicBezTo>
                  <a:pt x="583" y="244"/>
                  <a:pt x="616" y="277"/>
                  <a:pt x="646" y="311"/>
                </a:cubicBezTo>
                <a:cubicBezTo>
                  <a:pt x="471" y="495"/>
                  <a:pt x="485" y="669"/>
                  <a:pt x="627" y="834"/>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22" name="TextBox 21"/>
          <p:cNvSpPr txBox="1"/>
          <p:nvPr/>
        </p:nvSpPr>
        <p:spPr>
          <a:xfrm>
            <a:off x="1548038" y="3817753"/>
            <a:ext cx="1825428" cy="584547"/>
          </a:xfrm>
          <a:prstGeom prst="rect">
            <a:avLst/>
          </a:prstGeom>
          <a:noFill/>
        </p:spPr>
        <p:txBody>
          <a:bodyPr wrap="square" rtlCol="0">
            <a:spAutoFit/>
          </a:bodyPr>
          <a:lstStyle>
            <a:defPPr>
              <a:defRPr lang="zh-CN"/>
            </a:defPPr>
            <a:lvl1pPr>
              <a:defRPr sz="3200" b="1">
                <a:latin typeface="微软雅黑"/>
                <a:ea typeface="微软雅黑"/>
              </a:defRPr>
            </a:lvl1pPr>
          </a:lstStyle>
          <a:p>
            <a:pPr algn="ctr"/>
            <a:r>
              <a:rPr lang="zh-CN" altLang="en-US" sz="3199" dirty="0">
                <a:solidFill>
                  <a:srgbClr val="FFFFFF"/>
                </a:solidFill>
              </a:rPr>
              <a:t>媒体宣传</a:t>
            </a:r>
          </a:p>
        </p:txBody>
      </p:sp>
      <p:sp>
        <p:nvSpPr>
          <p:cNvPr id="24" name="矩形 23"/>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87634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901">
        <p15:prstTrans prst="pageCurlDouble"/>
      </p:transition>
    </mc:Choice>
    <mc:Fallback xmlns="">
      <p:transition spd="slow" advClick="0" advTm="69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00" autoRev="1" fill="hold">
                                          <p:stCondLst>
                                            <p:cond delay="0"/>
                                          </p:stCondLst>
                                        </p:cTn>
                                        <p:tgtEl>
                                          <p:spTgt spid="5"/>
                                        </p:tgtEl>
                                        <p:attrNameLst>
                                          <p:attrName>ppt_w</p:attrName>
                                        </p:attrNameLst>
                                      </p:cBhvr>
                                    </p:anim>
                                    <p:anim by="(#ppt_w*0.50)" calcmode="lin" valueType="num">
                                      <p:cBhvr>
                                        <p:cTn id="8" dur="200" decel="50000" autoRev="1" fill="hold">
                                          <p:stCondLst>
                                            <p:cond delay="0"/>
                                          </p:stCondLst>
                                        </p:cTn>
                                        <p:tgtEl>
                                          <p:spTgt spid="5"/>
                                        </p:tgtEl>
                                        <p:attrNameLst>
                                          <p:attrName>ppt_x</p:attrName>
                                        </p:attrNameLst>
                                      </p:cBhvr>
                                    </p:anim>
                                    <p:anim from="(-#ppt_h/2)" to="(#ppt_y)" calcmode="lin" valueType="num">
                                      <p:cBhvr>
                                        <p:cTn id="9" dur="400" fill="hold">
                                          <p:stCondLst>
                                            <p:cond delay="0"/>
                                          </p:stCondLst>
                                        </p:cTn>
                                        <p:tgtEl>
                                          <p:spTgt spid="5"/>
                                        </p:tgtEl>
                                        <p:attrNameLst>
                                          <p:attrName>ppt_y</p:attrName>
                                        </p:attrNameLst>
                                      </p:cBhvr>
                                    </p:anim>
                                    <p:animRot by="21600000">
                                      <p:cBhvr>
                                        <p:cTn id="10" dur="400" fill="hold">
                                          <p:stCondLst>
                                            <p:cond delay="0"/>
                                          </p:stCondLst>
                                        </p:cTn>
                                        <p:tgtEl>
                                          <p:spTgt spid="5"/>
                                        </p:tgtEl>
                                        <p:attrNameLst>
                                          <p:attrName>r</p:attrName>
                                        </p:attrNameLst>
                                      </p:cBhvr>
                                    </p:animRot>
                                  </p:childTnLst>
                                </p:cTn>
                              </p:par>
                            </p:childTnLst>
                          </p:cTn>
                        </p:par>
                        <p:par>
                          <p:cTn id="11" fill="hold">
                            <p:stCondLst>
                              <p:cond delay="520"/>
                            </p:stCondLst>
                            <p:childTnLst>
                              <p:par>
                                <p:cTn id="12" presetID="3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400" fill="hold"/>
                                        <p:tgtEl>
                                          <p:spTgt spid="2"/>
                                        </p:tgtEl>
                                        <p:attrNameLst>
                                          <p:attrName>ppt_w</p:attrName>
                                        </p:attrNameLst>
                                      </p:cBhvr>
                                      <p:tavLst>
                                        <p:tav tm="0">
                                          <p:val>
                                            <p:fltVal val="0"/>
                                          </p:val>
                                        </p:tav>
                                        <p:tav tm="100000">
                                          <p:val>
                                            <p:strVal val="#ppt_w"/>
                                          </p:val>
                                        </p:tav>
                                      </p:tavLst>
                                    </p:anim>
                                    <p:anim calcmode="lin" valueType="num">
                                      <p:cBhvr>
                                        <p:cTn id="15" dur="400" fill="hold"/>
                                        <p:tgtEl>
                                          <p:spTgt spid="2"/>
                                        </p:tgtEl>
                                        <p:attrNameLst>
                                          <p:attrName>ppt_h</p:attrName>
                                        </p:attrNameLst>
                                      </p:cBhvr>
                                      <p:tavLst>
                                        <p:tav tm="0">
                                          <p:val>
                                            <p:fltVal val="0"/>
                                          </p:val>
                                        </p:tav>
                                        <p:tav tm="100000">
                                          <p:val>
                                            <p:strVal val="#ppt_h"/>
                                          </p:val>
                                        </p:tav>
                                      </p:tavLst>
                                    </p:anim>
                                    <p:anim calcmode="lin" valueType="num">
                                      <p:cBhvr>
                                        <p:cTn id="16" dur="400" fill="hold"/>
                                        <p:tgtEl>
                                          <p:spTgt spid="2"/>
                                        </p:tgtEl>
                                        <p:attrNameLst>
                                          <p:attrName>style.rotation</p:attrName>
                                        </p:attrNameLst>
                                      </p:cBhvr>
                                      <p:tavLst>
                                        <p:tav tm="0">
                                          <p:val>
                                            <p:fltVal val="90"/>
                                          </p:val>
                                        </p:tav>
                                        <p:tav tm="100000">
                                          <p:val>
                                            <p:fltVal val="0"/>
                                          </p:val>
                                        </p:tav>
                                      </p:tavLst>
                                    </p:anim>
                                    <p:animEffect transition="in" filter="fade">
                                      <p:cBhvr>
                                        <p:cTn id="17" dur="400"/>
                                        <p:tgtEl>
                                          <p:spTgt spid="2"/>
                                        </p:tgtEl>
                                      </p:cBhvr>
                                    </p:animEffect>
                                  </p:childTnLst>
                                </p:cTn>
                              </p:par>
                            </p:childTnLst>
                          </p:cTn>
                        </p:par>
                        <p:par>
                          <p:cTn id="18" fill="hold">
                            <p:stCondLst>
                              <p:cond delay="920"/>
                            </p:stCondLst>
                            <p:childTnLst>
                              <p:par>
                                <p:cTn id="19" presetID="53" presetClass="entr" presetSubtype="16"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142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1920"/>
                            </p:stCondLst>
                            <p:childTnLst>
                              <p:par>
                                <p:cTn id="29" presetID="16" presetClass="entr" presetSubtype="2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Horizontal)">
                                      <p:cBhvr>
                                        <p:cTn id="31" dur="500"/>
                                        <p:tgtEl>
                                          <p:spTgt spid="6"/>
                                        </p:tgtEl>
                                      </p:cBhvr>
                                    </p:animEffect>
                                  </p:childTnLst>
                                </p:cTn>
                              </p:par>
                            </p:childTnLst>
                          </p:cTn>
                        </p:par>
                        <p:par>
                          <p:cTn id="32" fill="hold">
                            <p:stCondLst>
                              <p:cond delay="2420"/>
                            </p:stCondLst>
                            <p:childTnLst>
                              <p:par>
                                <p:cTn id="33" presetID="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6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352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500"/>
                                        <p:tgtEl>
                                          <p:spTgt spid="1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500"/>
                                        <p:tgtEl>
                                          <p:spTgt spid="1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left)">
                                      <p:cBhvr>
                                        <p:cTn id="79" dur="500"/>
                                        <p:tgtEl>
                                          <p:spTgt spid="1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3" name="圆角矩形 4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74386" y="863064"/>
            <a:ext cx="5040560" cy="504055"/>
          </a:xfrm>
        </p:spPr>
        <p:txBody>
          <a:bodyPr>
            <a:noAutofit/>
          </a:bodyPr>
          <a:lstStyle/>
          <a:p>
            <a:r>
              <a:rPr lang="zh-CN" altLang="en-US" sz="4000" b="1" dirty="0" smtClean="0">
                <a:solidFill>
                  <a:schemeClr val="bg1">
                    <a:lumMod val="65000"/>
                  </a:schemeClr>
                </a:solidFill>
              </a:rPr>
              <a:t>赞助方案</a:t>
            </a:r>
            <a:endParaRPr lang="zh-CN" altLang="en-US" sz="4000" b="1" dirty="0">
              <a:solidFill>
                <a:schemeClr val="bg1">
                  <a:lumMod val="65000"/>
                </a:schemeClr>
              </a:solidFill>
            </a:endParaRPr>
          </a:p>
        </p:txBody>
      </p:sp>
      <p:sp>
        <p:nvSpPr>
          <p:cNvPr id="3" name="TextBox 29"/>
          <p:cNvSpPr txBox="1"/>
          <p:nvPr/>
        </p:nvSpPr>
        <p:spPr>
          <a:xfrm>
            <a:off x="711655" y="1834232"/>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5" name="TextBox 29"/>
          <p:cNvSpPr txBox="1"/>
          <p:nvPr/>
        </p:nvSpPr>
        <p:spPr>
          <a:xfrm>
            <a:off x="9301164" y="2865314"/>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7" name="TextBox 29"/>
          <p:cNvSpPr txBox="1"/>
          <p:nvPr/>
        </p:nvSpPr>
        <p:spPr>
          <a:xfrm>
            <a:off x="711655" y="3894807"/>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9" name="TextBox 29"/>
          <p:cNvSpPr txBox="1"/>
          <p:nvPr/>
        </p:nvSpPr>
        <p:spPr>
          <a:xfrm>
            <a:off x="9301164" y="4925888"/>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9" name="Freeform 40"/>
          <p:cNvSpPr>
            <a:spLocks/>
          </p:cNvSpPr>
          <p:nvPr/>
        </p:nvSpPr>
        <p:spPr bwMode="auto">
          <a:xfrm>
            <a:off x="5819776" y="4496670"/>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C5193A"/>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0" name="Freeform 41"/>
          <p:cNvSpPr>
            <a:spLocks/>
          </p:cNvSpPr>
          <p:nvPr/>
        </p:nvSpPr>
        <p:spPr bwMode="auto">
          <a:xfrm>
            <a:off x="3167063" y="1405807"/>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2AA5D0"/>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nvGrpSpPr>
          <p:cNvPr id="42" name="组合 41"/>
          <p:cNvGrpSpPr/>
          <p:nvPr/>
        </p:nvGrpSpPr>
        <p:grpSpPr>
          <a:xfrm>
            <a:off x="6010275" y="1734419"/>
            <a:ext cx="171451" cy="4267200"/>
            <a:chOff x="6010275" y="1583258"/>
            <a:chExt cx="171450" cy="4267200"/>
          </a:xfrm>
        </p:grpSpPr>
        <p:cxnSp>
          <p:nvCxnSpPr>
            <p:cNvPr id="41" name="直接连接符 40"/>
            <p:cNvCxnSpPr>
              <a:stCxn id="21" idx="3"/>
              <a:endCxn id="25"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26" name="Oval 47"/>
          <p:cNvSpPr>
            <a:spLocks noChangeArrowheads="1"/>
          </p:cNvSpPr>
          <p:nvPr/>
        </p:nvSpPr>
        <p:spPr bwMode="auto">
          <a:xfrm>
            <a:off x="3282951" y="1521693"/>
            <a:ext cx="1654175" cy="1651000"/>
          </a:xfrm>
          <a:prstGeom prst="ellipse">
            <a:avLst/>
          </a:pr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7" name="Oval 48"/>
          <p:cNvSpPr>
            <a:spLocks noChangeArrowheads="1"/>
          </p:cNvSpPr>
          <p:nvPr/>
        </p:nvSpPr>
        <p:spPr bwMode="auto">
          <a:xfrm>
            <a:off x="5875338" y="2126532"/>
            <a:ext cx="441325" cy="441325"/>
          </a:xfrm>
          <a:prstGeom prst="ellipse">
            <a:avLst/>
          </a:prstGeom>
          <a:solidFill>
            <a:srgbClr val="4BB4DB"/>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A</a:t>
            </a:r>
            <a:endParaRPr lang="zh-CN" altLang="en-US" sz="2800" dirty="0">
              <a:solidFill>
                <a:schemeClr val="bg1"/>
              </a:solidFill>
              <a:latin typeface="Agency FB" panose="020B0503020202020204" pitchFamily="34" charset="0"/>
            </a:endParaRPr>
          </a:p>
        </p:txBody>
      </p:sp>
      <p:sp>
        <p:nvSpPr>
          <p:cNvPr id="28" name="Freeform 49"/>
          <p:cNvSpPr>
            <a:spLocks/>
          </p:cNvSpPr>
          <p:nvPr/>
        </p:nvSpPr>
        <p:spPr bwMode="auto">
          <a:xfrm>
            <a:off x="3167063" y="3464794"/>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E9C801"/>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29" name="Oval 50"/>
          <p:cNvSpPr>
            <a:spLocks noChangeArrowheads="1"/>
          </p:cNvSpPr>
          <p:nvPr/>
        </p:nvSpPr>
        <p:spPr bwMode="auto">
          <a:xfrm>
            <a:off x="3282951" y="3580682"/>
            <a:ext cx="1654175" cy="1654175"/>
          </a:xfrm>
          <a:prstGeom prst="ellipse">
            <a:avLst/>
          </a:pr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0" name="Oval 51"/>
          <p:cNvSpPr>
            <a:spLocks noChangeArrowheads="1"/>
          </p:cNvSpPr>
          <p:nvPr/>
        </p:nvSpPr>
        <p:spPr bwMode="auto">
          <a:xfrm>
            <a:off x="5875338" y="4185519"/>
            <a:ext cx="441325" cy="444500"/>
          </a:xfrm>
          <a:prstGeom prst="ellipse">
            <a:avLst/>
          </a:prstGeom>
          <a:solidFill>
            <a:srgbClr val="FEDE17"/>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C</a:t>
            </a:r>
            <a:endParaRPr lang="zh-CN" altLang="en-US" sz="2800" dirty="0">
              <a:solidFill>
                <a:schemeClr val="bg1"/>
              </a:solidFill>
              <a:latin typeface="Agency FB" panose="020B0503020202020204" pitchFamily="34" charset="0"/>
            </a:endParaRPr>
          </a:p>
        </p:txBody>
      </p:sp>
      <p:sp>
        <p:nvSpPr>
          <p:cNvPr id="33" name="Freeform 54"/>
          <p:cNvSpPr>
            <a:spLocks/>
          </p:cNvSpPr>
          <p:nvPr/>
        </p:nvSpPr>
        <p:spPr bwMode="auto">
          <a:xfrm>
            <a:off x="5819776" y="2436093"/>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5A7BA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4" name="Oval 55"/>
          <p:cNvSpPr>
            <a:spLocks noChangeArrowheads="1"/>
          </p:cNvSpPr>
          <p:nvPr/>
        </p:nvSpPr>
        <p:spPr bwMode="auto">
          <a:xfrm>
            <a:off x="7254877" y="2551981"/>
            <a:ext cx="1654175" cy="1652587"/>
          </a:xfrm>
          <a:prstGeom prst="ellipse">
            <a:avLst/>
          </a:prstGeom>
          <a:solidFill>
            <a:srgbClr val="89A0C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5" name="Oval 56"/>
          <p:cNvSpPr>
            <a:spLocks noChangeArrowheads="1"/>
          </p:cNvSpPr>
          <p:nvPr/>
        </p:nvSpPr>
        <p:spPr bwMode="auto">
          <a:xfrm>
            <a:off x="5875338" y="3155231"/>
            <a:ext cx="441325" cy="444500"/>
          </a:xfrm>
          <a:prstGeom prst="ellipse">
            <a:avLst/>
          </a:prstGeom>
          <a:solidFill>
            <a:srgbClr val="89A0C0"/>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B</a:t>
            </a:r>
            <a:endParaRPr lang="zh-CN" altLang="en-US" sz="2800" dirty="0">
              <a:solidFill>
                <a:schemeClr val="bg1"/>
              </a:solidFill>
              <a:latin typeface="Agency FB" panose="020B0503020202020204" pitchFamily="34" charset="0"/>
            </a:endParaRPr>
          </a:p>
        </p:txBody>
      </p:sp>
      <p:sp>
        <p:nvSpPr>
          <p:cNvPr id="36" name="Oval 57"/>
          <p:cNvSpPr>
            <a:spLocks noChangeArrowheads="1"/>
          </p:cNvSpPr>
          <p:nvPr/>
        </p:nvSpPr>
        <p:spPr bwMode="auto">
          <a:xfrm>
            <a:off x="7254877" y="4614143"/>
            <a:ext cx="1654175" cy="1649412"/>
          </a:xfrm>
          <a:prstGeom prst="ellipse">
            <a:avLst/>
          </a:pr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8" name="Oval 59"/>
          <p:cNvSpPr>
            <a:spLocks noChangeArrowheads="1"/>
          </p:cNvSpPr>
          <p:nvPr/>
        </p:nvSpPr>
        <p:spPr bwMode="auto">
          <a:xfrm>
            <a:off x="5875338" y="5217393"/>
            <a:ext cx="441325" cy="442912"/>
          </a:xfrm>
          <a:prstGeom prst="ellipse">
            <a:avLst/>
          </a:prstGeom>
          <a:solidFill>
            <a:srgbClr val="E32146"/>
          </a:solidFill>
          <a:ln>
            <a:noFill/>
          </a:ln>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D</a:t>
            </a:r>
            <a:endParaRPr lang="zh-CN" altLang="en-US" sz="2800" dirty="0">
              <a:solidFill>
                <a:schemeClr val="bg1"/>
              </a:solidFill>
              <a:latin typeface="Agency FB" panose="020B0503020202020204" pitchFamily="34" charset="0"/>
            </a:endParaRPr>
          </a:p>
        </p:txBody>
      </p:sp>
      <p:sp>
        <p:nvSpPr>
          <p:cNvPr id="4" name="TextBox 30"/>
          <p:cNvSpPr txBox="1"/>
          <p:nvPr/>
        </p:nvSpPr>
        <p:spPr>
          <a:xfrm>
            <a:off x="3654267" y="1916306"/>
            <a:ext cx="911540"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冠名赞助</a:t>
            </a:r>
          </a:p>
        </p:txBody>
      </p:sp>
      <p:sp>
        <p:nvSpPr>
          <p:cNvPr id="6" name="TextBox 30"/>
          <p:cNvSpPr txBox="1"/>
          <p:nvPr/>
        </p:nvSpPr>
        <p:spPr>
          <a:xfrm>
            <a:off x="7603729" y="2947387"/>
            <a:ext cx="956471"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协力赞助</a:t>
            </a:r>
          </a:p>
        </p:txBody>
      </p:sp>
      <p:sp>
        <p:nvSpPr>
          <p:cNvPr id="8" name="TextBox 30"/>
          <p:cNvSpPr txBox="1"/>
          <p:nvPr/>
        </p:nvSpPr>
        <p:spPr>
          <a:xfrm>
            <a:off x="3626355" y="3976881"/>
            <a:ext cx="967367"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友情赞助</a:t>
            </a:r>
          </a:p>
        </p:txBody>
      </p:sp>
      <p:sp>
        <p:nvSpPr>
          <p:cNvPr id="10" name="TextBox 30"/>
          <p:cNvSpPr txBox="1"/>
          <p:nvPr/>
        </p:nvSpPr>
        <p:spPr>
          <a:xfrm>
            <a:off x="7639733" y="5007962"/>
            <a:ext cx="884463"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指定赞助</a:t>
            </a:r>
          </a:p>
        </p:txBody>
      </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7828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strVal val="4*#ppt_w"/>
                                          </p:val>
                                        </p:tav>
                                        <p:tav tm="100000">
                                          <p:val>
                                            <p:strVal val="#ppt_w"/>
                                          </p:val>
                                        </p:tav>
                                      </p:tavLst>
                                    </p:anim>
                                    <p:anim calcmode="lin" valueType="num">
                                      <p:cBhvr>
                                        <p:cTn id="12" dur="500" fill="hold"/>
                                        <p:tgtEl>
                                          <p:spTgt spid="27"/>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strVal val="4*#ppt_w"/>
                                          </p:val>
                                        </p:tav>
                                        <p:tav tm="100000">
                                          <p:val>
                                            <p:strVal val="#ppt_w"/>
                                          </p:val>
                                        </p:tav>
                                      </p:tavLst>
                                    </p:anim>
                                    <p:anim calcmode="lin" valueType="num">
                                      <p:cBhvr>
                                        <p:cTn id="16" dur="500" fill="hold"/>
                                        <p:tgtEl>
                                          <p:spTgt spid="35"/>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strVal val="4*#ppt_w"/>
                                          </p:val>
                                        </p:tav>
                                        <p:tav tm="100000">
                                          <p:val>
                                            <p:strVal val="#ppt_w"/>
                                          </p:val>
                                        </p:tav>
                                      </p:tavLst>
                                    </p:anim>
                                    <p:anim calcmode="lin" valueType="num">
                                      <p:cBhvr>
                                        <p:cTn id="20" dur="500" fill="hold"/>
                                        <p:tgtEl>
                                          <p:spTgt spid="30"/>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strVal val="4*#ppt_w"/>
                                          </p:val>
                                        </p:tav>
                                        <p:tav tm="100000">
                                          <p:val>
                                            <p:strVal val="#ppt_w"/>
                                          </p:val>
                                        </p:tav>
                                      </p:tavLst>
                                    </p:anim>
                                    <p:anim calcmode="lin" valueType="num">
                                      <p:cBhvr>
                                        <p:cTn id="24" dur="500" fill="hold"/>
                                        <p:tgtEl>
                                          <p:spTgt spid="38"/>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right)">
                                      <p:cBhvr>
                                        <p:cTn id="43" dur="500"/>
                                        <p:tgtEl>
                                          <p:spTgt spid="3"/>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right)">
                                      <p:cBhvr>
                                        <p:cTn id="66" dur="500"/>
                                        <p:tgtEl>
                                          <p:spTgt spid="28"/>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500" fill="hold"/>
                                        <p:tgtEl>
                                          <p:spTgt spid="8"/>
                                        </p:tgtEl>
                                        <p:attrNameLst>
                                          <p:attrName>ppt_w</p:attrName>
                                        </p:attrNameLst>
                                      </p:cBhvr>
                                      <p:tavLst>
                                        <p:tav tm="0">
                                          <p:val>
                                            <p:fltVal val="0"/>
                                          </p:val>
                                        </p:tav>
                                        <p:tav tm="100000">
                                          <p:val>
                                            <p:strVal val="#ppt_w"/>
                                          </p:val>
                                        </p:tav>
                                      </p:tavLst>
                                    </p:anim>
                                    <p:anim calcmode="lin" valueType="num">
                                      <p:cBhvr>
                                        <p:cTn id="71" dur="500" fill="hold"/>
                                        <p:tgtEl>
                                          <p:spTgt spid="8"/>
                                        </p:tgtEl>
                                        <p:attrNameLst>
                                          <p:attrName>ppt_h</p:attrName>
                                        </p:attrNameLst>
                                      </p:cBhvr>
                                      <p:tavLst>
                                        <p:tav tm="0">
                                          <p:val>
                                            <p:fltVal val="0"/>
                                          </p:val>
                                        </p:tav>
                                        <p:tav tm="100000">
                                          <p:val>
                                            <p:strVal val="#ppt_h"/>
                                          </p:val>
                                        </p:tav>
                                      </p:tavLst>
                                    </p:anim>
                                    <p:animEffect transition="in" filter="fade">
                                      <p:cBhvr>
                                        <p:cTn id="72" dur="500"/>
                                        <p:tgtEl>
                                          <p:spTgt spid="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p:cTn id="75" dur="500" fill="hold"/>
                                        <p:tgtEl>
                                          <p:spTgt spid="29"/>
                                        </p:tgtEl>
                                        <p:attrNameLst>
                                          <p:attrName>ppt_w</p:attrName>
                                        </p:attrNameLst>
                                      </p:cBhvr>
                                      <p:tavLst>
                                        <p:tav tm="0">
                                          <p:val>
                                            <p:fltVal val="0"/>
                                          </p:val>
                                        </p:tav>
                                        <p:tav tm="100000">
                                          <p:val>
                                            <p:strVal val="#ppt_w"/>
                                          </p:val>
                                        </p:tav>
                                      </p:tavLst>
                                    </p:anim>
                                    <p:anim calcmode="lin" valueType="num">
                                      <p:cBhvr>
                                        <p:cTn id="76" dur="500" fill="hold"/>
                                        <p:tgtEl>
                                          <p:spTgt spid="29"/>
                                        </p:tgtEl>
                                        <p:attrNameLst>
                                          <p:attrName>ppt_h</p:attrName>
                                        </p:attrNameLst>
                                      </p:cBhvr>
                                      <p:tavLst>
                                        <p:tav tm="0">
                                          <p:val>
                                            <p:fltVal val="0"/>
                                          </p:val>
                                        </p:tav>
                                        <p:tav tm="100000">
                                          <p:val>
                                            <p:strVal val="#ppt_h"/>
                                          </p:val>
                                        </p:tav>
                                      </p:tavLst>
                                    </p:anim>
                                    <p:animEffect transition="in" filter="fade">
                                      <p:cBhvr>
                                        <p:cTn id="77" dur="500"/>
                                        <p:tgtEl>
                                          <p:spTgt spid="29"/>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right)">
                                      <p:cBhvr>
                                        <p:cTn id="81" dur="500"/>
                                        <p:tgtEl>
                                          <p:spTgt spid="7"/>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p:cTn id="89" dur="500" fill="hold"/>
                                        <p:tgtEl>
                                          <p:spTgt spid="10"/>
                                        </p:tgtEl>
                                        <p:attrNameLst>
                                          <p:attrName>ppt_w</p:attrName>
                                        </p:attrNameLst>
                                      </p:cBhvr>
                                      <p:tavLst>
                                        <p:tav tm="0">
                                          <p:val>
                                            <p:fltVal val="0"/>
                                          </p:val>
                                        </p:tav>
                                        <p:tav tm="100000">
                                          <p:val>
                                            <p:strVal val="#ppt_w"/>
                                          </p:val>
                                        </p:tav>
                                      </p:tavLst>
                                    </p:anim>
                                    <p:anim calcmode="lin" valueType="num">
                                      <p:cBhvr>
                                        <p:cTn id="90" dur="500" fill="hold"/>
                                        <p:tgtEl>
                                          <p:spTgt spid="10"/>
                                        </p:tgtEl>
                                        <p:attrNameLst>
                                          <p:attrName>ppt_h</p:attrName>
                                        </p:attrNameLst>
                                      </p:cBhvr>
                                      <p:tavLst>
                                        <p:tav tm="0">
                                          <p:val>
                                            <p:fltVal val="0"/>
                                          </p:val>
                                        </p:tav>
                                        <p:tav tm="100000">
                                          <p:val>
                                            <p:strVal val="#ppt_h"/>
                                          </p:val>
                                        </p:tav>
                                      </p:tavLst>
                                    </p:anim>
                                    <p:animEffect transition="in" filter="fade">
                                      <p:cBhvr>
                                        <p:cTn id="91" dur="500"/>
                                        <p:tgtEl>
                                          <p:spTgt spid="1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 calcmode="lin" valueType="num">
                                      <p:cBhvr>
                                        <p:cTn id="94" dur="500" fill="hold"/>
                                        <p:tgtEl>
                                          <p:spTgt spid="36"/>
                                        </p:tgtEl>
                                        <p:attrNameLst>
                                          <p:attrName>ppt_w</p:attrName>
                                        </p:attrNameLst>
                                      </p:cBhvr>
                                      <p:tavLst>
                                        <p:tav tm="0">
                                          <p:val>
                                            <p:fltVal val="0"/>
                                          </p:val>
                                        </p:tav>
                                        <p:tav tm="100000">
                                          <p:val>
                                            <p:strVal val="#ppt_w"/>
                                          </p:val>
                                        </p:tav>
                                      </p:tavLst>
                                    </p:anim>
                                    <p:anim calcmode="lin" valueType="num">
                                      <p:cBhvr>
                                        <p:cTn id="95" dur="500" fill="hold"/>
                                        <p:tgtEl>
                                          <p:spTgt spid="36"/>
                                        </p:tgtEl>
                                        <p:attrNameLst>
                                          <p:attrName>ppt_h</p:attrName>
                                        </p:attrNameLst>
                                      </p:cBhvr>
                                      <p:tavLst>
                                        <p:tav tm="0">
                                          <p:val>
                                            <p:fltVal val="0"/>
                                          </p:val>
                                        </p:tav>
                                        <p:tav tm="100000">
                                          <p:val>
                                            <p:strVal val="#ppt_h"/>
                                          </p:val>
                                        </p:tav>
                                      </p:tavLst>
                                    </p:anim>
                                    <p:animEffect transition="in" filter="fade">
                                      <p:cBhvr>
                                        <p:cTn id="96" dur="500"/>
                                        <p:tgtEl>
                                          <p:spTgt spid="36"/>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left)">
                                      <p:cBhvr>
                                        <p:cTn id="10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9" grpId="0" animBg="1"/>
      <p:bldP spid="20" grpId="0" animBg="1"/>
      <p:bldP spid="26" grpId="0" animBg="1"/>
      <p:bldP spid="27" grpId="0" animBg="1"/>
      <p:bldP spid="28" grpId="0" animBg="1"/>
      <p:bldP spid="29" grpId="0" animBg="1"/>
      <p:bldP spid="30" grpId="0" animBg="1"/>
      <p:bldP spid="33" grpId="0" animBg="1"/>
      <p:bldP spid="34" grpId="0" animBg="1"/>
      <p:bldP spid="35" grpId="0" animBg="1"/>
      <p:bldP spid="36" grpId="0" animBg="1"/>
      <p:bldP spid="38" grpId="0" animBg="1"/>
      <p:bldP spid="4" grpId="0"/>
      <p:bldP spid="6"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9" name="圆角矩形 2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288230" y="841649"/>
            <a:ext cx="5040560" cy="504055"/>
          </a:xfrm>
        </p:spPr>
        <p:txBody>
          <a:bodyPr>
            <a:noAutofit/>
          </a:bodyPr>
          <a:lstStyle/>
          <a:p>
            <a:r>
              <a:rPr lang="zh-CN" altLang="en-US" sz="3600" b="1" dirty="0" smtClean="0">
                <a:solidFill>
                  <a:schemeClr val="bg1">
                    <a:lumMod val="65000"/>
                  </a:schemeClr>
                </a:solidFill>
              </a:rPr>
              <a:t>诚邀合作商</a:t>
            </a:r>
            <a:endParaRPr lang="zh-CN" altLang="en-US" sz="3600" b="1" dirty="0">
              <a:solidFill>
                <a:schemeClr val="bg1">
                  <a:lumMod val="65000"/>
                </a:schemeClr>
              </a:solidFill>
            </a:endParaRPr>
          </a:p>
        </p:txBody>
      </p:sp>
      <p:sp>
        <p:nvSpPr>
          <p:cNvPr id="3"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5" name="组合 34"/>
          <p:cNvGrpSpPr/>
          <p:nvPr/>
        </p:nvGrpSpPr>
        <p:grpSpPr>
          <a:xfrm>
            <a:off x="4017303" y="2293827"/>
            <a:ext cx="3850349" cy="567270"/>
            <a:chOff x="4017302" y="1887432"/>
            <a:chExt cx="3850349" cy="567270"/>
          </a:xfrm>
        </p:grpSpPr>
        <p:sp>
          <p:nvSpPr>
            <p:cNvPr id="30" name="任意多边形 29"/>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4"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诚邀联合主办</a:t>
              </a:r>
            </a:p>
          </p:txBody>
        </p:sp>
      </p:grpSp>
      <p:grpSp>
        <p:nvGrpSpPr>
          <p:cNvPr id="36" name="组合 35"/>
          <p:cNvGrpSpPr/>
          <p:nvPr/>
        </p:nvGrpSpPr>
        <p:grpSpPr>
          <a:xfrm>
            <a:off x="4756064" y="3089164"/>
            <a:ext cx="3111587" cy="567270"/>
            <a:chOff x="4756064" y="2682769"/>
            <a:chExt cx="3111586" cy="567270"/>
          </a:xfrm>
        </p:grpSpPr>
        <p:sp>
          <p:nvSpPr>
            <p:cNvPr id="31" name="任意多边形 30"/>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5"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招募协办单位</a:t>
              </a:r>
            </a:p>
          </p:txBody>
        </p:sp>
      </p:grpSp>
      <p:grpSp>
        <p:nvGrpSpPr>
          <p:cNvPr id="37" name="组合 36"/>
          <p:cNvGrpSpPr/>
          <p:nvPr/>
        </p:nvGrpSpPr>
        <p:grpSpPr>
          <a:xfrm>
            <a:off x="5013487" y="3884506"/>
            <a:ext cx="2854165" cy="567271"/>
            <a:chOff x="5013486" y="3478106"/>
            <a:chExt cx="2854165" cy="567270"/>
          </a:xfrm>
        </p:grpSpPr>
        <p:sp>
          <p:nvSpPr>
            <p:cNvPr id="32" name="任意多边形 31"/>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6"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友情邀请</a:t>
              </a:r>
            </a:p>
          </p:txBody>
        </p:sp>
      </p:grpSp>
      <p:grpSp>
        <p:nvGrpSpPr>
          <p:cNvPr id="38" name="组合 37"/>
          <p:cNvGrpSpPr/>
          <p:nvPr/>
        </p:nvGrpSpPr>
        <p:grpSpPr>
          <a:xfrm>
            <a:off x="4756067" y="4679835"/>
            <a:ext cx="3111584" cy="567270"/>
            <a:chOff x="4756066" y="4273443"/>
            <a:chExt cx="3111584" cy="567270"/>
          </a:xfrm>
        </p:grpSpPr>
        <p:sp>
          <p:nvSpPr>
            <p:cNvPr id="33" name="任意多边形 32"/>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7"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招募冠名企业</a:t>
              </a:r>
            </a:p>
          </p:txBody>
        </p:sp>
      </p:grpSp>
      <p:grpSp>
        <p:nvGrpSpPr>
          <p:cNvPr id="39" name="组合 38"/>
          <p:cNvGrpSpPr/>
          <p:nvPr/>
        </p:nvGrpSpPr>
        <p:grpSpPr>
          <a:xfrm>
            <a:off x="4017303" y="5475174"/>
            <a:ext cx="3850349" cy="567270"/>
            <a:chOff x="4017302" y="5068782"/>
            <a:chExt cx="3850349" cy="567270"/>
          </a:xfrm>
        </p:grpSpPr>
        <p:sp>
          <p:nvSpPr>
            <p:cNvPr id="34" name="任意多边形 3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prstTxWarp prst="textNoShape">
                <a:avLst/>
              </a:prstTxWarp>
              <a:noAutofit/>
            </a:bodyPr>
            <a:lstStyle/>
            <a:p>
              <a:pPr algn="ctr"/>
              <a:endParaRPr lang="zh-CN" altLang="en-US" sz="2400"/>
            </a:p>
          </p:txBody>
        </p:sp>
        <p:sp>
          <p:nvSpPr>
            <p:cNvPr id="8"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itchFamily="34" charset="-122"/>
                  <a:ea typeface="微软雅黑" pitchFamily="34" charset="-122"/>
                </a:rPr>
                <a:t>诚邀媒体专访</a:t>
              </a:r>
            </a:p>
          </p:txBody>
        </p:sp>
      </p:grpSp>
      <p:sp>
        <p:nvSpPr>
          <p:cNvPr id="9"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0"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1"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2"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697853" y="2071809"/>
            <a:ext cx="4192664" cy="4192664"/>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4" name="矩形 23"/>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042516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0-#ppt_w/2"/>
                                          </p:val>
                                        </p:tav>
                                        <p:tav tm="100000">
                                          <p:val>
                                            <p:strVal val="#ppt_x"/>
                                          </p:val>
                                        </p:tav>
                                      </p:tavLst>
                                    </p:anim>
                                    <p:anim calcmode="lin" valueType="num">
                                      <p:cBhvr additive="base">
                                        <p:cTn id="22" dur="500" fill="hold"/>
                                        <p:tgtEl>
                                          <p:spTgt spid="3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0-#ppt_w/2"/>
                                          </p:val>
                                        </p:tav>
                                        <p:tav tm="100000">
                                          <p:val>
                                            <p:strVal val="#ppt_x"/>
                                          </p:val>
                                        </p:tav>
                                      </p:tavLst>
                                    </p:anim>
                                    <p:anim calcmode="lin" valueType="num">
                                      <p:cBhvr additive="base">
                                        <p:cTn id="26" dur="500" fill="hold"/>
                                        <p:tgtEl>
                                          <p:spTgt spid="38"/>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0-#ppt_w/2"/>
                                          </p:val>
                                        </p:tav>
                                        <p:tav tm="100000">
                                          <p:val>
                                            <p:strVal val="#ppt_x"/>
                                          </p:val>
                                        </p:tav>
                                      </p:tavLst>
                                    </p:anim>
                                    <p:anim calcmode="lin" valueType="num">
                                      <p:cBhvr additive="base">
                                        <p:cTn id="30" dur="500" fill="hold"/>
                                        <p:tgtEl>
                                          <p:spTgt spid="39"/>
                                        </p:tgtEl>
                                        <p:attrNameLst>
                                          <p:attrName>ppt_y</p:attrName>
                                        </p:attrNameLst>
                                      </p:cBhvr>
                                      <p:tavLst>
                                        <p:tav tm="0">
                                          <p:val>
                                            <p:strVal val="#ppt_y"/>
                                          </p:val>
                                        </p:tav>
                                        <p:tav tm="100000">
                                          <p:val>
                                            <p:strVal val="#ppt_y"/>
                                          </p:val>
                                        </p:tav>
                                      </p:tavLst>
                                    </p:anim>
                                  </p:childTnLst>
                                </p:cTn>
                              </p:par>
                            </p:childTnLst>
                          </p:cTn>
                        </p:par>
                        <p:par>
                          <p:cTn id="31" fill="hold">
                            <p:stCondLst>
                              <p:cond delay="18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6" name="圆角矩形 35"/>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38673" y="861775"/>
            <a:ext cx="5040560" cy="504055"/>
          </a:xfrm>
        </p:spPr>
        <p:txBody>
          <a:bodyPr>
            <a:noAutofit/>
          </a:bodyPr>
          <a:lstStyle/>
          <a:p>
            <a:r>
              <a:rPr lang="zh-CN" altLang="en-US" sz="4000" b="1" dirty="0" smtClean="0">
                <a:solidFill>
                  <a:schemeClr val="bg1">
                    <a:lumMod val="65000"/>
                  </a:schemeClr>
                </a:solidFill>
              </a:rPr>
              <a:t>现场掌控</a:t>
            </a:r>
            <a:endParaRPr lang="zh-CN" altLang="en-US" sz="4000" b="1" dirty="0">
              <a:solidFill>
                <a:schemeClr val="bg1">
                  <a:lumMod val="65000"/>
                </a:schemeClr>
              </a:solidFill>
            </a:endParaRPr>
          </a:p>
        </p:txBody>
      </p:sp>
      <p:grpSp>
        <p:nvGrpSpPr>
          <p:cNvPr id="80" name="组合 79"/>
          <p:cNvGrpSpPr/>
          <p:nvPr/>
        </p:nvGrpSpPr>
        <p:grpSpPr>
          <a:xfrm>
            <a:off x="2953376" y="4412446"/>
            <a:ext cx="910376" cy="910376"/>
            <a:chOff x="2953376" y="4412444"/>
            <a:chExt cx="910376" cy="910376"/>
          </a:xfrm>
        </p:grpSpPr>
        <p:sp>
          <p:nvSpPr>
            <p:cNvPr id="25" name="椭圆 24"/>
            <p:cNvSpPr/>
            <p:nvPr/>
          </p:nvSpPr>
          <p:spPr>
            <a:xfrm>
              <a:off x="2953376" y="4412444"/>
              <a:ext cx="910376" cy="910376"/>
            </a:xfrm>
            <a:prstGeom prst="ellips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TextBox 20"/>
            <p:cNvSpPr txBox="1"/>
            <p:nvPr/>
          </p:nvSpPr>
          <p:spPr>
            <a:xfrm>
              <a:off x="3209792" y="4590633"/>
              <a:ext cx="397545" cy="553998"/>
            </a:xfrm>
            <a:prstGeom prst="rect">
              <a:avLst/>
            </a:prstGeom>
            <a:noFill/>
          </p:spPr>
          <p:txBody>
            <a:bodyPr wrap="none" lIns="0" tIns="0" rIns="0" bIns="0" rtlCol="0">
              <a:spAutoFit/>
            </a:bodyPr>
            <a:lstStyle/>
            <a:p>
              <a:pPr algn="ctr"/>
              <a:r>
                <a:rPr lang="en-US" altLang="zh-CN" sz="3600" spc="400" dirty="0">
                  <a:solidFill>
                    <a:schemeClr val="bg1">
                      <a:lumMod val="95000"/>
                    </a:schemeClr>
                  </a:solidFill>
                  <a:latin typeface="Agency FB" panose="020B0503020202020204" pitchFamily="34" charset="0"/>
                  <a:ea typeface="微软雅黑" pitchFamily="34" charset="-122"/>
                </a:rPr>
                <a:t>01</a:t>
              </a:r>
              <a:endParaRPr lang="zh-CN" altLang="en-US" sz="3600" spc="400" dirty="0">
                <a:solidFill>
                  <a:schemeClr val="bg1">
                    <a:lumMod val="95000"/>
                  </a:schemeClr>
                </a:solidFill>
                <a:latin typeface="Agency FB" panose="020B0503020202020204" pitchFamily="34" charset="0"/>
                <a:ea typeface="微软雅黑" pitchFamily="34" charset="-122"/>
              </a:endParaRPr>
            </a:p>
          </p:txBody>
        </p:sp>
      </p:grpSp>
      <p:grpSp>
        <p:nvGrpSpPr>
          <p:cNvPr id="81" name="组合 80"/>
          <p:cNvGrpSpPr/>
          <p:nvPr/>
        </p:nvGrpSpPr>
        <p:grpSpPr>
          <a:xfrm>
            <a:off x="4033496" y="2972418"/>
            <a:ext cx="910376" cy="910376"/>
            <a:chOff x="4033496" y="2972418"/>
            <a:chExt cx="910376" cy="910376"/>
          </a:xfrm>
        </p:grpSpPr>
        <p:sp>
          <p:nvSpPr>
            <p:cNvPr id="30" name="椭圆 29"/>
            <p:cNvSpPr/>
            <p:nvPr/>
          </p:nvSpPr>
          <p:spPr>
            <a:xfrm>
              <a:off x="4033496" y="2972418"/>
              <a:ext cx="910376" cy="910376"/>
            </a:xfrm>
            <a:prstGeom prst="ellipse">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TextBox 20"/>
            <p:cNvSpPr txBox="1"/>
            <p:nvPr/>
          </p:nvSpPr>
          <p:spPr>
            <a:xfrm>
              <a:off x="4298730" y="3152001"/>
              <a:ext cx="379911"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02</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2" name="组合 81"/>
          <p:cNvGrpSpPr/>
          <p:nvPr/>
        </p:nvGrpSpPr>
        <p:grpSpPr>
          <a:xfrm>
            <a:off x="5628792" y="2361804"/>
            <a:ext cx="910376" cy="910376"/>
            <a:chOff x="5628792" y="2361805"/>
            <a:chExt cx="910376" cy="910376"/>
          </a:xfrm>
        </p:grpSpPr>
        <p:sp>
          <p:nvSpPr>
            <p:cNvPr id="27" name="椭圆 26"/>
            <p:cNvSpPr/>
            <p:nvPr/>
          </p:nvSpPr>
          <p:spPr>
            <a:xfrm>
              <a:off x="5628792" y="2361805"/>
              <a:ext cx="910376" cy="910376"/>
            </a:xfrm>
            <a:prstGeom prst="ellips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TextBox 20"/>
            <p:cNvSpPr txBox="1"/>
            <p:nvPr/>
          </p:nvSpPr>
          <p:spPr>
            <a:xfrm>
              <a:off x="5886010" y="2559728"/>
              <a:ext cx="39594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03</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3" name="组合 82"/>
          <p:cNvGrpSpPr/>
          <p:nvPr/>
        </p:nvGrpSpPr>
        <p:grpSpPr>
          <a:xfrm>
            <a:off x="7320136" y="2972418"/>
            <a:ext cx="910376" cy="910376"/>
            <a:chOff x="7320136" y="2972418"/>
            <a:chExt cx="910376" cy="910376"/>
          </a:xfrm>
        </p:grpSpPr>
        <p:sp>
          <p:nvSpPr>
            <p:cNvPr id="28" name="椭圆 27"/>
            <p:cNvSpPr/>
            <p:nvPr/>
          </p:nvSpPr>
          <p:spPr>
            <a:xfrm>
              <a:off x="7320136" y="2972418"/>
              <a:ext cx="910376" cy="910376"/>
            </a:xfrm>
            <a:prstGeom prst="ellips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TextBox 20"/>
            <p:cNvSpPr txBox="1"/>
            <p:nvPr/>
          </p:nvSpPr>
          <p:spPr>
            <a:xfrm>
              <a:off x="7586971" y="3152001"/>
              <a:ext cx="376706"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04</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grpSp>
        <p:nvGrpSpPr>
          <p:cNvPr id="84" name="组合 83"/>
          <p:cNvGrpSpPr/>
          <p:nvPr/>
        </p:nvGrpSpPr>
        <p:grpSpPr>
          <a:xfrm>
            <a:off x="8256240" y="4462839"/>
            <a:ext cx="910376" cy="910376"/>
            <a:chOff x="8256240" y="4462840"/>
            <a:chExt cx="910376" cy="910376"/>
          </a:xfrm>
        </p:grpSpPr>
        <p:sp>
          <p:nvSpPr>
            <p:cNvPr id="29" name="椭圆 28"/>
            <p:cNvSpPr/>
            <p:nvPr/>
          </p:nvSpPr>
          <p:spPr>
            <a:xfrm>
              <a:off x="8256240" y="4462840"/>
              <a:ext cx="910376" cy="91037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TextBox 20"/>
            <p:cNvSpPr txBox="1"/>
            <p:nvPr/>
          </p:nvSpPr>
          <p:spPr>
            <a:xfrm>
              <a:off x="8516662" y="4651687"/>
              <a:ext cx="389530"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latin typeface="Agency FB" panose="020B0503020202020204" pitchFamily="34" charset="0"/>
                  <a:ea typeface="微软雅黑" pitchFamily="34" charset="-122"/>
                </a:rPr>
                <a:t>05</a:t>
              </a:r>
              <a:endParaRPr lang="zh-CN" altLang="en-US" sz="3600" dirty="0">
                <a:solidFill>
                  <a:schemeClr val="bg1">
                    <a:lumMod val="95000"/>
                  </a:schemeClr>
                </a:solidFill>
                <a:latin typeface="Agency FB" panose="020B0503020202020204" pitchFamily="34" charset="0"/>
                <a:ea typeface="微软雅黑" pitchFamily="34" charset="-122"/>
              </a:endParaRPr>
            </a:p>
          </p:txBody>
        </p:sp>
      </p:grpSp>
      <p:sp>
        <p:nvSpPr>
          <p:cNvPr id="67" name="TextBox 29"/>
          <p:cNvSpPr txBox="1"/>
          <p:nvPr/>
        </p:nvSpPr>
        <p:spPr>
          <a:xfrm>
            <a:off x="702891" y="4024145"/>
            <a:ext cx="2246479"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68" name="TextBox 30"/>
          <p:cNvSpPr txBox="1"/>
          <p:nvPr/>
        </p:nvSpPr>
        <p:spPr>
          <a:xfrm>
            <a:off x="894713" y="4601292"/>
            <a:ext cx="1862835" cy="430887"/>
          </a:xfrm>
          <a:prstGeom prst="rect">
            <a:avLst/>
          </a:prstGeom>
          <a:noFill/>
        </p:spPr>
        <p:txBody>
          <a:bodyPr wrap="square" lIns="0" tIns="0" rIns="0" bIns="0" rtlCol="0">
            <a:spAutoFit/>
          </a:bodyPr>
          <a:lstStyle/>
          <a:p>
            <a:pPr algn="ctr"/>
            <a:r>
              <a:rPr lang="zh-CN" altLang="en-US" sz="2800" b="1" dirty="0">
                <a:solidFill>
                  <a:srgbClr val="4BB4DB"/>
                </a:solidFill>
                <a:latin typeface="微软雅黑" pitchFamily="34" charset="-122"/>
                <a:ea typeface="微软雅黑" pitchFamily="34" charset="-122"/>
              </a:rPr>
              <a:t>活跃气氛</a:t>
            </a:r>
          </a:p>
        </p:txBody>
      </p:sp>
      <p:sp>
        <p:nvSpPr>
          <p:cNvPr id="70" name="TextBox 29"/>
          <p:cNvSpPr txBox="1"/>
          <p:nvPr/>
        </p:nvSpPr>
        <p:spPr>
          <a:xfrm>
            <a:off x="1668276" y="2213376"/>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1" name="TextBox 30"/>
          <p:cNvSpPr txBox="1"/>
          <p:nvPr/>
        </p:nvSpPr>
        <p:spPr>
          <a:xfrm>
            <a:off x="1882197" y="2790521"/>
            <a:ext cx="1862835" cy="430887"/>
          </a:xfrm>
          <a:prstGeom prst="rect">
            <a:avLst/>
          </a:prstGeom>
          <a:noFill/>
        </p:spPr>
        <p:txBody>
          <a:bodyPr wrap="square" lIns="0" tIns="0" rIns="0" bIns="0" rtlCol="0">
            <a:spAutoFit/>
          </a:bodyPr>
          <a:lstStyle/>
          <a:p>
            <a:pPr algn="ctr"/>
            <a:r>
              <a:rPr lang="zh-CN" altLang="en-US" sz="2800" b="1" dirty="0">
                <a:solidFill>
                  <a:srgbClr val="89A0C0"/>
                </a:solidFill>
                <a:latin typeface="微软雅黑" pitchFamily="34" charset="-122"/>
                <a:ea typeface="微软雅黑" pitchFamily="34" charset="-122"/>
              </a:rPr>
              <a:t>维护秩序</a:t>
            </a:r>
          </a:p>
        </p:txBody>
      </p:sp>
      <p:sp>
        <p:nvSpPr>
          <p:cNvPr id="74" name="TextBox 29"/>
          <p:cNvSpPr txBox="1"/>
          <p:nvPr/>
        </p:nvSpPr>
        <p:spPr>
          <a:xfrm>
            <a:off x="4950663" y="1088522"/>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5" name="TextBox 30"/>
          <p:cNvSpPr txBox="1"/>
          <p:nvPr/>
        </p:nvSpPr>
        <p:spPr>
          <a:xfrm>
            <a:off x="5164583" y="1665669"/>
            <a:ext cx="1862835" cy="430887"/>
          </a:xfrm>
          <a:prstGeom prst="rect">
            <a:avLst/>
          </a:prstGeom>
          <a:noFill/>
        </p:spPr>
        <p:txBody>
          <a:bodyPr wrap="square" lIns="0" tIns="0" rIns="0" bIns="0" rtlCol="0">
            <a:spAutoFit/>
          </a:bodyPr>
          <a:lstStyle/>
          <a:p>
            <a:pPr algn="ctr"/>
            <a:r>
              <a:rPr lang="zh-CN" altLang="en-US" sz="2800" b="1" dirty="0">
                <a:solidFill>
                  <a:srgbClr val="FEDE17"/>
                </a:solidFill>
                <a:latin typeface="微软雅黑" pitchFamily="34" charset="-122"/>
                <a:ea typeface="微软雅黑" pitchFamily="34" charset="-122"/>
              </a:rPr>
              <a:t>嘉宾接待</a:t>
            </a:r>
          </a:p>
        </p:txBody>
      </p:sp>
      <p:sp>
        <p:nvSpPr>
          <p:cNvPr id="76" name="TextBox 29"/>
          <p:cNvSpPr txBox="1"/>
          <p:nvPr/>
        </p:nvSpPr>
        <p:spPr>
          <a:xfrm>
            <a:off x="8107176" y="2213376"/>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7" name="TextBox 30"/>
          <p:cNvSpPr txBox="1"/>
          <p:nvPr/>
        </p:nvSpPr>
        <p:spPr>
          <a:xfrm>
            <a:off x="8321097" y="2790521"/>
            <a:ext cx="1862835" cy="430887"/>
          </a:xfrm>
          <a:prstGeom prst="rect">
            <a:avLst/>
          </a:prstGeom>
          <a:noFill/>
        </p:spPr>
        <p:txBody>
          <a:bodyPr wrap="square" lIns="0" tIns="0" rIns="0" bIns="0" rtlCol="0">
            <a:spAutoFit/>
          </a:bodyPr>
          <a:lstStyle/>
          <a:p>
            <a:pPr algn="ctr"/>
            <a:r>
              <a:rPr lang="zh-CN" altLang="en-US" sz="2800" b="1" dirty="0">
                <a:solidFill>
                  <a:srgbClr val="E32146"/>
                </a:solidFill>
                <a:latin typeface="微软雅黑" pitchFamily="34" charset="-122"/>
                <a:ea typeface="微软雅黑" pitchFamily="34" charset="-122"/>
              </a:rPr>
              <a:t>人员协调</a:t>
            </a:r>
          </a:p>
        </p:txBody>
      </p:sp>
      <p:sp>
        <p:nvSpPr>
          <p:cNvPr id="78" name="TextBox 29"/>
          <p:cNvSpPr txBox="1"/>
          <p:nvPr/>
        </p:nvSpPr>
        <p:spPr>
          <a:xfrm>
            <a:off x="9264353" y="4024145"/>
            <a:ext cx="2246479"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79" name="TextBox 30"/>
          <p:cNvSpPr txBox="1"/>
          <p:nvPr/>
        </p:nvSpPr>
        <p:spPr>
          <a:xfrm>
            <a:off x="9456173" y="4601292"/>
            <a:ext cx="1862835" cy="430887"/>
          </a:xfrm>
          <a:prstGeom prst="rect">
            <a:avLst/>
          </a:prstGeom>
          <a:noFill/>
        </p:spPr>
        <p:txBody>
          <a:bodyPr wrap="square" lIns="0" tIns="0" rIns="0" bIns="0" rtlCol="0">
            <a:spAutoFit/>
          </a:bodyPr>
          <a:lstStyle/>
          <a:p>
            <a:pPr algn="ctr"/>
            <a:r>
              <a:rPr lang="zh-CN" altLang="en-US" sz="2800" b="1" dirty="0">
                <a:solidFill>
                  <a:srgbClr val="D9D9D9"/>
                </a:solidFill>
                <a:latin typeface="微软雅黑" pitchFamily="34" charset="-122"/>
                <a:ea typeface="微软雅黑" pitchFamily="34" charset="-122"/>
              </a:rPr>
              <a:t>紧急应变</a:t>
            </a:r>
          </a:p>
        </p:txBody>
      </p:sp>
      <p:sp>
        <p:nvSpPr>
          <p:cNvPr id="53" name="任意多边形 52"/>
          <p:cNvSpPr>
            <a:spLocks/>
          </p:cNvSpPr>
          <p:nvPr/>
        </p:nvSpPr>
        <p:spPr bwMode="auto">
          <a:xfrm>
            <a:off x="4540688" y="3595208"/>
            <a:ext cx="3067480" cy="3289781"/>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sz="2400"/>
          </a:p>
        </p:txBody>
      </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2788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0833E-6 -2.22222E-6 L 0.23997 0.28889 " pathEditMode="relative" rAng="0" ptsTypes="AA">
                                      <p:cBhvr>
                                        <p:cTn id="13" dur="650" spd="-100000" fill="hold"/>
                                        <p:tgtEl>
                                          <p:spTgt spid="80"/>
                                        </p:tgtEl>
                                        <p:attrNameLst>
                                          <p:attrName>ppt_x</p:attrName>
                                          <p:attrName>ppt_y</p:attrName>
                                        </p:attrNameLst>
                                      </p:cBhvr>
                                      <p:rCtr x="11992" y="14444"/>
                                    </p:animMotion>
                                  </p:childTnLst>
                                </p:cTn>
                              </p:par>
                              <p:par>
                                <p:cTn id="14" presetID="1" presetClass="entr" presetSubtype="0" fill="hold" nodeType="withEffect">
                                  <p:stCondLst>
                                    <p:cond delay="300"/>
                                  </p:stCondLst>
                                  <p:childTnLst>
                                    <p:set>
                                      <p:cBhvr>
                                        <p:cTn id="15" dur="1" fill="hold">
                                          <p:stCondLst>
                                            <p:cond delay="0"/>
                                          </p:stCondLst>
                                        </p:cTn>
                                        <p:tgtEl>
                                          <p:spTgt spid="81"/>
                                        </p:tgtEl>
                                        <p:attrNameLst>
                                          <p:attrName>style.visibility</p:attrName>
                                        </p:attrNameLst>
                                      </p:cBhvr>
                                      <p:to>
                                        <p:strVal val="visible"/>
                                      </p:to>
                                    </p:set>
                                  </p:childTnLst>
                                </p:cTn>
                              </p:par>
                              <p:par>
                                <p:cTn id="16" presetID="42" presetClass="path" presetSubtype="0" accel="50000" decel="50000" fill="hold" nodeType="withEffect">
                                  <p:stCondLst>
                                    <p:cond delay="300"/>
                                  </p:stCondLst>
                                  <p:childTnLst>
                                    <p:animMotion origin="layout" path="M 1.04167E-6 1.48148E-6 L 0.15143 0.50023 " pathEditMode="relative" rAng="0" ptsTypes="AA">
                                      <p:cBhvr>
                                        <p:cTn id="17" dur="650" spd="-100000" fill="hold"/>
                                        <p:tgtEl>
                                          <p:spTgt spid="81"/>
                                        </p:tgtEl>
                                        <p:attrNameLst>
                                          <p:attrName>ppt_x</p:attrName>
                                          <p:attrName>ppt_y</p:attrName>
                                        </p:attrNameLst>
                                      </p:cBhvr>
                                      <p:rCtr x="7565" y="25000"/>
                                    </p:animMotion>
                                  </p:childTnLst>
                                </p:cTn>
                              </p:par>
                              <p:par>
                                <p:cTn id="18" presetID="1" presetClass="entr" presetSubtype="0" fill="hold" nodeType="withEffect">
                                  <p:stCondLst>
                                    <p:cond delay="600"/>
                                  </p:stCondLst>
                                  <p:childTnLst>
                                    <p:set>
                                      <p:cBhvr>
                                        <p:cTn id="19" dur="1" fill="hold">
                                          <p:stCondLst>
                                            <p:cond delay="0"/>
                                          </p:stCondLst>
                                        </p:cTn>
                                        <p:tgtEl>
                                          <p:spTgt spid="82"/>
                                        </p:tgtEl>
                                        <p:attrNameLst>
                                          <p:attrName>style.visibility</p:attrName>
                                        </p:attrNameLst>
                                      </p:cBhvr>
                                      <p:to>
                                        <p:strVal val="visible"/>
                                      </p:to>
                                    </p:set>
                                  </p:childTnLst>
                                </p:cTn>
                              </p:par>
                              <p:par>
                                <p:cTn id="20" presetID="42" presetClass="path" presetSubtype="0" accel="50000" decel="50000" fill="hold" nodeType="withEffect">
                                  <p:stCondLst>
                                    <p:cond delay="600"/>
                                  </p:stCondLst>
                                  <p:childTnLst>
                                    <p:animMotion origin="layout" path="M 1.66667E-6 1.85185E-6 L 0.02057 0.58935 " pathEditMode="relative" rAng="0" ptsTypes="AA">
                                      <p:cBhvr>
                                        <p:cTn id="21" dur="650" spd="-100000" fill="hold"/>
                                        <p:tgtEl>
                                          <p:spTgt spid="82"/>
                                        </p:tgtEl>
                                        <p:attrNameLst>
                                          <p:attrName>ppt_x</p:attrName>
                                          <p:attrName>ppt_y</p:attrName>
                                        </p:attrNameLst>
                                      </p:cBhvr>
                                      <p:rCtr x="1029" y="29468"/>
                                    </p:animMotion>
                                  </p:childTnLst>
                                </p:cTn>
                              </p:par>
                              <p:par>
                                <p:cTn id="22" presetID="1" presetClass="entr" presetSubtype="0" fill="hold" nodeType="withEffect">
                                  <p:stCondLst>
                                    <p:cond delay="900"/>
                                  </p:stCondLst>
                                  <p:childTnLst>
                                    <p:set>
                                      <p:cBhvr>
                                        <p:cTn id="23" dur="1" fill="hold">
                                          <p:stCondLst>
                                            <p:cond delay="0"/>
                                          </p:stCondLst>
                                        </p:cTn>
                                        <p:tgtEl>
                                          <p:spTgt spid="83"/>
                                        </p:tgtEl>
                                        <p:attrNameLst>
                                          <p:attrName>style.visibility</p:attrName>
                                        </p:attrNameLst>
                                      </p:cBhvr>
                                      <p:to>
                                        <p:strVal val="visible"/>
                                      </p:to>
                                    </p:set>
                                  </p:childTnLst>
                                </p:cTn>
                              </p:par>
                              <p:par>
                                <p:cTn id="24" presetID="42" presetClass="path" presetSubtype="0" accel="50000" decel="50000" fill="hold" nodeType="withEffect">
                                  <p:stCondLst>
                                    <p:cond delay="900"/>
                                  </p:stCondLst>
                                  <p:childTnLst>
                                    <p:animMotion origin="layout" path="M -4.16667E-7 1.48148E-6 L -0.11823 0.50023 " pathEditMode="relative" rAng="0" ptsTypes="AA">
                                      <p:cBhvr>
                                        <p:cTn id="25" dur="650" spd="-100000" fill="hold"/>
                                        <p:tgtEl>
                                          <p:spTgt spid="83"/>
                                        </p:tgtEl>
                                        <p:attrNameLst>
                                          <p:attrName>ppt_x</p:attrName>
                                          <p:attrName>ppt_y</p:attrName>
                                        </p:attrNameLst>
                                      </p:cBhvr>
                                      <p:rCtr x="-5911" y="25000"/>
                                    </p:animMotion>
                                  </p:childTnLst>
                                </p:cTn>
                              </p:par>
                              <p:par>
                                <p:cTn id="26" presetID="1" presetClass="entr" presetSubtype="0" fill="hold" nodeType="withEffect">
                                  <p:stCondLst>
                                    <p:cond delay="1200"/>
                                  </p:stCondLst>
                                  <p:childTnLst>
                                    <p:set>
                                      <p:cBhvr>
                                        <p:cTn id="27" dur="1" fill="hold">
                                          <p:stCondLst>
                                            <p:cond delay="0"/>
                                          </p:stCondLst>
                                        </p:cTn>
                                        <p:tgtEl>
                                          <p:spTgt spid="84"/>
                                        </p:tgtEl>
                                        <p:attrNameLst>
                                          <p:attrName>style.visibility</p:attrName>
                                        </p:attrNameLst>
                                      </p:cBhvr>
                                      <p:to>
                                        <p:strVal val="visible"/>
                                      </p:to>
                                    </p:set>
                                  </p:childTnLst>
                                </p:cTn>
                              </p:par>
                              <p:par>
                                <p:cTn id="28" presetID="42" presetClass="path" presetSubtype="0" accel="50000" decel="50000" fill="hold" nodeType="withEffect">
                                  <p:stCondLst>
                                    <p:cond delay="1200"/>
                                  </p:stCondLst>
                                  <p:childTnLst>
                                    <p:animMotion origin="layout" path="M -3.125E-6 3.7037E-7 L -0.19414 0.28426 " pathEditMode="relative" rAng="0" ptsTypes="AA">
                                      <p:cBhvr>
                                        <p:cTn id="29" dur="650" spd="-100000" fill="hold"/>
                                        <p:tgtEl>
                                          <p:spTgt spid="84"/>
                                        </p:tgtEl>
                                        <p:attrNameLst>
                                          <p:attrName>ppt_x</p:attrName>
                                          <p:attrName>ppt_y</p:attrName>
                                        </p:attrNameLst>
                                      </p:cBhvr>
                                      <p:rCtr x="-9714" y="14213"/>
                                    </p:animMotion>
                                  </p:childTnLst>
                                </p:cTn>
                              </p:par>
                            </p:childTnLst>
                          </p:cTn>
                        </p:par>
                        <p:par>
                          <p:cTn id="30" fill="hold">
                            <p:stCondLst>
                              <p:cond delay="2350"/>
                            </p:stCondLst>
                            <p:childTnLst>
                              <p:par>
                                <p:cTn id="31" presetID="16" presetClass="entr" presetSubtype="21"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barn(inVertical)">
                                      <p:cBhvr>
                                        <p:cTn id="33" dur="500"/>
                                        <p:tgtEl>
                                          <p:spTgt spid="6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barn(inVertical)">
                                      <p:cBhvr>
                                        <p:cTn id="36" dur="500"/>
                                        <p:tgtEl>
                                          <p:spTgt spid="67"/>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71"/>
                                        </p:tgtEl>
                                        <p:attrNameLst>
                                          <p:attrName>style.visibility</p:attrName>
                                        </p:attrNameLst>
                                      </p:cBhvr>
                                      <p:to>
                                        <p:strVal val="visible"/>
                                      </p:to>
                                    </p:set>
                                    <p:animEffect transition="in" filter="barn(inVertical)">
                                      <p:cBhvr>
                                        <p:cTn id="39" dur="500"/>
                                        <p:tgtEl>
                                          <p:spTgt spid="71"/>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70"/>
                                        </p:tgtEl>
                                        <p:attrNameLst>
                                          <p:attrName>style.visibility</p:attrName>
                                        </p:attrNameLst>
                                      </p:cBhvr>
                                      <p:to>
                                        <p:strVal val="visible"/>
                                      </p:to>
                                    </p:set>
                                    <p:animEffect transition="in" filter="barn(inVertical)">
                                      <p:cBhvr>
                                        <p:cTn id="42" dur="500"/>
                                        <p:tgtEl>
                                          <p:spTgt spid="70"/>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75"/>
                                        </p:tgtEl>
                                        <p:attrNameLst>
                                          <p:attrName>style.visibility</p:attrName>
                                        </p:attrNameLst>
                                      </p:cBhvr>
                                      <p:to>
                                        <p:strVal val="visible"/>
                                      </p:to>
                                    </p:set>
                                    <p:animEffect transition="in" filter="barn(inVertical)">
                                      <p:cBhvr>
                                        <p:cTn id="45" dur="500"/>
                                        <p:tgtEl>
                                          <p:spTgt spid="75"/>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74"/>
                                        </p:tgtEl>
                                        <p:attrNameLst>
                                          <p:attrName>style.visibility</p:attrName>
                                        </p:attrNameLst>
                                      </p:cBhvr>
                                      <p:to>
                                        <p:strVal val="visible"/>
                                      </p:to>
                                    </p:set>
                                    <p:animEffect transition="in" filter="barn(inVertical)">
                                      <p:cBhvr>
                                        <p:cTn id="48" dur="500"/>
                                        <p:tgtEl>
                                          <p:spTgt spid="74"/>
                                        </p:tgtEl>
                                      </p:cBhvr>
                                    </p:animEffect>
                                  </p:childTnLst>
                                </p:cTn>
                              </p:par>
                              <p:par>
                                <p:cTn id="49" presetID="16" presetClass="entr" presetSubtype="21" fill="hold" grpId="0" nodeType="withEffect">
                                  <p:stCondLst>
                                    <p:cond delay="900"/>
                                  </p:stCondLst>
                                  <p:childTnLst>
                                    <p:set>
                                      <p:cBhvr>
                                        <p:cTn id="50" dur="1" fill="hold">
                                          <p:stCondLst>
                                            <p:cond delay="0"/>
                                          </p:stCondLst>
                                        </p:cTn>
                                        <p:tgtEl>
                                          <p:spTgt spid="77"/>
                                        </p:tgtEl>
                                        <p:attrNameLst>
                                          <p:attrName>style.visibility</p:attrName>
                                        </p:attrNameLst>
                                      </p:cBhvr>
                                      <p:to>
                                        <p:strVal val="visible"/>
                                      </p:to>
                                    </p:set>
                                    <p:animEffect transition="in" filter="barn(inVertical)">
                                      <p:cBhvr>
                                        <p:cTn id="51" dur="500"/>
                                        <p:tgtEl>
                                          <p:spTgt spid="77"/>
                                        </p:tgtEl>
                                      </p:cBhvr>
                                    </p:animEffect>
                                  </p:childTnLst>
                                </p:cTn>
                              </p:par>
                              <p:par>
                                <p:cTn id="52" presetID="16" presetClass="entr" presetSubtype="21" fill="hold" grpId="0" nodeType="withEffect">
                                  <p:stCondLst>
                                    <p:cond delay="90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16" presetClass="entr" presetSubtype="21" fill="hold" grpId="0" nodeType="withEffect">
                                  <p:stCondLst>
                                    <p:cond delay="1200"/>
                                  </p:stCondLst>
                                  <p:childTnLst>
                                    <p:set>
                                      <p:cBhvr>
                                        <p:cTn id="56" dur="1" fill="hold">
                                          <p:stCondLst>
                                            <p:cond delay="0"/>
                                          </p:stCondLst>
                                        </p:cTn>
                                        <p:tgtEl>
                                          <p:spTgt spid="79"/>
                                        </p:tgtEl>
                                        <p:attrNameLst>
                                          <p:attrName>style.visibility</p:attrName>
                                        </p:attrNameLst>
                                      </p:cBhvr>
                                      <p:to>
                                        <p:strVal val="visible"/>
                                      </p:to>
                                    </p:set>
                                    <p:animEffect transition="in" filter="barn(inVertical)">
                                      <p:cBhvr>
                                        <p:cTn id="57" dur="500"/>
                                        <p:tgtEl>
                                          <p:spTgt spid="79"/>
                                        </p:tgtEl>
                                      </p:cBhvr>
                                    </p:animEffect>
                                  </p:childTnLst>
                                </p:cTn>
                              </p:par>
                              <p:par>
                                <p:cTn id="58" presetID="16" presetClass="entr" presetSubtype="21" fill="hold" grpId="0" nodeType="withEffect">
                                  <p:stCondLst>
                                    <p:cond delay="1200"/>
                                  </p:stCondLst>
                                  <p:childTnLst>
                                    <p:set>
                                      <p:cBhvr>
                                        <p:cTn id="59" dur="1" fill="hold">
                                          <p:stCondLst>
                                            <p:cond delay="0"/>
                                          </p:stCondLst>
                                        </p:cTn>
                                        <p:tgtEl>
                                          <p:spTgt spid="78"/>
                                        </p:tgtEl>
                                        <p:attrNameLst>
                                          <p:attrName>style.visibility</p:attrName>
                                        </p:attrNameLst>
                                      </p:cBhvr>
                                      <p:to>
                                        <p:strVal val="visible"/>
                                      </p:to>
                                    </p:set>
                                    <p:animEffect transition="in" filter="barn(inVertical)">
                                      <p:cBhvr>
                                        <p:cTn id="6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p:bldP spid="71" grpId="0"/>
      <p:bldP spid="74" grpId="0"/>
      <p:bldP spid="75" grpId="0"/>
      <p:bldP spid="76" grpId="0"/>
      <p:bldP spid="77" grpId="0"/>
      <p:bldP spid="78" grpId="0"/>
      <p:bldP spid="79" grpId="0"/>
      <p:bldP spid="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8" name="圆角矩形 57"/>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08242" y="840443"/>
            <a:ext cx="5040560" cy="504055"/>
          </a:xfrm>
        </p:spPr>
        <p:txBody>
          <a:bodyPr>
            <a:noAutofit/>
          </a:bodyPr>
          <a:lstStyle/>
          <a:p>
            <a:r>
              <a:rPr lang="zh-CN" altLang="en-US" sz="4000" b="1" dirty="0" smtClean="0">
                <a:solidFill>
                  <a:schemeClr val="bg1">
                    <a:lumMod val="65000"/>
                  </a:schemeClr>
                </a:solidFill>
              </a:rPr>
              <a:t>活动选址</a:t>
            </a:r>
            <a:endParaRPr lang="zh-CN" altLang="en-US" sz="4000" b="1" dirty="0">
              <a:solidFill>
                <a:schemeClr val="bg1">
                  <a:lumMod val="65000"/>
                </a:schemeClr>
              </a:solidFill>
            </a:endParaRPr>
          </a:p>
        </p:txBody>
      </p:sp>
      <p:sp>
        <p:nvSpPr>
          <p:cNvPr id="21" name="TextBox 26"/>
          <p:cNvSpPr txBox="1"/>
          <p:nvPr/>
        </p:nvSpPr>
        <p:spPr bwMode="auto">
          <a:xfrm>
            <a:off x="394308" y="2888896"/>
            <a:ext cx="3726042" cy="1200329"/>
          </a:xfrm>
          <a:prstGeom prst="rect">
            <a:avLst/>
          </a:prstGeom>
          <a:noFill/>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84910" y="4322433"/>
            <a:ext cx="3409746" cy="751002"/>
            <a:chOff x="332510" y="1985494"/>
            <a:chExt cx="3409746" cy="751002"/>
          </a:xfrm>
        </p:grpSpPr>
        <p:sp>
          <p:nvSpPr>
            <p:cNvPr id="23" name="矩形 22"/>
            <p:cNvSpPr/>
            <p:nvPr/>
          </p:nvSpPr>
          <p:spPr>
            <a:xfrm flipH="1">
              <a:off x="332510" y="1985494"/>
              <a:ext cx="3409746" cy="751002"/>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bwMode="auto">
            <a:xfrm>
              <a:off x="533398" y="2099385"/>
              <a:ext cx="3208858" cy="523220"/>
            </a:xfrm>
            <a:prstGeom prst="rect">
              <a:avLst/>
            </a:prstGeom>
          </p:spPr>
          <p:txBody>
            <a:bodyPr wrap="square">
              <a:spAutoFit/>
            </a:bodyPr>
            <a:lstStyle/>
            <a:p>
              <a:pPr fontAlgn="auto">
                <a:spcBef>
                  <a:spcPts val="0"/>
                </a:spcBef>
                <a:spcAft>
                  <a:spcPts val="0"/>
                </a:spcAft>
                <a:defRPr/>
              </a:pPr>
              <a:r>
                <a:rPr lang="zh-CN" altLang="en-US" sz="2800" b="1" dirty="0" smtClean="0">
                  <a:solidFill>
                    <a:srgbClr val="FFFFFF"/>
                  </a:solidFill>
                  <a:latin typeface="微软雅黑" panose="020B0503020204020204" pitchFamily="34" charset="-122"/>
                  <a:ea typeface="微软雅黑" panose="020B0503020204020204" pitchFamily="34" charset="-122"/>
                </a:rPr>
                <a:t>备选场地基本情况</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grpSp>
      <p:sp>
        <p:nvSpPr>
          <p:cNvPr id="25" name="矩形 24"/>
          <p:cNvSpPr/>
          <p:nvPr/>
        </p:nvSpPr>
        <p:spPr>
          <a:xfrm>
            <a:off x="4762937" y="3782291"/>
            <a:ext cx="7065820" cy="3075708"/>
          </a:xfrm>
          <a:prstGeom prst="rect">
            <a:avLst/>
          </a:prstGeom>
          <a:blipFill>
            <a:blip r:embed="rId4"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62938" y="1985496"/>
            <a:ext cx="2280106" cy="1644395"/>
          </a:xfrm>
          <a:prstGeom prst="rect">
            <a:avLst/>
          </a:prstGeom>
          <a:blipFill>
            <a:blip r:embed="rId5"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155795" y="1985495"/>
            <a:ext cx="2280106" cy="1644395"/>
          </a:xfrm>
          <a:prstGeom prst="rect">
            <a:avLst/>
          </a:prstGeom>
          <a:blipFill>
            <a:blip r:embed="rId6"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548652" y="1985494"/>
            <a:ext cx="2280106" cy="1644395"/>
          </a:xfrm>
          <a:prstGeom prst="rect">
            <a:avLst/>
          </a:prstGeom>
          <a:blipFill>
            <a:blip r:embed="rId7" cstate="screen">
              <a:extLst>
                <a:ext uri="{28A0092B-C50C-407E-A947-70E740481C1C}">
                  <a14:useLocalDpi xmlns:a14="http://schemas.microsoft.com/office/drawing/2010/main"/>
                </a:ext>
              </a:extLst>
            </a:blip>
            <a:stretch>
              <a:fillRect l="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84910" y="2137894"/>
            <a:ext cx="3409746" cy="751002"/>
            <a:chOff x="332510" y="1985494"/>
            <a:chExt cx="3409746" cy="751002"/>
          </a:xfrm>
        </p:grpSpPr>
        <p:sp>
          <p:nvSpPr>
            <p:cNvPr id="34" name="矩形 33"/>
            <p:cNvSpPr/>
            <p:nvPr/>
          </p:nvSpPr>
          <p:spPr>
            <a:xfrm flipH="1">
              <a:off x="332510" y="1985494"/>
              <a:ext cx="3409746" cy="751002"/>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bwMode="auto">
            <a:xfrm>
              <a:off x="982141" y="2037830"/>
              <a:ext cx="2223021" cy="646331"/>
            </a:xfrm>
            <a:prstGeom prst="rect">
              <a:avLst/>
            </a:prstGeom>
          </p:spPr>
          <p:txBody>
            <a:bodyPr wrap="square">
              <a:spAutoFit/>
            </a:bodyPr>
            <a:lstStyle/>
            <a:p>
              <a:pPr fontAlgn="auto">
                <a:spcBef>
                  <a:spcPts val="0"/>
                </a:spcBef>
                <a:spcAft>
                  <a:spcPts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场地要求</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grpSp>
      <p:sp>
        <p:nvSpPr>
          <p:cNvPr id="37" name="TextBox 26"/>
          <p:cNvSpPr txBox="1"/>
          <p:nvPr/>
        </p:nvSpPr>
        <p:spPr bwMode="auto">
          <a:xfrm>
            <a:off x="394308" y="5187326"/>
            <a:ext cx="3726042" cy="1200329"/>
          </a:xfrm>
          <a:prstGeom prst="rect">
            <a:avLst/>
          </a:prstGeom>
          <a:noFill/>
        </p:spPr>
        <p:txBody>
          <a:bodyPr wrap="square">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18030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750" fill="hold"/>
                                        <p:tgtEl>
                                          <p:spTgt spid="26"/>
                                        </p:tgtEl>
                                        <p:attrNameLst>
                                          <p:attrName>ppt_w</p:attrName>
                                        </p:attrNameLst>
                                      </p:cBhvr>
                                      <p:tavLst>
                                        <p:tav tm="0">
                                          <p:val>
                                            <p:fltVal val="0"/>
                                          </p:val>
                                        </p:tav>
                                        <p:tav tm="100000">
                                          <p:val>
                                            <p:strVal val="#ppt_w"/>
                                          </p:val>
                                        </p:tav>
                                      </p:tavLst>
                                    </p:anim>
                                    <p:anim calcmode="lin" valueType="num">
                                      <p:cBhvr>
                                        <p:cTn id="12" dur="750" fill="hold"/>
                                        <p:tgtEl>
                                          <p:spTgt spid="26"/>
                                        </p:tgtEl>
                                        <p:attrNameLst>
                                          <p:attrName>ppt_h</p:attrName>
                                        </p:attrNameLst>
                                      </p:cBhvr>
                                      <p:tavLst>
                                        <p:tav tm="0">
                                          <p:val>
                                            <p:fltVal val="0"/>
                                          </p:val>
                                        </p:tav>
                                        <p:tav tm="100000">
                                          <p:val>
                                            <p:strVal val="#ppt_h"/>
                                          </p:val>
                                        </p:tav>
                                      </p:tavLst>
                                    </p:anim>
                                    <p:animEffect transition="in" filter="fade">
                                      <p:cBhvr>
                                        <p:cTn id="13" dur="750"/>
                                        <p:tgtEl>
                                          <p:spTgt spid="2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7"/>
                                        </p:tgtEl>
                                        <p:attrNameLst>
                                          <p:attrName>style.visibility</p:attrName>
                                        </p:attrNameLst>
                                      </p:cBhvr>
                                      <p:to>
                                        <p:strVal val="visible"/>
                                      </p:to>
                                    </p:set>
                                    <p:anim calcmode="lin" valueType="num">
                                      <p:cBhvr>
                                        <p:cTn id="16" dur="750" fill="hold"/>
                                        <p:tgtEl>
                                          <p:spTgt spid="27"/>
                                        </p:tgtEl>
                                        <p:attrNameLst>
                                          <p:attrName>ppt_w</p:attrName>
                                        </p:attrNameLst>
                                      </p:cBhvr>
                                      <p:tavLst>
                                        <p:tav tm="0">
                                          <p:val>
                                            <p:fltVal val="0"/>
                                          </p:val>
                                        </p:tav>
                                        <p:tav tm="100000">
                                          <p:val>
                                            <p:strVal val="#ppt_w"/>
                                          </p:val>
                                        </p:tav>
                                      </p:tavLst>
                                    </p:anim>
                                    <p:anim calcmode="lin" valueType="num">
                                      <p:cBhvr>
                                        <p:cTn id="17" dur="750" fill="hold"/>
                                        <p:tgtEl>
                                          <p:spTgt spid="27"/>
                                        </p:tgtEl>
                                        <p:attrNameLst>
                                          <p:attrName>ppt_h</p:attrName>
                                        </p:attrNameLst>
                                      </p:cBhvr>
                                      <p:tavLst>
                                        <p:tav tm="0">
                                          <p:val>
                                            <p:fltVal val="0"/>
                                          </p:val>
                                        </p:tav>
                                        <p:tav tm="100000">
                                          <p:val>
                                            <p:strVal val="#ppt_h"/>
                                          </p:val>
                                        </p:tav>
                                      </p:tavLst>
                                    </p:anim>
                                    <p:animEffect transition="in" filter="fade">
                                      <p:cBhvr>
                                        <p:cTn id="18" dur="750"/>
                                        <p:tgtEl>
                                          <p:spTgt spid="27"/>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 calcmode="lin" valueType="num">
                                      <p:cBhvr>
                                        <p:cTn id="21" dur="750" fill="hold"/>
                                        <p:tgtEl>
                                          <p:spTgt spid="32"/>
                                        </p:tgtEl>
                                        <p:attrNameLst>
                                          <p:attrName>ppt_w</p:attrName>
                                        </p:attrNameLst>
                                      </p:cBhvr>
                                      <p:tavLst>
                                        <p:tav tm="0">
                                          <p:val>
                                            <p:fltVal val="0"/>
                                          </p:val>
                                        </p:tav>
                                        <p:tav tm="100000">
                                          <p:val>
                                            <p:strVal val="#ppt_w"/>
                                          </p:val>
                                        </p:tav>
                                      </p:tavLst>
                                    </p:anim>
                                    <p:anim calcmode="lin" valueType="num">
                                      <p:cBhvr>
                                        <p:cTn id="22" dur="750" fill="hold"/>
                                        <p:tgtEl>
                                          <p:spTgt spid="32"/>
                                        </p:tgtEl>
                                        <p:attrNameLst>
                                          <p:attrName>ppt_h</p:attrName>
                                        </p:attrNameLst>
                                      </p:cBhvr>
                                      <p:tavLst>
                                        <p:tav tm="0">
                                          <p:val>
                                            <p:fltVal val="0"/>
                                          </p:val>
                                        </p:tav>
                                        <p:tav tm="100000">
                                          <p:val>
                                            <p:strVal val="#ppt_h"/>
                                          </p:val>
                                        </p:tav>
                                      </p:tavLst>
                                    </p:anim>
                                    <p:animEffect transition="in" filter="fade">
                                      <p:cBhvr>
                                        <p:cTn id="23" dur="750"/>
                                        <p:tgtEl>
                                          <p:spTgt spid="32"/>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animBg="1"/>
      <p:bldP spid="26" grpId="0" animBg="1"/>
      <p:bldP spid="27" grpId="0" animBg="1"/>
      <p:bldP spid="32" grpId="0" animBg="1"/>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2" name="圆角矩形 6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8624" y="848712"/>
            <a:ext cx="5040560" cy="504055"/>
          </a:xfrm>
        </p:spPr>
        <p:txBody>
          <a:bodyPr>
            <a:noAutofit/>
          </a:bodyPr>
          <a:lstStyle/>
          <a:p>
            <a:r>
              <a:rPr lang="zh-CN" altLang="en-US" sz="4000" b="1" dirty="0" smtClean="0">
                <a:solidFill>
                  <a:schemeClr val="bg1">
                    <a:lumMod val="65000"/>
                  </a:schemeClr>
                </a:solidFill>
              </a:rPr>
              <a:t>场地布置</a:t>
            </a:r>
            <a:endParaRPr lang="zh-CN" altLang="en-US" sz="4000" b="1" dirty="0">
              <a:solidFill>
                <a:schemeClr val="bg1">
                  <a:lumMod val="65000"/>
                </a:schemeClr>
              </a:solidFill>
            </a:endParaRPr>
          </a:p>
        </p:txBody>
      </p:sp>
      <p:grpSp>
        <p:nvGrpSpPr>
          <p:cNvPr id="18" name="组合 17"/>
          <p:cNvGrpSpPr/>
          <p:nvPr/>
        </p:nvGrpSpPr>
        <p:grpSpPr>
          <a:xfrm>
            <a:off x="1428624" y="2286053"/>
            <a:ext cx="9334752" cy="3716345"/>
            <a:chOff x="1428624" y="2286053"/>
            <a:chExt cx="9334752" cy="3716345"/>
          </a:xfrm>
        </p:grpSpPr>
        <p:sp>
          <p:nvSpPr>
            <p:cNvPr id="19" name="圆角矩形 18"/>
            <p:cNvSpPr/>
            <p:nvPr/>
          </p:nvSpPr>
          <p:spPr>
            <a:xfrm>
              <a:off x="4546368" y="3357204"/>
              <a:ext cx="3120384" cy="1530492"/>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rgbClr val="D00022"/>
                </a:solidFill>
                <a:latin typeface="Calibri"/>
              </a:endParaRPr>
            </a:p>
          </p:txBody>
        </p:sp>
        <p:sp>
          <p:nvSpPr>
            <p:cNvPr id="20" name="圆角矩形 19"/>
            <p:cNvSpPr/>
            <p:nvPr/>
          </p:nvSpPr>
          <p:spPr>
            <a:xfrm>
              <a:off x="1428624" y="2286053"/>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1" name="圆角矩形 20"/>
            <p:cNvSpPr/>
            <p:nvPr/>
          </p:nvSpPr>
          <p:spPr>
            <a:xfrm>
              <a:off x="6785020" y="2286053"/>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2" name="圆角矩形 21"/>
            <p:cNvSpPr/>
            <p:nvPr/>
          </p:nvSpPr>
          <p:spPr>
            <a:xfrm>
              <a:off x="1428624" y="4471905"/>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sp>
          <p:nvSpPr>
            <p:cNvPr id="23" name="圆角矩形 22"/>
            <p:cNvSpPr/>
            <p:nvPr/>
          </p:nvSpPr>
          <p:spPr>
            <a:xfrm>
              <a:off x="6737502" y="4471904"/>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3" kern="0">
                <a:solidFill>
                  <a:sysClr val="window" lastClr="FFFFFF"/>
                </a:solidFill>
                <a:latin typeface="Calibri"/>
              </a:endParaRPr>
            </a:p>
          </p:txBody>
        </p:sp>
      </p:grpSp>
      <p:cxnSp>
        <p:nvCxnSpPr>
          <p:cNvPr id="24" name="直接连接符 23"/>
          <p:cNvCxnSpPr/>
          <p:nvPr/>
        </p:nvCxnSpPr>
        <p:spPr>
          <a:xfrm>
            <a:off x="1518382" y="4122448"/>
            <a:ext cx="9147317"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125451" y="2147458"/>
            <a:ext cx="0" cy="3854941"/>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5016275" y="3614595"/>
            <a:ext cx="2138334" cy="1049368"/>
          </a:xfrm>
          <a:prstGeom prst="roundRect">
            <a:avLst>
              <a:gd name="adj" fmla="val 10131"/>
            </a:avLst>
          </a:prstGeom>
          <a:solidFill>
            <a:schemeClr val="bg1">
              <a:lumMod val="50000"/>
            </a:schemeClr>
          </a:solidFill>
          <a:ln w="25400" cap="flat" cmpd="sng" algn="ctr">
            <a:solidFill>
              <a:sysClr val="window" lastClr="FFFFFF"/>
            </a:solidFill>
            <a:prstDash val="solid"/>
          </a:ln>
          <a:effectLst/>
        </p:spPr>
        <p:txBody>
          <a:bodyPr anchor="ctr"/>
          <a:lstStyle/>
          <a:p>
            <a:pPr algn="ctr">
              <a:lnSpc>
                <a:spcPct val="130000"/>
              </a:lnSpc>
              <a:defRPr/>
            </a:pPr>
            <a:r>
              <a:rPr lang="zh-CN" altLang="en-US" sz="3200" b="1" kern="0" dirty="0" smtClean="0">
                <a:ln w="18415" cmpd="sng">
                  <a:noFill/>
                  <a:prstDash val="solid"/>
                </a:ln>
                <a:solidFill>
                  <a:srgbClr val="FFFFFF"/>
                </a:solidFill>
                <a:latin typeface="Arial Rounded MT Bold" pitchFamily="34" charset="0"/>
                <a:ea typeface="微软雅黑" pitchFamily="34" charset="-122"/>
                <a:cs typeface="Times New Roman" pitchFamily="18" charset="0"/>
              </a:rPr>
              <a:t>意见建议</a:t>
            </a:r>
            <a:endPar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endParaRPr>
          </a:p>
        </p:txBody>
      </p:sp>
      <p:grpSp>
        <p:nvGrpSpPr>
          <p:cNvPr id="27" name="组合 26"/>
          <p:cNvGrpSpPr/>
          <p:nvPr/>
        </p:nvGrpSpPr>
        <p:grpSpPr>
          <a:xfrm>
            <a:off x="1526305" y="2133600"/>
            <a:ext cx="3724413" cy="1578445"/>
            <a:chOff x="1526305" y="2133600"/>
            <a:chExt cx="3724413" cy="1578445"/>
          </a:xfrm>
        </p:grpSpPr>
        <p:sp>
          <p:nvSpPr>
            <p:cNvPr id="28" name="圆角矩形 27"/>
            <p:cNvSpPr/>
            <p:nvPr/>
          </p:nvSpPr>
          <p:spPr>
            <a:xfrm>
              <a:off x="1684697" y="2133600"/>
              <a:ext cx="3468853" cy="1453275"/>
            </a:xfrm>
            <a:prstGeom prst="roundRect">
              <a:avLst>
                <a:gd name="adj" fmla="val 10131"/>
              </a:avLst>
            </a:prstGeom>
            <a:solidFill>
              <a:srgbClr val="4BB4DB"/>
            </a:solidFill>
            <a:ln w="25400" cap="flat" cmpd="sng" algn="ctr">
              <a:solidFill>
                <a:sysClr val="window" lastClr="FFFFFF"/>
              </a:solidFill>
              <a:prstDash val="solid"/>
            </a:ln>
            <a:effectLst/>
          </p:spPr>
          <p:txBody>
            <a:bodyPr lIns="96000" tIns="336000" rIns="96000" bIns="0" anchor="ctr"/>
            <a:lstStyle/>
            <a:p>
              <a:pPr algn="just"/>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9"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FFFFF"/>
                  </a:solidFill>
                  <a:latin typeface="Arial Rounded MT Bold" pitchFamily="34" charset="0"/>
                  <a:ea typeface="微软雅黑" pitchFamily="34" charset="-122"/>
                  <a:cs typeface="Times New Roman" pitchFamily="18" charset="0"/>
                </a:rPr>
                <a:t>01</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30" name="TextBox 110"/>
            <p:cNvSpPr txBox="1"/>
            <p:nvPr/>
          </p:nvSpPr>
          <p:spPr>
            <a:xfrm>
              <a:off x="2604500" y="2542494"/>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038453" y="2133600"/>
            <a:ext cx="3610743" cy="1578445"/>
            <a:chOff x="7038453" y="2133600"/>
            <a:chExt cx="3610743" cy="1578445"/>
          </a:xfrm>
        </p:grpSpPr>
        <p:sp>
          <p:nvSpPr>
            <p:cNvPr id="33" name="圆角矩形 32"/>
            <p:cNvSpPr/>
            <p:nvPr/>
          </p:nvSpPr>
          <p:spPr>
            <a:xfrm>
              <a:off x="7038453" y="2133600"/>
              <a:ext cx="3468854" cy="1453275"/>
            </a:xfrm>
            <a:prstGeom prst="roundRect">
              <a:avLst>
                <a:gd name="adj" fmla="val 10131"/>
              </a:avLst>
            </a:prstGeom>
            <a:solidFill>
              <a:srgbClr val="E32146"/>
            </a:solid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34"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smtClean="0">
                  <a:solidFill>
                    <a:srgbClr val="FFFFFF"/>
                  </a:solidFill>
                  <a:latin typeface="Arial Rounded MT Bold" pitchFamily="34" charset="0"/>
                  <a:ea typeface="微软雅黑" pitchFamily="34" charset="-122"/>
                  <a:cs typeface="Times New Roman" pitchFamily="18" charset="0"/>
                </a:rPr>
                <a:t>03</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35" name="TextBox 110"/>
            <p:cNvSpPr txBox="1"/>
            <p:nvPr/>
          </p:nvSpPr>
          <p:spPr>
            <a:xfrm>
              <a:off x="7603451" y="2542494"/>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518382" y="4725340"/>
            <a:ext cx="3732336" cy="1480984"/>
            <a:chOff x="1518382" y="4725340"/>
            <a:chExt cx="3732336" cy="1480984"/>
          </a:xfrm>
        </p:grpSpPr>
        <p:sp>
          <p:nvSpPr>
            <p:cNvPr id="38" name="圆角矩形 37"/>
            <p:cNvSpPr/>
            <p:nvPr/>
          </p:nvSpPr>
          <p:spPr>
            <a:xfrm>
              <a:off x="1684697" y="4725340"/>
              <a:ext cx="3468853" cy="1453275"/>
            </a:xfrm>
            <a:prstGeom prst="roundRect">
              <a:avLst>
                <a:gd name="adj" fmla="val 10131"/>
              </a:avLst>
            </a:prstGeom>
            <a:solidFill>
              <a:srgbClr val="FEDE17"/>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667" b="1" kern="0" dirty="0">
                <a:solidFill>
                  <a:schemeClr val="tx1">
                    <a:lumMod val="65000"/>
                    <a:lumOff val="35000"/>
                  </a:schemeClr>
                </a:solidFill>
                <a:latin typeface="微软雅黑" pitchFamily="34" charset="-122"/>
                <a:ea typeface="微软雅黑" pitchFamily="34" charset="-122"/>
              </a:endParaRPr>
            </a:p>
          </p:txBody>
        </p:sp>
        <p:sp>
          <p:nvSpPr>
            <p:cNvPr id="39"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smtClean="0">
                  <a:solidFill>
                    <a:srgbClr val="FFFFFF"/>
                  </a:solidFill>
                  <a:latin typeface="Arial Rounded MT Bold" pitchFamily="34" charset="0"/>
                  <a:ea typeface="微软雅黑" pitchFamily="34" charset="-122"/>
                  <a:cs typeface="Times New Roman" pitchFamily="18" charset="0"/>
                </a:rPr>
                <a:t>02</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40" name="TextBox 110"/>
            <p:cNvSpPr txBox="1"/>
            <p:nvPr/>
          </p:nvSpPr>
          <p:spPr>
            <a:xfrm>
              <a:off x="2604500" y="5036773"/>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993572" y="4725339"/>
            <a:ext cx="3641768" cy="1480985"/>
            <a:chOff x="6993572" y="4725339"/>
            <a:chExt cx="3641768" cy="1480985"/>
          </a:xfrm>
        </p:grpSpPr>
        <p:sp>
          <p:nvSpPr>
            <p:cNvPr id="42" name="圆角矩形 41"/>
            <p:cNvSpPr/>
            <p:nvPr/>
          </p:nvSpPr>
          <p:spPr>
            <a:xfrm>
              <a:off x="6993572" y="4725339"/>
              <a:ext cx="3468854" cy="1453275"/>
            </a:xfrm>
            <a:prstGeom prst="roundRect">
              <a:avLst>
                <a:gd name="adj" fmla="val 10131"/>
              </a:avLst>
            </a:prstGeom>
            <a:solidFill>
              <a:srgbClr val="89A0C0"/>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667" b="1" kern="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43"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3600" b="1" dirty="0">
                  <a:solidFill>
                    <a:srgbClr val="FFFFFF"/>
                  </a:solidFill>
                  <a:latin typeface="Arial Rounded MT Bold" pitchFamily="34" charset="0"/>
                  <a:ea typeface="微软雅黑" pitchFamily="34" charset="-122"/>
                  <a:cs typeface="Times New Roman" pitchFamily="18" charset="0"/>
                </a:rPr>
                <a:t>04</a:t>
              </a:r>
              <a:endParaRPr lang="zh-CN" altLang="en-US" sz="3600" b="1" dirty="0">
                <a:solidFill>
                  <a:srgbClr val="FFFFFF"/>
                </a:solidFill>
                <a:latin typeface="Arial Rounded MT Bold" pitchFamily="34" charset="0"/>
                <a:ea typeface="微软雅黑" pitchFamily="34" charset="-122"/>
                <a:cs typeface="Times New Roman" pitchFamily="18" charset="0"/>
              </a:endParaRPr>
            </a:p>
          </p:txBody>
        </p:sp>
        <p:sp>
          <p:nvSpPr>
            <p:cNvPr id="44" name="TextBox 110"/>
            <p:cNvSpPr txBox="1"/>
            <p:nvPr/>
          </p:nvSpPr>
          <p:spPr>
            <a:xfrm>
              <a:off x="7603451" y="5036773"/>
              <a:ext cx="2646218" cy="1169551"/>
            </a:xfrm>
            <a:prstGeom prst="rect">
              <a:avLst/>
            </a:prstGeom>
            <a:noFill/>
          </p:spPr>
          <p:txBody>
            <a:bodyPr wrap="square" lIns="0" tIns="0" rIns="0" bIns="0" rtlCol="0">
              <a:spAutoFit/>
            </a:bodyPr>
            <a:lstStyle/>
            <a:p>
              <a:r>
                <a:rPr lang="zh-CN" altLang="en-US" sz="2000" dirty="0" smtClean="0">
                  <a:solidFill>
                    <a:srgbClr val="FFFFFF"/>
                  </a:solidFill>
                  <a:latin typeface="微软雅黑" panose="020B0503020204020204" pitchFamily="34" charset="-122"/>
                  <a:ea typeface="微软雅黑" panose="020B0503020204020204" pitchFamily="34" charset="-122"/>
                </a:rPr>
                <a:t>单击</a:t>
              </a:r>
              <a:r>
                <a:rPr lang="zh-CN" altLang="en-US" sz="2000" dirty="0">
                  <a:solidFill>
                    <a:srgbClr val="FFFFFF"/>
                  </a:solidFill>
                  <a:latin typeface="微软雅黑" panose="020B0503020204020204" pitchFamily="34" charset="-122"/>
                  <a:ea typeface="微软雅黑" panose="020B0503020204020204" pitchFamily="34" charset="-122"/>
                </a:rPr>
                <a:t>此处输入标题</a:t>
              </a:r>
              <a:endParaRPr lang="en-US" altLang="zh-CN" sz="20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61764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outHorizontal)">
                                      <p:cBhvr>
                                        <p:cTn id="11" dur="500"/>
                                        <p:tgtEl>
                                          <p:spTgt spid="25"/>
                                        </p:tgtEl>
                                      </p:cBhvr>
                                    </p:animEffect>
                                  </p:childTnLst>
                                </p:cTn>
                              </p:par>
                              <p:par>
                                <p:cTn id="12" presetID="16" presetClass="entr" presetSubtype="37"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outVertical)">
                                      <p:cBhvr>
                                        <p:cTn id="14" dur="500"/>
                                        <p:tgtEl>
                                          <p:spTgt spid="24"/>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750" fill="hold"/>
                                        <p:tgtEl>
                                          <p:spTgt spid="26"/>
                                        </p:tgtEl>
                                        <p:attrNameLst>
                                          <p:attrName>ppt_w</p:attrName>
                                        </p:attrNameLst>
                                      </p:cBhvr>
                                      <p:tavLst>
                                        <p:tav tm="0">
                                          <p:val>
                                            <p:strVal val="4*#ppt_w"/>
                                          </p:val>
                                        </p:tav>
                                        <p:tav tm="100000">
                                          <p:val>
                                            <p:strVal val="#ppt_w"/>
                                          </p:val>
                                        </p:tav>
                                      </p:tavLst>
                                    </p:anim>
                                    <p:anim calcmode="lin" valueType="num">
                                      <p:cBhvr>
                                        <p:cTn id="19" dur="750" fill="hold"/>
                                        <p:tgtEl>
                                          <p:spTgt spid="26"/>
                                        </p:tgtEl>
                                        <p:attrNameLst>
                                          <p:attrName>ppt_h</p:attrName>
                                        </p:attrNameLst>
                                      </p:cBhvr>
                                      <p:tavLst>
                                        <p:tav tm="0">
                                          <p:val>
                                            <p:strVal val="4*#ppt_h"/>
                                          </p:val>
                                        </p:tav>
                                        <p:tav tm="100000">
                                          <p:val>
                                            <p:strVal val="#ppt_h"/>
                                          </p:val>
                                        </p:tav>
                                      </p:tavLst>
                                    </p:anim>
                                  </p:childTnLst>
                                </p:cTn>
                              </p:par>
                            </p:childTnLst>
                          </p:cTn>
                        </p:par>
                        <p:par>
                          <p:cTn id="20" fill="hold">
                            <p:stCondLst>
                              <p:cond delay="1750"/>
                            </p:stCondLst>
                            <p:childTnLst>
                              <p:par>
                                <p:cTn id="21" presetID="26" presetClass="emph" presetSubtype="0" fill="hold" grpId="1" nodeType="afterEffect">
                                  <p:stCondLst>
                                    <p:cond delay="0"/>
                                  </p:stCondLst>
                                  <p:childTnLst>
                                    <p:animEffect transition="out" filter="fade">
                                      <p:cBhvr>
                                        <p:cTn id="22" dur="500" tmFilter="0, 0; .2, .5; .8, .5; 1, 0"/>
                                        <p:tgtEl>
                                          <p:spTgt spid="26"/>
                                        </p:tgtEl>
                                      </p:cBhvr>
                                    </p:animEffect>
                                    <p:animScale>
                                      <p:cBhvr>
                                        <p:cTn id="23" dur="250" autoRev="1" fill="hold"/>
                                        <p:tgtEl>
                                          <p:spTgt spid="26"/>
                                        </p:tgtEl>
                                      </p:cBhvr>
                                      <p:by x="105000" y="105000"/>
                                    </p:animScale>
                                  </p:childTnLst>
                                </p:cTn>
                              </p:par>
                            </p:childTnLst>
                          </p:cTn>
                        </p:par>
                        <p:par>
                          <p:cTn id="24" fill="hold">
                            <p:stCondLst>
                              <p:cond delay="2250"/>
                            </p:stCondLst>
                            <p:childTnLst>
                              <p:par>
                                <p:cTn id="25" presetID="2" presetClass="entr" presetSubtype="8" decel="3800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000" fill="hold"/>
                                        <p:tgtEl>
                                          <p:spTgt spid="36"/>
                                        </p:tgtEl>
                                        <p:attrNameLst>
                                          <p:attrName>ppt_x</p:attrName>
                                        </p:attrNameLst>
                                      </p:cBhvr>
                                      <p:tavLst>
                                        <p:tav tm="0">
                                          <p:val>
                                            <p:strVal val="0-#ppt_w/2"/>
                                          </p:val>
                                        </p:tav>
                                        <p:tav tm="100000">
                                          <p:val>
                                            <p:strVal val="#ppt_x"/>
                                          </p:val>
                                        </p:tav>
                                      </p:tavLst>
                                    </p:anim>
                                    <p:anim calcmode="lin" valueType="num">
                                      <p:cBhvr additive="base">
                                        <p:cTn id="32" dur="10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1000" fill="hold"/>
                                        <p:tgtEl>
                                          <p:spTgt spid="31"/>
                                        </p:tgtEl>
                                        <p:attrNameLst>
                                          <p:attrName>ppt_x</p:attrName>
                                        </p:attrNameLst>
                                      </p:cBhvr>
                                      <p:tavLst>
                                        <p:tav tm="0">
                                          <p:val>
                                            <p:strVal val="1+#ppt_w/2"/>
                                          </p:val>
                                        </p:tav>
                                        <p:tav tm="100000">
                                          <p:val>
                                            <p:strVal val="#ppt_x"/>
                                          </p:val>
                                        </p:tav>
                                      </p:tavLst>
                                    </p:anim>
                                    <p:anim calcmode="lin" valueType="num">
                                      <p:cBhvr additive="base">
                                        <p:cTn id="37" dur="1000" fill="hold"/>
                                        <p:tgtEl>
                                          <p:spTgt spid="31"/>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1000" fill="hold"/>
                                        <p:tgtEl>
                                          <p:spTgt spid="41"/>
                                        </p:tgtEl>
                                        <p:attrNameLst>
                                          <p:attrName>ppt_x</p:attrName>
                                        </p:attrNameLst>
                                      </p:cBhvr>
                                      <p:tavLst>
                                        <p:tav tm="0">
                                          <p:val>
                                            <p:strVal val="1+#ppt_w/2"/>
                                          </p:val>
                                        </p:tav>
                                        <p:tav tm="100000">
                                          <p:val>
                                            <p:strVal val="#ppt_x"/>
                                          </p:val>
                                        </p:tav>
                                      </p:tavLst>
                                    </p:anim>
                                    <p:anim calcmode="lin" valueType="num">
                                      <p:cBhvr additive="base">
                                        <p:cTn id="4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4BB4D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4BB4DB"/>
                </a:solidFill>
                <a:latin typeface="Agency FB" panose="020B0503020202020204" pitchFamily="34" charset="0"/>
                <a:ea typeface="微软雅黑" pitchFamily="34" charset="-122"/>
              </a:rPr>
              <a:t>04</a:t>
            </a:r>
            <a:endParaRPr lang="zh-CN" altLang="en-US" sz="9600" b="1" spc="400" dirty="0">
              <a:solidFill>
                <a:srgbClr val="4BB4DB"/>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5238755" y="2755279"/>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不确定因素</a:t>
            </a:r>
          </a:p>
        </p:txBody>
      </p:sp>
      <p:sp>
        <p:nvSpPr>
          <p:cNvPr id="18" name="文本框 9"/>
          <p:cNvSpPr txBox="1"/>
          <p:nvPr/>
        </p:nvSpPr>
        <p:spPr>
          <a:xfrm>
            <a:off x="7124568" y="2761388"/>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损耗问题</a:t>
            </a:r>
          </a:p>
        </p:txBody>
      </p:sp>
      <p:sp>
        <p:nvSpPr>
          <p:cNvPr id="19" name="文本框 9"/>
          <p:cNvSpPr txBox="1"/>
          <p:nvPr/>
        </p:nvSpPr>
        <p:spPr>
          <a:xfrm>
            <a:off x="5238754" y="3125871"/>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应变措施</a:t>
            </a:r>
          </a:p>
        </p:txBody>
      </p:sp>
      <p:sp>
        <p:nvSpPr>
          <p:cNvPr id="21" name="文本框 9"/>
          <p:cNvSpPr txBox="1"/>
          <p:nvPr/>
        </p:nvSpPr>
        <p:spPr>
          <a:xfrm>
            <a:off x="7124568" y="3125868"/>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执行细节</a:t>
            </a:r>
          </a:p>
        </p:txBody>
      </p:sp>
      <p:sp>
        <p:nvSpPr>
          <p:cNvPr id="24" name="文本框 9"/>
          <p:cNvSpPr txBox="1"/>
          <p:nvPr/>
        </p:nvSpPr>
        <p:spPr>
          <a:xfrm>
            <a:off x="4762208" y="1835271"/>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问题及细节把握</a:t>
            </a:r>
          </a:p>
        </p:txBody>
      </p:sp>
    </p:spTree>
    <p:extLst>
      <p:ext uri="{BB962C8B-B14F-4D97-AF65-F5344CB8AC3E}">
        <p14:creationId xmlns:p14="http://schemas.microsoft.com/office/powerpoint/2010/main" val="269345239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300"/>
                                        <p:tgtEl>
                                          <p:spTgt spid="24"/>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7" grpId="0"/>
      <p:bldP spid="18" grpId="0"/>
      <p:bldP spid="19" grpId="0"/>
      <p:bldP spid="21"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2" name="圆角矩形 3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54867" y="854553"/>
            <a:ext cx="5040560" cy="504055"/>
          </a:xfrm>
        </p:spPr>
        <p:txBody>
          <a:bodyPr>
            <a:normAutofit/>
          </a:bodyPr>
          <a:lstStyle/>
          <a:p>
            <a:r>
              <a:rPr lang="zh-CN" altLang="en-US" sz="3600" b="1" dirty="0" smtClean="0">
                <a:solidFill>
                  <a:schemeClr val="bg1">
                    <a:lumMod val="65000"/>
                  </a:schemeClr>
                </a:solidFill>
              </a:rPr>
              <a:t>不确定因素</a:t>
            </a:r>
            <a:endParaRPr lang="zh-CN" altLang="en-US" sz="3600" b="1" dirty="0">
              <a:solidFill>
                <a:schemeClr val="bg1">
                  <a:lumMod val="65000"/>
                </a:schemeClr>
              </a:solidFill>
            </a:endParaRPr>
          </a:p>
        </p:txBody>
      </p:sp>
      <p:grpSp>
        <p:nvGrpSpPr>
          <p:cNvPr id="47" name="组合 46"/>
          <p:cNvGrpSpPr/>
          <p:nvPr/>
        </p:nvGrpSpPr>
        <p:grpSpPr>
          <a:xfrm>
            <a:off x="699699" y="1683749"/>
            <a:ext cx="2523948" cy="5137844"/>
            <a:chOff x="699698" y="1340769"/>
            <a:chExt cx="2523948" cy="5137844"/>
          </a:xfrm>
        </p:grpSpPr>
        <p:sp>
          <p:nvSpPr>
            <p:cNvPr id="71" name="任意多边形 70"/>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4BB4DB"/>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46" name="矩形 45"/>
            <p:cNvSpPr/>
            <p:nvPr/>
          </p:nvSpPr>
          <p:spPr>
            <a:xfrm>
              <a:off x="773540" y="2423160"/>
              <a:ext cx="2376264" cy="626712"/>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6" name="TextBox 29"/>
          <p:cNvSpPr txBox="1"/>
          <p:nvPr/>
        </p:nvSpPr>
        <p:spPr>
          <a:xfrm>
            <a:off x="1091394"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67" name="TextBox 30"/>
          <p:cNvSpPr txBox="1"/>
          <p:nvPr/>
        </p:nvSpPr>
        <p:spPr>
          <a:xfrm>
            <a:off x="849125"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内部环境问题</a:t>
            </a:r>
          </a:p>
        </p:txBody>
      </p:sp>
      <p:sp>
        <p:nvSpPr>
          <p:cNvPr id="72" name="TextBox 20"/>
          <p:cNvSpPr txBox="1"/>
          <p:nvPr/>
        </p:nvSpPr>
        <p:spPr>
          <a:xfrm>
            <a:off x="1746870" y="2048694"/>
            <a:ext cx="429605" cy="615553"/>
          </a:xfrm>
          <a:prstGeom prst="rect">
            <a:avLst/>
          </a:prstGeom>
          <a:noFill/>
        </p:spPr>
        <p:txBody>
          <a:bodyPr wrap="none" lIns="0" tIns="0" rIns="0" bIns="0" rtlCol="0">
            <a:spAutoFit/>
          </a:bodyPr>
          <a:lstStyle/>
          <a:p>
            <a:pPr algn="ctr"/>
            <a:r>
              <a:rPr lang="en-US" altLang="zh-CN" sz="4000" spc="400" dirty="0">
                <a:solidFill>
                  <a:srgbClr val="4BB4DB"/>
                </a:solidFill>
                <a:latin typeface="Agency FB" panose="020B0503020202020204" pitchFamily="34" charset="0"/>
                <a:ea typeface="微软雅黑" pitchFamily="34" charset="-122"/>
              </a:rPr>
              <a:t>01</a:t>
            </a:r>
            <a:endParaRPr lang="zh-CN" altLang="en-US" sz="4000" spc="400" dirty="0">
              <a:solidFill>
                <a:srgbClr val="4BB4DB"/>
              </a:solidFill>
              <a:latin typeface="Agency FB" panose="020B0503020202020204" pitchFamily="34" charset="0"/>
              <a:ea typeface="微软雅黑" pitchFamily="34" charset="-122"/>
            </a:endParaRPr>
          </a:p>
        </p:txBody>
      </p:sp>
      <p:grpSp>
        <p:nvGrpSpPr>
          <p:cNvPr id="78" name="组合 77"/>
          <p:cNvGrpSpPr/>
          <p:nvPr/>
        </p:nvGrpSpPr>
        <p:grpSpPr>
          <a:xfrm>
            <a:off x="3456295" y="1683749"/>
            <a:ext cx="2523948" cy="5137844"/>
            <a:chOff x="699698" y="1340769"/>
            <a:chExt cx="2523948" cy="5137844"/>
          </a:xfrm>
          <a:solidFill>
            <a:schemeClr val="tx1">
              <a:lumMod val="75000"/>
              <a:lumOff val="25000"/>
            </a:schemeClr>
          </a:solidFill>
        </p:grpSpPr>
        <p:sp>
          <p:nvSpPr>
            <p:cNvPr id="79" name="任意多边形 78"/>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89A0C0"/>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80" name="矩形 79"/>
            <p:cNvSpPr/>
            <p:nvPr/>
          </p:nvSpPr>
          <p:spPr>
            <a:xfrm>
              <a:off x="773540" y="2423160"/>
              <a:ext cx="2376264" cy="626712"/>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1" name="TextBox 29"/>
          <p:cNvSpPr txBox="1"/>
          <p:nvPr/>
        </p:nvSpPr>
        <p:spPr>
          <a:xfrm>
            <a:off x="3875147"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82" name="TextBox 30"/>
          <p:cNvSpPr txBox="1"/>
          <p:nvPr/>
        </p:nvSpPr>
        <p:spPr>
          <a:xfrm>
            <a:off x="3610184"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场地限制问题</a:t>
            </a:r>
          </a:p>
        </p:txBody>
      </p:sp>
      <p:sp>
        <p:nvSpPr>
          <p:cNvPr id="84" name="TextBox 20"/>
          <p:cNvSpPr txBox="1"/>
          <p:nvPr/>
        </p:nvSpPr>
        <p:spPr>
          <a:xfrm>
            <a:off x="4506674" y="2048694"/>
            <a:ext cx="423193" cy="615553"/>
          </a:xfrm>
          <a:prstGeom prst="rect">
            <a:avLst/>
          </a:prstGeom>
          <a:noFill/>
        </p:spPr>
        <p:txBody>
          <a:bodyPr wrap="none" lIns="0" tIns="0" rIns="0" bIns="0" rtlCol="0">
            <a:spAutoFit/>
          </a:bodyPr>
          <a:lstStyle/>
          <a:p>
            <a:pPr algn="ctr"/>
            <a:r>
              <a:rPr lang="en-US" altLang="zh-CN" sz="4000" dirty="0">
                <a:solidFill>
                  <a:srgbClr val="89A0C0"/>
                </a:solidFill>
                <a:latin typeface="Agency FB" panose="020B0503020202020204" pitchFamily="34" charset="0"/>
                <a:ea typeface="微软雅黑" pitchFamily="34" charset="-122"/>
              </a:rPr>
              <a:t>02</a:t>
            </a:r>
            <a:endParaRPr lang="zh-CN" altLang="en-US" sz="4000" dirty="0">
              <a:solidFill>
                <a:srgbClr val="89A0C0"/>
              </a:solidFill>
              <a:latin typeface="Agency FB" panose="020B0503020202020204" pitchFamily="34" charset="0"/>
              <a:ea typeface="微软雅黑" pitchFamily="34" charset="-122"/>
            </a:endParaRPr>
          </a:p>
        </p:txBody>
      </p:sp>
      <p:grpSp>
        <p:nvGrpSpPr>
          <p:cNvPr id="85" name="组合 84"/>
          <p:cNvGrpSpPr/>
          <p:nvPr/>
        </p:nvGrpSpPr>
        <p:grpSpPr>
          <a:xfrm>
            <a:off x="6212893" y="1683749"/>
            <a:ext cx="2523948" cy="5137844"/>
            <a:chOff x="699698" y="1340769"/>
            <a:chExt cx="2523948" cy="5137844"/>
          </a:xfrm>
        </p:grpSpPr>
        <p:sp>
          <p:nvSpPr>
            <p:cNvPr id="86" name="任意多边形 85"/>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FEDE17"/>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87" name="矩形 86"/>
            <p:cNvSpPr/>
            <p:nvPr/>
          </p:nvSpPr>
          <p:spPr>
            <a:xfrm>
              <a:off x="773540" y="2423160"/>
              <a:ext cx="2376264" cy="626712"/>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88" name="TextBox 29"/>
          <p:cNvSpPr txBox="1"/>
          <p:nvPr/>
        </p:nvSpPr>
        <p:spPr>
          <a:xfrm>
            <a:off x="6628035"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89" name="TextBox 30"/>
          <p:cNvSpPr txBox="1"/>
          <p:nvPr/>
        </p:nvSpPr>
        <p:spPr>
          <a:xfrm>
            <a:off x="6385765"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人员应变能力</a:t>
            </a:r>
          </a:p>
        </p:txBody>
      </p:sp>
      <p:grpSp>
        <p:nvGrpSpPr>
          <p:cNvPr id="91" name="组合 90"/>
          <p:cNvGrpSpPr/>
          <p:nvPr/>
        </p:nvGrpSpPr>
        <p:grpSpPr>
          <a:xfrm>
            <a:off x="8969491" y="1683749"/>
            <a:ext cx="2523948" cy="5137844"/>
            <a:chOff x="699698" y="1340769"/>
            <a:chExt cx="2523948" cy="5137844"/>
          </a:xfrm>
          <a:solidFill>
            <a:schemeClr val="tx1">
              <a:lumMod val="75000"/>
              <a:lumOff val="25000"/>
            </a:schemeClr>
          </a:solidFill>
        </p:grpSpPr>
        <p:sp>
          <p:nvSpPr>
            <p:cNvPr id="92" name="任意多边形 91"/>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E32146"/>
            </a:solidFill>
            <a:ln w="25400">
              <a:noFill/>
            </a:ln>
            <a:effectLst/>
          </p:spPr>
          <p:txBody>
            <a:bodyPr vert="horz" wrap="square" lIns="121920" tIns="60960" rIns="121920" bIns="60960" numCol="1" anchor="t" anchorCtr="0" compatLnSpc="1">
              <a:prstTxWarp prst="textNoShape">
                <a:avLst/>
              </a:prstTxWarp>
              <a:noAutofit/>
            </a:bodyPr>
            <a:lstStyle/>
            <a:p>
              <a:endParaRPr lang="zh-CN" altLang="en-US" sz="2400">
                <a:solidFill>
                  <a:prstClr val="black"/>
                </a:solidFill>
              </a:endParaRPr>
            </a:p>
          </p:txBody>
        </p:sp>
        <p:sp>
          <p:nvSpPr>
            <p:cNvPr id="93" name="矩形 92"/>
            <p:cNvSpPr/>
            <p:nvPr/>
          </p:nvSpPr>
          <p:spPr>
            <a:xfrm>
              <a:off x="773540" y="2423160"/>
              <a:ext cx="2376264" cy="626712"/>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4" name="TextBox 29"/>
          <p:cNvSpPr txBox="1"/>
          <p:nvPr/>
        </p:nvSpPr>
        <p:spPr>
          <a:xfrm>
            <a:off x="9361186" y="3805144"/>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6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95" name="TextBox 30"/>
          <p:cNvSpPr txBox="1"/>
          <p:nvPr/>
        </p:nvSpPr>
        <p:spPr>
          <a:xfrm>
            <a:off x="9118917" y="2864053"/>
            <a:ext cx="2216171" cy="430887"/>
          </a:xfrm>
          <a:prstGeom prst="rect">
            <a:avLst/>
          </a:prstGeom>
          <a:noFill/>
        </p:spPr>
        <p:txBody>
          <a:bodyPr wrap="square" lIns="0" tIns="0" rIns="0" bIns="0" rtlCol="0">
            <a:spAutoFit/>
          </a:bodyPr>
          <a:lstStyle/>
          <a:p>
            <a:r>
              <a:rPr lang="zh-CN" altLang="en-US" sz="2800" b="1" dirty="0">
                <a:solidFill>
                  <a:schemeClr val="bg1"/>
                </a:solidFill>
                <a:latin typeface="微软雅黑" pitchFamily="34" charset="-122"/>
                <a:ea typeface="微软雅黑" pitchFamily="34" charset="-122"/>
              </a:rPr>
              <a:t>现场气氛问题</a:t>
            </a:r>
          </a:p>
        </p:txBody>
      </p:sp>
      <p:sp>
        <p:nvSpPr>
          <p:cNvPr id="96" name="TextBox 20"/>
          <p:cNvSpPr txBox="1"/>
          <p:nvPr/>
        </p:nvSpPr>
        <p:spPr>
          <a:xfrm>
            <a:off x="10015406" y="2048694"/>
            <a:ext cx="423193" cy="615553"/>
          </a:xfrm>
          <a:prstGeom prst="rect">
            <a:avLst/>
          </a:prstGeom>
          <a:noFill/>
        </p:spPr>
        <p:txBody>
          <a:bodyPr wrap="none" lIns="0" tIns="0" rIns="0" bIns="0" rtlCol="0">
            <a:spAutoFit/>
          </a:bodyPr>
          <a:lstStyle/>
          <a:p>
            <a:pPr algn="ctr"/>
            <a:r>
              <a:rPr lang="en-US" altLang="zh-CN" sz="4000" dirty="0" smtClean="0">
                <a:solidFill>
                  <a:srgbClr val="E32146"/>
                </a:solidFill>
                <a:latin typeface="Agency FB" panose="020B0503020202020204" pitchFamily="34" charset="0"/>
                <a:ea typeface="微软雅黑" pitchFamily="34" charset="-122"/>
              </a:rPr>
              <a:t>04</a:t>
            </a:r>
            <a:endParaRPr lang="zh-CN" altLang="en-US" sz="4000" dirty="0">
              <a:solidFill>
                <a:srgbClr val="E32146"/>
              </a:solidFill>
              <a:latin typeface="Agency FB" panose="020B0503020202020204" pitchFamily="34" charset="0"/>
              <a:ea typeface="微软雅黑" pitchFamily="34" charset="-122"/>
            </a:endParaRPr>
          </a:p>
        </p:txBody>
      </p:sp>
      <p:sp>
        <p:nvSpPr>
          <p:cNvPr id="97" name="TextBox 20"/>
          <p:cNvSpPr txBox="1"/>
          <p:nvPr/>
        </p:nvSpPr>
        <p:spPr>
          <a:xfrm>
            <a:off x="7251544" y="2048694"/>
            <a:ext cx="439223" cy="615553"/>
          </a:xfrm>
          <a:prstGeom prst="rect">
            <a:avLst/>
          </a:prstGeom>
          <a:noFill/>
        </p:spPr>
        <p:txBody>
          <a:bodyPr wrap="none" lIns="0" tIns="0" rIns="0" bIns="0" rtlCol="0">
            <a:spAutoFit/>
          </a:bodyPr>
          <a:lstStyle/>
          <a:p>
            <a:pPr algn="ctr"/>
            <a:r>
              <a:rPr lang="en-US" altLang="zh-CN" sz="4000" dirty="0">
                <a:solidFill>
                  <a:srgbClr val="FEDE17"/>
                </a:solidFill>
                <a:latin typeface="Agency FB" panose="020B0503020202020204" pitchFamily="34" charset="0"/>
                <a:ea typeface="微软雅黑" pitchFamily="34" charset="-122"/>
              </a:rPr>
              <a:t>03</a:t>
            </a:r>
            <a:endParaRPr lang="zh-CN" altLang="en-US" sz="4000" dirty="0">
              <a:solidFill>
                <a:srgbClr val="FEDE17"/>
              </a:solidFill>
              <a:latin typeface="Agency FB" panose="020B0503020202020204" pitchFamily="34" charset="0"/>
              <a:ea typeface="微软雅黑" pitchFamily="34" charset="-122"/>
            </a:endParaRPr>
          </a:p>
        </p:txBody>
      </p:sp>
      <p:sp>
        <p:nvSpPr>
          <p:cNvPr id="27" name="矩形 26"/>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89150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1000"/>
                                        <p:tgtEl>
                                          <p:spTgt spid="82"/>
                                        </p:tgtEl>
                                      </p:cBhvr>
                                    </p:animEffect>
                                    <p:anim calcmode="lin" valueType="num">
                                      <p:cBhvr>
                                        <p:cTn id="28" dur="1000" fill="hold"/>
                                        <p:tgtEl>
                                          <p:spTgt spid="82"/>
                                        </p:tgtEl>
                                        <p:attrNameLst>
                                          <p:attrName>ppt_x</p:attrName>
                                        </p:attrNameLst>
                                      </p:cBhvr>
                                      <p:tavLst>
                                        <p:tav tm="0">
                                          <p:val>
                                            <p:strVal val="#ppt_x"/>
                                          </p:val>
                                        </p:tav>
                                        <p:tav tm="100000">
                                          <p:val>
                                            <p:strVal val="#ppt_x"/>
                                          </p:val>
                                        </p:tav>
                                      </p:tavLst>
                                    </p:anim>
                                    <p:anim calcmode="lin" valueType="num">
                                      <p:cBhvr>
                                        <p:cTn id="29" dur="1000" fill="hold"/>
                                        <p:tgtEl>
                                          <p:spTgt spid="8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1000"/>
                                        <p:tgtEl>
                                          <p:spTgt spid="81"/>
                                        </p:tgtEl>
                                      </p:cBhvr>
                                    </p:animEffect>
                                    <p:anim calcmode="lin" valueType="num">
                                      <p:cBhvr>
                                        <p:cTn id="33" dur="1000" fill="hold"/>
                                        <p:tgtEl>
                                          <p:spTgt spid="81"/>
                                        </p:tgtEl>
                                        <p:attrNameLst>
                                          <p:attrName>ppt_x</p:attrName>
                                        </p:attrNameLst>
                                      </p:cBhvr>
                                      <p:tavLst>
                                        <p:tav tm="0">
                                          <p:val>
                                            <p:strVal val="#ppt_x"/>
                                          </p:val>
                                        </p:tav>
                                        <p:tav tm="100000">
                                          <p:val>
                                            <p:strVal val="#ppt_x"/>
                                          </p:val>
                                        </p:tav>
                                      </p:tavLst>
                                    </p:anim>
                                    <p:anim calcmode="lin" valueType="num">
                                      <p:cBhvr>
                                        <p:cTn id="34" dur="1000" fill="hold"/>
                                        <p:tgtEl>
                                          <p:spTgt spid="8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5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1000"/>
                                        <p:tgtEl>
                                          <p:spTgt spid="84"/>
                                        </p:tgtEl>
                                      </p:cBhvr>
                                    </p:animEffect>
                                    <p:anim calcmode="lin" valueType="num">
                                      <p:cBhvr>
                                        <p:cTn id="43" dur="1000" fill="hold"/>
                                        <p:tgtEl>
                                          <p:spTgt spid="84"/>
                                        </p:tgtEl>
                                        <p:attrNameLst>
                                          <p:attrName>ppt_x</p:attrName>
                                        </p:attrNameLst>
                                      </p:cBhvr>
                                      <p:tavLst>
                                        <p:tav tm="0">
                                          <p:val>
                                            <p:strVal val="#ppt_x"/>
                                          </p:val>
                                        </p:tav>
                                        <p:tav tm="100000">
                                          <p:val>
                                            <p:strVal val="#ppt_x"/>
                                          </p:val>
                                        </p:tav>
                                      </p:tavLst>
                                    </p:anim>
                                    <p:anim calcmode="lin" valueType="num">
                                      <p:cBhvr>
                                        <p:cTn id="44" dur="1000" fill="hold"/>
                                        <p:tgtEl>
                                          <p:spTgt spid="8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anim calcmode="lin" valueType="num">
                                      <p:cBhvr>
                                        <p:cTn id="48" dur="1000" fill="hold"/>
                                        <p:tgtEl>
                                          <p:spTgt spid="89"/>
                                        </p:tgtEl>
                                        <p:attrNameLst>
                                          <p:attrName>ppt_x</p:attrName>
                                        </p:attrNameLst>
                                      </p:cBhvr>
                                      <p:tavLst>
                                        <p:tav tm="0">
                                          <p:val>
                                            <p:strVal val="#ppt_x"/>
                                          </p:val>
                                        </p:tav>
                                        <p:tav tm="100000">
                                          <p:val>
                                            <p:strVal val="#ppt_x"/>
                                          </p:val>
                                        </p:tav>
                                      </p:tavLst>
                                    </p:anim>
                                    <p:anim calcmode="lin" valueType="num">
                                      <p:cBhvr>
                                        <p:cTn id="49" dur="1000" fill="hold"/>
                                        <p:tgtEl>
                                          <p:spTgt spid="8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1000"/>
                                        <p:tgtEl>
                                          <p:spTgt spid="88"/>
                                        </p:tgtEl>
                                      </p:cBhvr>
                                    </p:animEffect>
                                    <p:anim calcmode="lin" valueType="num">
                                      <p:cBhvr>
                                        <p:cTn id="53" dur="1000" fill="hold"/>
                                        <p:tgtEl>
                                          <p:spTgt spid="88"/>
                                        </p:tgtEl>
                                        <p:attrNameLst>
                                          <p:attrName>ppt_x</p:attrName>
                                        </p:attrNameLst>
                                      </p:cBhvr>
                                      <p:tavLst>
                                        <p:tav tm="0">
                                          <p:val>
                                            <p:strVal val="#ppt_x"/>
                                          </p:val>
                                        </p:tav>
                                        <p:tav tm="100000">
                                          <p:val>
                                            <p:strVal val="#ppt_x"/>
                                          </p:val>
                                        </p:tav>
                                      </p:tavLst>
                                    </p:anim>
                                    <p:anim calcmode="lin" valueType="num">
                                      <p:cBhvr>
                                        <p:cTn id="54" dur="1000" fill="hold"/>
                                        <p:tgtEl>
                                          <p:spTgt spid="8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1000"/>
                                        <p:tgtEl>
                                          <p:spTgt spid="85"/>
                                        </p:tgtEl>
                                      </p:cBhvr>
                                    </p:animEffect>
                                    <p:anim calcmode="lin" valueType="num">
                                      <p:cBhvr>
                                        <p:cTn id="58" dur="1000" fill="hold"/>
                                        <p:tgtEl>
                                          <p:spTgt spid="85"/>
                                        </p:tgtEl>
                                        <p:attrNameLst>
                                          <p:attrName>ppt_x</p:attrName>
                                        </p:attrNameLst>
                                      </p:cBhvr>
                                      <p:tavLst>
                                        <p:tav tm="0">
                                          <p:val>
                                            <p:strVal val="#ppt_x"/>
                                          </p:val>
                                        </p:tav>
                                        <p:tav tm="100000">
                                          <p:val>
                                            <p:strVal val="#ppt_x"/>
                                          </p:val>
                                        </p:tav>
                                      </p:tavLst>
                                    </p:anim>
                                    <p:anim calcmode="lin" valueType="num">
                                      <p:cBhvr>
                                        <p:cTn id="59" dur="1000" fill="hold"/>
                                        <p:tgtEl>
                                          <p:spTgt spid="8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1000"/>
                                        <p:tgtEl>
                                          <p:spTgt spid="97"/>
                                        </p:tgtEl>
                                      </p:cBhvr>
                                    </p:animEffect>
                                    <p:anim calcmode="lin" valueType="num">
                                      <p:cBhvr>
                                        <p:cTn id="63" dur="1000" fill="hold"/>
                                        <p:tgtEl>
                                          <p:spTgt spid="97"/>
                                        </p:tgtEl>
                                        <p:attrNameLst>
                                          <p:attrName>ppt_x</p:attrName>
                                        </p:attrNameLst>
                                      </p:cBhvr>
                                      <p:tavLst>
                                        <p:tav tm="0">
                                          <p:val>
                                            <p:strVal val="#ppt_x"/>
                                          </p:val>
                                        </p:tav>
                                        <p:tav tm="100000">
                                          <p:val>
                                            <p:strVal val="#ppt_x"/>
                                          </p:val>
                                        </p:tav>
                                      </p:tavLst>
                                    </p:anim>
                                    <p:anim calcmode="lin" valueType="num">
                                      <p:cBhvr>
                                        <p:cTn id="64" dur="1000" fill="hold"/>
                                        <p:tgtEl>
                                          <p:spTgt spid="9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1000"/>
                                        <p:tgtEl>
                                          <p:spTgt spid="95"/>
                                        </p:tgtEl>
                                      </p:cBhvr>
                                    </p:animEffect>
                                    <p:anim calcmode="lin" valueType="num">
                                      <p:cBhvr>
                                        <p:cTn id="68" dur="1000" fill="hold"/>
                                        <p:tgtEl>
                                          <p:spTgt spid="95"/>
                                        </p:tgtEl>
                                        <p:attrNameLst>
                                          <p:attrName>ppt_x</p:attrName>
                                        </p:attrNameLst>
                                      </p:cBhvr>
                                      <p:tavLst>
                                        <p:tav tm="0">
                                          <p:val>
                                            <p:strVal val="#ppt_x"/>
                                          </p:val>
                                        </p:tav>
                                        <p:tav tm="100000">
                                          <p:val>
                                            <p:strVal val="#ppt_x"/>
                                          </p:val>
                                        </p:tav>
                                      </p:tavLst>
                                    </p:anim>
                                    <p:anim calcmode="lin" valueType="num">
                                      <p:cBhvr>
                                        <p:cTn id="69" dur="1000" fill="hold"/>
                                        <p:tgtEl>
                                          <p:spTgt spid="9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0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150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1000"/>
                                        <p:tgtEl>
                                          <p:spTgt spid="91"/>
                                        </p:tgtEl>
                                      </p:cBhvr>
                                    </p:animEffect>
                                    <p:anim calcmode="lin" valueType="num">
                                      <p:cBhvr>
                                        <p:cTn id="78" dur="1000" fill="hold"/>
                                        <p:tgtEl>
                                          <p:spTgt spid="91"/>
                                        </p:tgtEl>
                                        <p:attrNameLst>
                                          <p:attrName>ppt_x</p:attrName>
                                        </p:attrNameLst>
                                      </p:cBhvr>
                                      <p:tavLst>
                                        <p:tav tm="0">
                                          <p:val>
                                            <p:strVal val="#ppt_x"/>
                                          </p:val>
                                        </p:tav>
                                        <p:tav tm="100000">
                                          <p:val>
                                            <p:strVal val="#ppt_x"/>
                                          </p:val>
                                        </p:tav>
                                      </p:tavLst>
                                    </p:anim>
                                    <p:anim calcmode="lin" valueType="num">
                                      <p:cBhvr>
                                        <p:cTn id="79" dur="1000" fill="hold"/>
                                        <p:tgtEl>
                                          <p:spTgt spid="91"/>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72" grpId="0"/>
      <p:bldP spid="81" grpId="0"/>
      <p:bldP spid="82" grpId="0"/>
      <p:bldP spid="84" grpId="0"/>
      <p:bldP spid="88" grpId="0"/>
      <p:bldP spid="89" grpId="0"/>
      <p:bldP spid="94" grpId="0"/>
      <p:bldP spid="95" grpId="0"/>
      <p:bldP spid="96" grpId="0"/>
      <p:bldP spid="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3" name="圆角矩形 5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74154" y="880558"/>
            <a:ext cx="5040560" cy="504055"/>
          </a:xfrm>
        </p:spPr>
        <p:txBody>
          <a:bodyPr>
            <a:noAutofit/>
          </a:bodyPr>
          <a:lstStyle/>
          <a:p>
            <a:r>
              <a:rPr lang="zh-CN" altLang="en-US" sz="4000" b="1" dirty="0" smtClean="0">
                <a:solidFill>
                  <a:schemeClr val="bg1">
                    <a:lumMod val="65000"/>
                  </a:schemeClr>
                </a:solidFill>
              </a:rPr>
              <a:t>损耗问题</a:t>
            </a:r>
            <a:endParaRPr lang="zh-CN" altLang="en-US" sz="4000" b="1" dirty="0">
              <a:solidFill>
                <a:schemeClr val="bg1">
                  <a:lumMod val="65000"/>
                </a:schemeClr>
              </a:solidFill>
            </a:endParaRPr>
          </a:p>
        </p:txBody>
      </p:sp>
      <p:sp>
        <p:nvSpPr>
          <p:cNvPr id="17" name="TextBox 30"/>
          <p:cNvSpPr txBox="1"/>
          <p:nvPr/>
        </p:nvSpPr>
        <p:spPr>
          <a:xfrm>
            <a:off x="3139174" y="1407450"/>
            <a:ext cx="6336704" cy="923330"/>
          </a:xfrm>
          <a:prstGeom prst="rect">
            <a:avLst/>
          </a:prstGeom>
          <a:noFill/>
        </p:spPr>
        <p:txBody>
          <a:bodyPr wrap="square" lIns="0" tIns="0" rIns="0" bIns="0" rtlCol="0">
            <a:spAutoFit/>
          </a:bodyPr>
          <a:lstStyle/>
          <a:p>
            <a:r>
              <a:rPr lang="zh-CN" altLang="en-US" sz="3200" b="1" dirty="0">
                <a:solidFill>
                  <a:schemeClr val="tx1">
                    <a:lumMod val="75000"/>
                    <a:lumOff val="25000"/>
                  </a:schemeClr>
                </a:solidFill>
                <a:latin typeface="微软雅黑" pitchFamily="34" charset="-122"/>
                <a:ea typeface="微软雅黑" pitchFamily="34" charset="-122"/>
              </a:rPr>
              <a:t>总体损耗概率应控制在 </a:t>
            </a:r>
            <a:r>
              <a:rPr lang="en-US" altLang="zh-CN" sz="6000" b="1" dirty="0">
                <a:solidFill>
                  <a:srgbClr val="4BB4DB"/>
                </a:solidFill>
                <a:latin typeface="Agency FB" panose="020B0503020202020204" pitchFamily="34" charset="0"/>
                <a:ea typeface="微软雅黑" pitchFamily="34" charset="-122"/>
              </a:rPr>
              <a:t>10</a:t>
            </a:r>
            <a:r>
              <a:rPr lang="en-US" altLang="zh-CN" sz="3600" b="1" dirty="0">
                <a:solidFill>
                  <a:srgbClr val="4BB4DB"/>
                </a:solidFill>
                <a:latin typeface="Agency FB" panose="020B0503020202020204" pitchFamily="34" charset="0"/>
                <a:ea typeface="微软雅黑" pitchFamily="34" charset="-122"/>
              </a:rPr>
              <a:t>% </a:t>
            </a:r>
            <a:r>
              <a:rPr lang="zh-CN" altLang="en-US" sz="3200" b="1" dirty="0">
                <a:solidFill>
                  <a:schemeClr val="tx1">
                    <a:lumMod val="75000"/>
                    <a:lumOff val="25000"/>
                  </a:schemeClr>
                </a:solidFill>
                <a:latin typeface="微软雅黑" pitchFamily="34" charset="-122"/>
                <a:ea typeface="微软雅黑" pitchFamily="34" charset="-122"/>
              </a:rPr>
              <a:t>左右</a:t>
            </a:r>
          </a:p>
        </p:txBody>
      </p:sp>
      <p:grpSp>
        <p:nvGrpSpPr>
          <p:cNvPr id="22" name="组合 21"/>
          <p:cNvGrpSpPr/>
          <p:nvPr/>
        </p:nvGrpSpPr>
        <p:grpSpPr>
          <a:xfrm>
            <a:off x="1271465" y="2492897"/>
            <a:ext cx="2610644" cy="2610644"/>
            <a:chOff x="1766094" y="2627734"/>
            <a:chExt cx="2610644" cy="2610644"/>
          </a:xfrm>
        </p:grpSpPr>
        <p:sp>
          <p:nvSpPr>
            <p:cNvPr id="25" name="椭圆 24"/>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任意多边形 19"/>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9" name="TextBox 30"/>
          <p:cNvSpPr txBox="1"/>
          <p:nvPr/>
        </p:nvSpPr>
        <p:spPr>
          <a:xfrm>
            <a:off x="2207570" y="3182665"/>
            <a:ext cx="1161487" cy="1231106"/>
          </a:xfrm>
          <a:prstGeom prst="rect">
            <a:avLst/>
          </a:prstGeom>
          <a:noFill/>
        </p:spPr>
        <p:txBody>
          <a:bodyPr wrap="square" lIns="0" tIns="0" rIns="0" bIns="0" rtlCol="0">
            <a:spAutoFit/>
          </a:bodyPr>
          <a:lstStyle/>
          <a:p>
            <a:r>
              <a:rPr lang="en-US" altLang="zh-CN" sz="8000" spc="300" dirty="0">
                <a:solidFill>
                  <a:srgbClr val="4BB4DB"/>
                </a:solidFill>
                <a:latin typeface="Agency FB" panose="020B0503020202020204" pitchFamily="34" charset="0"/>
                <a:ea typeface="微软雅黑" pitchFamily="34" charset="-122"/>
              </a:rPr>
              <a:t>3</a:t>
            </a:r>
            <a:r>
              <a:rPr lang="en-US" altLang="zh-CN" sz="4800" spc="300" dirty="0">
                <a:solidFill>
                  <a:srgbClr val="4BB4DB"/>
                </a:solidFill>
                <a:latin typeface="Agency FB" panose="020B0503020202020204" pitchFamily="34" charset="0"/>
                <a:ea typeface="微软雅黑" pitchFamily="34" charset="-122"/>
              </a:rPr>
              <a:t>%</a:t>
            </a:r>
            <a:endParaRPr lang="zh-CN" altLang="en-US" sz="4800" spc="300" dirty="0">
              <a:solidFill>
                <a:srgbClr val="4BB4DB"/>
              </a:solidFill>
              <a:latin typeface="微软雅黑" pitchFamily="34" charset="-122"/>
              <a:ea typeface="微软雅黑" pitchFamily="34" charset="-122"/>
            </a:endParaRPr>
          </a:p>
        </p:txBody>
      </p:sp>
      <p:grpSp>
        <p:nvGrpSpPr>
          <p:cNvPr id="21" name="组合 20"/>
          <p:cNvGrpSpPr/>
          <p:nvPr/>
        </p:nvGrpSpPr>
        <p:grpSpPr>
          <a:xfrm>
            <a:off x="1271465" y="2492897"/>
            <a:ext cx="2610644" cy="2610644"/>
            <a:chOff x="1766094" y="2627734"/>
            <a:chExt cx="2610644" cy="2610644"/>
          </a:xfrm>
        </p:grpSpPr>
        <p:sp>
          <p:nvSpPr>
            <p:cNvPr id="11" name="弧形 10"/>
            <p:cNvSpPr/>
            <p:nvPr/>
          </p:nvSpPr>
          <p:spPr>
            <a:xfrm>
              <a:off x="1928972" y="2790612"/>
              <a:ext cx="2284888" cy="2284888"/>
            </a:xfrm>
            <a:prstGeom prst="arc">
              <a:avLst>
                <a:gd name="adj1" fmla="val 16200000"/>
                <a:gd name="adj2" fmla="val 758092"/>
              </a:avLst>
            </a:prstGeom>
            <a:ln w="330200">
              <a:solidFill>
                <a:srgbClr val="4BB4D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2" name="椭圆 11"/>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7" name="TextBox 30"/>
          <p:cNvSpPr txBox="1"/>
          <p:nvPr/>
        </p:nvSpPr>
        <p:spPr>
          <a:xfrm>
            <a:off x="1645369" y="5324499"/>
            <a:ext cx="1862835" cy="369332"/>
          </a:xfrm>
          <a:prstGeom prst="rect">
            <a:avLst/>
          </a:prstGeom>
          <a:noFill/>
        </p:spPr>
        <p:txBody>
          <a:bodyPr wrap="square" lIns="0" tIns="0" rIns="0" bIns="0" rtlCol="0">
            <a:spAutoFit/>
          </a:bodyPr>
          <a:lstStyle/>
          <a:p>
            <a:pPr algn="ctr"/>
            <a:r>
              <a:rPr lang="zh-CN" altLang="en-US" sz="2400" b="1" dirty="0">
                <a:solidFill>
                  <a:srgbClr val="4BB4DB"/>
                </a:solidFill>
                <a:latin typeface="微软雅黑" pitchFamily="34" charset="-122"/>
                <a:ea typeface="微软雅黑" pitchFamily="34" charset="-122"/>
              </a:rPr>
              <a:t>物料损耗</a:t>
            </a:r>
          </a:p>
        </p:txBody>
      </p:sp>
      <p:sp>
        <p:nvSpPr>
          <p:cNvPr id="29" name="TextBox 30"/>
          <p:cNvSpPr txBox="1"/>
          <p:nvPr/>
        </p:nvSpPr>
        <p:spPr>
          <a:xfrm>
            <a:off x="5164583" y="5324499"/>
            <a:ext cx="1862835" cy="369332"/>
          </a:xfrm>
          <a:prstGeom prst="rect">
            <a:avLst/>
          </a:prstGeom>
          <a:noFill/>
        </p:spPr>
        <p:txBody>
          <a:bodyPr wrap="square" lIns="0" tIns="0" rIns="0" bIns="0" rtlCol="0">
            <a:spAutoFit/>
          </a:bodyPr>
          <a:lstStyle/>
          <a:p>
            <a:pPr algn="ctr"/>
            <a:r>
              <a:rPr lang="zh-CN" altLang="en-US" sz="2400" b="1" dirty="0">
                <a:solidFill>
                  <a:srgbClr val="FEDE17"/>
                </a:solidFill>
                <a:latin typeface="微软雅黑" pitchFamily="34" charset="-122"/>
                <a:ea typeface="微软雅黑" pitchFamily="34" charset="-122"/>
              </a:rPr>
              <a:t>人员损耗</a:t>
            </a:r>
          </a:p>
        </p:txBody>
      </p:sp>
      <p:sp>
        <p:nvSpPr>
          <p:cNvPr id="30" name="TextBox 30"/>
          <p:cNvSpPr txBox="1"/>
          <p:nvPr/>
        </p:nvSpPr>
        <p:spPr>
          <a:xfrm>
            <a:off x="8714805" y="5324499"/>
            <a:ext cx="1862835" cy="369332"/>
          </a:xfrm>
          <a:prstGeom prst="rect">
            <a:avLst/>
          </a:prstGeom>
          <a:noFill/>
        </p:spPr>
        <p:txBody>
          <a:bodyPr wrap="square" lIns="0" tIns="0" rIns="0" bIns="0" rtlCol="0">
            <a:spAutoFit/>
          </a:bodyPr>
          <a:lstStyle/>
          <a:p>
            <a:pPr algn="ctr"/>
            <a:r>
              <a:rPr lang="zh-CN" altLang="en-US" sz="2400" b="1" dirty="0">
                <a:solidFill>
                  <a:srgbClr val="E32146"/>
                </a:solidFill>
                <a:latin typeface="微软雅黑" pitchFamily="34" charset="-122"/>
                <a:ea typeface="微软雅黑" pitchFamily="34" charset="-122"/>
              </a:rPr>
              <a:t>其它损耗</a:t>
            </a:r>
          </a:p>
        </p:txBody>
      </p:sp>
      <p:sp>
        <p:nvSpPr>
          <p:cNvPr id="32" name="TextBox 29"/>
          <p:cNvSpPr txBox="1"/>
          <p:nvPr/>
        </p:nvSpPr>
        <p:spPr>
          <a:xfrm>
            <a:off x="1431448"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3" name="TextBox 29"/>
          <p:cNvSpPr txBox="1"/>
          <p:nvPr/>
        </p:nvSpPr>
        <p:spPr>
          <a:xfrm>
            <a:off x="4950663"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4" name="TextBox 29"/>
          <p:cNvSpPr txBox="1"/>
          <p:nvPr/>
        </p:nvSpPr>
        <p:spPr>
          <a:xfrm>
            <a:off x="8500884"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5" name="组合 34"/>
          <p:cNvGrpSpPr/>
          <p:nvPr/>
        </p:nvGrpSpPr>
        <p:grpSpPr>
          <a:xfrm>
            <a:off x="4790679" y="2492897"/>
            <a:ext cx="2610644" cy="2610644"/>
            <a:chOff x="1766094" y="2627734"/>
            <a:chExt cx="2610644" cy="2610644"/>
          </a:xfrm>
        </p:grpSpPr>
        <p:sp>
          <p:nvSpPr>
            <p:cNvPr id="36" name="椭圆 35"/>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任意多边形 36"/>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8" name="TextBox 30"/>
          <p:cNvSpPr txBox="1"/>
          <p:nvPr/>
        </p:nvSpPr>
        <p:spPr>
          <a:xfrm>
            <a:off x="5726783" y="3182665"/>
            <a:ext cx="1161487" cy="1231106"/>
          </a:xfrm>
          <a:prstGeom prst="rect">
            <a:avLst/>
          </a:prstGeom>
          <a:noFill/>
        </p:spPr>
        <p:txBody>
          <a:bodyPr wrap="square" lIns="0" tIns="0" rIns="0" bIns="0" rtlCol="0">
            <a:spAutoFit/>
          </a:bodyPr>
          <a:lstStyle/>
          <a:p>
            <a:r>
              <a:rPr lang="en-US" altLang="zh-CN" sz="8000" spc="300" dirty="0">
                <a:solidFill>
                  <a:srgbClr val="FEDE17"/>
                </a:solidFill>
                <a:latin typeface="Agency FB" panose="020B0503020202020204" pitchFamily="34" charset="0"/>
                <a:ea typeface="微软雅黑" pitchFamily="34" charset="-122"/>
              </a:rPr>
              <a:t>3</a:t>
            </a:r>
            <a:r>
              <a:rPr lang="en-US" altLang="zh-CN" sz="4800" spc="300" dirty="0">
                <a:solidFill>
                  <a:srgbClr val="FEDE17"/>
                </a:solidFill>
                <a:latin typeface="Agency FB" panose="020B0503020202020204" pitchFamily="34" charset="0"/>
                <a:ea typeface="微软雅黑" pitchFamily="34" charset="-122"/>
              </a:rPr>
              <a:t>%</a:t>
            </a:r>
            <a:endParaRPr lang="zh-CN" altLang="en-US" sz="4800" spc="300" dirty="0">
              <a:solidFill>
                <a:srgbClr val="FEDE17"/>
              </a:solidFill>
              <a:latin typeface="微软雅黑" pitchFamily="34" charset="-122"/>
              <a:ea typeface="微软雅黑" pitchFamily="34" charset="-122"/>
            </a:endParaRPr>
          </a:p>
        </p:txBody>
      </p:sp>
      <p:grpSp>
        <p:nvGrpSpPr>
          <p:cNvPr id="39" name="组合 38"/>
          <p:cNvGrpSpPr/>
          <p:nvPr/>
        </p:nvGrpSpPr>
        <p:grpSpPr>
          <a:xfrm>
            <a:off x="4790679" y="2492897"/>
            <a:ext cx="2610644" cy="2610644"/>
            <a:chOff x="1766094" y="2627734"/>
            <a:chExt cx="2610644" cy="2610644"/>
          </a:xfrm>
        </p:grpSpPr>
        <p:sp>
          <p:nvSpPr>
            <p:cNvPr id="40" name="弧形 39"/>
            <p:cNvSpPr/>
            <p:nvPr/>
          </p:nvSpPr>
          <p:spPr>
            <a:xfrm>
              <a:off x="1928972" y="2790612"/>
              <a:ext cx="2284888" cy="2284888"/>
            </a:xfrm>
            <a:prstGeom prst="arc">
              <a:avLst>
                <a:gd name="adj1" fmla="val 16200000"/>
                <a:gd name="adj2" fmla="val 758092"/>
              </a:avLst>
            </a:prstGeom>
            <a:ln w="330200">
              <a:solidFill>
                <a:srgbClr val="FEDE1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1" name="椭圆 40"/>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2" name="组合 41"/>
          <p:cNvGrpSpPr/>
          <p:nvPr/>
        </p:nvGrpSpPr>
        <p:grpSpPr>
          <a:xfrm>
            <a:off x="8334575" y="2492897"/>
            <a:ext cx="2610644" cy="2610644"/>
            <a:chOff x="1766094" y="2627734"/>
            <a:chExt cx="2610644" cy="2610644"/>
          </a:xfrm>
        </p:grpSpPr>
        <p:sp>
          <p:nvSpPr>
            <p:cNvPr id="43" name="椭圆 42"/>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任意多边形 43"/>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5" name="TextBox 30"/>
          <p:cNvSpPr txBox="1"/>
          <p:nvPr/>
        </p:nvSpPr>
        <p:spPr>
          <a:xfrm>
            <a:off x="9264354" y="3182665"/>
            <a:ext cx="1161487" cy="1231106"/>
          </a:xfrm>
          <a:prstGeom prst="rect">
            <a:avLst/>
          </a:prstGeom>
          <a:noFill/>
        </p:spPr>
        <p:txBody>
          <a:bodyPr wrap="square" lIns="0" tIns="0" rIns="0" bIns="0" rtlCol="0">
            <a:spAutoFit/>
          </a:bodyPr>
          <a:lstStyle/>
          <a:p>
            <a:r>
              <a:rPr lang="en-US" altLang="zh-CN" sz="8000" spc="300" dirty="0">
                <a:solidFill>
                  <a:srgbClr val="E32146"/>
                </a:solidFill>
                <a:latin typeface="Agency FB" panose="020B0503020202020204" pitchFamily="34" charset="0"/>
                <a:ea typeface="微软雅黑" pitchFamily="34" charset="-122"/>
              </a:rPr>
              <a:t>4</a:t>
            </a:r>
            <a:r>
              <a:rPr lang="en-US" altLang="zh-CN" sz="4800" spc="300" dirty="0">
                <a:solidFill>
                  <a:srgbClr val="E32146"/>
                </a:solidFill>
                <a:latin typeface="Agency FB" panose="020B0503020202020204" pitchFamily="34" charset="0"/>
                <a:ea typeface="微软雅黑" pitchFamily="34" charset="-122"/>
              </a:rPr>
              <a:t>%</a:t>
            </a:r>
            <a:endParaRPr lang="zh-CN" altLang="en-US" sz="4800" spc="300" dirty="0">
              <a:solidFill>
                <a:srgbClr val="E32146"/>
              </a:solidFill>
              <a:latin typeface="微软雅黑" pitchFamily="34" charset="-122"/>
              <a:ea typeface="微软雅黑" pitchFamily="34" charset="-122"/>
            </a:endParaRPr>
          </a:p>
        </p:txBody>
      </p:sp>
      <p:grpSp>
        <p:nvGrpSpPr>
          <p:cNvPr id="46" name="组合 45"/>
          <p:cNvGrpSpPr/>
          <p:nvPr/>
        </p:nvGrpSpPr>
        <p:grpSpPr>
          <a:xfrm>
            <a:off x="8334575" y="2492897"/>
            <a:ext cx="2610644" cy="2610644"/>
            <a:chOff x="1766094" y="2627734"/>
            <a:chExt cx="2610644" cy="2610644"/>
          </a:xfrm>
        </p:grpSpPr>
        <p:sp>
          <p:nvSpPr>
            <p:cNvPr id="47" name="弧形 46"/>
            <p:cNvSpPr/>
            <p:nvPr/>
          </p:nvSpPr>
          <p:spPr>
            <a:xfrm>
              <a:off x="1928972" y="2790612"/>
              <a:ext cx="2284888" cy="2284888"/>
            </a:xfrm>
            <a:prstGeom prst="arc">
              <a:avLst>
                <a:gd name="adj1" fmla="val 16200000"/>
                <a:gd name="adj2" fmla="val 3557642"/>
              </a:avLst>
            </a:prstGeom>
            <a:ln w="330200">
              <a:solidFill>
                <a:srgbClr val="E321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8" name="椭圆 47"/>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1" name="矩形 3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65408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fltVal val="0.5"/>
                                          </p:val>
                                        </p:tav>
                                        <p:tav tm="100000">
                                          <p:val>
                                            <p:strVal val="#ppt_x"/>
                                          </p:val>
                                        </p:tav>
                                      </p:tavLst>
                                    </p:anim>
                                    <p:anim calcmode="lin" valueType="num">
                                      <p:cBhvr>
                                        <p:cTn id="15" dur="500" fill="hold"/>
                                        <p:tgtEl>
                                          <p:spTgt spid="22"/>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30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p:cTn id="25" dur="500" fill="hold"/>
                                        <p:tgtEl>
                                          <p:spTgt spid="42"/>
                                        </p:tgtEl>
                                        <p:attrNameLst>
                                          <p:attrName>ppt_w</p:attrName>
                                        </p:attrNameLst>
                                      </p:cBhvr>
                                      <p:tavLst>
                                        <p:tav tm="0">
                                          <p:val>
                                            <p:fltVal val="0"/>
                                          </p:val>
                                        </p:tav>
                                        <p:tav tm="100000">
                                          <p:val>
                                            <p:strVal val="#ppt_w"/>
                                          </p:val>
                                        </p:tav>
                                      </p:tavLst>
                                    </p:anim>
                                    <p:anim calcmode="lin" valueType="num">
                                      <p:cBhvr>
                                        <p:cTn id="26" dur="500" fill="hold"/>
                                        <p:tgtEl>
                                          <p:spTgt spid="42"/>
                                        </p:tgtEl>
                                        <p:attrNameLst>
                                          <p:attrName>ppt_h</p:attrName>
                                        </p:attrNameLst>
                                      </p:cBhvr>
                                      <p:tavLst>
                                        <p:tav tm="0">
                                          <p:val>
                                            <p:fltVal val="0"/>
                                          </p:val>
                                        </p:tav>
                                        <p:tav tm="100000">
                                          <p:val>
                                            <p:strVal val="#ppt_h"/>
                                          </p:val>
                                        </p:tav>
                                      </p:tavLst>
                                    </p:anim>
                                    <p:animEffect transition="in" filter="fade">
                                      <p:cBhvr>
                                        <p:cTn id="27" dur="500"/>
                                        <p:tgtEl>
                                          <p:spTgt spid="42"/>
                                        </p:tgtEl>
                                      </p:cBhvr>
                                    </p:animEffect>
                                    <p:anim calcmode="lin" valueType="num">
                                      <p:cBhvr>
                                        <p:cTn id="28" dur="500" fill="hold"/>
                                        <p:tgtEl>
                                          <p:spTgt spid="42"/>
                                        </p:tgtEl>
                                        <p:attrNameLst>
                                          <p:attrName>ppt_x</p:attrName>
                                        </p:attrNameLst>
                                      </p:cBhvr>
                                      <p:tavLst>
                                        <p:tav tm="0">
                                          <p:val>
                                            <p:fltVal val="0.5"/>
                                          </p:val>
                                        </p:tav>
                                        <p:tav tm="100000">
                                          <p:val>
                                            <p:strVal val="#ppt_x"/>
                                          </p:val>
                                        </p:tav>
                                      </p:tavLst>
                                    </p:anim>
                                    <p:anim calcmode="lin" valueType="num">
                                      <p:cBhvr>
                                        <p:cTn id="29" dur="500" fill="hold"/>
                                        <p:tgtEl>
                                          <p:spTgt spid="42"/>
                                        </p:tgtEl>
                                        <p:attrNameLst>
                                          <p:attrName>ppt_y</p:attrName>
                                        </p:attrNameLst>
                                      </p:cBhvr>
                                      <p:tavLst>
                                        <p:tav tm="0">
                                          <p:val>
                                            <p:fltVal val="0.5"/>
                                          </p:val>
                                        </p:tav>
                                        <p:tav tm="100000">
                                          <p:val>
                                            <p:strVal val="#ppt_y"/>
                                          </p:val>
                                        </p:tav>
                                      </p:tavLst>
                                    </p:anim>
                                  </p:childTnLst>
                                </p:cTn>
                              </p:par>
                            </p:childTnLst>
                          </p:cTn>
                        </p:par>
                        <p:par>
                          <p:cTn id="30" fill="hold">
                            <p:stCondLst>
                              <p:cond delay="1600"/>
                            </p:stCondLst>
                            <p:childTnLst>
                              <p:par>
                                <p:cTn id="31" presetID="21" presetClass="entr" presetSubtype="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heel(1)">
                                      <p:cBhvr>
                                        <p:cTn id="33" dur="10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par>
                          <p:cTn id="39" fill="hold">
                            <p:stCondLst>
                              <p:cond delay="2600"/>
                            </p:stCondLst>
                            <p:childTnLst>
                              <p:par>
                                <p:cTn id="40" presetID="22" presetClass="entr" presetSubtype="8"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barn(inVertical)">
                                      <p:cBhvr>
                                        <p:cTn id="45" dur="500"/>
                                        <p:tgtEl>
                                          <p:spTgt spid="32"/>
                                        </p:tgtEl>
                                      </p:cBhvr>
                                    </p:animEffect>
                                  </p:childTnLst>
                                </p:cTn>
                              </p:par>
                            </p:childTnLst>
                          </p:cTn>
                        </p:par>
                        <p:par>
                          <p:cTn id="46" fill="hold">
                            <p:stCondLst>
                              <p:cond delay="3100"/>
                            </p:stCondLst>
                            <p:childTnLst>
                              <p:par>
                                <p:cTn id="47" presetID="21" presetClass="entr" presetSubtype="1"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heel(1)">
                                      <p:cBhvr>
                                        <p:cTn id="49" dur="1000"/>
                                        <p:tgtEl>
                                          <p:spTgt spid="3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ppt_w</p:attrName>
                                        </p:attrNameLst>
                                      </p:cBhvr>
                                      <p:tavLst>
                                        <p:tav tm="0">
                                          <p:val>
                                            <p:fltVal val="0"/>
                                          </p:val>
                                        </p:tav>
                                        <p:tav tm="100000">
                                          <p:val>
                                            <p:strVal val="#ppt_w"/>
                                          </p:val>
                                        </p:tav>
                                      </p:tavLst>
                                    </p:anim>
                                    <p:anim calcmode="lin" valueType="num">
                                      <p:cBhvr>
                                        <p:cTn id="53" dur="500" fill="hold"/>
                                        <p:tgtEl>
                                          <p:spTgt spid="38"/>
                                        </p:tgtEl>
                                        <p:attrNameLst>
                                          <p:attrName>ppt_h</p:attrName>
                                        </p:attrNameLst>
                                      </p:cBhvr>
                                      <p:tavLst>
                                        <p:tav tm="0">
                                          <p:val>
                                            <p:fltVal val="0"/>
                                          </p:val>
                                        </p:tav>
                                        <p:tav tm="100000">
                                          <p:val>
                                            <p:strVal val="#ppt_h"/>
                                          </p:val>
                                        </p:tav>
                                      </p:tavLst>
                                    </p:anim>
                                    <p:animEffect transition="in" filter="fade">
                                      <p:cBhvr>
                                        <p:cTn id="54" dur="500"/>
                                        <p:tgtEl>
                                          <p:spTgt spid="38"/>
                                        </p:tgtEl>
                                      </p:cBhvr>
                                    </p:animEffect>
                                  </p:childTnLst>
                                </p:cTn>
                              </p:par>
                            </p:childTnLst>
                          </p:cTn>
                        </p:par>
                        <p:par>
                          <p:cTn id="55" fill="hold">
                            <p:stCondLst>
                              <p:cond delay="4100"/>
                            </p:stCondLst>
                            <p:childTnLst>
                              <p:par>
                                <p:cTn id="56" presetID="22" presetClass="entr" presetSubtype="8"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barn(inVertical)">
                                      <p:cBhvr>
                                        <p:cTn id="61" dur="500"/>
                                        <p:tgtEl>
                                          <p:spTgt spid="33"/>
                                        </p:tgtEl>
                                      </p:cBhvr>
                                    </p:animEffect>
                                  </p:childTnLst>
                                </p:cTn>
                              </p:par>
                            </p:childTnLst>
                          </p:cTn>
                        </p:par>
                        <p:par>
                          <p:cTn id="62" fill="hold">
                            <p:stCondLst>
                              <p:cond delay="4600"/>
                            </p:stCondLst>
                            <p:childTnLst>
                              <p:par>
                                <p:cTn id="63" presetID="21" presetClass="entr" presetSubtype="1"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wheel(1)">
                                      <p:cBhvr>
                                        <p:cTn id="65" dur="1000"/>
                                        <p:tgtEl>
                                          <p:spTgt spid="4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p:cTn id="68" dur="500" fill="hold"/>
                                        <p:tgtEl>
                                          <p:spTgt spid="45"/>
                                        </p:tgtEl>
                                        <p:attrNameLst>
                                          <p:attrName>ppt_w</p:attrName>
                                        </p:attrNameLst>
                                      </p:cBhvr>
                                      <p:tavLst>
                                        <p:tav tm="0">
                                          <p:val>
                                            <p:fltVal val="0"/>
                                          </p:val>
                                        </p:tav>
                                        <p:tav tm="100000">
                                          <p:val>
                                            <p:strVal val="#ppt_w"/>
                                          </p:val>
                                        </p:tav>
                                      </p:tavLst>
                                    </p:anim>
                                    <p:anim calcmode="lin" valueType="num">
                                      <p:cBhvr>
                                        <p:cTn id="69" dur="500" fill="hold"/>
                                        <p:tgtEl>
                                          <p:spTgt spid="45"/>
                                        </p:tgtEl>
                                        <p:attrNameLst>
                                          <p:attrName>ppt_h</p:attrName>
                                        </p:attrNameLst>
                                      </p:cBhvr>
                                      <p:tavLst>
                                        <p:tav tm="0">
                                          <p:val>
                                            <p:fltVal val="0"/>
                                          </p:val>
                                        </p:tav>
                                        <p:tav tm="100000">
                                          <p:val>
                                            <p:strVal val="#ppt_h"/>
                                          </p:val>
                                        </p:tav>
                                      </p:tavLst>
                                    </p:anim>
                                    <p:animEffect transition="in" filter="fade">
                                      <p:cBhvr>
                                        <p:cTn id="70" dur="500"/>
                                        <p:tgtEl>
                                          <p:spTgt spid="45"/>
                                        </p:tgtEl>
                                      </p:cBhvr>
                                    </p:animEffect>
                                  </p:childTnLst>
                                </p:cTn>
                              </p:par>
                            </p:childTnLst>
                          </p:cTn>
                        </p:par>
                        <p:par>
                          <p:cTn id="71" fill="hold">
                            <p:stCondLst>
                              <p:cond delay="5600"/>
                            </p:stCondLst>
                            <p:childTnLst>
                              <p:par>
                                <p:cTn id="72" presetID="22" presetClass="entr" presetSubtype="8"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barn(inVertical)">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7" grpId="0"/>
      <p:bldP spid="29" grpId="0"/>
      <p:bldP spid="30" grpId="0"/>
      <p:bldP spid="32" grpId="0"/>
      <p:bldP spid="33" grpId="0"/>
      <p:bldP spid="34" grpId="0"/>
      <p:bldP spid="38"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2" name="圆角矩形 51"/>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25185" y="854553"/>
            <a:ext cx="5040560" cy="504055"/>
          </a:xfrm>
        </p:spPr>
        <p:txBody>
          <a:bodyPr>
            <a:noAutofit/>
          </a:bodyPr>
          <a:lstStyle/>
          <a:p>
            <a:r>
              <a:rPr lang="zh-CN" altLang="en-US" sz="4000" b="1" dirty="0" smtClean="0">
                <a:solidFill>
                  <a:schemeClr val="bg1">
                    <a:lumMod val="65000"/>
                  </a:schemeClr>
                </a:solidFill>
              </a:rPr>
              <a:t>应变措施</a:t>
            </a:r>
            <a:endParaRPr lang="zh-CN" altLang="en-US" sz="4000" b="1" dirty="0">
              <a:solidFill>
                <a:schemeClr val="bg1">
                  <a:lumMod val="65000"/>
                </a:schemeClr>
              </a:solidFill>
            </a:endParaRPr>
          </a:p>
        </p:txBody>
      </p:sp>
      <p:grpSp>
        <p:nvGrpSpPr>
          <p:cNvPr id="27" name="组合 26"/>
          <p:cNvGrpSpPr/>
          <p:nvPr/>
        </p:nvGrpSpPr>
        <p:grpSpPr>
          <a:xfrm>
            <a:off x="4057650" y="1992313"/>
            <a:ext cx="2030413" cy="1951037"/>
            <a:chOff x="4057650" y="1992313"/>
            <a:chExt cx="2030413" cy="1951037"/>
          </a:xfrm>
        </p:grpSpPr>
        <p:sp>
          <p:nvSpPr>
            <p:cNvPr id="28" name="任意多边形 27"/>
            <p:cNvSpPr>
              <a:spLocks noChangeArrowheads="1"/>
            </p:cNvSpPr>
            <p:nvPr/>
          </p:nvSpPr>
          <p:spPr bwMode="auto">
            <a:xfrm>
              <a:off x="4057650" y="1992313"/>
              <a:ext cx="2030413" cy="1951037"/>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4BB4DB"/>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文本框 14"/>
            <p:cNvSpPr>
              <a:spLocks noChangeArrowheads="1"/>
            </p:cNvSpPr>
            <p:nvPr/>
          </p:nvSpPr>
          <p:spPr bwMode="auto">
            <a:xfrm>
              <a:off x="4670425" y="242570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4BB4DB"/>
                  </a:solidFill>
                  <a:latin typeface="方正姚体" panose="02010601030101010101" pitchFamily="2" charset="-122"/>
                  <a:ea typeface="方正姚体" panose="02010601030101010101" pitchFamily="2" charset="-122"/>
                  <a:sym typeface="方正姚体" panose="02010601030101010101" pitchFamily="2" charset="-122"/>
                </a:rPr>
                <a:t>01</a:t>
              </a:r>
              <a:endParaRPr lang="zh-CN" altLang="en-US" sz="3600" b="1" dirty="0">
                <a:solidFill>
                  <a:srgbClr val="4BB4DB"/>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0" name="组合 29"/>
          <p:cNvGrpSpPr/>
          <p:nvPr/>
        </p:nvGrpSpPr>
        <p:grpSpPr>
          <a:xfrm>
            <a:off x="6129338" y="2009775"/>
            <a:ext cx="2028825" cy="1949450"/>
            <a:chOff x="6129338" y="2009775"/>
            <a:chExt cx="2028825" cy="1949450"/>
          </a:xfrm>
        </p:grpSpPr>
        <p:sp>
          <p:nvSpPr>
            <p:cNvPr id="31" name="任意多边形 30"/>
            <p:cNvSpPr>
              <a:spLocks noChangeArrowheads="1"/>
            </p:cNvSpPr>
            <p:nvPr/>
          </p:nvSpPr>
          <p:spPr bwMode="auto">
            <a:xfrm flipH="1">
              <a:off x="6129338" y="2009775"/>
              <a:ext cx="2028825" cy="1949450"/>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FEDE17"/>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文本框 15"/>
            <p:cNvSpPr>
              <a:spLocks noChangeArrowheads="1"/>
            </p:cNvSpPr>
            <p:nvPr/>
          </p:nvSpPr>
          <p:spPr bwMode="auto">
            <a:xfrm>
              <a:off x="6916738" y="2427288"/>
              <a:ext cx="649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FEDE17"/>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3600" b="1" dirty="0">
                <a:solidFill>
                  <a:srgbClr val="FEDE17"/>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3" name="组合 32"/>
          <p:cNvGrpSpPr/>
          <p:nvPr/>
        </p:nvGrpSpPr>
        <p:grpSpPr>
          <a:xfrm>
            <a:off x="3516313" y="3540125"/>
            <a:ext cx="2157412" cy="2773363"/>
            <a:chOff x="3516313" y="3540125"/>
            <a:chExt cx="2157412" cy="2773363"/>
          </a:xfrm>
        </p:grpSpPr>
        <p:sp>
          <p:nvSpPr>
            <p:cNvPr id="34" name="任意多边形 33"/>
            <p:cNvSpPr>
              <a:spLocks noChangeArrowheads="1"/>
            </p:cNvSpPr>
            <p:nvPr/>
          </p:nvSpPr>
          <p:spPr bwMode="auto">
            <a:xfrm>
              <a:off x="3516313" y="3540125"/>
              <a:ext cx="2157412" cy="2073275"/>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E32146"/>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5" name="矩形 34"/>
            <p:cNvSpPr>
              <a:spLocks noChangeArrowheads="1"/>
            </p:cNvSpPr>
            <p:nvPr/>
          </p:nvSpPr>
          <p:spPr bwMode="auto">
            <a:xfrm>
              <a:off x="4233863" y="5776913"/>
              <a:ext cx="669925" cy="536575"/>
            </a:xfrm>
            <a:prstGeom prst="rect">
              <a:avLst/>
            </a:prstGeom>
            <a:solidFill>
              <a:srgbClr val="E32146"/>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6" name="文本框 16"/>
            <p:cNvSpPr>
              <a:spLocks noChangeArrowheads="1"/>
            </p:cNvSpPr>
            <p:nvPr/>
          </p:nvSpPr>
          <p:spPr bwMode="auto">
            <a:xfrm>
              <a:off x="4200525" y="3983038"/>
              <a:ext cx="649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E32146"/>
                  </a:solidFill>
                  <a:latin typeface="方正姚体" panose="02010601030101010101" pitchFamily="2" charset="-122"/>
                  <a:ea typeface="方正姚体" panose="02010601030101010101" pitchFamily="2" charset="-122"/>
                  <a:sym typeface="方正姚体" panose="02010601030101010101" pitchFamily="2" charset="-122"/>
                </a:rPr>
                <a:t>03</a:t>
              </a:r>
              <a:endParaRPr lang="zh-CN" altLang="en-US" sz="3600" b="1" dirty="0">
                <a:solidFill>
                  <a:srgbClr val="E32146"/>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37" name="组合 36"/>
          <p:cNvGrpSpPr/>
          <p:nvPr/>
        </p:nvGrpSpPr>
        <p:grpSpPr>
          <a:xfrm>
            <a:off x="6524625" y="3556000"/>
            <a:ext cx="2157413" cy="2774950"/>
            <a:chOff x="6524625" y="3556000"/>
            <a:chExt cx="2157413" cy="2774950"/>
          </a:xfrm>
        </p:grpSpPr>
        <p:sp>
          <p:nvSpPr>
            <p:cNvPr id="38" name="任意多边形 37"/>
            <p:cNvSpPr>
              <a:spLocks noChangeArrowheads="1"/>
            </p:cNvSpPr>
            <p:nvPr/>
          </p:nvSpPr>
          <p:spPr bwMode="auto">
            <a:xfrm flipH="1">
              <a:off x="6524625" y="3556000"/>
              <a:ext cx="2157413" cy="2074863"/>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89A0C0"/>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9" name="矩形 13"/>
            <p:cNvSpPr>
              <a:spLocks noChangeArrowheads="1"/>
            </p:cNvSpPr>
            <p:nvPr/>
          </p:nvSpPr>
          <p:spPr bwMode="auto">
            <a:xfrm flipH="1">
              <a:off x="7294563" y="5794375"/>
              <a:ext cx="669925" cy="536575"/>
            </a:xfrm>
            <a:prstGeom prst="rect">
              <a:avLst/>
            </a:prstGeom>
            <a:solidFill>
              <a:srgbClr val="89A0C0"/>
            </a:solid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0" name="文本框 17"/>
            <p:cNvSpPr>
              <a:spLocks noChangeArrowheads="1"/>
            </p:cNvSpPr>
            <p:nvPr/>
          </p:nvSpPr>
          <p:spPr bwMode="auto">
            <a:xfrm>
              <a:off x="7375525" y="4032250"/>
              <a:ext cx="649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89A0C0"/>
                  </a:solidFill>
                  <a:latin typeface="方正姚体" panose="02010601030101010101" pitchFamily="2" charset="-122"/>
                  <a:ea typeface="方正姚体" panose="02010601030101010101" pitchFamily="2" charset="-122"/>
                  <a:sym typeface="方正姚体" panose="02010601030101010101" pitchFamily="2" charset="-122"/>
                </a:rPr>
                <a:t>04</a:t>
              </a:r>
              <a:endParaRPr lang="zh-CN" altLang="en-US" sz="3600" b="1" dirty="0">
                <a:solidFill>
                  <a:srgbClr val="89A0C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41" name="文本框 40"/>
          <p:cNvSpPr txBox="1"/>
          <p:nvPr/>
        </p:nvSpPr>
        <p:spPr>
          <a:xfrm>
            <a:off x="941388" y="2425700"/>
            <a:ext cx="2339102" cy="1446550"/>
          </a:xfrm>
          <a:prstGeom prst="rect">
            <a:avLst/>
          </a:prstGeom>
          <a:noFill/>
          <a:effectLst/>
        </p:spPr>
        <p:txBody>
          <a:bodyPr wrap="none" rtlCol="0">
            <a:spAutoFit/>
          </a:bodyPr>
          <a:lstStyle/>
          <a:p>
            <a:r>
              <a:rPr lang="zh-CN" altLang="en-US" sz="3200" dirty="0" smtClean="0">
                <a:solidFill>
                  <a:srgbClr val="4BB4DB"/>
                </a:solidFill>
                <a:latin typeface="微软雅黑" panose="020B0503020204020204" pitchFamily="34" charset="-122"/>
                <a:ea typeface="微软雅黑" panose="020B0503020204020204" pitchFamily="34" charset="-122"/>
                <a:cs typeface="Kartika" panose="02020503030404060203" pitchFamily="18" charset="0"/>
              </a:rPr>
              <a:t>应变措施一</a:t>
            </a:r>
            <a:endParaRPr lang="en-US" altLang="zh-CN" sz="3200" dirty="0" smtClean="0">
              <a:solidFill>
                <a:srgbClr val="4BB4DB"/>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41388" y="4775177"/>
            <a:ext cx="2339102" cy="1446550"/>
          </a:xfrm>
          <a:prstGeom prst="rect">
            <a:avLst/>
          </a:prstGeom>
          <a:noFill/>
          <a:effectLst/>
        </p:spPr>
        <p:txBody>
          <a:bodyPr wrap="none" rtlCol="0">
            <a:spAutoFit/>
          </a:bodyPr>
          <a:lstStyle/>
          <a:p>
            <a:r>
              <a:rPr lang="zh-CN" altLang="en-US" sz="3200" dirty="0" smtClean="0">
                <a:solidFill>
                  <a:srgbClr val="E32146"/>
                </a:solidFill>
                <a:latin typeface="微软雅黑" panose="020B0503020204020204" pitchFamily="34" charset="-122"/>
                <a:ea typeface="微软雅黑" panose="020B0503020204020204" pitchFamily="34" charset="-122"/>
                <a:cs typeface="Kartika" panose="02020503030404060203" pitchFamily="18" charset="0"/>
              </a:rPr>
              <a:t>应变措施三</a:t>
            </a:r>
            <a:endParaRPr lang="en-US" altLang="zh-CN" sz="3200" dirty="0" smtClean="0">
              <a:solidFill>
                <a:srgbClr val="E32146"/>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917737" y="2534227"/>
            <a:ext cx="2339102" cy="1446550"/>
          </a:xfrm>
          <a:prstGeom prst="rect">
            <a:avLst/>
          </a:prstGeom>
          <a:noFill/>
          <a:effectLst/>
        </p:spPr>
        <p:txBody>
          <a:bodyPr wrap="none" rtlCol="0">
            <a:spAutoFit/>
          </a:bodyPr>
          <a:lstStyle/>
          <a:p>
            <a:r>
              <a:rPr lang="zh-CN" altLang="en-US" sz="3200" dirty="0" smtClean="0">
                <a:solidFill>
                  <a:srgbClr val="FEDE17"/>
                </a:solidFill>
                <a:latin typeface="微软雅黑" panose="020B0503020204020204" pitchFamily="34" charset="-122"/>
                <a:ea typeface="微软雅黑" panose="020B0503020204020204" pitchFamily="34" charset="-122"/>
                <a:cs typeface="Kartika" panose="02020503030404060203" pitchFamily="18" charset="0"/>
              </a:rPr>
              <a:t>应变措施二</a:t>
            </a:r>
            <a:endParaRPr lang="en-US" altLang="zh-CN" sz="3200" dirty="0" smtClean="0">
              <a:solidFill>
                <a:srgbClr val="FEDE17"/>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917737" y="4883704"/>
            <a:ext cx="2339102" cy="1446550"/>
          </a:xfrm>
          <a:prstGeom prst="rect">
            <a:avLst/>
          </a:prstGeom>
          <a:noFill/>
          <a:effectLst/>
        </p:spPr>
        <p:txBody>
          <a:bodyPr wrap="none" rtlCol="0">
            <a:spAutoFit/>
          </a:bodyPr>
          <a:lstStyle/>
          <a:p>
            <a:r>
              <a:rPr lang="zh-CN" altLang="en-US" sz="3200" dirty="0" smtClean="0">
                <a:solidFill>
                  <a:srgbClr val="89A0C0"/>
                </a:solidFill>
                <a:latin typeface="微软雅黑" panose="020B0503020204020204" pitchFamily="34" charset="-122"/>
                <a:ea typeface="微软雅黑" panose="020B0503020204020204" pitchFamily="34" charset="-122"/>
                <a:cs typeface="Kartika" panose="02020503030404060203" pitchFamily="18" charset="0"/>
              </a:rPr>
              <a:t>应变措施四</a:t>
            </a:r>
            <a:endParaRPr lang="en-US" altLang="zh-CN" sz="3200" dirty="0" smtClean="0">
              <a:solidFill>
                <a:srgbClr val="89A0C0"/>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06201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90" name="圆角矩形 8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31157" y="858175"/>
            <a:ext cx="5040560" cy="504055"/>
          </a:xfrm>
        </p:spPr>
        <p:txBody>
          <a:bodyPr>
            <a:noAutofit/>
          </a:bodyPr>
          <a:lstStyle/>
          <a:p>
            <a:r>
              <a:rPr lang="zh-CN" altLang="en-US" sz="4000" b="1" dirty="0" smtClean="0">
                <a:solidFill>
                  <a:schemeClr val="bg1">
                    <a:lumMod val="65000"/>
                  </a:schemeClr>
                </a:solidFill>
              </a:rPr>
              <a:t>执行细节</a:t>
            </a:r>
            <a:endParaRPr lang="zh-CN" altLang="en-US" sz="4000" b="1" dirty="0">
              <a:solidFill>
                <a:schemeClr val="bg1">
                  <a:lumMod val="65000"/>
                </a:schemeClr>
              </a:solidFill>
            </a:endParaRPr>
          </a:p>
        </p:txBody>
      </p:sp>
      <p:sp>
        <p:nvSpPr>
          <p:cNvPr id="37" name="文本框 36"/>
          <p:cNvSpPr txBox="1"/>
          <p:nvPr/>
        </p:nvSpPr>
        <p:spPr>
          <a:xfrm>
            <a:off x="1559097" y="1911054"/>
            <a:ext cx="2339102" cy="1323439"/>
          </a:xfrm>
          <a:prstGeom prst="rect">
            <a:avLst/>
          </a:prstGeom>
          <a:noFill/>
          <a:effectLst/>
        </p:spPr>
        <p:txBody>
          <a:bodyPr wrap="none" rtlCol="0">
            <a:spAutoFit/>
          </a:bodyPr>
          <a:lstStyle/>
          <a:p>
            <a:r>
              <a:rPr lang="zh-CN" altLang="en-US" sz="2400" dirty="0" smtClean="0">
                <a:solidFill>
                  <a:srgbClr val="4BB4DB"/>
                </a:solidFill>
                <a:latin typeface="微软雅黑" panose="020B0503020204020204" pitchFamily="34" charset="-122"/>
                <a:ea typeface="微软雅黑" panose="020B0503020204020204" pitchFamily="34" charset="-122"/>
              </a:rPr>
              <a:t>活动方案文案化</a:t>
            </a:r>
            <a:endParaRPr lang="en-US" altLang="zh-CN" sz="2400" dirty="0">
              <a:solidFill>
                <a:srgbClr val="4BB4DB"/>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flipV="1">
            <a:off x="3544603" y="3940926"/>
            <a:ext cx="1966888" cy="951313"/>
            <a:chOff x="6132651" y="3742005"/>
            <a:chExt cx="1882345" cy="910422"/>
          </a:xfrm>
          <a:solidFill>
            <a:srgbClr val="89A0C0"/>
          </a:solidFill>
        </p:grpSpPr>
        <p:sp>
          <p:nvSpPr>
            <p:cNvPr id="41" name="任意多边形 4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157894" y="2989614"/>
            <a:ext cx="1966888" cy="951313"/>
            <a:chOff x="6132651" y="3742005"/>
            <a:chExt cx="1882345" cy="910422"/>
          </a:xfrm>
          <a:solidFill>
            <a:srgbClr val="FEDE17"/>
          </a:solidFill>
        </p:grpSpPr>
        <p:sp>
          <p:nvSpPr>
            <p:cNvPr id="47" name="任意多边形 46"/>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flipV="1">
            <a:off x="6771186" y="3937734"/>
            <a:ext cx="1966888" cy="951313"/>
            <a:chOff x="6132651" y="3742005"/>
            <a:chExt cx="1882345" cy="910422"/>
          </a:xfrm>
          <a:solidFill>
            <a:srgbClr val="E32146"/>
          </a:solidFill>
        </p:grpSpPr>
        <p:sp>
          <p:nvSpPr>
            <p:cNvPr id="58" name="任意多边形 57"/>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8384477" y="2989614"/>
            <a:ext cx="1966888" cy="951313"/>
            <a:chOff x="6132651" y="3742005"/>
            <a:chExt cx="1882345" cy="910422"/>
          </a:xfrm>
          <a:solidFill>
            <a:schemeClr val="bg1">
              <a:lumMod val="75000"/>
            </a:schemeClr>
          </a:solidFill>
        </p:grpSpPr>
        <p:sp>
          <p:nvSpPr>
            <p:cNvPr id="61" name="任意多边形 6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1931311" y="2992806"/>
            <a:ext cx="1966888" cy="951313"/>
            <a:chOff x="6132651" y="3742005"/>
            <a:chExt cx="1882345" cy="910422"/>
          </a:xfrm>
          <a:solidFill>
            <a:srgbClr val="4BB4DB"/>
          </a:solidFill>
        </p:grpSpPr>
        <p:sp>
          <p:nvSpPr>
            <p:cNvPr id="74" name="任意多边形 73"/>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文本框 75"/>
          <p:cNvSpPr txBox="1"/>
          <p:nvPr/>
        </p:nvSpPr>
        <p:spPr>
          <a:xfrm>
            <a:off x="2314794" y="3383848"/>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4BB4DB"/>
                </a:solidFill>
                <a:latin typeface="方正兰亭超细黑简体" panose="02000000000000000000" pitchFamily="2" charset="-122"/>
                <a:ea typeface="方正兰亭超细黑简体" panose="02000000000000000000" pitchFamily="2" charset="-122"/>
              </a:rPr>
              <a:t>01</a:t>
            </a:r>
          </a:p>
        </p:txBody>
      </p:sp>
      <p:sp>
        <p:nvSpPr>
          <p:cNvPr id="77" name="文本框 76"/>
          <p:cNvSpPr txBox="1"/>
          <p:nvPr/>
        </p:nvSpPr>
        <p:spPr>
          <a:xfrm>
            <a:off x="5541377" y="3383847"/>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FEDE17"/>
                </a:solidFill>
                <a:latin typeface="方正兰亭超细黑简体" panose="02000000000000000000" pitchFamily="2" charset="-122"/>
                <a:ea typeface="方正兰亭超细黑简体" panose="02000000000000000000" pitchFamily="2" charset="-122"/>
              </a:rPr>
              <a:t>03</a:t>
            </a:r>
          </a:p>
        </p:txBody>
      </p:sp>
      <p:sp>
        <p:nvSpPr>
          <p:cNvPr id="78" name="文本框 77"/>
          <p:cNvSpPr txBox="1"/>
          <p:nvPr/>
        </p:nvSpPr>
        <p:spPr>
          <a:xfrm>
            <a:off x="8777077" y="3388057"/>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BFBFBF"/>
                </a:solidFill>
                <a:latin typeface="方正兰亭超细黑简体" panose="02000000000000000000" pitchFamily="2" charset="-122"/>
                <a:ea typeface="方正兰亭超细黑简体" panose="02000000000000000000" pitchFamily="2" charset="-122"/>
              </a:rPr>
              <a:t>05</a:t>
            </a:r>
          </a:p>
        </p:txBody>
      </p:sp>
      <p:sp>
        <p:nvSpPr>
          <p:cNvPr id="79" name="文本框 78"/>
          <p:cNvSpPr txBox="1"/>
          <p:nvPr/>
        </p:nvSpPr>
        <p:spPr>
          <a:xfrm>
            <a:off x="4939944" y="1911054"/>
            <a:ext cx="2339102" cy="1384995"/>
          </a:xfrm>
          <a:prstGeom prst="rect">
            <a:avLst/>
          </a:prstGeom>
          <a:noFill/>
          <a:effectLst/>
        </p:spPr>
        <p:txBody>
          <a:bodyPr wrap="none" rtlCol="0">
            <a:spAutoFit/>
          </a:bodyPr>
          <a:lstStyle/>
          <a:p>
            <a:r>
              <a:rPr lang="zh-CN" altLang="en-US" sz="2800" dirty="0" smtClean="0">
                <a:solidFill>
                  <a:srgbClr val="FEDE17"/>
                </a:solidFill>
                <a:latin typeface="微软雅黑" panose="020B0503020204020204" pitchFamily="34" charset="-122"/>
                <a:ea typeface="微软雅黑" panose="020B0503020204020204" pitchFamily="34" charset="-122"/>
              </a:rPr>
              <a:t>活动效果评估</a:t>
            </a:r>
            <a:endParaRPr lang="en-US" altLang="zh-CN" sz="2800" dirty="0">
              <a:solidFill>
                <a:srgbClr val="FEDE17"/>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8318771" y="1894677"/>
            <a:ext cx="2339102" cy="1323439"/>
          </a:xfrm>
          <a:prstGeom prst="rect">
            <a:avLst/>
          </a:prstGeom>
          <a:noFill/>
          <a:effectLst/>
        </p:spPr>
        <p:txBody>
          <a:bodyPr wrap="none" rtlCol="0">
            <a:spAutoFit/>
          </a:bodyPr>
          <a:lstStyle/>
          <a:p>
            <a:r>
              <a:rPr lang="zh-CN" altLang="en-US" sz="2400" dirty="0" smtClean="0">
                <a:solidFill>
                  <a:srgbClr val="BFBFBF"/>
                </a:solidFill>
                <a:latin typeface="微软雅黑" panose="020B0503020204020204" pitchFamily="34" charset="-122"/>
                <a:ea typeface="微软雅黑" panose="020B0503020204020204" pitchFamily="34" charset="-122"/>
              </a:rPr>
              <a:t>活动的完整记录</a:t>
            </a:r>
            <a:endParaRPr lang="en-US" altLang="zh-CN" sz="2400" dirty="0">
              <a:solidFill>
                <a:srgbClr val="BFBFBF"/>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3291741" y="5336360"/>
            <a:ext cx="2339102" cy="1384995"/>
          </a:xfrm>
          <a:prstGeom prst="rect">
            <a:avLst/>
          </a:prstGeom>
          <a:noFill/>
          <a:effectLst/>
        </p:spPr>
        <p:txBody>
          <a:bodyPr wrap="none" rtlCol="0">
            <a:spAutoFit/>
          </a:bodyPr>
          <a:lstStyle/>
          <a:p>
            <a:r>
              <a:rPr lang="zh-CN" altLang="en-US" sz="2800" dirty="0" smtClean="0">
                <a:solidFill>
                  <a:srgbClr val="0166C3"/>
                </a:solidFill>
                <a:latin typeface="微软雅黑" panose="020B0503020204020204" pitchFamily="34" charset="-122"/>
                <a:ea typeface="微软雅黑" panose="020B0503020204020204" pitchFamily="34" charset="-122"/>
              </a:rPr>
              <a:t>  </a:t>
            </a:r>
            <a:r>
              <a:rPr lang="zh-CN" altLang="en-US" sz="2800" dirty="0" smtClean="0">
                <a:solidFill>
                  <a:srgbClr val="89A0C0"/>
                </a:solidFill>
                <a:latin typeface="微软雅黑" panose="020B0503020204020204" pitchFamily="34" charset="-122"/>
                <a:ea typeface="微软雅黑" panose="020B0503020204020204" pitchFamily="34" charset="-122"/>
              </a:rPr>
              <a:t>形式多样化</a:t>
            </a:r>
            <a:endParaRPr lang="en-US" altLang="zh-CN" sz="2800" dirty="0" smtClean="0">
              <a:solidFill>
                <a:srgbClr val="89A0C0"/>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6672588" y="5336360"/>
            <a:ext cx="2339102" cy="1384995"/>
          </a:xfrm>
          <a:prstGeom prst="rect">
            <a:avLst/>
          </a:prstGeom>
          <a:noFill/>
          <a:effectLst/>
        </p:spPr>
        <p:txBody>
          <a:bodyPr wrap="none" rtlCol="0">
            <a:spAutoFit/>
          </a:bodyPr>
          <a:lstStyle/>
          <a:p>
            <a:r>
              <a:rPr lang="zh-CN" altLang="en-US" sz="2800" dirty="0" smtClean="0">
                <a:solidFill>
                  <a:srgbClr val="E32146"/>
                </a:solidFill>
                <a:latin typeface="微软雅黑" panose="020B0503020204020204" pitchFamily="34" charset="-122"/>
                <a:ea typeface="微软雅黑" panose="020B0503020204020204" pitchFamily="34" charset="-122"/>
              </a:rPr>
              <a:t>注重前期培训</a:t>
            </a:r>
            <a:endParaRPr lang="en-US" altLang="zh-CN" sz="2800" dirty="0">
              <a:solidFill>
                <a:srgbClr val="E32146"/>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3951437" y="4015076"/>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89A0C0"/>
                </a:solidFill>
                <a:latin typeface="方正兰亭超细黑简体" panose="02000000000000000000" pitchFamily="2" charset="-122"/>
                <a:ea typeface="方正兰亭超细黑简体" panose="02000000000000000000" pitchFamily="2" charset="-122"/>
              </a:rPr>
              <a:t>02</a:t>
            </a:r>
          </a:p>
        </p:txBody>
      </p:sp>
      <p:sp>
        <p:nvSpPr>
          <p:cNvPr id="84" name="文本框 83"/>
          <p:cNvSpPr txBox="1"/>
          <p:nvPr/>
        </p:nvSpPr>
        <p:spPr>
          <a:xfrm>
            <a:off x="7217023" y="4011096"/>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E32146"/>
                </a:solidFill>
                <a:latin typeface="方正兰亭超细黑简体" panose="02000000000000000000" pitchFamily="2" charset="-122"/>
                <a:ea typeface="方正兰亭超细黑简体" panose="02000000000000000000" pitchFamily="2" charset="-122"/>
              </a:rPr>
              <a:t>04</a:t>
            </a:r>
          </a:p>
        </p:txBody>
      </p:sp>
      <p:sp>
        <p:nvSpPr>
          <p:cNvPr id="85" name="矩形 8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3971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750"/>
                                        <p:tgtEl>
                                          <p:spTgt spid="73"/>
                                        </p:tgtEl>
                                      </p:cBhvr>
                                    </p:animEffect>
                                    <p:anim calcmode="lin" valueType="num">
                                      <p:cBhvr>
                                        <p:cTn id="8" dur="750" fill="hold"/>
                                        <p:tgtEl>
                                          <p:spTgt spid="73"/>
                                        </p:tgtEl>
                                        <p:attrNameLst>
                                          <p:attrName>ppt_x</p:attrName>
                                        </p:attrNameLst>
                                      </p:cBhvr>
                                      <p:tavLst>
                                        <p:tav tm="0">
                                          <p:val>
                                            <p:strVal val="#ppt_x"/>
                                          </p:val>
                                        </p:tav>
                                        <p:tav tm="100000">
                                          <p:val>
                                            <p:strVal val="#ppt_x"/>
                                          </p:val>
                                        </p:tav>
                                      </p:tavLst>
                                    </p:anim>
                                    <p:anim calcmode="lin" valueType="num">
                                      <p:cBhvr>
                                        <p:cTn id="9" dur="75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anim calcmode="lin" valueType="num">
                                      <p:cBhvr>
                                        <p:cTn id="22" dur="750" fill="hold"/>
                                        <p:tgtEl>
                                          <p:spTgt spid="40"/>
                                        </p:tgtEl>
                                        <p:attrNameLst>
                                          <p:attrName>ppt_x</p:attrName>
                                        </p:attrNameLst>
                                      </p:cBhvr>
                                      <p:tavLst>
                                        <p:tav tm="0">
                                          <p:val>
                                            <p:strVal val="#ppt_x"/>
                                          </p:val>
                                        </p:tav>
                                        <p:tav tm="100000">
                                          <p:val>
                                            <p:strVal val="#ppt_x"/>
                                          </p:val>
                                        </p:tav>
                                      </p:tavLst>
                                    </p:anim>
                                    <p:anim calcmode="lin" valueType="num">
                                      <p:cBhvr>
                                        <p:cTn id="23" dur="750" fill="hold"/>
                                        <p:tgtEl>
                                          <p:spTgt spid="4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500"/>
                                        <p:tgtEl>
                                          <p:spTgt spid="81"/>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750"/>
                                        <p:tgtEl>
                                          <p:spTgt spid="46"/>
                                        </p:tgtEl>
                                      </p:cBhvr>
                                    </p:animEffect>
                                    <p:anim calcmode="lin" valueType="num">
                                      <p:cBhvr>
                                        <p:cTn id="36" dur="750" fill="hold"/>
                                        <p:tgtEl>
                                          <p:spTgt spid="46"/>
                                        </p:tgtEl>
                                        <p:attrNameLst>
                                          <p:attrName>ppt_x</p:attrName>
                                        </p:attrNameLst>
                                      </p:cBhvr>
                                      <p:tavLst>
                                        <p:tav tm="0">
                                          <p:val>
                                            <p:strVal val="#ppt_x"/>
                                          </p:val>
                                        </p:tav>
                                        <p:tav tm="100000">
                                          <p:val>
                                            <p:strVal val="#ppt_x"/>
                                          </p:val>
                                        </p:tav>
                                      </p:tavLst>
                                    </p:anim>
                                    <p:anim calcmode="lin" valueType="num">
                                      <p:cBhvr>
                                        <p:cTn id="37" dur="750" fill="hold"/>
                                        <p:tgtEl>
                                          <p:spTgt spid="46"/>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500"/>
                                        <p:tgtEl>
                                          <p:spTgt spid="77"/>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childTnLst>
                          </p:cTn>
                        </p:par>
                        <p:par>
                          <p:cTn id="46" fill="hold">
                            <p:stCondLst>
                              <p:cond delay="5250"/>
                            </p:stCondLst>
                            <p:childTnLst>
                              <p:par>
                                <p:cTn id="47" presetID="42" presetClass="entr" presetSubtype="0"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750"/>
                                        <p:tgtEl>
                                          <p:spTgt spid="57"/>
                                        </p:tgtEl>
                                      </p:cBhvr>
                                    </p:animEffect>
                                    <p:anim calcmode="lin" valueType="num">
                                      <p:cBhvr>
                                        <p:cTn id="50" dur="750" fill="hold"/>
                                        <p:tgtEl>
                                          <p:spTgt spid="57"/>
                                        </p:tgtEl>
                                        <p:attrNameLst>
                                          <p:attrName>ppt_x</p:attrName>
                                        </p:attrNameLst>
                                      </p:cBhvr>
                                      <p:tavLst>
                                        <p:tav tm="0">
                                          <p:val>
                                            <p:strVal val="#ppt_x"/>
                                          </p:val>
                                        </p:tav>
                                        <p:tav tm="100000">
                                          <p:val>
                                            <p:strVal val="#ppt_x"/>
                                          </p:val>
                                        </p:tav>
                                      </p:tavLst>
                                    </p:anim>
                                    <p:anim calcmode="lin" valueType="num">
                                      <p:cBhvr>
                                        <p:cTn id="51" dur="750" fill="hold"/>
                                        <p:tgtEl>
                                          <p:spTgt spid="57"/>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500"/>
                                        <p:tgtEl>
                                          <p:spTgt spid="82"/>
                                        </p:tgtEl>
                                      </p:cBhvr>
                                    </p:animEffect>
                                  </p:childTnLst>
                                </p:cTn>
                              </p:par>
                            </p:childTnLst>
                          </p:cTn>
                        </p:par>
                        <p:par>
                          <p:cTn id="60" fill="hold">
                            <p:stCondLst>
                              <p:cond delay="7000"/>
                            </p:stCondLst>
                            <p:childTnLst>
                              <p:par>
                                <p:cTn id="61" presetID="47"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750"/>
                                        <p:tgtEl>
                                          <p:spTgt spid="60"/>
                                        </p:tgtEl>
                                      </p:cBhvr>
                                    </p:animEffect>
                                    <p:anim calcmode="lin" valueType="num">
                                      <p:cBhvr>
                                        <p:cTn id="64" dur="750" fill="hold"/>
                                        <p:tgtEl>
                                          <p:spTgt spid="60"/>
                                        </p:tgtEl>
                                        <p:attrNameLst>
                                          <p:attrName>ppt_x</p:attrName>
                                        </p:attrNameLst>
                                      </p:cBhvr>
                                      <p:tavLst>
                                        <p:tav tm="0">
                                          <p:val>
                                            <p:strVal val="#ppt_x"/>
                                          </p:val>
                                        </p:tav>
                                        <p:tav tm="100000">
                                          <p:val>
                                            <p:strVal val="#ppt_x"/>
                                          </p:val>
                                        </p:tav>
                                      </p:tavLst>
                                    </p:anim>
                                    <p:anim calcmode="lin" valueType="num">
                                      <p:cBhvr>
                                        <p:cTn id="65" dur="75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7750"/>
                            </p:stCondLst>
                            <p:childTnLst>
                              <p:par>
                                <p:cTn id="67" presetID="10" presetClass="entr" presetSubtype="0" fill="hold" nodeType="afterEffect">
                                  <p:stCondLst>
                                    <p:cond delay="0"/>
                                  </p:stCondLst>
                                  <p:childTnLst>
                                    <p:set>
                                      <p:cBhvr>
                                        <p:cTn id="68" dur="1" fill="hold">
                                          <p:stCondLst>
                                            <p:cond delay="0"/>
                                          </p:stCondLst>
                                        </p:cTn>
                                        <p:tgtEl>
                                          <p:spTgt spid="78">
                                            <p:txEl>
                                              <p:pRg st="0" end="0"/>
                                            </p:txEl>
                                          </p:spTgt>
                                        </p:tgtEl>
                                        <p:attrNameLst>
                                          <p:attrName>style.visibility</p:attrName>
                                        </p:attrNameLst>
                                      </p:cBhvr>
                                      <p:to>
                                        <p:strVal val="visible"/>
                                      </p:to>
                                    </p:set>
                                    <p:animEffect transition="in" filter="fade">
                                      <p:cBhvr>
                                        <p:cTn id="69" dur="500"/>
                                        <p:tgtEl>
                                          <p:spTgt spid="78">
                                            <p:txEl>
                                              <p:pRg st="0" end="0"/>
                                            </p:txEl>
                                          </p:spTgt>
                                        </p:tgtEl>
                                      </p:cBhvr>
                                    </p:animEffect>
                                  </p:childTnLst>
                                </p:cTn>
                              </p:par>
                            </p:childTnLst>
                          </p:cTn>
                        </p:par>
                        <p:par>
                          <p:cTn id="70" fill="hold">
                            <p:stCondLst>
                              <p:cond delay="8250"/>
                            </p:stCondLst>
                            <p:childTnLst>
                              <p:par>
                                <p:cTn id="71" presetID="10" presetClass="entr" presetSubtype="0" fill="hold" grpId="0" nodeType="after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fade">
                                      <p:cBhvr>
                                        <p:cTn id="7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76" grpId="0"/>
      <p:bldP spid="77" grpId="0"/>
      <p:bldP spid="79" grpId="0"/>
      <p:bldP spid="80" grpId="0"/>
      <p:bldP spid="81" grpId="0"/>
      <p:bldP spid="82" grpId="0"/>
      <p:bldP spid="83" grpId="0"/>
      <p:bldP spid="8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FEDE1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FEDE17"/>
                </a:solidFill>
                <a:latin typeface="Agency FB" panose="020B0503020202020204" pitchFamily="34" charset="0"/>
                <a:ea typeface="微软雅黑" pitchFamily="34" charset="-122"/>
              </a:rPr>
              <a:t>05</a:t>
            </a:r>
            <a:endParaRPr lang="zh-CN" altLang="en-US" sz="9600" b="1" spc="400" dirty="0">
              <a:solidFill>
                <a:srgbClr val="FEDE17"/>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5302294" y="2760784"/>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成本控制</a:t>
            </a:r>
          </a:p>
        </p:txBody>
      </p:sp>
      <p:sp>
        <p:nvSpPr>
          <p:cNvPr id="16" name="文本框 9"/>
          <p:cNvSpPr txBox="1"/>
          <p:nvPr/>
        </p:nvSpPr>
        <p:spPr>
          <a:xfrm>
            <a:off x="6960679" y="276689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资金分配</a:t>
            </a:r>
          </a:p>
        </p:txBody>
      </p:sp>
      <p:sp>
        <p:nvSpPr>
          <p:cNvPr id="20" name="文本框 9"/>
          <p:cNvSpPr txBox="1"/>
          <p:nvPr/>
        </p:nvSpPr>
        <p:spPr>
          <a:xfrm>
            <a:off x="5302293" y="3131376"/>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物料清单</a:t>
            </a:r>
          </a:p>
        </p:txBody>
      </p:sp>
      <p:sp>
        <p:nvSpPr>
          <p:cNvPr id="22" name="文本框 9"/>
          <p:cNvSpPr txBox="1"/>
          <p:nvPr/>
        </p:nvSpPr>
        <p:spPr>
          <a:xfrm>
            <a:off x="6960679" y="3131373"/>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其它成本</a:t>
            </a:r>
          </a:p>
        </p:txBody>
      </p:sp>
      <p:sp>
        <p:nvSpPr>
          <p:cNvPr id="23" name="文本框 9"/>
          <p:cNvSpPr txBox="1"/>
          <p:nvPr/>
        </p:nvSpPr>
        <p:spPr>
          <a:xfrm>
            <a:off x="4982877" y="1829300"/>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活动经费预算</a:t>
            </a:r>
          </a:p>
        </p:txBody>
      </p:sp>
    </p:spTree>
    <p:extLst>
      <p:ext uri="{BB962C8B-B14F-4D97-AF65-F5344CB8AC3E}">
        <p14:creationId xmlns:p14="http://schemas.microsoft.com/office/powerpoint/2010/main" val="31951523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300"/>
                                        <p:tgtEl>
                                          <p:spTgt spid="23"/>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5" grpId="0"/>
      <p:bldP spid="16" grpId="0"/>
      <p:bldP spid="20" grpId="0"/>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1" name="圆角矩形 3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339250" y="752638"/>
            <a:ext cx="3311075" cy="707886"/>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4000" dirty="0">
                <a:solidFill>
                  <a:schemeClr val="bg1">
                    <a:lumMod val="65000"/>
                  </a:schemeClr>
                </a:solidFill>
              </a:rPr>
              <a:t>成本预算</a:t>
            </a:r>
            <a:endParaRPr lang="zh-CN" altLang="en-US" sz="3600" dirty="0">
              <a:solidFill>
                <a:schemeClr val="bg1">
                  <a:lumMod val="65000"/>
                </a:schemeClr>
              </a:solidFill>
            </a:endParaRPr>
          </a:p>
        </p:txBody>
      </p:sp>
      <p:sp>
        <p:nvSpPr>
          <p:cNvPr id="5" name="Oval 6"/>
          <p:cNvSpPr>
            <a:spLocks noChangeArrowheads="1"/>
          </p:cNvSpPr>
          <p:nvPr/>
        </p:nvSpPr>
        <p:spPr bwMode="auto">
          <a:xfrm flipH="1">
            <a:off x="1595779" y="2041690"/>
            <a:ext cx="4256012" cy="4254425"/>
          </a:xfrm>
          <a:prstGeom prst="ellipse">
            <a:avLst/>
          </a:prstGeom>
          <a:noFill/>
          <a:ln w="11" cap="flat">
            <a:solidFill>
              <a:schemeClr val="accent3"/>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6" name="Line 16"/>
          <p:cNvSpPr>
            <a:spLocks noChangeShapeType="1"/>
          </p:cNvSpPr>
          <p:nvPr/>
        </p:nvSpPr>
        <p:spPr bwMode="auto">
          <a:xfrm flipH="1">
            <a:off x="3254329" y="2655764"/>
            <a:ext cx="791260" cy="8049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7" name="Line 17"/>
          <p:cNvSpPr>
            <a:spLocks noChangeShapeType="1"/>
          </p:cNvSpPr>
          <p:nvPr/>
        </p:nvSpPr>
        <p:spPr bwMode="auto">
          <a:xfrm flipH="1" flipV="1">
            <a:off x="3363468" y="4374711"/>
            <a:ext cx="1709708" cy="4042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8" name="Line 18"/>
          <p:cNvSpPr>
            <a:spLocks noChangeShapeType="1"/>
          </p:cNvSpPr>
          <p:nvPr/>
        </p:nvSpPr>
        <p:spPr bwMode="auto">
          <a:xfrm flipH="1">
            <a:off x="3404396" y="3487953"/>
            <a:ext cx="1664376" cy="409273"/>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9" name="Oval 10"/>
          <p:cNvSpPr>
            <a:spLocks noChangeArrowheads="1"/>
          </p:cNvSpPr>
          <p:nvPr/>
        </p:nvSpPr>
        <p:spPr bwMode="auto">
          <a:xfrm flipH="1">
            <a:off x="3881218" y="1716378"/>
            <a:ext cx="1037820" cy="1037820"/>
          </a:xfrm>
          <a:prstGeom prst="ellipse">
            <a:avLst/>
          </a:prstGeom>
          <a:solidFill>
            <a:srgbClr val="89A0C0"/>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endParaRPr>
          </a:p>
        </p:txBody>
      </p:sp>
      <p:sp>
        <p:nvSpPr>
          <p:cNvPr id="10" name="TextBox 9"/>
          <p:cNvSpPr txBox="1"/>
          <p:nvPr/>
        </p:nvSpPr>
        <p:spPr>
          <a:xfrm flipH="1">
            <a:off x="3994129" y="1881482"/>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嘉宾费用</a:t>
            </a:r>
          </a:p>
        </p:txBody>
      </p:sp>
      <p:sp>
        <p:nvSpPr>
          <p:cNvPr id="11" name="Oval 12"/>
          <p:cNvSpPr>
            <a:spLocks noChangeArrowheads="1"/>
          </p:cNvSpPr>
          <p:nvPr/>
        </p:nvSpPr>
        <p:spPr bwMode="auto">
          <a:xfrm flipH="1">
            <a:off x="5141965" y="2815963"/>
            <a:ext cx="1037820" cy="1037820"/>
          </a:xfrm>
          <a:prstGeom prst="ellipse">
            <a:avLst/>
          </a:pr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2" name="TextBox 11"/>
          <p:cNvSpPr txBox="1"/>
          <p:nvPr/>
        </p:nvSpPr>
        <p:spPr>
          <a:xfrm flipH="1">
            <a:off x="5287015" y="2974862"/>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广告费用</a:t>
            </a:r>
          </a:p>
        </p:txBody>
      </p:sp>
      <p:sp>
        <p:nvSpPr>
          <p:cNvPr id="13" name="Oval 11"/>
          <p:cNvSpPr>
            <a:spLocks noChangeArrowheads="1"/>
          </p:cNvSpPr>
          <p:nvPr/>
        </p:nvSpPr>
        <p:spPr bwMode="auto">
          <a:xfrm flipH="1">
            <a:off x="5061196" y="4504040"/>
            <a:ext cx="1037820" cy="1039406"/>
          </a:xfrm>
          <a:prstGeom prst="ellipse">
            <a:avLst/>
          </a:pr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4" name="TextBox 13"/>
          <p:cNvSpPr txBox="1"/>
          <p:nvPr/>
        </p:nvSpPr>
        <p:spPr>
          <a:xfrm flipH="1">
            <a:off x="5073176" y="4676417"/>
            <a:ext cx="1025838"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场地及布置</a:t>
            </a:r>
          </a:p>
        </p:txBody>
      </p:sp>
      <p:sp>
        <p:nvSpPr>
          <p:cNvPr id="15" name="Oval 8"/>
          <p:cNvSpPr>
            <a:spLocks noChangeArrowheads="1"/>
          </p:cNvSpPr>
          <p:nvPr/>
        </p:nvSpPr>
        <p:spPr bwMode="auto">
          <a:xfrm flipH="1">
            <a:off x="834860" y="2887685"/>
            <a:ext cx="2410093" cy="2410091"/>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16" name="Oval 9"/>
          <p:cNvSpPr>
            <a:spLocks noChangeArrowheads="1"/>
          </p:cNvSpPr>
          <p:nvPr/>
        </p:nvSpPr>
        <p:spPr bwMode="auto">
          <a:xfrm flipH="1">
            <a:off x="1025097" y="3077921"/>
            <a:ext cx="2029620" cy="2031207"/>
          </a:xfrm>
          <a:prstGeom prst="ellipse">
            <a:avLst/>
          </a:pr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17" name="Oval 11"/>
          <p:cNvSpPr>
            <a:spLocks noChangeArrowheads="1"/>
          </p:cNvSpPr>
          <p:nvPr/>
        </p:nvSpPr>
        <p:spPr bwMode="auto">
          <a:xfrm flipH="1">
            <a:off x="3894859" y="5597697"/>
            <a:ext cx="1037820" cy="1039406"/>
          </a:xfrm>
          <a:prstGeom prst="ellipse">
            <a:avLst/>
          </a:prstGeom>
          <a:solidFill>
            <a:schemeClr val="bg1">
              <a:lumMod val="75000"/>
            </a:schemeClr>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18" name="TextBox 17"/>
          <p:cNvSpPr txBox="1"/>
          <p:nvPr/>
        </p:nvSpPr>
        <p:spPr>
          <a:xfrm flipH="1">
            <a:off x="3994127" y="5770073"/>
            <a:ext cx="812000" cy="707610"/>
          </a:xfrm>
          <a:prstGeom prst="rect">
            <a:avLst/>
          </a:prstGeom>
          <a:noFill/>
        </p:spPr>
        <p:txBody>
          <a:bodyPr wrap="square" rtlCol="0">
            <a:spAutoFit/>
          </a:bodyPr>
          <a:lstStyle/>
          <a:p>
            <a:pPr algn="ctr"/>
            <a:r>
              <a:rPr lang="zh-CN" altLang="en-US" sz="1999" b="1" dirty="0">
                <a:solidFill>
                  <a:srgbClr val="F8F8F8"/>
                </a:solidFill>
                <a:latin typeface="微软雅黑" panose="020B0503020204020204" pitchFamily="34" charset="-122"/>
                <a:ea typeface="微软雅黑" panose="020B0503020204020204" pitchFamily="34" charset="-122"/>
              </a:rPr>
              <a:t>接待礼品</a:t>
            </a:r>
          </a:p>
        </p:txBody>
      </p:sp>
      <p:sp>
        <p:nvSpPr>
          <p:cNvPr id="19" name="Line 16"/>
          <p:cNvSpPr>
            <a:spLocks noChangeShapeType="1"/>
          </p:cNvSpPr>
          <p:nvPr/>
        </p:nvSpPr>
        <p:spPr bwMode="auto">
          <a:xfrm flipH="1" flipV="1">
            <a:off x="3240687" y="4920408"/>
            <a:ext cx="791260" cy="804904"/>
          </a:xfrm>
          <a:prstGeom prst="line">
            <a:avLst/>
          </a:prstGeom>
          <a:noFill/>
          <a:ln w="1905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0" name="TextBox 19"/>
          <p:cNvSpPr txBox="1"/>
          <p:nvPr/>
        </p:nvSpPr>
        <p:spPr>
          <a:xfrm>
            <a:off x="5156410" y="1853858"/>
            <a:ext cx="5549435" cy="430719"/>
          </a:xfrm>
          <a:prstGeom prst="rect">
            <a:avLst/>
          </a:prstGeom>
          <a:noFill/>
        </p:spPr>
        <p:txBody>
          <a:bodyPr wrap="square" rtlCol="0">
            <a:spAutoFit/>
          </a:bodyPr>
          <a:lstStyle/>
          <a:p>
            <a:pPr>
              <a:lnSpc>
                <a:spcPct val="110000"/>
              </a:lnSpc>
            </a:pPr>
            <a:r>
              <a:rPr lang="zh-CN" altLang="en-US" sz="1999" dirty="0">
                <a:latin typeface="微软雅黑" pitchFamily="34" charset="-122"/>
                <a:ea typeface="微软雅黑" pitchFamily="34" charset="-122"/>
              </a:rPr>
              <a:t>嘉宾和主持人费用：</a:t>
            </a:r>
            <a:r>
              <a:rPr lang="en-US" altLang="zh-CN" sz="1999" dirty="0">
                <a:latin typeface="微软雅黑" pitchFamily="34" charset="-122"/>
                <a:ea typeface="微软雅黑" pitchFamily="34" charset="-122"/>
              </a:rPr>
              <a:t>6</a:t>
            </a:r>
            <a:r>
              <a:rPr lang="zh-CN" altLang="en-US" sz="1999" dirty="0">
                <a:latin typeface="微软雅黑" pitchFamily="34" charset="-122"/>
                <a:ea typeface="微软雅黑" pitchFamily="34" charset="-122"/>
              </a:rPr>
              <a:t>万(</a:t>
            </a:r>
            <a:r>
              <a:rPr lang="en-US" altLang="zh-CN" sz="1999" dirty="0">
                <a:latin typeface="微软雅黑" pitchFamily="34" charset="-122"/>
                <a:ea typeface="微软雅黑" pitchFamily="34" charset="-122"/>
              </a:rPr>
              <a:t>30</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25</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5</a:t>
            </a:r>
            <a:r>
              <a:rPr lang="zh-CN" altLang="en-US" sz="1999" dirty="0">
                <a:latin typeface="微软雅黑" pitchFamily="34" charset="-122"/>
                <a:ea typeface="微软雅黑" pitchFamily="34" charset="-122"/>
              </a:rPr>
              <a:t>000)</a:t>
            </a:r>
          </a:p>
        </p:txBody>
      </p:sp>
      <p:sp>
        <p:nvSpPr>
          <p:cNvPr id="21" name="TextBox 20"/>
          <p:cNvSpPr txBox="1"/>
          <p:nvPr/>
        </p:nvSpPr>
        <p:spPr>
          <a:xfrm>
            <a:off x="6236643" y="2754198"/>
            <a:ext cx="5045041" cy="1107563"/>
          </a:xfrm>
          <a:prstGeom prst="rect">
            <a:avLst/>
          </a:prstGeom>
          <a:noFill/>
        </p:spPr>
        <p:txBody>
          <a:bodyPr wrap="square" rtlCol="0">
            <a:spAutoFit/>
          </a:bodyPr>
          <a:lstStyle/>
          <a:p>
            <a:pPr>
              <a:lnSpc>
                <a:spcPct val="110000"/>
              </a:lnSpc>
            </a:pPr>
            <a:r>
              <a:rPr lang="zh-CN" altLang="en-US" sz="1999" dirty="0">
                <a:latin typeface="微软雅黑" pitchFamily="34" charset="-122"/>
                <a:ea typeface="微软雅黑" pitchFamily="34" charset="-122"/>
              </a:rPr>
              <a:t>媒体广告：</a:t>
            </a:r>
            <a:r>
              <a:rPr lang="en-US" altLang="zh-CN" sz="1999" dirty="0">
                <a:latin typeface="微软雅黑" pitchFamily="34" charset="-122"/>
                <a:ea typeface="微软雅黑" pitchFamily="34" charset="-122"/>
              </a:rPr>
              <a:t>6.5</a:t>
            </a:r>
            <a:r>
              <a:rPr lang="zh-CN" altLang="en-US" sz="1999" dirty="0">
                <a:latin typeface="微软雅黑" pitchFamily="34" charset="-122"/>
                <a:ea typeface="微软雅黑" pitchFamily="34" charset="-122"/>
              </a:rPr>
              <a:t>万（报纸</a:t>
            </a:r>
            <a:r>
              <a:rPr lang="en-US" altLang="zh-CN" sz="1999" dirty="0">
                <a:latin typeface="微软雅黑" pitchFamily="34" charset="-122"/>
                <a:ea typeface="微软雅黑" pitchFamily="34" charset="-122"/>
              </a:rPr>
              <a:t>2</a:t>
            </a:r>
            <a:r>
              <a:rPr lang="zh-CN" altLang="en-US" sz="1999" dirty="0">
                <a:latin typeface="微软雅黑" pitchFamily="34" charset="-122"/>
                <a:ea typeface="微软雅黑" pitchFamily="34" charset="-122"/>
              </a:rPr>
              <a:t>万/路牌：</a:t>
            </a:r>
            <a:r>
              <a:rPr lang="en-US" altLang="zh-CN" sz="1999" dirty="0">
                <a:latin typeface="微软雅黑" pitchFamily="34" charset="-122"/>
                <a:ea typeface="微软雅黑" pitchFamily="34" charset="-122"/>
              </a:rPr>
              <a:t>0</a:t>
            </a:r>
            <a:r>
              <a:rPr lang="zh-CN" altLang="en-US" sz="1999" dirty="0">
                <a:latin typeface="微软雅黑" pitchFamily="34" charset="-122"/>
                <a:ea typeface="微软雅黑" pitchFamily="34" charset="-122"/>
              </a:rPr>
              <a:t>.5万/楼宇：</a:t>
            </a:r>
            <a:r>
              <a:rPr lang="en-US" altLang="zh-CN" sz="1999" dirty="0">
                <a:latin typeface="微软雅黑" pitchFamily="34" charset="-122"/>
                <a:ea typeface="微软雅黑" pitchFamily="34" charset="-122"/>
              </a:rPr>
              <a:t>0</a:t>
            </a:r>
            <a:r>
              <a:rPr lang="zh-CN" altLang="en-US" sz="1999" dirty="0">
                <a:latin typeface="微软雅黑" pitchFamily="34" charset="-122"/>
                <a:ea typeface="微软雅黑" pitchFamily="34" charset="-122"/>
              </a:rPr>
              <a:t>.5万/短信：</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.5万/电视：</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万/横幅：</a:t>
            </a:r>
            <a:r>
              <a:rPr lang="en-US" altLang="zh-CN" sz="1999" dirty="0">
                <a:latin typeface="微软雅黑" pitchFamily="34" charset="-122"/>
                <a:ea typeface="微软雅黑" pitchFamily="34" charset="-122"/>
              </a:rPr>
              <a:t>1</a:t>
            </a:r>
            <a:r>
              <a:rPr lang="zh-CN" altLang="en-US" sz="1999" dirty="0">
                <a:latin typeface="微软雅黑" pitchFamily="34" charset="-122"/>
                <a:ea typeface="微软雅黑" pitchFamily="34" charset="-122"/>
              </a:rPr>
              <a:t>万等）</a:t>
            </a:r>
          </a:p>
        </p:txBody>
      </p:sp>
      <p:sp>
        <p:nvSpPr>
          <p:cNvPr id="22" name="TextBox 21"/>
          <p:cNvSpPr txBox="1"/>
          <p:nvPr/>
        </p:nvSpPr>
        <p:spPr>
          <a:xfrm>
            <a:off x="6179784" y="4869380"/>
            <a:ext cx="5045041" cy="430719"/>
          </a:xfrm>
          <a:prstGeom prst="rect">
            <a:avLst/>
          </a:prstGeom>
          <a:noFill/>
        </p:spPr>
        <p:txBody>
          <a:bodyPr wrap="square" rtlCol="0">
            <a:spAutoFit/>
          </a:bodyPr>
          <a:lstStyle/>
          <a:p>
            <a:pPr>
              <a:lnSpc>
                <a:spcPct val="110000"/>
              </a:lnSpc>
              <a:buFontTx/>
              <a:buNone/>
            </a:pPr>
            <a:r>
              <a:rPr lang="zh-CN" altLang="en-US" sz="1999" dirty="0">
                <a:latin typeface="微软雅黑" pitchFamily="34" charset="-122"/>
                <a:ea typeface="微软雅黑" pitchFamily="34" charset="-122"/>
              </a:rPr>
              <a:t>场地及布置：</a:t>
            </a:r>
            <a:r>
              <a:rPr lang="en-US" altLang="zh-CN" sz="1999" dirty="0">
                <a:latin typeface="微软雅黑" pitchFamily="34" charset="-122"/>
                <a:ea typeface="微软雅黑" pitchFamily="34" charset="-122"/>
              </a:rPr>
              <a:t>3.3</a:t>
            </a:r>
            <a:r>
              <a:rPr lang="zh-CN" altLang="en-US" sz="1999" dirty="0">
                <a:latin typeface="微软雅黑" pitchFamily="34" charset="-122"/>
                <a:ea typeface="微软雅黑" pitchFamily="34" charset="-122"/>
              </a:rPr>
              <a:t>万(2.4+1+0.6</a:t>
            </a:r>
            <a:r>
              <a:rPr lang="en-US" altLang="zh-CN" sz="1999" dirty="0">
                <a:latin typeface="微软雅黑" pitchFamily="34" charset="-122"/>
                <a:ea typeface="微软雅黑" pitchFamily="34" charset="-122"/>
              </a:rPr>
              <a:t>+0.3</a:t>
            </a:r>
            <a:r>
              <a:rPr lang="zh-CN" altLang="en-US" sz="1999" dirty="0">
                <a:latin typeface="微软雅黑" pitchFamily="34" charset="-122"/>
                <a:ea typeface="微软雅黑" pitchFamily="34" charset="-122"/>
              </a:rPr>
              <a:t>)</a:t>
            </a:r>
          </a:p>
        </p:txBody>
      </p:sp>
      <p:sp>
        <p:nvSpPr>
          <p:cNvPr id="23" name="TextBox 22"/>
          <p:cNvSpPr txBox="1"/>
          <p:nvPr/>
        </p:nvSpPr>
        <p:spPr>
          <a:xfrm>
            <a:off x="5044481" y="6053050"/>
            <a:ext cx="5549435" cy="430591"/>
          </a:xfrm>
          <a:prstGeom prst="rect">
            <a:avLst/>
          </a:prstGeom>
          <a:noFill/>
        </p:spPr>
        <p:txBody>
          <a:bodyPr wrap="square" rtlCol="0">
            <a:spAutoFit/>
          </a:bodyPr>
          <a:lstStyle/>
          <a:p>
            <a:pPr>
              <a:lnSpc>
                <a:spcPct val="110000"/>
              </a:lnSpc>
              <a:buFontTx/>
              <a:buNone/>
            </a:pPr>
            <a:r>
              <a:rPr lang="zh-CN" altLang="en-US" sz="1999" dirty="0">
                <a:latin typeface="微软雅黑" pitchFamily="34" charset="-122"/>
                <a:ea typeface="微软雅黑" pitchFamily="34" charset="-122"/>
              </a:rPr>
              <a:t>接待礼品：</a:t>
            </a:r>
            <a:r>
              <a:rPr lang="en-US" altLang="zh-CN" sz="1999" dirty="0">
                <a:latin typeface="微软雅黑" pitchFamily="34" charset="-122"/>
                <a:ea typeface="微软雅黑" pitchFamily="34" charset="-122"/>
              </a:rPr>
              <a:t>2</a:t>
            </a:r>
            <a:r>
              <a:rPr lang="zh-CN" altLang="en-US" sz="1999" dirty="0">
                <a:latin typeface="微软雅黑" pitchFamily="34" charset="-122"/>
                <a:ea typeface="微软雅黑" pitchFamily="34" charset="-122"/>
              </a:rPr>
              <a:t>.8万(</a:t>
            </a:r>
            <a:r>
              <a:rPr lang="en-US" altLang="zh-CN" sz="1999" dirty="0">
                <a:latin typeface="微软雅黑" pitchFamily="34" charset="-122"/>
                <a:ea typeface="微软雅黑" pitchFamily="34" charset="-122"/>
              </a:rPr>
              <a:t>8</a:t>
            </a:r>
            <a:r>
              <a:rPr lang="zh-CN" altLang="en-US" sz="1999" dirty="0">
                <a:latin typeface="微软雅黑" pitchFamily="34" charset="-122"/>
                <a:ea typeface="微软雅黑" pitchFamily="34" charset="-122"/>
              </a:rPr>
              <a:t>000+</a:t>
            </a:r>
            <a:r>
              <a:rPr lang="en-US" altLang="zh-CN" sz="1999" dirty="0">
                <a:latin typeface="微软雅黑" pitchFamily="34" charset="-122"/>
                <a:ea typeface="微软雅黑" pitchFamily="34" charset="-122"/>
              </a:rPr>
              <a:t>6</a:t>
            </a:r>
            <a:r>
              <a:rPr lang="zh-CN" altLang="en-US" sz="1999" dirty="0">
                <a:latin typeface="微软雅黑" pitchFamily="34" charset="-122"/>
                <a:ea typeface="微软雅黑" pitchFamily="34" charset="-122"/>
              </a:rPr>
              <a:t>000+1</a:t>
            </a:r>
            <a:r>
              <a:rPr lang="en-US" altLang="zh-CN" sz="1999" dirty="0">
                <a:latin typeface="微软雅黑" pitchFamily="34" charset="-122"/>
                <a:ea typeface="微软雅黑" pitchFamily="34" charset="-122"/>
              </a:rPr>
              <a:t>4</a:t>
            </a:r>
            <a:r>
              <a:rPr lang="zh-CN" altLang="en-US" sz="1999" dirty="0">
                <a:latin typeface="微软雅黑" pitchFamily="34" charset="-122"/>
                <a:ea typeface="微软雅黑" pitchFamily="34" charset="-122"/>
              </a:rPr>
              <a:t>000)</a:t>
            </a:r>
          </a:p>
        </p:txBody>
      </p:sp>
      <p:sp>
        <p:nvSpPr>
          <p:cNvPr id="24" name="TextBox 23"/>
          <p:cNvSpPr txBox="1"/>
          <p:nvPr/>
        </p:nvSpPr>
        <p:spPr>
          <a:xfrm>
            <a:off x="1354317" y="3600890"/>
            <a:ext cx="1261884" cy="523220"/>
          </a:xfrm>
          <a:prstGeom prst="rect">
            <a:avLst/>
          </a:prstGeom>
          <a:noFill/>
        </p:spPr>
        <p:txBody>
          <a:bodyPr wrap="none" rtlCol="0">
            <a:spAutoFit/>
          </a:bodyPr>
          <a:lstStyle/>
          <a:p>
            <a:r>
              <a:rPr lang="zh-CN" altLang="en-US" sz="2800" b="1" dirty="0">
                <a:solidFill>
                  <a:srgbClr val="F8F8F8"/>
                </a:solidFill>
                <a:latin typeface="微软雅黑" panose="020B0503020204020204" pitchFamily="34" charset="-122"/>
                <a:ea typeface="微软雅黑" panose="020B0503020204020204" pitchFamily="34" charset="-122"/>
              </a:rPr>
              <a:t>总费用</a:t>
            </a:r>
          </a:p>
        </p:txBody>
      </p:sp>
      <p:sp>
        <p:nvSpPr>
          <p:cNvPr id="25" name="TextBox 24"/>
          <p:cNvSpPr txBox="1"/>
          <p:nvPr/>
        </p:nvSpPr>
        <p:spPr>
          <a:xfrm>
            <a:off x="1339250" y="4187812"/>
            <a:ext cx="1309974" cy="523220"/>
          </a:xfrm>
          <a:prstGeom prst="rect">
            <a:avLst/>
          </a:prstGeom>
          <a:noFill/>
        </p:spPr>
        <p:txBody>
          <a:bodyPr wrap="none" rtlCol="0">
            <a:spAutoFit/>
          </a:bodyPr>
          <a:lstStyle/>
          <a:p>
            <a:r>
              <a:rPr lang="en-US" altLang="zh-CN" sz="2800" b="1" dirty="0">
                <a:solidFill>
                  <a:srgbClr val="F8F8F8"/>
                </a:solidFill>
                <a:latin typeface="微软雅黑" panose="020B0503020204020204" pitchFamily="34" charset="-122"/>
                <a:ea typeface="微软雅黑" panose="020B0503020204020204" pitchFamily="34" charset="-122"/>
              </a:rPr>
              <a:t>18.6</a:t>
            </a:r>
            <a:r>
              <a:rPr lang="zh-CN" altLang="en-US" sz="2800" b="1" dirty="0">
                <a:solidFill>
                  <a:srgbClr val="F8F8F8"/>
                </a:solidFill>
                <a:latin typeface="微软雅黑" panose="020B0503020204020204" pitchFamily="34" charset="-122"/>
                <a:ea typeface="微软雅黑" panose="020B0503020204020204" pitchFamily="34" charset="-122"/>
              </a:rPr>
              <a:t>万</a:t>
            </a:r>
          </a:p>
        </p:txBody>
      </p:sp>
      <p:sp>
        <p:nvSpPr>
          <p:cNvPr id="26" name="矩形 2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52482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9516">
        <p15:prstTrans prst="pageCurlDouble"/>
      </p:transition>
    </mc:Choice>
    <mc:Fallback xmlns="">
      <p:transition spd="slow" advClick="0" advTm="95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520"/>
                            </p:stCondLst>
                            <p:childTnLst>
                              <p:par>
                                <p:cTn id="12" presetID="52"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Scale>
                                      <p:cBhvr>
                                        <p:cTn id="1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6"/>
                                        </p:tgtEl>
                                        <p:attrNameLst>
                                          <p:attrName>ppt_x</p:attrName>
                                          <p:attrName>ppt_y</p:attrName>
                                        </p:attrNameLst>
                                      </p:cBhvr>
                                    </p:animMotion>
                                    <p:animEffect transition="in" filter="fade">
                                      <p:cBhvr>
                                        <p:cTn id="16" dur="1000"/>
                                        <p:tgtEl>
                                          <p:spTgt spid="16"/>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Scale>
                                      <p:cBhvr>
                                        <p:cTn id="1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5"/>
                                        </p:tgtEl>
                                        <p:attrNameLst>
                                          <p:attrName>ppt_x</p:attrName>
                                          <p:attrName>ppt_y</p:attrName>
                                        </p:attrNameLst>
                                      </p:cBhvr>
                                    </p:animMotion>
                                    <p:animEffect transition="in" filter="fade">
                                      <p:cBhvr>
                                        <p:cTn id="21" dur="1000"/>
                                        <p:tgtEl>
                                          <p:spTgt spid="15"/>
                                        </p:tgtEl>
                                      </p:cBhvr>
                                    </p:animEffect>
                                  </p:childTnLst>
                                </p:cTn>
                              </p:par>
                            </p:childTnLst>
                          </p:cTn>
                        </p:par>
                        <p:par>
                          <p:cTn id="22" fill="hold">
                            <p:stCondLst>
                              <p:cond delay="1520"/>
                            </p:stCondLst>
                            <p:childTnLst>
                              <p:par>
                                <p:cTn id="23" presetID="21"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1000"/>
                                        <p:tgtEl>
                                          <p:spTgt spid="5"/>
                                        </p:tgtEl>
                                      </p:cBhvr>
                                    </p:animEffect>
                                  </p:childTnLst>
                                </p:cTn>
                              </p:par>
                            </p:childTnLst>
                          </p:cTn>
                        </p:par>
                        <p:par>
                          <p:cTn id="26" fill="hold">
                            <p:stCondLst>
                              <p:cond delay="2520"/>
                            </p:stCondLst>
                            <p:childTnLst>
                              <p:par>
                                <p:cTn id="27" presetID="31"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300" fill="hold"/>
                                        <p:tgtEl>
                                          <p:spTgt spid="25"/>
                                        </p:tgtEl>
                                        <p:attrNameLst>
                                          <p:attrName>ppt_w</p:attrName>
                                        </p:attrNameLst>
                                      </p:cBhvr>
                                      <p:tavLst>
                                        <p:tav tm="0">
                                          <p:val>
                                            <p:fltVal val="0"/>
                                          </p:val>
                                        </p:tav>
                                        <p:tav tm="100000">
                                          <p:val>
                                            <p:strVal val="#ppt_w"/>
                                          </p:val>
                                        </p:tav>
                                      </p:tavLst>
                                    </p:anim>
                                    <p:anim calcmode="lin" valueType="num">
                                      <p:cBhvr>
                                        <p:cTn id="30" dur="300" fill="hold"/>
                                        <p:tgtEl>
                                          <p:spTgt spid="25"/>
                                        </p:tgtEl>
                                        <p:attrNameLst>
                                          <p:attrName>ppt_h</p:attrName>
                                        </p:attrNameLst>
                                      </p:cBhvr>
                                      <p:tavLst>
                                        <p:tav tm="0">
                                          <p:val>
                                            <p:fltVal val="0"/>
                                          </p:val>
                                        </p:tav>
                                        <p:tav tm="100000">
                                          <p:val>
                                            <p:strVal val="#ppt_h"/>
                                          </p:val>
                                        </p:tav>
                                      </p:tavLst>
                                    </p:anim>
                                    <p:anim calcmode="lin" valueType="num">
                                      <p:cBhvr>
                                        <p:cTn id="31" dur="300" fill="hold"/>
                                        <p:tgtEl>
                                          <p:spTgt spid="25"/>
                                        </p:tgtEl>
                                        <p:attrNameLst>
                                          <p:attrName>style.rotation</p:attrName>
                                        </p:attrNameLst>
                                      </p:cBhvr>
                                      <p:tavLst>
                                        <p:tav tm="0">
                                          <p:val>
                                            <p:fltVal val="90"/>
                                          </p:val>
                                        </p:tav>
                                        <p:tav tm="100000">
                                          <p:val>
                                            <p:fltVal val="0"/>
                                          </p:val>
                                        </p:tav>
                                      </p:tavLst>
                                    </p:anim>
                                    <p:animEffect transition="in" filter="fade">
                                      <p:cBhvr>
                                        <p:cTn id="32" dur="300"/>
                                        <p:tgtEl>
                                          <p:spTgt spid="25"/>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300" fill="hold"/>
                                        <p:tgtEl>
                                          <p:spTgt spid="24"/>
                                        </p:tgtEl>
                                        <p:attrNameLst>
                                          <p:attrName>ppt_w</p:attrName>
                                        </p:attrNameLst>
                                      </p:cBhvr>
                                      <p:tavLst>
                                        <p:tav tm="0">
                                          <p:val>
                                            <p:fltVal val="0"/>
                                          </p:val>
                                        </p:tav>
                                        <p:tav tm="100000">
                                          <p:val>
                                            <p:strVal val="#ppt_w"/>
                                          </p:val>
                                        </p:tav>
                                      </p:tavLst>
                                    </p:anim>
                                    <p:anim calcmode="lin" valueType="num">
                                      <p:cBhvr>
                                        <p:cTn id="36" dur="300" fill="hold"/>
                                        <p:tgtEl>
                                          <p:spTgt spid="24"/>
                                        </p:tgtEl>
                                        <p:attrNameLst>
                                          <p:attrName>ppt_h</p:attrName>
                                        </p:attrNameLst>
                                      </p:cBhvr>
                                      <p:tavLst>
                                        <p:tav tm="0">
                                          <p:val>
                                            <p:fltVal val="0"/>
                                          </p:val>
                                        </p:tav>
                                        <p:tav tm="100000">
                                          <p:val>
                                            <p:strVal val="#ppt_h"/>
                                          </p:val>
                                        </p:tav>
                                      </p:tavLst>
                                    </p:anim>
                                    <p:anim calcmode="lin" valueType="num">
                                      <p:cBhvr>
                                        <p:cTn id="37" dur="300" fill="hold"/>
                                        <p:tgtEl>
                                          <p:spTgt spid="24"/>
                                        </p:tgtEl>
                                        <p:attrNameLst>
                                          <p:attrName>style.rotation</p:attrName>
                                        </p:attrNameLst>
                                      </p:cBhvr>
                                      <p:tavLst>
                                        <p:tav tm="0">
                                          <p:val>
                                            <p:fltVal val="90"/>
                                          </p:val>
                                        </p:tav>
                                        <p:tav tm="100000">
                                          <p:val>
                                            <p:fltVal val="0"/>
                                          </p:val>
                                        </p:tav>
                                      </p:tavLst>
                                    </p:anim>
                                    <p:animEffect transition="in" filter="fade">
                                      <p:cBhvr>
                                        <p:cTn id="38" dur="300"/>
                                        <p:tgtEl>
                                          <p:spTgt spid="24"/>
                                        </p:tgtEl>
                                      </p:cBhvr>
                                    </p:animEffect>
                                  </p:childTnLst>
                                </p:cTn>
                              </p:par>
                            </p:childTnLst>
                          </p:cTn>
                        </p:par>
                        <p:par>
                          <p:cTn id="39" fill="hold">
                            <p:stCondLst>
                              <p:cond delay="282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332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53" presetClass="entr" presetSubtype="16" fill="hold" grpId="0" nodeType="withEffect">
                                  <p:stCondLst>
                                    <p:cond delay="10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par>
                                <p:cTn id="68" presetID="53" presetClass="entr" presetSubtype="16" fill="hold" grpId="0" nodeType="withEffect">
                                  <p:stCondLst>
                                    <p:cond delay="3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childTnLst>
                          </p:cTn>
                        </p:par>
                        <p:par>
                          <p:cTn id="73" fill="hold">
                            <p:stCondLst>
                              <p:cond delay="4120"/>
                            </p:stCondLst>
                            <p:childTnLst>
                              <p:par>
                                <p:cTn id="74" presetID="31" presetClass="entr" presetSubtype="0"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p:cTn id="76" dur="400" fill="hold"/>
                                        <p:tgtEl>
                                          <p:spTgt spid="10"/>
                                        </p:tgtEl>
                                        <p:attrNameLst>
                                          <p:attrName>ppt_w</p:attrName>
                                        </p:attrNameLst>
                                      </p:cBhvr>
                                      <p:tavLst>
                                        <p:tav tm="0">
                                          <p:val>
                                            <p:fltVal val="0"/>
                                          </p:val>
                                        </p:tav>
                                        <p:tav tm="100000">
                                          <p:val>
                                            <p:strVal val="#ppt_w"/>
                                          </p:val>
                                        </p:tav>
                                      </p:tavLst>
                                    </p:anim>
                                    <p:anim calcmode="lin" valueType="num">
                                      <p:cBhvr>
                                        <p:cTn id="77" dur="400" fill="hold"/>
                                        <p:tgtEl>
                                          <p:spTgt spid="10"/>
                                        </p:tgtEl>
                                        <p:attrNameLst>
                                          <p:attrName>ppt_h</p:attrName>
                                        </p:attrNameLst>
                                      </p:cBhvr>
                                      <p:tavLst>
                                        <p:tav tm="0">
                                          <p:val>
                                            <p:fltVal val="0"/>
                                          </p:val>
                                        </p:tav>
                                        <p:tav tm="100000">
                                          <p:val>
                                            <p:strVal val="#ppt_h"/>
                                          </p:val>
                                        </p:tav>
                                      </p:tavLst>
                                    </p:anim>
                                    <p:anim calcmode="lin" valueType="num">
                                      <p:cBhvr>
                                        <p:cTn id="78" dur="400" fill="hold"/>
                                        <p:tgtEl>
                                          <p:spTgt spid="10"/>
                                        </p:tgtEl>
                                        <p:attrNameLst>
                                          <p:attrName>style.rotation</p:attrName>
                                        </p:attrNameLst>
                                      </p:cBhvr>
                                      <p:tavLst>
                                        <p:tav tm="0">
                                          <p:val>
                                            <p:fltVal val="90"/>
                                          </p:val>
                                        </p:tav>
                                        <p:tav tm="100000">
                                          <p:val>
                                            <p:fltVal val="0"/>
                                          </p:val>
                                        </p:tav>
                                      </p:tavLst>
                                    </p:anim>
                                    <p:animEffect transition="in" filter="fade">
                                      <p:cBhvr>
                                        <p:cTn id="79" dur="400"/>
                                        <p:tgtEl>
                                          <p:spTgt spid="10"/>
                                        </p:tgtEl>
                                      </p:cBhvr>
                                    </p:animEffect>
                                  </p:childTnLst>
                                </p:cTn>
                              </p:par>
                            </p:childTnLst>
                          </p:cTn>
                        </p:par>
                        <p:par>
                          <p:cTn id="80" fill="hold">
                            <p:stCondLst>
                              <p:cond delay="4520"/>
                            </p:stCondLst>
                            <p:childTnLst>
                              <p:par>
                                <p:cTn id="81" presetID="22" presetClass="entr" presetSubtype="8"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left)">
                                      <p:cBhvr>
                                        <p:cTn id="83" dur="500"/>
                                        <p:tgtEl>
                                          <p:spTgt spid="20"/>
                                        </p:tgtEl>
                                      </p:cBhvr>
                                    </p:animEffect>
                                  </p:childTnLst>
                                </p:cTn>
                              </p:par>
                            </p:childTnLst>
                          </p:cTn>
                        </p:par>
                        <p:par>
                          <p:cTn id="84" fill="hold">
                            <p:stCondLst>
                              <p:cond delay="5020"/>
                            </p:stCondLst>
                            <p:childTnLst>
                              <p:par>
                                <p:cTn id="85" presetID="31"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400" fill="hold"/>
                                        <p:tgtEl>
                                          <p:spTgt spid="12"/>
                                        </p:tgtEl>
                                        <p:attrNameLst>
                                          <p:attrName>ppt_w</p:attrName>
                                        </p:attrNameLst>
                                      </p:cBhvr>
                                      <p:tavLst>
                                        <p:tav tm="0">
                                          <p:val>
                                            <p:fltVal val="0"/>
                                          </p:val>
                                        </p:tav>
                                        <p:tav tm="100000">
                                          <p:val>
                                            <p:strVal val="#ppt_w"/>
                                          </p:val>
                                        </p:tav>
                                      </p:tavLst>
                                    </p:anim>
                                    <p:anim calcmode="lin" valueType="num">
                                      <p:cBhvr>
                                        <p:cTn id="88" dur="400" fill="hold"/>
                                        <p:tgtEl>
                                          <p:spTgt spid="12"/>
                                        </p:tgtEl>
                                        <p:attrNameLst>
                                          <p:attrName>ppt_h</p:attrName>
                                        </p:attrNameLst>
                                      </p:cBhvr>
                                      <p:tavLst>
                                        <p:tav tm="0">
                                          <p:val>
                                            <p:fltVal val="0"/>
                                          </p:val>
                                        </p:tav>
                                        <p:tav tm="100000">
                                          <p:val>
                                            <p:strVal val="#ppt_h"/>
                                          </p:val>
                                        </p:tav>
                                      </p:tavLst>
                                    </p:anim>
                                    <p:anim calcmode="lin" valueType="num">
                                      <p:cBhvr>
                                        <p:cTn id="89" dur="400" fill="hold"/>
                                        <p:tgtEl>
                                          <p:spTgt spid="12"/>
                                        </p:tgtEl>
                                        <p:attrNameLst>
                                          <p:attrName>style.rotation</p:attrName>
                                        </p:attrNameLst>
                                      </p:cBhvr>
                                      <p:tavLst>
                                        <p:tav tm="0">
                                          <p:val>
                                            <p:fltVal val="90"/>
                                          </p:val>
                                        </p:tav>
                                        <p:tav tm="100000">
                                          <p:val>
                                            <p:fltVal val="0"/>
                                          </p:val>
                                        </p:tav>
                                      </p:tavLst>
                                    </p:anim>
                                    <p:animEffect transition="in" filter="fade">
                                      <p:cBhvr>
                                        <p:cTn id="90" dur="400"/>
                                        <p:tgtEl>
                                          <p:spTgt spid="12"/>
                                        </p:tgtEl>
                                      </p:cBhvr>
                                    </p:animEffect>
                                  </p:childTnLst>
                                </p:cTn>
                              </p:par>
                            </p:childTnLst>
                          </p:cTn>
                        </p:par>
                        <p:par>
                          <p:cTn id="91" fill="hold">
                            <p:stCondLst>
                              <p:cond delay="5420"/>
                            </p:stCondLst>
                            <p:childTnLst>
                              <p:par>
                                <p:cTn id="92" presetID="22" presetClass="entr" presetSubtype="8"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par>
                          <p:cTn id="95" fill="hold">
                            <p:stCondLst>
                              <p:cond delay="5920"/>
                            </p:stCondLst>
                            <p:childTnLst>
                              <p:par>
                                <p:cTn id="96" presetID="31" presetClass="entr" presetSubtype="0"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p:cTn id="98" dur="400" fill="hold"/>
                                        <p:tgtEl>
                                          <p:spTgt spid="14"/>
                                        </p:tgtEl>
                                        <p:attrNameLst>
                                          <p:attrName>ppt_w</p:attrName>
                                        </p:attrNameLst>
                                      </p:cBhvr>
                                      <p:tavLst>
                                        <p:tav tm="0">
                                          <p:val>
                                            <p:fltVal val="0"/>
                                          </p:val>
                                        </p:tav>
                                        <p:tav tm="100000">
                                          <p:val>
                                            <p:strVal val="#ppt_w"/>
                                          </p:val>
                                        </p:tav>
                                      </p:tavLst>
                                    </p:anim>
                                    <p:anim calcmode="lin" valueType="num">
                                      <p:cBhvr>
                                        <p:cTn id="99" dur="400" fill="hold"/>
                                        <p:tgtEl>
                                          <p:spTgt spid="14"/>
                                        </p:tgtEl>
                                        <p:attrNameLst>
                                          <p:attrName>ppt_h</p:attrName>
                                        </p:attrNameLst>
                                      </p:cBhvr>
                                      <p:tavLst>
                                        <p:tav tm="0">
                                          <p:val>
                                            <p:fltVal val="0"/>
                                          </p:val>
                                        </p:tav>
                                        <p:tav tm="100000">
                                          <p:val>
                                            <p:strVal val="#ppt_h"/>
                                          </p:val>
                                        </p:tav>
                                      </p:tavLst>
                                    </p:anim>
                                    <p:anim calcmode="lin" valueType="num">
                                      <p:cBhvr>
                                        <p:cTn id="100" dur="400" fill="hold"/>
                                        <p:tgtEl>
                                          <p:spTgt spid="14"/>
                                        </p:tgtEl>
                                        <p:attrNameLst>
                                          <p:attrName>style.rotation</p:attrName>
                                        </p:attrNameLst>
                                      </p:cBhvr>
                                      <p:tavLst>
                                        <p:tav tm="0">
                                          <p:val>
                                            <p:fltVal val="90"/>
                                          </p:val>
                                        </p:tav>
                                        <p:tav tm="100000">
                                          <p:val>
                                            <p:fltVal val="0"/>
                                          </p:val>
                                        </p:tav>
                                      </p:tavLst>
                                    </p:anim>
                                    <p:animEffect transition="in" filter="fade">
                                      <p:cBhvr>
                                        <p:cTn id="101" dur="400"/>
                                        <p:tgtEl>
                                          <p:spTgt spid="14"/>
                                        </p:tgtEl>
                                      </p:cBhvr>
                                    </p:animEffect>
                                  </p:childTnLst>
                                </p:cTn>
                              </p:par>
                            </p:childTnLst>
                          </p:cTn>
                        </p:par>
                        <p:par>
                          <p:cTn id="102" fill="hold">
                            <p:stCondLst>
                              <p:cond delay="6320"/>
                            </p:stCondLst>
                            <p:childTnLst>
                              <p:par>
                                <p:cTn id="103" presetID="22" presetClass="entr" presetSubtype="8" fill="hold" grpId="0" nodeType="after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wipe(left)">
                                      <p:cBhvr>
                                        <p:cTn id="105" dur="500"/>
                                        <p:tgtEl>
                                          <p:spTgt spid="22"/>
                                        </p:tgtEl>
                                      </p:cBhvr>
                                    </p:animEffect>
                                  </p:childTnLst>
                                </p:cTn>
                              </p:par>
                            </p:childTnLst>
                          </p:cTn>
                        </p:par>
                        <p:par>
                          <p:cTn id="106" fill="hold">
                            <p:stCondLst>
                              <p:cond delay="6820"/>
                            </p:stCondLst>
                            <p:childTnLst>
                              <p:par>
                                <p:cTn id="107" presetID="31" presetClass="entr" presetSubtype="0"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p:cTn id="109" dur="400" fill="hold"/>
                                        <p:tgtEl>
                                          <p:spTgt spid="18"/>
                                        </p:tgtEl>
                                        <p:attrNameLst>
                                          <p:attrName>ppt_w</p:attrName>
                                        </p:attrNameLst>
                                      </p:cBhvr>
                                      <p:tavLst>
                                        <p:tav tm="0">
                                          <p:val>
                                            <p:fltVal val="0"/>
                                          </p:val>
                                        </p:tav>
                                        <p:tav tm="100000">
                                          <p:val>
                                            <p:strVal val="#ppt_w"/>
                                          </p:val>
                                        </p:tav>
                                      </p:tavLst>
                                    </p:anim>
                                    <p:anim calcmode="lin" valueType="num">
                                      <p:cBhvr>
                                        <p:cTn id="110" dur="400" fill="hold"/>
                                        <p:tgtEl>
                                          <p:spTgt spid="18"/>
                                        </p:tgtEl>
                                        <p:attrNameLst>
                                          <p:attrName>ppt_h</p:attrName>
                                        </p:attrNameLst>
                                      </p:cBhvr>
                                      <p:tavLst>
                                        <p:tav tm="0">
                                          <p:val>
                                            <p:fltVal val="0"/>
                                          </p:val>
                                        </p:tav>
                                        <p:tav tm="100000">
                                          <p:val>
                                            <p:strVal val="#ppt_h"/>
                                          </p:val>
                                        </p:tav>
                                      </p:tavLst>
                                    </p:anim>
                                    <p:anim calcmode="lin" valueType="num">
                                      <p:cBhvr>
                                        <p:cTn id="111" dur="400" fill="hold"/>
                                        <p:tgtEl>
                                          <p:spTgt spid="18"/>
                                        </p:tgtEl>
                                        <p:attrNameLst>
                                          <p:attrName>style.rotation</p:attrName>
                                        </p:attrNameLst>
                                      </p:cBhvr>
                                      <p:tavLst>
                                        <p:tav tm="0">
                                          <p:val>
                                            <p:fltVal val="90"/>
                                          </p:val>
                                        </p:tav>
                                        <p:tav tm="100000">
                                          <p:val>
                                            <p:fltVal val="0"/>
                                          </p:val>
                                        </p:tav>
                                      </p:tavLst>
                                    </p:anim>
                                    <p:animEffect transition="in" filter="fade">
                                      <p:cBhvr>
                                        <p:cTn id="112" dur="400"/>
                                        <p:tgtEl>
                                          <p:spTgt spid="18"/>
                                        </p:tgtEl>
                                      </p:cBhvr>
                                    </p:animEffect>
                                  </p:childTnLst>
                                </p:cTn>
                              </p:par>
                            </p:childTnLst>
                          </p:cTn>
                        </p:par>
                        <p:par>
                          <p:cTn id="113" fill="hold">
                            <p:stCondLst>
                              <p:cond delay="7220"/>
                            </p:stCondLst>
                            <p:childTnLst>
                              <p:par>
                                <p:cTn id="114" presetID="22" presetClass="entr" presetSubtype="8" fill="hold" grpId="0"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wipe(left)">
                                      <p:cBhvr>
                                        <p:cTn id="1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p:bldP spid="11" grpId="0" animBg="1"/>
      <p:bldP spid="12" grpId="0"/>
      <p:bldP spid="13" grpId="0" animBg="1"/>
      <p:bldP spid="14" grpId="0"/>
      <p:bldP spid="15" grpId="0" animBg="1"/>
      <p:bldP spid="16" grpId="0" animBg="1"/>
      <p:bldP spid="17" grpId="0" animBg="1"/>
      <p:bldP spid="18" grpId="0"/>
      <p:bldP spid="19" grpId="0" animBg="1"/>
      <p:bldP spid="20" grpId="0"/>
      <p:bldP spid="21" grpId="0"/>
      <p:bldP spid="22" grpId="0"/>
      <p:bldP spid="23"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61" name="圆角矩形 6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89960" y="827738"/>
            <a:ext cx="5040560" cy="504055"/>
          </a:xfrm>
        </p:spPr>
        <p:txBody>
          <a:bodyPr>
            <a:noAutofit/>
          </a:bodyPr>
          <a:lstStyle/>
          <a:p>
            <a:r>
              <a:rPr lang="zh-CN" altLang="en-US" sz="4000" b="1" dirty="0" smtClean="0">
                <a:solidFill>
                  <a:schemeClr val="bg1">
                    <a:lumMod val="65000"/>
                  </a:schemeClr>
                </a:solidFill>
              </a:rPr>
              <a:t>资金分配</a:t>
            </a:r>
            <a:endParaRPr lang="zh-CN" altLang="en-US" sz="4000" b="1" dirty="0">
              <a:solidFill>
                <a:schemeClr val="bg1">
                  <a:lumMod val="65000"/>
                </a:schemeClr>
              </a:solidFill>
            </a:endParaRPr>
          </a:p>
        </p:txBody>
      </p:sp>
      <p:grpSp>
        <p:nvGrpSpPr>
          <p:cNvPr id="194" name="组合 193"/>
          <p:cNvGrpSpPr/>
          <p:nvPr/>
        </p:nvGrpSpPr>
        <p:grpSpPr>
          <a:xfrm>
            <a:off x="695328" y="1713300"/>
            <a:ext cx="5249757" cy="1584178"/>
            <a:chOff x="695327" y="1340768"/>
            <a:chExt cx="5249757" cy="1584178"/>
          </a:xfrm>
        </p:grpSpPr>
        <p:grpSp>
          <p:nvGrpSpPr>
            <p:cNvPr id="176" name="组合 175"/>
            <p:cNvGrpSpPr/>
            <p:nvPr/>
          </p:nvGrpSpPr>
          <p:grpSpPr>
            <a:xfrm>
              <a:off x="695327" y="1340768"/>
              <a:ext cx="5249757" cy="1584178"/>
              <a:chOff x="695327" y="1340768"/>
              <a:chExt cx="5249757" cy="1584178"/>
            </a:xfrm>
          </p:grpSpPr>
          <p:sp>
            <p:nvSpPr>
              <p:cNvPr id="171" name="任意多边形 170"/>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p:cNvGrpSpPr/>
              <p:nvPr/>
            </p:nvGrpSpPr>
            <p:grpSpPr>
              <a:xfrm>
                <a:off x="695327" y="1340768"/>
                <a:ext cx="2429687" cy="1584178"/>
                <a:chOff x="695327" y="1340768"/>
                <a:chExt cx="2429687" cy="1584178"/>
              </a:xfrm>
            </p:grpSpPr>
            <p:sp>
              <p:nvSpPr>
                <p:cNvPr id="3" name="同侧圆角矩形 2"/>
                <p:cNvSpPr/>
                <p:nvPr/>
              </p:nvSpPr>
              <p:spPr>
                <a:xfrm rot="16200000">
                  <a:off x="1019399" y="1016696"/>
                  <a:ext cx="1584178" cy="2232321"/>
                </a:xfrm>
                <a:prstGeom prst="round2Same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等腰三角形 4"/>
                <p:cNvSpPr/>
                <p:nvPr/>
              </p:nvSpPr>
              <p:spPr>
                <a:xfrm rot="5400000">
                  <a:off x="2872986" y="2024844"/>
                  <a:ext cx="288032" cy="216024"/>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80" name="TextBox 26"/>
            <p:cNvSpPr txBox="1"/>
            <p:nvPr/>
          </p:nvSpPr>
          <p:spPr>
            <a:xfrm>
              <a:off x="977971" y="191741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广告费用</a:t>
              </a:r>
            </a:p>
          </p:txBody>
        </p:sp>
        <p:sp>
          <p:nvSpPr>
            <p:cNvPr id="81" name="TextBox 29"/>
            <p:cNvSpPr txBox="1"/>
            <p:nvPr/>
          </p:nvSpPr>
          <p:spPr>
            <a:xfrm>
              <a:off x="3503713" y="171184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8</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82" name="TextBox 29"/>
            <p:cNvSpPr txBox="1"/>
            <p:nvPr/>
          </p:nvSpPr>
          <p:spPr>
            <a:xfrm>
              <a:off x="3503712" y="214446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包括：户外广告、短信广告、微信广告等费用</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5" name="组合 194"/>
          <p:cNvGrpSpPr/>
          <p:nvPr/>
        </p:nvGrpSpPr>
        <p:grpSpPr>
          <a:xfrm>
            <a:off x="6245228" y="1713300"/>
            <a:ext cx="5249757" cy="1584178"/>
            <a:chOff x="6245227" y="1340768"/>
            <a:chExt cx="5249757" cy="1584178"/>
          </a:xfrm>
        </p:grpSpPr>
        <p:grpSp>
          <p:nvGrpSpPr>
            <p:cNvPr id="189" name="组合 188"/>
            <p:cNvGrpSpPr/>
            <p:nvPr/>
          </p:nvGrpSpPr>
          <p:grpSpPr>
            <a:xfrm>
              <a:off x="6245227" y="1340768"/>
              <a:ext cx="5249757" cy="1584178"/>
              <a:chOff x="695327" y="1340768"/>
              <a:chExt cx="5249757" cy="1584178"/>
            </a:xfrm>
          </p:grpSpPr>
          <p:sp>
            <p:nvSpPr>
              <p:cNvPr id="190" name="任意多边形 189"/>
              <p:cNvSpPr/>
              <p:nvPr/>
            </p:nvSpPr>
            <p:spPr>
              <a:xfrm rot="5400000">
                <a:off x="3652066" y="631927"/>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91" name="组合 190"/>
              <p:cNvGrpSpPr/>
              <p:nvPr/>
            </p:nvGrpSpPr>
            <p:grpSpPr>
              <a:xfrm>
                <a:off x="695327" y="1340768"/>
                <a:ext cx="2429687" cy="1584178"/>
                <a:chOff x="695327" y="1340768"/>
                <a:chExt cx="2429687" cy="1584178"/>
              </a:xfrm>
            </p:grpSpPr>
            <p:sp>
              <p:nvSpPr>
                <p:cNvPr id="192" name="同侧圆角矩形 191"/>
                <p:cNvSpPr/>
                <p:nvPr/>
              </p:nvSpPr>
              <p:spPr>
                <a:xfrm rot="16200000">
                  <a:off x="1019399" y="1016696"/>
                  <a:ext cx="1584178" cy="2232321"/>
                </a:xfrm>
                <a:prstGeom prst="round2Same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3" name="等腰三角形 192"/>
                <p:cNvSpPr/>
                <p:nvPr/>
              </p:nvSpPr>
              <p:spPr>
                <a:xfrm rot="5400000">
                  <a:off x="2872986" y="2024844"/>
                  <a:ext cx="288032" cy="216024"/>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88" name="TextBox 26"/>
            <p:cNvSpPr txBox="1"/>
            <p:nvPr/>
          </p:nvSpPr>
          <p:spPr>
            <a:xfrm>
              <a:off x="6508695" y="191741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物料费用</a:t>
              </a:r>
            </a:p>
          </p:txBody>
        </p:sp>
        <p:sp>
          <p:nvSpPr>
            <p:cNvPr id="89" name="TextBox 29"/>
            <p:cNvSpPr txBox="1"/>
            <p:nvPr/>
          </p:nvSpPr>
          <p:spPr>
            <a:xfrm>
              <a:off x="9093456" y="171184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4</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90" name="TextBox 29"/>
            <p:cNvSpPr txBox="1"/>
            <p:nvPr/>
          </p:nvSpPr>
          <p:spPr>
            <a:xfrm>
              <a:off x="9093455" y="214446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包括：广告物料、接待物料、场地物料等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6" name="组合 195"/>
          <p:cNvGrpSpPr/>
          <p:nvPr/>
        </p:nvGrpSpPr>
        <p:grpSpPr>
          <a:xfrm>
            <a:off x="695329" y="3453251"/>
            <a:ext cx="5249756" cy="1584179"/>
            <a:chOff x="695328" y="3080719"/>
            <a:chExt cx="5249756" cy="1584178"/>
          </a:xfrm>
        </p:grpSpPr>
        <p:grpSp>
          <p:nvGrpSpPr>
            <p:cNvPr id="177" name="组合 176"/>
            <p:cNvGrpSpPr/>
            <p:nvPr/>
          </p:nvGrpSpPr>
          <p:grpSpPr>
            <a:xfrm>
              <a:off x="695328" y="3080719"/>
              <a:ext cx="5249756" cy="1584178"/>
              <a:chOff x="695328" y="3080719"/>
              <a:chExt cx="5249756" cy="1584178"/>
            </a:xfrm>
          </p:grpSpPr>
          <p:sp>
            <p:nvSpPr>
              <p:cNvPr id="172" name="任意多边形 171"/>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合 28"/>
              <p:cNvGrpSpPr/>
              <p:nvPr/>
            </p:nvGrpSpPr>
            <p:grpSpPr>
              <a:xfrm>
                <a:off x="695328" y="3080719"/>
                <a:ext cx="2429686" cy="1584178"/>
                <a:chOff x="695328" y="3080719"/>
                <a:chExt cx="2429686" cy="1584178"/>
              </a:xfrm>
            </p:grpSpPr>
            <p:sp>
              <p:nvSpPr>
                <p:cNvPr id="135" name="同侧圆角矩形 134"/>
                <p:cNvSpPr/>
                <p:nvPr/>
              </p:nvSpPr>
              <p:spPr>
                <a:xfrm rot="16200000">
                  <a:off x="1019401" y="2756646"/>
                  <a:ext cx="1584178" cy="2232324"/>
                </a:xfrm>
                <a:prstGeom prst="round2Same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6" name="等腰三角形 135"/>
                <p:cNvSpPr/>
                <p:nvPr/>
              </p:nvSpPr>
              <p:spPr>
                <a:xfrm rot="5400000">
                  <a:off x="2872986" y="3764795"/>
                  <a:ext cx="288032" cy="216024"/>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96" name="TextBox 26"/>
            <p:cNvSpPr txBox="1"/>
            <p:nvPr/>
          </p:nvSpPr>
          <p:spPr>
            <a:xfrm>
              <a:off x="977971" y="3679537"/>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场租费用</a:t>
              </a:r>
            </a:p>
          </p:txBody>
        </p:sp>
        <p:sp>
          <p:nvSpPr>
            <p:cNvPr id="97" name="TextBox 29"/>
            <p:cNvSpPr txBox="1"/>
            <p:nvPr/>
          </p:nvSpPr>
          <p:spPr>
            <a:xfrm>
              <a:off x="3503713" y="3741093"/>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1</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grpSp>
      <p:grpSp>
        <p:nvGrpSpPr>
          <p:cNvPr id="197" name="组合 196"/>
          <p:cNvGrpSpPr/>
          <p:nvPr/>
        </p:nvGrpSpPr>
        <p:grpSpPr>
          <a:xfrm>
            <a:off x="6245229" y="3453251"/>
            <a:ext cx="5249756" cy="1584179"/>
            <a:chOff x="6245228" y="3080719"/>
            <a:chExt cx="5249756" cy="1584178"/>
          </a:xfrm>
        </p:grpSpPr>
        <p:grpSp>
          <p:nvGrpSpPr>
            <p:cNvPr id="179" name="组合 178"/>
            <p:cNvGrpSpPr/>
            <p:nvPr/>
          </p:nvGrpSpPr>
          <p:grpSpPr>
            <a:xfrm>
              <a:off x="6245228" y="3080719"/>
              <a:ext cx="5249756" cy="1584178"/>
              <a:chOff x="695328" y="3080719"/>
              <a:chExt cx="5249756" cy="1584178"/>
            </a:xfrm>
          </p:grpSpPr>
          <p:sp>
            <p:nvSpPr>
              <p:cNvPr id="180" name="任意多边形 179"/>
              <p:cNvSpPr/>
              <p:nvPr/>
            </p:nvSpPr>
            <p:spPr>
              <a:xfrm rot="5400000">
                <a:off x="3652066" y="2371878"/>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81" name="组合 180"/>
              <p:cNvGrpSpPr/>
              <p:nvPr/>
            </p:nvGrpSpPr>
            <p:grpSpPr>
              <a:xfrm>
                <a:off x="695328" y="3080719"/>
                <a:ext cx="2429686" cy="1584178"/>
                <a:chOff x="695328" y="3080719"/>
                <a:chExt cx="2429686" cy="1584178"/>
              </a:xfrm>
            </p:grpSpPr>
            <p:sp>
              <p:nvSpPr>
                <p:cNvPr id="182" name="同侧圆角矩形 181"/>
                <p:cNvSpPr/>
                <p:nvPr/>
              </p:nvSpPr>
              <p:spPr>
                <a:xfrm rot="16200000">
                  <a:off x="1019401" y="2756646"/>
                  <a:ext cx="1584178" cy="2232324"/>
                </a:xfrm>
                <a:prstGeom prst="round2Same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3" name="等腰三角形 182"/>
                <p:cNvSpPr/>
                <p:nvPr/>
              </p:nvSpPr>
              <p:spPr>
                <a:xfrm rot="5400000">
                  <a:off x="2872986" y="3764795"/>
                  <a:ext cx="288032" cy="216024"/>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04" name="TextBox 26"/>
            <p:cNvSpPr txBox="1"/>
            <p:nvPr/>
          </p:nvSpPr>
          <p:spPr>
            <a:xfrm>
              <a:off x="6508695" y="3679537"/>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演出费用</a:t>
              </a:r>
            </a:p>
          </p:txBody>
        </p:sp>
        <p:sp>
          <p:nvSpPr>
            <p:cNvPr id="105" name="TextBox 29"/>
            <p:cNvSpPr txBox="1"/>
            <p:nvPr/>
          </p:nvSpPr>
          <p:spPr>
            <a:xfrm>
              <a:off x="9093456" y="3473966"/>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2</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06" name="TextBox 29"/>
            <p:cNvSpPr txBox="1"/>
            <p:nvPr/>
          </p:nvSpPr>
          <p:spPr>
            <a:xfrm>
              <a:off x="9093455" y="3906595"/>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包括：演员工资、服装、道具等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9" name="组合 198"/>
          <p:cNvGrpSpPr/>
          <p:nvPr/>
        </p:nvGrpSpPr>
        <p:grpSpPr>
          <a:xfrm>
            <a:off x="6245229" y="5193200"/>
            <a:ext cx="5249756" cy="1584178"/>
            <a:chOff x="6245228" y="4820670"/>
            <a:chExt cx="5249756" cy="1584178"/>
          </a:xfrm>
        </p:grpSpPr>
        <p:grpSp>
          <p:nvGrpSpPr>
            <p:cNvPr id="184" name="组合 183"/>
            <p:cNvGrpSpPr/>
            <p:nvPr/>
          </p:nvGrpSpPr>
          <p:grpSpPr>
            <a:xfrm>
              <a:off x="6245228" y="4820670"/>
              <a:ext cx="5249756" cy="1584178"/>
              <a:chOff x="695328" y="4820670"/>
              <a:chExt cx="5249756" cy="1584178"/>
            </a:xfrm>
          </p:grpSpPr>
          <p:sp>
            <p:nvSpPr>
              <p:cNvPr id="185" name="任意多边形 184"/>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86" name="组合 185"/>
              <p:cNvGrpSpPr/>
              <p:nvPr/>
            </p:nvGrpSpPr>
            <p:grpSpPr>
              <a:xfrm>
                <a:off x="695328" y="4820670"/>
                <a:ext cx="2429686" cy="1584178"/>
                <a:chOff x="695328" y="4820670"/>
                <a:chExt cx="2429686" cy="1584178"/>
              </a:xfrm>
            </p:grpSpPr>
            <p:sp>
              <p:nvSpPr>
                <p:cNvPr id="187" name="同侧圆角矩形 186"/>
                <p:cNvSpPr/>
                <p:nvPr/>
              </p:nvSpPr>
              <p:spPr>
                <a:xfrm rot="16200000">
                  <a:off x="1019401" y="4496597"/>
                  <a:ext cx="1584178" cy="2232324"/>
                </a:xfrm>
                <a:prstGeom prst="round2Same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8" name="等腰三角形 187"/>
                <p:cNvSpPr/>
                <p:nvPr/>
              </p:nvSpPr>
              <p:spPr>
                <a:xfrm rot="5400000">
                  <a:off x="2872986" y="5504746"/>
                  <a:ext cx="288032" cy="216024"/>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19" name="TextBox 26"/>
            <p:cNvSpPr txBox="1"/>
            <p:nvPr/>
          </p:nvSpPr>
          <p:spPr>
            <a:xfrm>
              <a:off x="6508695" y="540356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人员费用</a:t>
              </a:r>
            </a:p>
          </p:txBody>
        </p:sp>
        <p:sp>
          <p:nvSpPr>
            <p:cNvPr id="120" name="TextBox 29"/>
            <p:cNvSpPr txBox="1"/>
            <p:nvPr/>
          </p:nvSpPr>
          <p:spPr>
            <a:xfrm>
              <a:off x="9093456" y="5197991"/>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1</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21" name="TextBox 29"/>
            <p:cNvSpPr txBox="1"/>
            <p:nvPr/>
          </p:nvSpPr>
          <p:spPr>
            <a:xfrm>
              <a:off x="9093455" y="5630619"/>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包括：工作人员补贴、加班费、义工费等</a:t>
              </a:r>
              <a:endParaRPr lang="en-US" altLang="zh-CN" sz="1467" dirty="0">
                <a:solidFill>
                  <a:schemeClr val="tx1">
                    <a:lumMod val="75000"/>
                    <a:lumOff val="25000"/>
                  </a:schemeClr>
                </a:solidFill>
                <a:latin typeface="微软雅黑" pitchFamily="34" charset="-122"/>
                <a:ea typeface="微软雅黑" pitchFamily="34" charset="-122"/>
              </a:endParaRPr>
            </a:p>
          </p:txBody>
        </p:sp>
      </p:grpSp>
      <p:grpSp>
        <p:nvGrpSpPr>
          <p:cNvPr id="198" name="组合 197"/>
          <p:cNvGrpSpPr/>
          <p:nvPr/>
        </p:nvGrpSpPr>
        <p:grpSpPr>
          <a:xfrm>
            <a:off x="695329" y="5193200"/>
            <a:ext cx="5249756" cy="1584178"/>
            <a:chOff x="695328" y="4820670"/>
            <a:chExt cx="5249756" cy="1584178"/>
          </a:xfrm>
        </p:grpSpPr>
        <p:grpSp>
          <p:nvGrpSpPr>
            <p:cNvPr id="178" name="组合 177"/>
            <p:cNvGrpSpPr/>
            <p:nvPr/>
          </p:nvGrpSpPr>
          <p:grpSpPr>
            <a:xfrm>
              <a:off x="695328" y="4820670"/>
              <a:ext cx="5249756" cy="1584178"/>
              <a:chOff x="695328" y="4820670"/>
              <a:chExt cx="5249756" cy="1584178"/>
            </a:xfrm>
          </p:grpSpPr>
          <p:sp>
            <p:nvSpPr>
              <p:cNvPr id="174" name="任意多边形 173"/>
              <p:cNvSpPr/>
              <p:nvPr/>
            </p:nvSpPr>
            <p:spPr>
              <a:xfrm rot="5400000">
                <a:off x="3652066" y="4111829"/>
                <a:ext cx="1584175" cy="3001860"/>
              </a:xfrm>
              <a:custGeom>
                <a:avLst/>
                <a:gdLst>
                  <a:gd name="connsiteX0" fmla="*/ 0 w 1584175"/>
                  <a:gd name="connsiteY0" fmla="*/ 3001860 h 3001860"/>
                  <a:gd name="connsiteX1" fmla="*/ 0 w 1584175"/>
                  <a:gd name="connsiteY1" fmla="*/ 168778 h 3001860"/>
                  <a:gd name="connsiteX2" fmla="*/ 168778 w 1584175"/>
                  <a:gd name="connsiteY2" fmla="*/ 0 h 3001860"/>
                  <a:gd name="connsiteX3" fmla="*/ 1415397 w 1584175"/>
                  <a:gd name="connsiteY3" fmla="*/ 0 h 3001860"/>
                  <a:gd name="connsiteX4" fmla="*/ 1584175 w 1584175"/>
                  <a:gd name="connsiteY4" fmla="*/ 168778 h 3001860"/>
                  <a:gd name="connsiteX5" fmla="*/ 1584175 w 1584175"/>
                  <a:gd name="connsiteY5" fmla="*/ 3001860 h 3001860"/>
                  <a:gd name="connsiteX6" fmla="*/ 931060 w 1584175"/>
                  <a:gd name="connsiteY6" fmla="*/ 3001860 h 3001860"/>
                  <a:gd name="connsiteX7" fmla="*/ 792087 w 1584175"/>
                  <a:gd name="connsiteY7" fmla="*/ 2793401 h 3001860"/>
                  <a:gd name="connsiteX8" fmla="*/ 653114 w 1584175"/>
                  <a:gd name="connsiteY8" fmla="*/ 3001860 h 300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175" h="3001860">
                    <a:moveTo>
                      <a:pt x="0" y="3001860"/>
                    </a:moveTo>
                    <a:lnTo>
                      <a:pt x="0" y="168778"/>
                    </a:lnTo>
                    <a:cubicBezTo>
                      <a:pt x="0" y="75564"/>
                      <a:pt x="75564" y="0"/>
                      <a:pt x="168778" y="0"/>
                    </a:cubicBezTo>
                    <a:lnTo>
                      <a:pt x="1415397" y="0"/>
                    </a:lnTo>
                    <a:cubicBezTo>
                      <a:pt x="1508611" y="0"/>
                      <a:pt x="1584175" y="75564"/>
                      <a:pt x="1584175" y="168778"/>
                    </a:cubicBezTo>
                    <a:lnTo>
                      <a:pt x="1584175" y="3001860"/>
                    </a:lnTo>
                    <a:lnTo>
                      <a:pt x="931060" y="3001860"/>
                    </a:lnTo>
                    <a:lnTo>
                      <a:pt x="792087" y="2793401"/>
                    </a:lnTo>
                    <a:lnTo>
                      <a:pt x="653114" y="30018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75" name="组合 174"/>
              <p:cNvGrpSpPr/>
              <p:nvPr/>
            </p:nvGrpSpPr>
            <p:grpSpPr>
              <a:xfrm>
                <a:off x="695328" y="4820670"/>
                <a:ext cx="2429686" cy="1584178"/>
                <a:chOff x="695328" y="4820670"/>
                <a:chExt cx="2429686" cy="1584178"/>
              </a:xfrm>
            </p:grpSpPr>
            <p:sp>
              <p:nvSpPr>
                <p:cNvPr id="145" name="同侧圆角矩形 144"/>
                <p:cNvSpPr/>
                <p:nvPr/>
              </p:nvSpPr>
              <p:spPr>
                <a:xfrm rot="16200000">
                  <a:off x="1019401" y="4496597"/>
                  <a:ext cx="1584178" cy="2232324"/>
                </a:xfrm>
                <a:prstGeom prst="round2Same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6" name="等腰三角形 145"/>
                <p:cNvSpPr/>
                <p:nvPr/>
              </p:nvSpPr>
              <p:spPr>
                <a:xfrm rot="5400000">
                  <a:off x="2872986" y="5504746"/>
                  <a:ext cx="288032" cy="216024"/>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112" name="TextBox 26"/>
            <p:cNvSpPr txBox="1"/>
            <p:nvPr/>
          </p:nvSpPr>
          <p:spPr>
            <a:xfrm>
              <a:off x="977971" y="5403563"/>
              <a:ext cx="1739044"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嘉宾费用</a:t>
              </a:r>
            </a:p>
          </p:txBody>
        </p:sp>
        <p:sp>
          <p:nvSpPr>
            <p:cNvPr id="113" name="TextBox 29"/>
            <p:cNvSpPr txBox="1"/>
            <p:nvPr/>
          </p:nvSpPr>
          <p:spPr>
            <a:xfrm>
              <a:off x="3503713" y="5145589"/>
              <a:ext cx="865579" cy="307777"/>
            </a:xfrm>
            <a:prstGeom prst="rect">
              <a:avLst/>
            </a:prstGeom>
            <a:noFill/>
          </p:spPr>
          <p:txBody>
            <a:bodyPr wrap="square" lIns="0" tIns="0" rIns="0" bIns="0" rtlCol="0">
              <a:spAutoFit/>
            </a:bodyPr>
            <a:lstStyle/>
            <a:p>
              <a:pPr algn="just"/>
              <a:r>
                <a:rPr lang="en-US" altLang="zh-CN" sz="2000" dirty="0">
                  <a:solidFill>
                    <a:schemeClr val="tx1">
                      <a:lumMod val="75000"/>
                      <a:lumOff val="25000"/>
                    </a:schemeClr>
                  </a:solidFill>
                  <a:latin typeface="微软雅黑" pitchFamily="34" charset="-122"/>
                  <a:ea typeface="微软雅黑" pitchFamily="34" charset="-122"/>
                </a:rPr>
                <a:t>4</a:t>
              </a:r>
              <a:r>
                <a:rPr lang="zh-CN" altLang="en-US" sz="2000" dirty="0">
                  <a:solidFill>
                    <a:schemeClr val="tx1">
                      <a:lumMod val="75000"/>
                      <a:lumOff val="25000"/>
                    </a:schemeClr>
                  </a:solidFill>
                  <a:latin typeface="微软雅黑" pitchFamily="34" charset="-122"/>
                  <a:ea typeface="微软雅黑" pitchFamily="34" charset="-122"/>
                </a:rPr>
                <a:t>万元</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147" name="TextBox 29"/>
            <p:cNvSpPr txBox="1"/>
            <p:nvPr/>
          </p:nvSpPr>
          <p:spPr>
            <a:xfrm>
              <a:off x="3503712" y="5603221"/>
              <a:ext cx="1873689" cy="451534"/>
            </a:xfrm>
            <a:prstGeom prst="rect">
              <a:avLst/>
            </a:prstGeom>
            <a:noFill/>
          </p:spPr>
          <p:txBody>
            <a:bodyPr wrap="square" lIns="0" tIns="0" rIns="0" bIns="0" rtlCol="0">
              <a:spAutoFit/>
            </a:bodyPr>
            <a:lstStyle/>
            <a:p>
              <a:pPr algn="just"/>
              <a:r>
                <a:rPr lang="zh-CN" altLang="en-US" sz="1467" dirty="0">
                  <a:solidFill>
                    <a:schemeClr val="tx1">
                      <a:lumMod val="75000"/>
                      <a:lumOff val="25000"/>
                    </a:schemeClr>
                  </a:solidFill>
                  <a:latin typeface="微软雅黑" pitchFamily="34" charset="-122"/>
                  <a:ea typeface="微软雅黑" pitchFamily="34" charset="-122"/>
                </a:rPr>
                <a:t>包括：特邀嘉宾、普通嘉宾</a:t>
              </a:r>
              <a:endParaRPr lang="en-US" altLang="zh-CN" sz="1467" dirty="0">
                <a:solidFill>
                  <a:schemeClr val="tx1">
                    <a:lumMod val="75000"/>
                    <a:lumOff val="25000"/>
                  </a:schemeClr>
                </a:solidFill>
                <a:latin typeface="微软雅黑" pitchFamily="34" charset="-122"/>
                <a:ea typeface="微软雅黑" pitchFamily="34" charset="-122"/>
              </a:endParaRPr>
            </a:p>
          </p:txBody>
        </p:sp>
      </p:grpSp>
      <p:sp>
        <p:nvSpPr>
          <p:cNvPr id="56" name="矩形 5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273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4"/>
                                        </p:tgtEl>
                                        <p:attrNameLst>
                                          <p:attrName>style.visibility</p:attrName>
                                        </p:attrNameLst>
                                      </p:cBhvr>
                                      <p:to>
                                        <p:strVal val="visible"/>
                                      </p:to>
                                    </p:set>
                                    <p:anim calcmode="lin" valueType="num">
                                      <p:cBhvr additive="base">
                                        <p:cTn id="7" dur="500" fill="hold"/>
                                        <p:tgtEl>
                                          <p:spTgt spid="194"/>
                                        </p:tgtEl>
                                        <p:attrNameLst>
                                          <p:attrName>ppt_x</p:attrName>
                                        </p:attrNameLst>
                                      </p:cBhvr>
                                      <p:tavLst>
                                        <p:tav tm="0">
                                          <p:val>
                                            <p:strVal val="0-#ppt_w/2"/>
                                          </p:val>
                                        </p:tav>
                                        <p:tav tm="100000">
                                          <p:val>
                                            <p:strVal val="#ppt_x"/>
                                          </p:val>
                                        </p:tav>
                                      </p:tavLst>
                                    </p:anim>
                                    <p:anim calcmode="lin" valueType="num">
                                      <p:cBhvr additive="base">
                                        <p:cTn id="8" dur="500" fill="hold"/>
                                        <p:tgtEl>
                                          <p:spTgt spid="19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5"/>
                                        </p:tgtEl>
                                        <p:attrNameLst>
                                          <p:attrName>style.visibility</p:attrName>
                                        </p:attrNameLst>
                                      </p:cBhvr>
                                      <p:to>
                                        <p:strVal val="visible"/>
                                      </p:to>
                                    </p:set>
                                    <p:anim calcmode="lin" valueType="num">
                                      <p:cBhvr additive="base">
                                        <p:cTn id="11" dur="500" fill="hold"/>
                                        <p:tgtEl>
                                          <p:spTgt spid="195"/>
                                        </p:tgtEl>
                                        <p:attrNameLst>
                                          <p:attrName>ppt_x</p:attrName>
                                        </p:attrNameLst>
                                      </p:cBhvr>
                                      <p:tavLst>
                                        <p:tav tm="0">
                                          <p:val>
                                            <p:strVal val="1+#ppt_w/2"/>
                                          </p:val>
                                        </p:tav>
                                        <p:tav tm="100000">
                                          <p:val>
                                            <p:strVal val="#ppt_x"/>
                                          </p:val>
                                        </p:tav>
                                      </p:tavLst>
                                    </p:anim>
                                    <p:anim calcmode="lin" valueType="num">
                                      <p:cBhvr additive="base">
                                        <p:cTn id="12" dur="500" fill="hold"/>
                                        <p:tgtEl>
                                          <p:spTgt spid="19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196"/>
                                        </p:tgtEl>
                                        <p:attrNameLst>
                                          <p:attrName>style.visibility</p:attrName>
                                        </p:attrNameLst>
                                      </p:cBhvr>
                                      <p:to>
                                        <p:strVal val="visible"/>
                                      </p:to>
                                    </p:set>
                                    <p:anim calcmode="lin" valueType="num">
                                      <p:cBhvr additive="base">
                                        <p:cTn id="15" dur="500" fill="hold"/>
                                        <p:tgtEl>
                                          <p:spTgt spid="196"/>
                                        </p:tgtEl>
                                        <p:attrNameLst>
                                          <p:attrName>ppt_x</p:attrName>
                                        </p:attrNameLst>
                                      </p:cBhvr>
                                      <p:tavLst>
                                        <p:tav tm="0">
                                          <p:val>
                                            <p:strVal val="0-#ppt_w/2"/>
                                          </p:val>
                                        </p:tav>
                                        <p:tav tm="100000">
                                          <p:val>
                                            <p:strVal val="#ppt_x"/>
                                          </p:val>
                                        </p:tav>
                                      </p:tavLst>
                                    </p:anim>
                                    <p:anim calcmode="lin" valueType="num">
                                      <p:cBhvr additive="base">
                                        <p:cTn id="16" dur="500" fill="hold"/>
                                        <p:tgtEl>
                                          <p:spTgt spid="1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300"/>
                                  </p:stCondLst>
                                  <p:childTnLst>
                                    <p:set>
                                      <p:cBhvr>
                                        <p:cTn id="18" dur="1" fill="hold">
                                          <p:stCondLst>
                                            <p:cond delay="0"/>
                                          </p:stCondLst>
                                        </p:cTn>
                                        <p:tgtEl>
                                          <p:spTgt spid="197"/>
                                        </p:tgtEl>
                                        <p:attrNameLst>
                                          <p:attrName>style.visibility</p:attrName>
                                        </p:attrNameLst>
                                      </p:cBhvr>
                                      <p:to>
                                        <p:strVal val="visible"/>
                                      </p:to>
                                    </p:set>
                                    <p:anim calcmode="lin" valueType="num">
                                      <p:cBhvr additive="base">
                                        <p:cTn id="19" dur="500" fill="hold"/>
                                        <p:tgtEl>
                                          <p:spTgt spid="197"/>
                                        </p:tgtEl>
                                        <p:attrNameLst>
                                          <p:attrName>ppt_x</p:attrName>
                                        </p:attrNameLst>
                                      </p:cBhvr>
                                      <p:tavLst>
                                        <p:tav tm="0">
                                          <p:val>
                                            <p:strVal val="1+#ppt_w/2"/>
                                          </p:val>
                                        </p:tav>
                                        <p:tav tm="100000">
                                          <p:val>
                                            <p:strVal val="#ppt_x"/>
                                          </p:val>
                                        </p:tav>
                                      </p:tavLst>
                                    </p:anim>
                                    <p:anim calcmode="lin" valueType="num">
                                      <p:cBhvr additive="base">
                                        <p:cTn id="20" dur="500" fill="hold"/>
                                        <p:tgtEl>
                                          <p:spTgt spid="19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600"/>
                                  </p:stCondLst>
                                  <p:childTnLst>
                                    <p:set>
                                      <p:cBhvr>
                                        <p:cTn id="22" dur="1" fill="hold">
                                          <p:stCondLst>
                                            <p:cond delay="0"/>
                                          </p:stCondLst>
                                        </p:cTn>
                                        <p:tgtEl>
                                          <p:spTgt spid="198"/>
                                        </p:tgtEl>
                                        <p:attrNameLst>
                                          <p:attrName>style.visibility</p:attrName>
                                        </p:attrNameLst>
                                      </p:cBhvr>
                                      <p:to>
                                        <p:strVal val="visible"/>
                                      </p:to>
                                    </p:set>
                                    <p:anim calcmode="lin" valueType="num">
                                      <p:cBhvr additive="base">
                                        <p:cTn id="23" dur="500" fill="hold"/>
                                        <p:tgtEl>
                                          <p:spTgt spid="198"/>
                                        </p:tgtEl>
                                        <p:attrNameLst>
                                          <p:attrName>ppt_x</p:attrName>
                                        </p:attrNameLst>
                                      </p:cBhvr>
                                      <p:tavLst>
                                        <p:tav tm="0">
                                          <p:val>
                                            <p:strVal val="0-#ppt_w/2"/>
                                          </p:val>
                                        </p:tav>
                                        <p:tav tm="100000">
                                          <p:val>
                                            <p:strVal val="#ppt_x"/>
                                          </p:val>
                                        </p:tav>
                                      </p:tavLst>
                                    </p:anim>
                                    <p:anim calcmode="lin" valueType="num">
                                      <p:cBhvr additive="base">
                                        <p:cTn id="24" dur="500" fill="hold"/>
                                        <p:tgtEl>
                                          <p:spTgt spid="19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600"/>
                                  </p:stCondLst>
                                  <p:childTnLst>
                                    <p:set>
                                      <p:cBhvr>
                                        <p:cTn id="26" dur="1" fill="hold">
                                          <p:stCondLst>
                                            <p:cond delay="0"/>
                                          </p:stCondLst>
                                        </p:cTn>
                                        <p:tgtEl>
                                          <p:spTgt spid="199"/>
                                        </p:tgtEl>
                                        <p:attrNameLst>
                                          <p:attrName>style.visibility</p:attrName>
                                        </p:attrNameLst>
                                      </p:cBhvr>
                                      <p:to>
                                        <p:strVal val="visible"/>
                                      </p:to>
                                    </p:set>
                                    <p:anim calcmode="lin" valueType="num">
                                      <p:cBhvr additive="base">
                                        <p:cTn id="27" dur="500" fill="hold"/>
                                        <p:tgtEl>
                                          <p:spTgt spid="199"/>
                                        </p:tgtEl>
                                        <p:attrNameLst>
                                          <p:attrName>ppt_x</p:attrName>
                                        </p:attrNameLst>
                                      </p:cBhvr>
                                      <p:tavLst>
                                        <p:tav tm="0">
                                          <p:val>
                                            <p:strVal val="1+#ppt_w/2"/>
                                          </p:val>
                                        </p:tav>
                                        <p:tav tm="100000">
                                          <p:val>
                                            <p:strVal val="#ppt_x"/>
                                          </p:val>
                                        </p:tav>
                                      </p:tavLst>
                                    </p:anim>
                                    <p:anim calcmode="lin" valueType="num">
                                      <p:cBhvr additive="base">
                                        <p:cTn id="28" dur="5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4" name="圆角矩形 4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 name="标题 2"/>
          <p:cNvSpPr>
            <a:spLocks noGrp="1"/>
          </p:cNvSpPr>
          <p:nvPr>
            <p:ph type="title"/>
          </p:nvPr>
        </p:nvSpPr>
        <p:spPr>
          <a:xfrm>
            <a:off x="1459051" y="854553"/>
            <a:ext cx="5040560" cy="504055"/>
          </a:xfrm>
        </p:spPr>
        <p:txBody>
          <a:bodyPr>
            <a:noAutofit/>
          </a:bodyPr>
          <a:lstStyle/>
          <a:p>
            <a:r>
              <a:rPr lang="zh-CN" altLang="en-US" sz="4000" b="1" dirty="0" smtClean="0">
                <a:solidFill>
                  <a:schemeClr val="bg1">
                    <a:lumMod val="65000"/>
                  </a:schemeClr>
                </a:solidFill>
              </a:rPr>
              <a:t>物料清单</a:t>
            </a:r>
            <a:endParaRPr lang="zh-CN" altLang="en-US" sz="4000" b="1" dirty="0">
              <a:solidFill>
                <a:schemeClr val="bg1">
                  <a:lumMod val="65000"/>
                </a:schemeClr>
              </a:solidFill>
            </a:endParaRPr>
          </a:p>
        </p:txBody>
      </p:sp>
      <p:sp>
        <p:nvSpPr>
          <p:cNvPr id="8" name="圆角矩形 7"/>
          <p:cNvSpPr/>
          <p:nvPr/>
        </p:nvSpPr>
        <p:spPr>
          <a:xfrm>
            <a:off x="859467"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5" name="平行四边形 24"/>
          <p:cNvSpPr/>
          <p:nvPr/>
        </p:nvSpPr>
        <p:spPr>
          <a:xfrm rot="16200000" flipH="1">
            <a:off x="463718" y="2334501"/>
            <a:ext cx="637044" cy="148589"/>
          </a:xfrm>
          <a:prstGeom prst="parallelogram">
            <a:avLst>
              <a:gd name="adj" fmla="val 891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平行四边形 15"/>
          <p:cNvSpPr/>
          <p:nvPr/>
        </p:nvSpPr>
        <p:spPr>
          <a:xfrm rot="5400000">
            <a:off x="3800127" y="2334501"/>
            <a:ext cx="637044" cy="148589"/>
          </a:xfrm>
          <a:prstGeom prst="parallelogram">
            <a:avLst>
              <a:gd name="adj" fmla="val 891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矩形 14"/>
          <p:cNvSpPr/>
          <p:nvPr/>
        </p:nvSpPr>
        <p:spPr>
          <a:xfrm>
            <a:off x="707944" y="2223261"/>
            <a:ext cx="3485000" cy="504056"/>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7" name="TextBox 29"/>
          <p:cNvSpPr txBox="1"/>
          <p:nvPr/>
        </p:nvSpPr>
        <p:spPr>
          <a:xfrm>
            <a:off x="1593349" y="3056763"/>
            <a:ext cx="1766347" cy="3323987"/>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单张</a:t>
            </a:r>
            <a:endParaRPr lang="en-US" altLang="zh-CN" sz="1600" dirty="0"/>
          </a:p>
          <a:p>
            <a:pPr>
              <a:lnSpc>
                <a:spcPct val="150000"/>
              </a:lnSpc>
            </a:pPr>
            <a:r>
              <a:rPr lang="zh-CN" altLang="en-US" sz="1600" dirty="0"/>
              <a:t>海报</a:t>
            </a:r>
            <a:endParaRPr lang="en-US" altLang="zh-CN" sz="1600" dirty="0"/>
          </a:p>
          <a:p>
            <a:pPr>
              <a:lnSpc>
                <a:spcPct val="150000"/>
              </a:lnSpc>
            </a:pPr>
            <a:r>
              <a:rPr lang="zh-CN" altLang="en-US" sz="1600" dirty="0"/>
              <a:t>活动入场券</a:t>
            </a:r>
            <a:endParaRPr lang="en-US" altLang="zh-CN" sz="1600" dirty="0"/>
          </a:p>
          <a:p>
            <a:pPr>
              <a:lnSpc>
                <a:spcPct val="150000"/>
              </a:lnSpc>
            </a:pPr>
            <a:r>
              <a:rPr lang="zh-CN" altLang="en-US" sz="1600" dirty="0"/>
              <a:t>易拉宝</a:t>
            </a:r>
            <a:endParaRPr lang="en-US" altLang="zh-CN" sz="1600" dirty="0"/>
          </a:p>
          <a:p>
            <a:pPr>
              <a:lnSpc>
                <a:spcPct val="150000"/>
              </a:lnSpc>
            </a:pPr>
            <a:r>
              <a:rPr lang="en-US" altLang="zh-CN" sz="1600" dirty="0"/>
              <a:t>X</a:t>
            </a:r>
            <a:r>
              <a:rPr lang="zh-CN" altLang="en-US" sz="1600" dirty="0"/>
              <a:t>展架</a:t>
            </a:r>
            <a:endParaRPr lang="en-US" altLang="zh-CN" sz="1600" dirty="0"/>
          </a:p>
          <a:p>
            <a:pPr>
              <a:lnSpc>
                <a:spcPct val="150000"/>
              </a:lnSpc>
            </a:pPr>
            <a:r>
              <a:rPr lang="zh-CN" altLang="en-US" sz="1600" dirty="0"/>
              <a:t>活动宣传册</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28" name="TextBox 30"/>
          <p:cNvSpPr txBox="1"/>
          <p:nvPr/>
        </p:nvSpPr>
        <p:spPr>
          <a:xfrm>
            <a:off x="1109825" y="2259847"/>
            <a:ext cx="2678407"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广告物料</a:t>
            </a:r>
          </a:p>
        </p:txBody>
      </p:sp>
      <p:sp>
        <p:nvSpPr>
          <p:cNvPr id="29" name="圆角矩形 28"/>
          <p:cNvSpPr/>
          <p:nvPr/>
        </p:nvSpPr>
        <p:spPr>
          <a:xfrm>
            <a:off x="4524951"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0" name="平行四边形 29"/>
          <p:cNvSpPr/>
          <p:nvPr/>
        </p:nvSpPr>
        <p:spPr>
          <a:xfrm rot="16200000" flipH="1">
            <a:off x="4129202" y="2334501"/>
            <a:ext cx="637044" cy="148589"/>
          </a:xfrm>
          <a:prstGeom prst="parallelogram">
            <a:avLst>
              <a:gd name="adj" fmla="val 89101"/>
            </a:avLst>
          </a:prstGeom>
          <a:solidFill>
            <a:srgbClr val="F1CF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1" name="平行四边形 30"/>
          <p:cNvSpPr/>
          <p:nvPr/>
        </p:nvSpPr>
        <p:spPr>
          <a:xfrm rot="5400000">
            <a:off x="7465611" y="2334501"/>
            <a:ext cx="637044" cy="148589"/>
          </a:xfrm>
          <a:prstGeom prst="parallelogram">
            <a:avLst>
              <a:gd name="adj" fmla="val 89101"/>
            </a:avLst>
          </a:prstGeom>
          <a:solidFill>
            <a:srgbClr val="F1CF0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2" name="矩形 31"/>
          <p:cNvSpPr/>
          <p:nvPr/>
        </p:nvSpPr>
        <p:spPr>
          <a:xfrm>
            <a:off x="4373428" y="2223261"/>
            <a:ext cx="3485000" cy="504056"/>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TextBox 29"/>
          <p:cNvSpPr txBox="1"/>
          <p:nvPr/>
        </p:nvSpPr>
        <p:spPr>
          <a:xfrm>
            <a:off x="5258833" y="3056763"/>
            <a:ext cx="1766347" cy="3693319"/>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茶水</a:t>
            </a:r>
            <a:endParaRPr lang="en-US" altLang="zh-CN" sz="1600" dirty="0"/>
          </a:p>
          <a:p>
            <a:pPr>
              <a:lnSpc>
                <a:spcPct val="150000"/>
              </a:lnSpc>
            </a:pPr>
            <a:r>
              <a:rPr lang="zh-CN" altLang="en-US" sz="1600" dirty="0"/>
              <a:t>嘉宾礼品</a:t>
            </a:r>
            <a:endParaRPr lang="en-US" altLang="zh-CN" sz="1600" dirty="0"/>
          </a:p>
          <a:p>
            <a:pPr>
              <a:lnSpc>
                <a:spcPct val="150000"/>
              </a:lnSpc>
            </a:pPr>
            <a:r>
              <a:rPr lang="zh-CN" altLang="en-US" sz="1600" dirty="0"/>
              <a:t>签名册</a:t>
            </a:r>
            <a:endParaRPr lang="en-US" altLang="zh-CN" sz="1600" dirty="0"/>
          </a:p>
          <a:p>
            <a:pPr>
              <a:lnSpc>
                <a:spcPct val="150000"/>
              </a:lnSpc>
            </a:pPr>
            <a:r>
              <a:rPr lang="zh-CN" altLang="en-US" sz="1600" dirty="0"/>
              <a:t>嘉宾证</a:t>
            </a:r>
            <a:endParaRPr lang="en-US" altLang="zh-CN" sz="1600" dirty="0"/>
          </a:p>
          <a:p>
            <a:pPr>
              <a:lnSpc>
                <a:spcPct val="150000"/>
              </a:lnSpc>
            </a:pPr>
            <a:r>
              <a:rPr lang="zh-CN" altLang="en-US" sz="1600" dirty="0"/>
              <a:t>工作证</a:t>
            </a:r>
            <a:endParaRPr lang="en-US" altLang="zh-CN" sz="1600" dirty="0"/>
          </a:p>
          <a:p>
            <a:pPr>
              <a:lnSpc>
                <a:spcPct val="150000"/>
              </a:lnSpc>
            </a:pPr>
            <a:r>
              <a:rPr lang="zh-CN" altLang="en-US" sz="1600" dirty="0"/>
              <a:t>红地毯</a:t>
            </a:r>
            <a:endParaRPr lang="en-US" altLang="zh-CN" sz="1600" dirty="0"/>
          </a:p>
          <a:p>
            <a:pPr>
              <a:lnSpc>
                <a:spcPct val="150000"/>
              </a:lnSpc>
            </a:pPr>
            <a:r>
              <a:rPr lang="zh-CN" altLang="en-US" sz="1600" dirty="0"/>
              <a:t>鲜花</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34" name="TextBox 30"/>
          <p:cNvSpPr txBox="1"/>
          <p:nvPr/>
        </p:nvSpPr>
        <p:spPr>
          <a:xfrm>
            <a:off x="4775308" y="2259847"/>
            <a:ext cx="2681243"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接待物料</a:t>
            </a:r>
          </a:p>
        </p:txBody>
      </p:sp>
      <p:sp>
        <p:nvSpPr>
          <p:cNvPr id="36" name="圆角矩形 35"/>
          <p:cNvSpPr/>
          <p:nvPr/>
        </p:nvSpPr>
        <p:spPr>
          <a:xfrm>
            <a:off x="8185445" y="1802241"/>
            <a:ext cx="3181956" cy="4896544"/>
          </a:xfrm>
          <a:prstGeom prst="roundRect">
            <a:avLst>
              <a:gd name="adj" fmla="val 4909"/>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7" name="平行四边形 36"/>
          <p:cNvSpPr/>
          <p:nvPr/>
        </p:nvSpPr>
        <p:spPr>
          <a:xfrm rot="16200000" flipH="1">
            <a:off x="7789695" y="2334501"/>
            <a:ext cx="637044" cy="148589"/>
          </a:xfrm>
          <a:prstGeom prst="parallelogram">
            <a:avLst>
              <a:gd name="adj" fmla="val 89101"/>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8" name="平行四边形 37"/>
          <p:cNvSpPr/>
          <p:nvPr/>
        </p:nvSpPr>
        <p:spPr>
          <a:xfrm rot="5400000">
            <a:off x="11126106" y="2334501"/>
            <a:ext cx="637044" cy="148589"/>
          </a:xfrm>
          <a:prstGeom prst="parallelogram">
            <a:avLst>
              <a:gd name="adj" fmla="val 89101"/>
            </a:avLst>
          </a:prstGeom>
          <a:solidFill>
            <a:srgbClr val="C2183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9" name="矩形 38"/>
          <p:cNvSpPr/>
          <p:nvPr/>
        </p:nvSpPr>
        <p:spPr>
          <a:xfrm>
            <a:off x="8033923" y="2223261"/>
            <a:ext cx="3485000" cy="504056"/>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TextBox 29"/>
          <p:cNvSpPr txBox="1"/>
          <p:nvPr/>
        </p:nvSpPr>
        <p:spPr>
          <a:xfrm>
            <a:off x="8919328" y="3056763"/>
            <a:ext cx="1766347" cy="2585323"/>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t>演员服装</a:t>
            </a:r>
            <a:endParaRPr lang="en-US" altLang="zh-CN" sz="1600" dirty="0"/>
          </a:p>
          <a:p>
            <a:pPr>
              <a:lnSpc>
                <a:spcPct val="150000"/>
              </a:lnSpc>
            </a:pPr>
            <a:r>
              <a:rPr lang="zh-CN" altLang="en-US" sz="1600" dirty="0"/>
              <a:t>道具</a:t>
            </a:r>
            <a:endParaRPr lang="en-US" altLang="zh-CN" sz="1600" dirty="0"/>
          </a:p>
          <a:p>
            <a:pPr>
              <a:lnSpc>
                <a:spcPct val="150000"/>
              </a:lnSpc>
            </a:pPr>
            <a:r>
              <a:rPr lang="zh-CN" altLang="en-US" sz="1600" dirty="0"/>
              <a:t>进度表</a:t>
            </a:r>
            <a:endParaRPr lang="en-US" altLang="zh-CN" sz="1600" dirty="0"/>
          </a:p>
          <a:p>
            <a:pPr>
              <a:lnSpc>
                <a:spcPct val="150000"/>
              </a:lnSpc>
            </a:pPr>
            <a:r>
              <a:rPr lang="zh-CN" altLang="en-US" sz="1600" dirty="0"/>
              <a:t>物料领用单</a:t>
            </a:r>
            <a:endParaRPr lang="en-US" altLang="zh-CN" sz="1600" dirty="0"/>
          </a:p>
          <a:p>
            <a:pPr>
              <a:lnSpc>
                <a:spcPct val="150000"/>
              </a:lnSpc>
            </a:pPr>
            <a:r>
              <a:rPr lang="en-US" altLang="zh-CN" sz="1600" dirty="0"/>
              <a:t>HUIGUPUB</a:t>
            </a:r>
            <a:r>
              <a:rPr lang="zh-CN" altLang="en-US" sz="1600" dirty="0"/>
              <a:t>专业设计</a:t>
            </a:r>
            <a:endParaRPr lang="en-US" altLang="zh-CN" sz="1600" dirty="0"/>
          </a:p>
          <a:p>
            <a:pPr>
              <a:lnSpc>
                <a:spcPct val="150000"/>
              </a:lnSpc>
            </a:pPr>
            <a:r>
              <a:rPr lang="en-US" altLang="zh-CN" sz="1600" dirty="0"/>
              <a:t>……</a:t>
            </a:r>
          </a:p>
        </p:txBody>
      </p:sp>
      <p:sp>
        <p:nvSpPr>
          <p:cNvPr id="41" name="TextBox 30"/>
          <p:cNvSpPr txBox="1"/>
          <p:nvPr/>
        </p:nvSpPr>
        <p:spPr>
          <a:xfrm>
            <a:off x="8435801" y="2259847"/>
            <a:ext cx="2681243" cy="430887"/>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其它物料</a:t>
            </a:r>
          </a:p>
        </p:txBody>
      </p:sp>
      <p:sp>
        <p:nvSpPr>
          <p:cNvPr id="21" name="矩形 2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48636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p:tgtEl>
                                          <p:spTgt spid="8"/>
                                        </p:tgtEl>
                                      </p:cBhvr>
                                    </p:animEffect>
                                    <p:anim calcmode="lin" valueType="num">
                                      <p:cBhvr>
                                        <p:cTn id="8" dur="800" fill="hold"/>
                                        <p:tgtEl>
                                          <p:spTgt spid="8"/>
                                        </p:tgtEl>
                                        <p:attrNameLst>
                                          <p:attrName>ppt_x</p:attrName>
                                        </p:attrNameLst>
                                      </p:cBhvr>
                                      <p:tavLst>
                                        <p:tav tm="0">
                                          <p:val>
                                            <p:strVal val="#ppt_x"/>
                                          </p:val>
                                        </p:tav>
                                        <p:tav tm="100000">
                                          <p:val>
                                            <p:strVal val="#ppt_x"/>
                                          </p:val>
                                        </p:tav>
                                      </p:tavLst>
                                    </p:anim>
                                    <p:anim calcmode="lin" valueType="num">
                                      <p:cBhvr>
                                        <p:cTn id="9" dur="8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anim calcmode="lin" valueType="num">
                                      <p:cBhvr>
                                        <p:cTn id="13" dur="800" fill="hold"/>
                                        <p:tgtEl>
                                          <p:spTgt spid="29"/>
                                        </p:tgtEl>
                                        <p:attrNameLst>
                                          <p:attrName>ppt_x</p:attrName>
                                        </p:attrNameLst>
                                      </p:cBhvr>
                                      <p:tavLst>
                                        <p:tav tm="0">
                                          <p:val>
                                            <p:strVal val="#ppt_x"/>
                                          </p:val>
                                        </p:tav>
                                        <p:tav tm="100000">
                                          <p:val>
                                            <p:strVal val="#ppt_x"/>
                                          </p:val>
                                        </p:tav>
                                      </p:tavLst>
                                    </p:anim>
                                    <p:anim calcmode="lin" valueType="num">
                                      <p:cBhvr>
                                        <p:cTn id="14" dur="8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800"/>
                                        <p:tgtEl>
                                          <p:spTgt spid="36"/>
                                        </p:tgtEl>
                                      </p:cBhvr>
                                    </p:animEffect>
                                    <p:anim calcmode="lin" valueType="num">
                                      <p:cBhvr>
                                        <p:cTn id="18" dur="800" fill="hold"/>
                                        <p:tgtEl>
                                          <p:spTgt spid="36"/>
                                        </p:tgtEl>
                                        <p:attrNameLst>
                                          <p:attrName>ppt_x</p:attrName>
                                        </p:attrNameLst>
                                      </p:cBhvr>
                                      <p:tavLst>
                                        <p:tav tm="0">
                                          <p:val>
                                            <p:strVal val="#ppt_x"/>
                                          </p:val>
                                        </p:tav>
                                        <p:tav tm="100000">
                                          <p:val>
                                            <p:strVal val="#ppt_x"/>
                                          </p:val>
                                        </p:tav>
                                      </p:tavLst>
                                    </p:anim>
                                    <p:anim calcmode="lin" valueType="num">
                                      <p:cBhvr>
                                        <p:cTn id="19" dur="8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childTnLst>
                          </p:cTn>
                        </p:par>
                        <p:par>
                          <p:cTn id="27" fill="hold">
                            <p:stCondLst>
                              <p:cond delay="19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par>
                          <p:cTn id="31" fill="hold">
                            <p:stCondLst>
                              <p:cond delay="24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2900"/>
                            </p:stCondLst>
                            <p:childTnLst>
                              <p:par>
                                <p:cTn id="36" presetID="2" presetClass="entr" presetSubtype="4" fill="hold" grpId="0" nodeType="after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15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39" dur="15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050"/>
                            </p:stCondLst>
                            <p:childTnLst>
                              <p:par>
                                <p:cTn id="41" presetID="2" presetClass="entr" presetSubtype="4" fill="hold" grpId="0" nodeType="afterEffect">
                                  <p:stCondLst>
                                    <p:cond delay="0"/>
                                  </p:stCondLst>
                                  <p:childTnLst>
                                    <p:set>
                                      <p:cBhvr>
                                        <p:cTn id="42" dur="1" fill="hold">
                                          <p:stCondLst>
                                            <p:cond delay="0"/>
                                          </p:stCondLst>
                                        </p:cTn>
                                        <p:tgtEl>
                                          <p:spTgt spid="27">
                                            <p:txEl>
                                              <p:pRg st="1" end="1"/>
                                            </p:txEl>
                                          </p:spTgt>
                                        </p:tgtEl>
                                        <p:attrNameLst>
                                          <p:attrName>style.visibility</p:attrName>
                                        </p:attrNameLst>
                                      </p:cBhvr>
                                      <p:to>
                                        <p:strVal val="visible"/>
                                      </p:to>
                                    </p:set>
                                    <p:anim calcmode="lin" valueType="num">
                                      <p:cBhvr additive="base">
                                        <p:cTn id="43" dur="15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44" dur="15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27">
                                            <p:txEl>
                                              <p:pRg st="2" end="2"/>
                                            </p:txEl>
                                          </p:spTgt>
                                        </p:tgtEl>
                                        <p:attrNameLst>
                                          <p:attrName>style.visibility</p:attrName>
                                        </p:attrNameLst>
                                      </p:cBhvr>
                                      <p:to>
                                        <p:strVal val="visible"/>
                                      </p:to>
                                    </p:set>
                                    <p:anim calcmode="lin" valueType="num">
                                      <p:cBhvr additive="base">
                                        <p:cTn id="48" dur="15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49" dur="150" fill="hold"/>
                                        <p:tgtEl>
                                          <p:spTgt spid="27">
                                            <p:txEl>
                                              <p:pRg st="2" end="2"/>
                                            </p:txEl>
                                          </p:spTgt>
                                        </p:tgtEl>
                                        <p:attrNameLst>
                                          <p:attrName>ppt_y</p:attrName>
                                        </p:attrNameLst>
                                      </p:cBhvr>
                                      <p:tavLst>
                                        <p:tav tm="0">
                                          <p:val>
                                            <p:strVal val="1+#ppt_h/2"/>
                                          </p:val>
                                        </p:tav>
                                        <p:tav tm="100000">
                                          <p:val>
                                            <p:strVal val="#ppt_y"/>
                                          </p:val>
                                        </p:tav>
                                      </p:tavLst>
                                    </p:anim>
                                  </p:childTnLst>
                                </p:cTn>
                              </p:par>
                            </p:childTnLst>
                          </p:cTn>
                        </p:par>
                        <p:par>
                          <p:cTn id="50" fill="hold">
                            <p:stCondLst>
                              <p:cond delay="3350"/>
                            </p:stCondLst>
                            <p:childTnLst>
                              <p:par>
                                <p:cTn id="51" presetID="2" presetClass="entr" presetSubtype="4" fill="hold" grpId="0" nodeType="afterEffect">
                                  <p:stCondLst>
                                    <p:cond delay="0"/>
                                  </p:stCondLst>
                                  <p:childTnLst>
                                    <p:set>
                                      <p:cBhvr>
                                        <p:cTn id="52" dur="1" fill="hold">
                                          <p:stCondLst>
                                            <p:cond delay="0"/>
                                          </p:stCondLst>
                                        </p:cTn>
                                        <p:tgtEl>
                                          <p:spTgt spid="27">
                                            <p:txEl>
                                              <p:pRg st="3" end="3"/>
                                            </p:txEl>
                                          </p:spTgt>
                                        </p:tgtEl>
                                        <p:attrNameLst>
                                          <p:attrName>style.visibility</p:attrName>
                                        </p:attrNameLst>
                                      </p:cBhvr>
                                      <p:to>
                                        <p:strVal val="visible"/>
                                      </p:to>
                                    </p:set>
                                    <p:anim calcmode="lin" valueType="num">
                                      <p:cBhvr additive="base">
                                        <p:cTn id="53" dur="150" fill="hold"/>
                                        <p:tgtEl>
                                          <p:spTgt spid="27">
                                            <p:txEl>
                                              <p:pRg st="3" end="3"/>
                                            </p:txEl>
                                          </p:spTgt>
                                        </p:tgtEl>
                                        <p:attrNameLst>
                                          <p:attrName>ppt_x</p:attrName>
                                        </p:attrNameLst>
                                      </p:cBhvr>
                                      <p:tavLst>
                                        <p:tav tm="0">
                                          <p:val>
                                            <p:strVal val="#ppt_x"/>
                                          </p:val>
                                        </p:tav>
                                        <p:tav tm="100000">
                                          <p:val>
                                            <p:strVal val="#ppt_x"/>
                                          </p:val>
                                        </p:tav>
                                      </p:tavLst>
                                    </p:anim>
                                    <p:anim calcmode="lin" valueType="num">
                                      <p:cBhvr additive="base">
                                        <p:cTn id="54" dur="150" fill="hold"/>
                                        <p:tgtEl>
                                          <p:spTgt spid="27">
                                            <p:txEl>
                                              <p:pRg st="3" end="3"/>
                                            </p:txEl>
                                          </p:spTgt>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27">
                                            <p:txEl>
                                              <p:pRg st="4" end="4"/>
                                            </p:txEl>
                                          </p:spTgt>
                                        </p:tgtEl>
                                        <p:attrNameLst>
                                          <p:attrName>style.visibility</p:attrName>
                                        </p:attrNameLst>
                                      </p:cBhvr>
                                      <p:to>
                                        <p:strVal val="visible"/>
                                      </p:to>
                                    </p:set>
                                    <p:anim calcmode="lin" valueType="num">
                                      <p:cBhvr additive="base">
                                        <p:cTn id="58" dur="150" fill="hold"/>
                                        <p:tgtEl>
                                          <p:spTgt spid="27">
                                            <p:txEl>
                                              <p:pRg st="4" end="4"/>
                                            </p:txEl>
                                          </p:spTgt>
                                        </p:tgtEl>
                                        <p:attrNameLst>
                                          <p:attrName>ppt_x</p:attrName>
                                        </p:attrNameLst>
                                      </p:cBhvr>
                                      <p:tavLst>
                                        <p:tav tm="0">
                                          <p:val>
                                            <p:strVal val="#ppt_x"/>
                                          </p:val>
                                        </p:tav>
                                        <p:tav tm="100000">
                                          <p:val>
                                            <p:strVal val="#ppt_x"/>
                                          </p:val>
                                        </p:tav>
                                      </p:tavLst>
                                    </p:anim>
                                    <p:anim calcmode="lin" valueType="num">
                                      <p:cBhvr additive="base">
                                        <p:cTn id="59" dur="150" fill="hold"/>
                                        <p:tgtEl>
                                          <p:spTgt spid="27">
                                            <p:txEl>
                                              <p:pRg st="4" end="4"/>
                                            </p:txEl>
                                          </p:spTgt>
                                        </p:tgtEl>
                                        <p:attrNameLst>
                                          <p:attrName>ppt_y</p:attrName>
                                        </p:attrNameLst>
                                      </p:cBhvr>
                                      <p:tavLst>
                                        <p:tav tm="0">
                                          <p:val>
                                            <p:strVal val="1+#ppt_h/2"/>
                                          </p:val>
                                        </p:tav>
                                        <p:tav tm="100000">
                                          <p:val>
                                            <p:strVal val="#ppt_y"/>
                                          </p:val>
                                        </p:tav>
                                      </p:tavLst>
                                    </p:anim>
                                  </p:childTnLst>
                                </p:cTn>
                              </p:par>
                            </p:childTnLst>
                          </p:cTn>
                        </p:par>
                        <p:par>
                          <p:cTn id="60" fill="hold">
                            <p:stCondLst>
                              <p:cond delay="3650"/>
                            </p:stCondLst>
                            <p:childTnLst>
                              <p:par>
                                <p:cTn id="61" presetID="2" presetClass="entr" presetSubtype="4" fill="hold" grpId="0" nodeType="afterEffect">
                                  <p:stCondLst>
                                    <p:cond delay="0"/>
                                  </p:stCondLst>
                                  <p:childTnLst>
                                    <p:set>
                                      <p:cBhvr>
                                        <p:cTn id="62" dur="1" fill="hold">
                                          <p:stCondLst>
                                            <p:cond delay="0"/>
                                          </p:stCondLst>
                                        </p:cTn>
                                        <p:tgtEl>
                                          <p:spTgt spid="27">
                                            <p:txEl>
                                              <p:pRg st="5" end="5"/>
                                            </p:txEl>
                                          </p:spTgt>
                                        </p:tgtEl>
                                        <p:attrNameLst>
                                          <p:attrName>style.visibility</p:attrName>
                                        </p:attrNameLst>
                                      </p:cBhvr>
                                      <p:to>
                                        <p:strVal val="visible"/>
                                      </p:to>
                                    </p:set>
                                    <p:anim calcmode="lin" valueType="num">
                                      <p:cBhvr additive="base">
                                        <p:cTn id="63" dur="150" fill="hold"/>
                                        <p:tgtEl>
                                          <p:spTgt spid="27">
                                            <p:txEl>
                                              <p:pRg st="5" end="5"/>
                                            </p:txEl>
                                          </p:spTgt>
                                        </p:tgtEl>
                                        <p:attrNameLst>
                                          <p:attrName>ppt_x</p:attrName>
                                        </p:attrNameLst>
                                      </p:cBhvr>
                                      <p:tavLst>
                                        <p:tav tm="0">
                                          <p:val>
                                            <p:strVal val="#ppt_x"/>
                                          </p:val>
                                        </p:tav>
                                        <p:tav tm="100000">
                                          <p:val>
                                            <p:strVal val="#ppt_x"/>
                                          </p:val>
                                        </p:tav>
                                      </p:tavLst>
                                    </p:anim>
                                    <p:anim calcmode="lin" valueType="num">
                                      <p:cBhvr additive="base">
                                        <p:cTn id="64" dur="150" fill="hold"/>
                                        <p:tgtEl>
                                          <p:spTgt spid="27">
                                            <p:txEl>
                                              <p:pRg st="5" end="5"/>
                                            </p:txEl>
                                          </p:spTgt>
                                        </p:tgtEl>
                                        <p:attrNameLst>
                                          <p:attrName>ppt_y</p:attrName>
                                        </p:attrNameLst>
                                      </p:cBhvr>
                                      <p:tavLst>
                                        <p:tav tm="0">
                                          <p:val>
                                            <p:strVal val="1+#ppt_h/2"/>
                                          </p:val>
                                        </p:tav>
                                        <p:tav tm="100000">
                                          <p:val>
                                            <p:strVal val="#ppt_y"/>
                                          </p:val>
                                        </p:tav>
                                      </p:tavLst>
                                    </p:anim>
                                  </p:childTnLst>
                                </p:cTn>
                              </p:par>
                            </p:childTnLst>
                          </p:cTn>
                        </p:par>
                        <p:par>
                          <p:cTn id="65" fill="hold">
                            <p:stCondLst>
                              <p:cond delay="3800"/>
                            </p:stCondLst>
                            <p:childTnLst>
                              <p:par>
                                <p:cTn id="66" presetID="2" presetClass="entr" presetSubtype="4" fill="hold" grpId="0" nodeType="afterEffect">
                                  <p:stCondLst>
                                    <p:cond delay="0"/>
                                  </p:stCondLst>
                                  <p:childTnLst>
                                    <p:set>
                                      <p:cBhvr>
                                        <p:cTn id="67" dur="1" fill="hold">
                                          <p:stCondLst>
                                            <p:cond delay="0"/>
                                          </p:stCondLst>
                                        </p:cTn>
                                        <p:tgtEl>
                                          <p:spTgt spid="27">
                                            <p:txEl>
                                              <p:pRg st="6" end="6"/>
                                            </p:txEl>
                                          </p:spTgt>
                                        </p:tgtEl>
                                        <p:attrNameLst>
                                          <p:attrName>style.visibility</p:attrName>
                                        </p:attrNameLst>
                                      </p:cBhvr>
                                      <p:to>
                                        <p:strVal val="visible"/>
                                      </p:to>
                                    </p:set>
                                    <p:anim calcmode="lin" valueType="num">
                                      <p:cBhvr additive="base">
                                        <p:cTn id="68" dur="150" fill="hold"/>
                                        <p:tgtEl>
                                          <p:spTgt spid="27">
                                            <p:txEl>
                                              <p:pRg st="6" end="6"/>
                                            </p:txEl>
                                          </p:spTgt>
                                        </p:tgtEl>
                                        <p:attrNameLst>
                                          <p:attrName>ppt_x</p:attrName>
                                        </p:attrNameLst>
                                      </p:cBhvr>
                                      <p:tavLst>
                                        <p:tav tm="0">
                                          <p:val>
                                            <p:strVal val="#ppt_x"/>
                                          </p:val>
                                        </p:tav>
                                        <p:tav tm="100000">
                                          <p:val>
                                            <p:strVal val="#ppt_x"/>
                                          </p:val>
                                        </p:tav>
                                      </p:tavLst>
                                    </p:anim>
                                    <p:anim calcmode="lin" valueType="num">
                                      <p:cBhvr additive="base">
                                        <p:cTn id="69" dur="150" fill="hold"/>
                                        <p:tgtEl>
                                          <p:spTgt spid="27">
                                            <p:txEl>
                                              <p:pRg st="6" end="6"/>
                                            </p:txEl>
                                          </p:spTgt>
                                        </p:tgtEl>
                                        <p:attrNameLst>
                                          <p:attrName>ppt_y</p:attrName>
                                        </p:attrNameLst>
                                      </p:cBhvr>
                                      <p:tavLst>
                                        <p:tav tm="0">
                                          <p:val>
                                            <p:strVal val="1+#ppt_h/2"/>
                                          </p:val>
                                        </p:tav>
                                        <p:tav tm="100000">
                                          <p:val>
                                            <p:strVal val="#ppt_y"/>
                                          </p:val>
                                        </p:tav>
                                      </p:tavLst>
                                    </p:anim>
                                  </p:childTnLst>
                                </p:cTn>
                              </p:par>
                            </p:childTnLst>
                          </p:cTn>
                        </p:par>
                        <p:par>
                          <p:cTn id="70" fill="hold">
                            <p:stCondLst>
                              <p:cond delay="3950"/>
                            </p:stCondLst>
                            <p:childTnLst>
                              <p:par>
                                <p:cTn id="71" presetID="2" presetClass="entr" presetSubtype="4" fill="hold" grpId="0" nodeType="afterEffect">
                                  <p:stCondLst>
                                    <p:cond delay="0"/>
                                  </p:stCondLst>
                                  <p:childTnLst>
                                    <p:set>
                                      <p:cBhvr>
                                        <p:cTn id="72" dur="1" fill="hold">
                                          <p:stCondLst>
                                            <p:cond delay="0"/>
                                          </p:stCondLst>
                                        </p:cTn>
                                        <p:tgtEl>
                                          <p:spTgt spid="27">
                                            <p:txEl>
                                              <p:pRg st="7" end="7"/>
                                            </p:txEl>
                                          </p:spTgt>
                                        </p:tgtEl>
                                        <p:attrNameLst>
                                          <p:attrName>style.visibility</p:attrName>
                                        </p:attrNameLst>
                                      </p:cBhvr>
                                      <p:to>
                                        <p:strVal val="visible"/>
                                      </p:to>
                                    </p:set>
                                    <p:anim calcmode="lin" valueType="num">
                                      <p:cBhvr additive="base">
                                        <p:cTn id="73" dur="150" fill="hold"/>
                                        <p:tgtEl>
                                          <p:spTgt spid="27">
                                            <p:txEl>
                                              <p:pRg st="7" end="7"/>
                                            </p:txEl>
                                          </p:spTgt>
                                        </p:tgtEl>
                                        <p:attrNameLst>
                                          <p:attrName>ppt_x</p:attrName>
                                        </p:attrNameLst>
                                      </p:cBhvr>
                                      <p:tavLst>
                                        <p:tav tm="0">
                                          <p:val>
                                            <p:strVal val="#ppt_x"/>
                                          </p:val>
                                        </p:tav>
                                        <p:tav tm="100000">
                                          <p:val>
                                            <p:strVal val="#ppt_x"/>
                                          </p:val>
                                        </p:tav>
                                      </p:tavLst>
                                    </p:anim>
                                    <p:anim calcmode="lin" valueType="num">
                                      <p:cBhvr additive="base">
                                        <p:cTn id="74" dur="150" fill="hold"/>
                                        <p:tgtEl>
                                          <p:spTgt spid="27">
                                            <p:txEl>
                                              <p:pRg st="7" end="7"/>
                                            </p:txEl>
                                          </p:spTgt>
                                        </p:tgtEl>
                                        <p:attrNameLst>
                                          <p:attrName>ppt_y</p:attrName>
                                        </p:attrNameLst>
                                      </p:cBhvr>
                                      <p:tavLst>
                                        <p:tav tm="0">
                                          <p:val>
                                            <p:strVal val="1+#ppt_h/2"/>
                                          </p:val>
                                        </p:tav>
                                        <p:tav tm="100000">
                                          <p:val>
                                            <p:strVal val="#ppt_y"/>
                                          </p:val>
                                        </p:tav>
                                      </p:tavLst>
                                    </p:anim>
                                  </p:childTnLst>
                                </p:cTn>
                              </p:par>
                            </p:childTnLst>
                          </p:cTn>
                        </p:par>
                        <p:par>
                          <p:cTn id="75" fill="hold">
                            <p:stCondLst>
                              <p:cond delay="4100"/>
                            </p:stCondLst>
                            <p:childTnLst>
                              <p:par>
                                <p:cTn id="76" presetID="2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right)">
                                      <p:cBhvr>
                                        <p:cTn id="81" dur="500"/>
                                        <p:tgtEl>
                                          <p:spTgt spid="30"/>
                                        </p:tgtEl>
                                      </p:cBhvr>
                                    </p:animEffect>
                                  </p:childTnLst>
                                </p:cTn>
                              </p:par>
                            </p:childTnLst>
                          </p:cTn>
                        </p:par>
                        <p:par>
                          <p:cTn id="82" fill="hold">
                            <p:stCondLst>
                              <p:cond delay="4600"/>
                            </p:stCondLst>
                            <p:childTnLst>
                              <p:par>
                                <p:cTn id="83" presetID="16" presetClass="entr" presetSubtype="21"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arn(inVertical)">
                                      <p:cBhvr>
                                        <p:cTn id="85" dur="500"/>
                                        <p:tgtEl>
                                          <p:spTgt spid="32"/>
                                        </p:tgtEl>
                                      </p:cBhvr>
                                    </p:animEffect>
                                  </p:childTnLst>
                                </p:cTn>
                              </p:par>
                            </p:childTnLst>
                          </p:cTn>
                        </p:par>
                        <p:par>
                          <p:cTn id="86" fill="hold">
                            <p:stCondLst>
                              <p:cond delay="5100"/>
                            </p:stCondLst>
                            <p:childTnLst>
                              <p:par>
                                <p:cTn id="87" presetID="22" presetClass="entr" presetSubtype="8"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par>
                          <p:cTn id="90" fill="hold">
                            <p:stCondLst>
                              <p:cond delay="5600"/>
                            </p:stCondLst>
                            <p:childTnLst>
                              <p:par>
                                <p:cTn id="91" presetID="2" presetClass="entr" presetSubtype="4" fill="hold" grpId="0" nodeType="afterEffect">
                                  <p:stCondLst>
                                    <p:cond delay="0"/>
                                  </p:stCondLst>
                                  <p:childTnLst>
                                    <p:set>
                                      <p:cBhvr>
                                        <p:cTn id="92" dur="1" fill="hold">
                                          <p:stCondLst>
                                            <p:cond delay="0"/>
                                          </p:stCondLst>
                                        </p:cTn>
                                        <p:tgtEl>
                                          <p:spTgt spid="33">
                                            <p:txEl>
                                              <p:pRg st="0" end="0"/>
                                            </p:txEl>
                                          </p:spTgt>
                                        </p:tgtEl>
                                        <p:attrNameLst>
                                          <p:attrName>style.visibility</p:attrName>
                                        </p:attrNameLst>
                                      </p:cBhvr>
                                      <p:to>
                                        <p:strVal val="visible"/>
                                      </p:to>
                                    </p:set>
                                    <p:anim calcmode="lin" valueType="num">
                                      <p:cBhvr additive="base">
                                        <p:cTn id="93" dur="15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94" dur="15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95" fill="hold">
                            <p:stCondLst>
                              <p:cond delay="5750"/>
                            </p:stCondLst>
                            <p:childTnLst>
                              <p:par>
                                <p:cTn id="96" presetID="2" presetClass="entr" presetSubtype="4" fill="hold" grpId="0" nodeType="afterEffect">
                                  <p:stCondLst>
                                    <p:cond delay="0"/>
                                  </p:stCondLst>
                                  <p:childTnLst>
                                    <p:set>
                                      <p:cBhvr>
                                        <p:cTn id="97" dur="1" fill="hold">
                                          <p:stCondLst>
                                            <p:cond delay="0"/>
                                          </p:stCondLst>
                                        </p:cTn>
                                        <p:tgtEl>
                                          <p:spTgt spid="33">
                                            <p:txEl>
                                              <p:pRg st="1" end="1"/>
                                            </p:txEl>
                                          </p:spTgt>
                                        </p:tgtEl>
                                        <p:attrNameLst>
                                          <p:attrName>style.visibility</p:attrName>
                                        </p:attrNameLst>
                                      </p:cBhvr>
                                      <p:to>
                                        <p:strVal val="visible"/>
                                      </p:to>
                                    </p:set>
                                    <p:anim calcmode="lin" valueType="num">
                                      <p:cBhvr additive="base">
                                        <p:cTn id="98" dur="15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99" dur="15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5900"/>
                            </p:stCondLst>
                            <p:childTnLst>
                              <p:par>
                                <p:cTn id="101" presetID="2" presetClass="entr" presetSubtype="4" fill="hold" grpId="0" nodeType="afterEffect">
                                  <p:stCondLst>
                                    <p:cond delay="0"/>
                                  </p:stCondLst>
                                  <p:childTnLst>
                                    <p:set>
                                      <p:cBhvr>
                                        <p:cTn id="102" dur="1" fill="hold">
                                          <p:stCondLst>
                                            <p:cond delay="0"/>
                                          </p:stCondLst>
                                        </p:cTn>
                                        <p:tgtEl>
                                          <p:spTgt spid="33">
                                            <p:txEl>
                                              <p:pRg st="2" end="2"/>
                                            </p:txEl>
                                          </p:spTgt>
                                        </p:tgtEl>
                                        <p:attrNameLst>
                                          <p:attrName>style.visibility</p:attrName>
                                        </p:attrNameLst>
                                      </p:cBhvr>
                                      <p:to>
                                        <p:strVal val="visible"/>
                                      </p:to>
                                    </p:set>
                                    <p:anim calcmode="lin" valueType="num">
                                      <p:cBhvr additive="base">
                                        <p:cTn id="103" dur="15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104" dur="15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par>
                          <p:cTn id="105" fill="hold">
                            <p:stCondLst>
                              <p:cond delay="6050"/>
                            </p:stCondLst>
                            <p:childTnLst>
                              <p:par>
                                <p:cTn id="106" presetID="2" presetClass="entr" presetSubtype="4" fill="hold" grpId="0" nodeType="afterEffect">
                                  <p:stCondLst>
                                    <p:cond delay="0"/>
                                  </p:stCondLst>
                                  <p:childTnLst>
                                    <p:set>
                                      <p:cBhvr>
                                        <p:cTn id="107" dur="1" fill="hold">
                                          <p:stCondLst>
                                            <p:cond delay="0"/>
                                          </p:stCondLst>
                                        </p:cTn>
                                        <p:tgtEl>
                                          <p:spTgt spid="33">
                                            <p:txEl>
                                              <p:pRg st="3" end="3"/>
                                            </p:txEl>
                                          </p:spTgt>
                                        </p:tgtEl>
                                        <p:attrNameLst>
                                          <p:attrName>style.visibility</p:attrName>
                                        </p:attrNameLst>
                                      </p:cBhvr>
                                      <p:to>
                                        <p:strVal val="visible"/>
                                      </p:to>
                                    </p:set>
                                    <p:anim calcmode="lin" valueType="num">
                                      <p:cBhvr additive="base">
                                        <p:cTn id="108" dur="15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109" dur="15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par>
                          <p:cTn id="110" fill="hold">
                            <p:stCondLst>
                              <p:cond delay="6200"/>
                            </p:stCondLst>
                            <p:childTnLst>
                              <p:par>
                                <p:cTn id="111" presetID="2" presetClass="entr" presetSubtype="4" fill="hold" grpId="0" nodeType="afterEffect">
                                  <p:stCondLst>
                                    <p:cond delay="0"/>
                                  </p:stCondLst>
                                  <p:childTnLst>
                                    <p:set>
                                      <p:cBhvr>
                                        <p:cTn id="112" dur="1" fill="hold">
                                          <p:stCondLst>
                                            <p:cond delay="0"/>
                                          </p:stCondLst>
                                        </p:cTn>
                                        <p:tgtEl>
                                          <p:spTgt spid="33">
                                            <p:txEl>
                                              <p:pRg st="4" end="4"/>
                                            </p:txEl>
                                          </p:spTgt>
                                        </p:tgtEl>
                                        <p:attrNameLst>
                                          <p:attrName>style.visibility</p:attrName>
                                        </p:attrNameLst>
                                      </p:cBhvr>
                                      <p:to>
                                        <p:strVal val="visible"/>
                                      </p:to>
                                    </p:set>
                                    <p:anim calcmode="lin" valueType="num">
                                      <p:cBhvr additive="base">
                                        <p:cTn id="113" dur="150" fill="hold"/>
                                        <p:tgtEl>
                                          <p:spTgt spid="33">
                                            <p:txEl>
                                              <p:pRg st="4" end="4"/>
                                            </p:txEl>
                                          </p:spTgt>
                                        </p:tgtEl>
                                        <p:attrNameLst>
                                          <p:attrName>ppt_x</p:attrName>
                                        </p:attrNameLst>
                                      </p:cBhvr>
                                      <p:tavLst>
                                        <p:tav tm="0">
                                          <p:val>
                                            <p:strVal val="#ppt_x"/>
                                          </p:val>
                                        </p:tav>
                                        <p:tav tm="100000">
                                          <p:val>
                                            <p:strVal val="#ppt_x"/>
                                          </p:val>
                                        </p:tav>
                                      </p:tavLst>
                                    </p:anim>
                                    <p:anim calcmode="lin" valueType="num">
                                      <p:cBhvr additive="base">
                                        <p:cTn id="114" dur="150" fill="hold"/>
                                        <p:tgtEl>
                                          <p:spTgt spid="33">
                                            <p:txEl>
                                              <p:pRg st="4" end="4"/>
                                            </p:txEl>
                                          </p:spTgt>
                                        </p:tgtEl>
                                        <p:attrNameLst>
                                          <p:attrName>ppt_y</p:attrName>
                                        </p:attrNameLst>
                                      </p:cBhvr>
                                      <p:tavLst>
                                        <p:tav tm="0">
                                          <p:val>
                                            <p:strVal val="1+#ppt_h/2"/>
                                          </p:val>
                                        </p:tav>
                                        <p:tav tm="100000">
                                          <p:val>
                                            <p:strVal val="#ppt_y"/>
                                          </p:val>
                                        </p:tav>
                                      </p:tavLst>
                                    </p:anim>
                                  </p:childTnLst>
                                </p:cTn>
                              </p:par>
                            </p:childTnLst>
                          </p:cTn>
                        </p:par>
                        <p:par>
                          <p:cTn id="115" fill="hold">
                            <p:stCondLst>
                              <p:cond delay="6350"/>
                            </p:stCondLst>
                            <p:childTnLst>
                              <p:par>
                                <p:cTn id="116" presetID="2" presetClass="entr" presetSubtype="4" fill="hold" grpId="0" nodeType="afterEffect">
                                  <p:stCondLst>
                                    <p:cond delay="0"/>
                                  </p:stCondLst>
                                  <p:childTnLst>
                                    <p:set>
                                      <p:cBhvr>
                                        <p:cTn id="117" dur="1" fill="hold">
                                          <p:stCondLst>
                                            <p:cond delay="0"/>
                                          </p:stCondLst>
                                        </p:cTn>
                                        <p:tgtEl>
                                          <p:spTgt spid="33">
                                            <p:txEl>
                                              <p:pRg st="5" end="5"/>
                                            </p:txEl>
                                          </p:spTgt>
                                        </p:tgtEl>
                                        <p:attrNameLst>
                                          <p:attrName>style.visibility</p:attrName>
                                        </p:attrNameLst>
                                      </p:cBhvr>
                                      <p:to>
                                        <p:strVal val="visible"/>
                                      </p:to>
                                    </p:set>
                                    <p:anim calcmode="lin" valueType="num">
                                      <p:cBhvr additive="base">
                                        <p:cTn id="118" dur="150" fill="hold"/>
                                        <p:tgtEl>
                                          <p:spTgt spid="33">
                                            <p:txEl>
                                              <p:pRg st="5" end="5"/>
                                            </p:txEl>
                                          </p:spTgt>
                                        </p:tgtEl>
                                        <p:attrNameLst>
                                          <p:attrName>ppt_x</p:attrName>
                                        </p:attrNameLst>
                                      </p:cBhvr>
                                      <p:tavLst>
                                        <p:tav tm="0">
                                          <p:val>
                                            <p:strVal val="#ppt_x"/>
                                          </p:val>
                                        </p:tav>
                                        <p:tav tm="100000">
                                          <p:val>
                                            <p:strVal val="#ppt_x"/>
                                          </p:val>
                                        </p:tav>
                                      </p:tavLst>
                                    </p:anim>
                                    <p:anim calcmode="lin" valueType="num">
                                      <p:cBhvr additive="base">
                                        <p:cTn id="119" dur="150" fill="hold"/>
                                        <p:tgtEl>
                                          <p:spTgt spid="33">
                                            <p:txEl>
                                              <p:pRg st="5" end="5"/>
                                            </p:txEl>
                                          </p:spTgt>
                                        </p:tgtEl>
                                        <p:attrNameLst>
                                          <p:attrName>ppt_y</p:attrName>
                                        </p:attrNameLst>
                                      </p:cBhvr>
                                      <p:tavLst>
                                        <p:tav tm="0">
                                          <p:val>
                                            <p:strVal val="1+#ppt_h/2"/>
                                          </p:val>
                                        </p:tav>
                                        <p:tav tm="100000">
                                          <p:val>
                                            <p:strVal val="#ppt_y"/>
                                          </p:val>
                                        </p:tav>
                                      </p:tavLst>
                                    </p:anim>
                                  </p:childTnLst>
                                </p:cTn>
                              </p:par>
                            </p:childTnLst>
                          </p:cTn>
                        </p:par>
                        <p:par>
                          <p:cTn id="120" fill="hold">
                            <p:stCondLst>
                              <p:cond delay="6500"/>
                            </p:stCondLst>
                            <p:childTnLst>
                              <p:par>
                                <p:cTn id="121" presetID="2" presetClass="entr" presetSubtype="4" fill="hold" grpId="0" nodeType="afterEffect">
                                  <p:stCondLst>
                                    <p:cond delay="0"/>
                                  </p:stCondLst>
                                  <p:childTnLst>
                                    <p:set>
                                      <p:cBhvr>
                                        <p:cTn id="122" dur="1" fill="hold">
                                          <p:stCondLst>
                                            <p:cond delay="0"/>
                                          </p:stCondLst>
                                        </p:cTn>
                                        <p:tgtEl>
                                          <p:spTgt spid="33">
                                            <p:txEl>
                                              <p:pRg st="6" end="6"/>
                                            </p:txEl>
                                          </p:spTgt>
                                        </p:tgtEl>
                                        <p:attrNameLst>
                                          <p:attrName>style.visibility</p:attrName>
                                        </p:attrNameLst>
                                      </p:cBhvr>
                                      <p:to>
                                        <p:strVal val="visible"/>
                                      </p:to>
                                    </p:set>
                                    <p:anim calcmode="lin" valueType="num">
                                      <p:cBhvr additive="base">
                                        <p:cTn id="123" dur="150" fill="hold"/>
                                        <p:tgtEl>
                                          <p:spTgt spid="33">
                                            <p:txEl>
                                              <p:pRg st="6" end="6"/>
                                            </p:txEl>
                                          </p:spTgt>
                                        </p:tgtEl>
                                        <p:attrNameLst>
                                          <p:attrName>ppt_x</p:attrName>
                                        </p:attrNameLst>
                                      </p:cBhvr>
                                      <p:tavLst>
                                        <p:tav tm="0">
                                          <p:val>
                                            <p:strVal val="#ppt_x"/>
                                          </p:val>
                                        </p:tav>
                                        <p:tav tm="100000">
                                          <p:val>
                                            <p:strVal val="#ppt_x"/>
                                          </p:val>
                                        </p:tav>
                                      </p:tavLst>
                                    </p:anim>
                                    <p:anim calcmode="lin" valueType="num">
                                      <p:cBhvr additive="base">
                                        <p:cTn id="124" dur="150" fill="hold"/>
                                        <p:tgtEl>
                                          <p:spTgt spid="33">
                                            <p:txEl>
                                              <p:pRg st="6" end="6"/>
                                            </p:txEl>
                                          </p:spTgt>
                                        </p:tgtEl>
                                        <p:attrNameLst>
                                          <p:attrName>ppt_y</p:attrName>
                                        </p:attrNameLst>
                                      </p:cBhvr>
                                      <p:tavLst>
                                        <p:tav tm="0">
                                          <p:val>
                                            <p:strVal val="1+#ppt_h/2"/>
                                          </p:val>
                                        </p:tav>
                                        <p:tav tm="100000">
                                          <p:val>
                                            <p:strVal val="#ppt_y"/>
                                          </p:val>
                                        </p:tav>
                                      </p:tavLst>
                                    </p:anim>
                                  </p:childTnLst>
                                </p:cTn>
                              </p:par>
                            </p:childTnLst>
                          </p:cTn>
                        </p:par>
                        <p:par>
                          <p:cTn id="125" fill="hold">
                            <p:stCondLst>
                              <p:cond delay="6650"/>
                            </p:stCondLst>
                            <p:childTnLst>
                              <p:par>
                                <p:cTn id="126" presetID="2" presetClass="entr" presetSubtype="4" fill="hold" grpId="0" nodeType="afterEffect">
                                  <p:stCondLst>
                                    <p:cond delay="0"/>
                                  </p:stCondLst>
                                  <p:childTnLst>
                                    <p:set>
                                      <p:cBhvr>
                                        <p:cTn id="127" dur="1" fill="hold">
                                          <p:stCondLst>
                                            <p:cond delay="0"/>
                                          </p:stCondLst>
                                        </p:cTn>
                                        <p:tgtEl>
                                          <p:spTgt spid="33">
                                            <p:txEl>
                                              <p:pRg st="7" end="7"/>
                                            </p:txEl>
                                          </p:spTgt>
                                        </p:tgtEl>
                                        <p:attrNameLst>
                                          <p:attrName>style.visibility</p:attrName>
                                        </p:attrNameLst>
                                      </p:cBhvr>
                                      <p:to>
                                        <p:strVal val="visible"/>
                                      </p:to>
                                    </p:set>
                                    <p:anim calcmode="lin" valueType="num">
                                      <p:cBhvr additive="base">
                                        <p:cTn id="128" dur="150" fill="hold"/>
                                        <p:tgtEl>
                                          <p:spTgt spid="33">
                                            <p:txEl>
                                              <p:pRg st="7" end="7"/>
                                            </p:txEl>
                                          </p:spTgt>
                                        </p:tgtEl>
                                        <p:attrNameLst>
                                          <p:attrName>ppt_x</p:attrName>
                                        </p:attrNameLst>
                                      </p:cBhvr>
                                      <p:tavLst>
                                        <p:tav tm="0">
                                          <p:val>
                                            <p:strVal val="#ppt_x"/>
                                          </p:val>
                                        </p:tav>
                                        <p:tav tm="100000">
                                          <p:val>
                                            <p:strVal val="#ppt_x"/>
                                          </p:val>
                                        </p:tav>
                                      </p:tavLst>
                                    </p:anim>
                                    <p:anim calcmode="lin" valueType="num">
                                      <p:cBhvr additive="base">
                                        <p:cTn id="129" dur="150" fill="hold"/>
                                        <p:tgtEl>
                                          <p:spTgt spid="33">
                                            <p:txEl>
                                              <p:pRg st="7" end="7"/>
                                            </p:txEl>
                                          </p:spTgt>
                                        </p:tgtEl>
                                        <p:attrNameLst>
                                          <p:attrName>ppt_y</p:attrName>
                                        </p:attrNameLst>
                                      </p:cBhvr>
                                      <p:tavLst>
                                        <p:tav tm="0">
                                          <p:val>
                                            <p:strVal val="1+#ppt_h/2"/>
                                          </p:val>
                                        </p:tav>
                                        <p:tav tm="100000">
                                          <p:val>
                                            <p:strVal val="#ppt_y"/>
                                          </p:val>
                                        </p:tav>
                                      </p:tavLst>
                                    </p:anim>
                                  </p:childTnLst>
                                </p:cTn>
                              </p:par>
                            </p:childTnLst>
                          </p:cTn>
                        </p:par>
                        <p:par>
                          <p:cTn id="130" fill="hold">
                            <p:stCondLst>
                              <p:cond delay="6800"/>
                            </p:stCondLst>
                            <p:childTnLst>
                              <p:par>
                                <p:cTn id="131" presetID="2" presetClass="entr" presetSubtype="4" fill="hold" grpId="0" nodeType="afterEffect">
                                  <p:stCondLst>
                                    <p:cond delay="0"/>
                                  </p:stCondLst>
                                  <p:childTnLst>
                                    <p:set>
                                      <p:cBhvr>
                                        <p:cTn id="132" dur="1" fill="hold">
                                          <p:stCondLst>
                                            <p:cond delay="0"/>
                                          </p:stCondLst>
                                        </p:cTn>
                                        <p:tgtEl>
                                          <p:spTgt spid="33">
                                            <p:txEl>
                                              <p:pRg st="8" end="8"/>
                                            </p:txEl>
                                          </p:spTgt>
                                        </p:tgtEl>
                                        <p:attrNameLst>
                                          <p:attrName>style.visibility</p:attrName>
                                        </p:attrNameLst>
                                      </p:cBhvr>
                                      <p:to>
                                        <p:strVal val="visible"/>
                                      </p:to>
                                    </p:set>
                                    <p:anim calcmode="lin" valueType="num">
                                      <p:cBhvr additive="base">
                                        <p:cTn id="133" dur="150" fill="hold"/>
                                        <p:tgtEl>
                                          <p:spTgt spid="33">
                                            <p:txEl>
                                              <p:pRg st="8" end="8"/>
                                            </p:txEl>
                                          </p:spTgt>
                                        </p:tgtEl>
                                        <p:attrNameLst>
                                          <p:attrName>ppt_x</p:attrName>
                                        </p:attrNameLst>
                                      </p:cBhvr>
                                      <p:tavLst>
                                        <p:tav tm="0">
                                          <p:val>
                                            <p:strVal val="#ppt_x"/>
                                          </p:val>
                                        </p:tav>
                                        <p:tav tm="100000">
                                          <p:val>
                                            <p:strVal val="#ppt_x"/>
                                          </p:val>
                                        </p:tav>
                                      </p:tavLst>
                                    </p:anim>
                                    <p:anim calcmode="lin" valueType="num">
                                      <p:cBhvr additive="base">
                                        <p:cTn id="134" dur="150" fill="hold"/>
                                        <p:tgtEl>
                                          <p:spTgt spid="33">
                                            <p:txEl>
                                              <p:pRg st="8" end="8"/>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6950"/>
                            </p:stCondLst>
                            <p:childTnLst>
                              <p:par>
                                <p:cTn id="136" presetID="22" presetClass="entr" presetSubtype="8" fill="hold" grpId="0" nodeType="after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wipe(left)">
                                      <p:cBhvr>
                                        <p:cTn id="138" dur="500"/>
                                        <p:tgtEl>
                                          <p:spTgt spid="38"/>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37"/>
                                        </p:tgtEl>
                                        <p:attrNameLst>
                                          <p:attrName>style.visibility</p:attrName>
                                        </p:attrNameLst>
                                      </p:cBhvr>
                                      <p:to>
                                        <p:strVal val="visible"/>
                                      </p:to>
                                    </p:set>
                                    <p:animEffect transition="in" filter="wipe(right)">
                                      <p:cBhvr>
                                        <p:cTn id="141" dur="500"/>
                                        <p:tgtEl>
                                          <p:spTgt spid="37"/>
                                        </p:tgtEl>
                                      </p:cBhvr>
                                    </p:animEffect>
                                  </p:childTnLst>
                                </p:cTn>
                              </p:par>
                            </p:childTnLst>
                          </p:cTn>
                        </p:par>
                        <p:par>
                          <p:cTn id="142" fill="hold">
                            <p:stCondLst>
                              <p:cond delay="7450"/>
                            </p:stCondLst>
                            <p:childTnLst>
                              <p:par>
                                <p:cTn id="143" presetID="16" presetClass="entr" presetSubtype="21" fill="hold" grpId="0" nodeType="after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barn(inVertical)">
                                      <p:cBhvr>
                                        <p:cTn id="145" dur="500"/>
                                        <p:tgtEl>
                                          <p:spTgt spid="39"/>
                                        </p:tgtEl>
                                      </p:cBhvr>
                                    </p:animEffect>
                                  </p:childTnLst>
                                </p:cTn>
                              </p:par>
                            </p:childTnLst>
                          </p:cTn>
                        </p:par>
                        <p:par>
                          <p:cTn id="146" fill="hold">
                            <p:stCondLst>
                              <p:cond delay="7950"/>
                            </p:stCondLst>
                            <p:childTnLst>
                              <p:par>
                                <p:cTn id="147" presetID="22" presetClass="entr" presetSubtype="8" fill="hold" grpId="0" nodeType="afterEffect">
                                  <p:stCondLst>
                                    <p:cond delay="0"/>
                                  </p:stCondLst>
                                  <p:childTnLst>
                                    <p:set>
                                      <p:cBhvr>
                                        <p:cTn id="148" dur="1" fill="hold">
                                          <p:stCondLst>
                                            <p:cond delay="0"/>
                                          </p:stCondLst>
                                        </p:cTn>
                                        <p:tgtEl>
                                          <p:spTgt spid="41"/>
                                        </p:tgtEl>
                                        <p:attrNameLst>
                                          <p:attrName>style.visibility</p:attrName>
                                        </p:attrNameLst>
                                      </p:cBhvr>
                                      <p:to>
                                        <p:strVal val="visible"/>
                                      </p:to>
                                    </p:set>
                                    <p:animEffect transition="in" filter="wipe(left)">
                                      <p:cBhvr>
                                        <p:cTn id="149" dur="500"/>
                                        <p:tgtEl>
                                          <p:spTgt spid="41"/>
                                        </p:tgtEl>
                                      </p:cBhvr>
                                    </p:animEffect>
                                  </p:childTnLst>
                                </p:cTn>
                              </p:par>
                            </p:childTnLst>
                          </p:cTn>
                        </p:par>
                        <p:par>
                          <p:cTn id="150" fill="hold">
                            <p:stCondLst>
                              <p:cond delay="8450"/>
                            </p:stCondLst>
                            <p:childTnLst>
                              <p:par>
                                <p:cTn id="151" presetID="2" presetClass="entr" presetSubtype="4" fill="hold" grpId="0" nodeType="afterEffect">
                                  <p:stCondLst>
                                    <p:cond delay="0"/>
                                  </p:stCondLst>
                                  <p:childTnLst>
                                    <p:set>
                                      <p:cBhvr>
                                        <p:cTn id="152" dur="1" fill="hold">
                                          <p:stCondLst>
                                            <p:cond delay="0"/>
                                          </p:stCondLst>
                                        </p:cTn>
                                        <p:tgtEl>
                                          <p:spTgt spid="40">
                                            <p:txEl>
                                              <p:pRg st="0" end="0"/>
                                            </p:txEl>
                                          </p:spTgt>
                                        </p:tgtEl>
                                        <p:attrNameLst>
                                          <p:attrName>style.visibility</p:attrName>
                                        </p:attrNameLst>
                                      </p:cBhvr>
                                      <p:to>
                                        <p:strVal val="visible"/>
                                      </p:to>
                                    </p:set>
                                    <p:anim calcmode="lin" valueType="num">
                                      <p:cBhvr additive="base">
                                        <p:cTn id="153" dur="15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154" dur="15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155" fill="hold">
                            <p:stCondLst>
                              <p:cond delay="8600"/>
                            </p:stCondLst>
                            <p:childTnLst>
                              <p:par>
                                <p:cTn id="156" presetID="2" presetClass="entr" presetSubtype="4" fill="hold" grpId="0" nodeType="afterEffect">
                                  <p:stCondLst>
                                    <p:cond delay="0"/>
                                  </p:stCondLst>
                                  <p:childTnLst>
                                    <p:set>
                                      <p:cBhvr>
                                        <p:cTn id="157" dur="1" fill="hold">
                                          <p:stCondLst>
                                            <p:cond delay="0"/>
                                          </p:stCondLst>
                                        </p:cTn>
                                        <p:tgtEl>
                                          <p:spTgt spid="40">
                                            <p:txEl>
                                              <p:pRg st="1" end="1"/>
                                            </p:txEl>
                                          </p:spTgt>
                                        </p:tgtEl>
                                        <p:attrNameLst>
                                          <p:attrName>style.visibility</p:attrName>
                                        </p:attrNameLst>
                                      </p:cBhvr>
                                      <p:to>
                                        <p:strVal val="visible"/>
                                      </p:to>
                                    </p:set>
                                    <p:anim calcmode="lin" valueType="num">
                                      <p:cBhvr additive="base">
                                        <p:cTn id="158" dur="15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159" dur="15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par>
                          <p:cTn id="160" fill="hold">
                            <p:stCondLst>
                              <p:cond delay="8750"/>
                            </p:stCondLst>
                            <p:childTnLst>
                              <p:par>
                                <p:cTn id="161" presetID="2" presetClass="entr" presetSubtype="4" fill="hold" grpId="0" nodeType="afterEffect">
                                  <p:stCondLst>
                                    <p:cond delay="0"/>
                                  </p:stCondLst>
                                  <p:childTnLst>
                                    <p:set>
                                      <p:cBhvr>
                                        <p:cTn id="162" dur="1" fill="hold">
                                          <p:stCondLst>
                                            <p:cond delay="0"/>
                                          </p:stCondLst>
                                        </p:cTn>
                                        <p:tgtEl>
                                          <p:spTgt spid="40">
                                            <p:txEl>
                                              <p:pRg st="2" end="2"/>
                                            </p:txEl>
                                          </p:spTgt>
                                        </p:tgtEl>
                                        <p:attrNameLst>
                                          <p:attrName>style.visibility</p:attrName>
                                        </p:attrNameLst>
                                      </p:cBhvr>
                                      <p:to>
                                        <p:strVal val="visible"/>
                                      </p:to>
                                    </p:set>
                                    <p:anim calcmode="lin" valueType="num">
                                      <p:cBhvr additive="base">
                                        <p:cTn id="163" dur="150" fill="hold"/>
                                        <p:tgtEl>
                                          <p:spTgt spid="40">
                                            <p:txEl>
                                              <p:pRg st="2" end="2"/>
                                            </p:txEl>
                                          </p:spTgt>
                                        </p:tgtEl>
                                        <p:attrNameLst>
                                          <p:attrName>ppt_x</p:attrName>
                                        </p:attrNameLst>
                                      </p:cBhvr>
                                      <p:tavLst>
                                        <p:tav tm="0">
                                          <p:val>
                                            <p:strVal val="#ppt_x"/>
                                          </p:val>
                                        </p:tav>
                                        <p:tav tm="100000">
                                          <p:val>
                                            <p:strVal val="#ppt_x"/>
                                          </p:val>
                                        </p:tav>
                                      </p:tavLst>
                                    </p:anim>
                                    <p:anim calcmode="lin" valueType="num">
                                      <p:cBhvr additive="base">
                                        <p:cTn id="164" dur="150" fill="hold"/>
                                        <p:tgtEl>
                                          <p:spTgt spid="40">
                                            <p:txEl>
                                              <p:pRg st="2" end="2"/>
                                            </p:txEl>
                                          </p:spTgt>
                                        </p:tgtEl>
                                        <p:attrNameLst>
                                          <p:attrName>ppt_y</p:attrName>
                                        </p:attrNameLst>
                                      </p:cBhvr>
                                      <p:tavLst>
                                        <p:tav tm="0">
                                          <p:val>
                                            <p:strVal val="1+#ppt_h/2"/>
                                          </p:val>
                                        </p:tav>
                                        <p:tav tm="100000">
                                          <p:val>
                                            <p:strVal val="#ppt_y"/>
                                          </p:val>
                                        </p:tav>
                                      </p:tavLst>
                                    </p:anim>
                                  </p:childTnLst>
                                </p:cTn>
                              </p:par>
                            </p:childTnLst>
                          </p:cTn>
                        </p:par>
                        <p:par>
                          <p:cTn id="165" fill="hold">
                            <p:stCondLst>
                              <p:cond delay="8900"/>
                            </p:stCondLst>
                            <p:childTnLst>
                              <p:par>
                                <p:cTn id="166" presetID="2" presetClass="entr" presetSubtype="4" fill="hold" grpId="0" nodeType="afterEffect">
                                  <p:stCondLst>
                                    <p:cond delay="0"/>
                                  </p:stCondLst>
                                  <p:childTnLst>
                                    <p:set>
                                      <p:cBhvr>
                                        <p:cTn id="167" dur="1" fill="hold">
                                          <p:stCondLst>
                                            <p:cond delay="0"/>
                                          </p:stCondLst>
                                        </p:cTn>
                                        <p:tgtEl>
                                          <p:spTgt spid="40">
                                            <p:txEl>
                                              <p:pRg st="3" end="3"/>
                                            </p:txEl>
                                          </p:spTgt>
                                        </p:tgtEl>
                                        <p:attrNameLst>
                                          <p:attrName>style.visibility</p:attrName>
                                        </p:attrNameLst>
                                      </p:cBhvr>
                                      <p:to>
                                        <p:strVal val="visible"/>
                                      </p:to>
                                    </p:set>
                                    <p:anim calcmode="lin" valueType="num">
                                      <p:cBhvr additive="base">
                                        <p:cTn id="168" dur="150" fill="hold"/>
                                        <p:tgtEl>
                                          <p:spTgt spid="40">
                                            <p:txEl>
                                              <p:pRg st="3" end="3"/>
                                            </p:txEl>
                                          </p:spTgt>
                                        </p:tgtEl>
                                        <p:attrNameLst>
                                          <p:attrName>ppt_x</p:attrName>
                                        </p:attrNameLst>
                                      </p:cBhvr>
                                      <p:tavLst>
                                        <p:tav tm="0">
                                          <p:val>
                                            <p:strVal val="#ppt_x"/>
                                          </p:val>
                                        </p:tav>
                                        <p:tav tm="100000">
                                          <p:val>
                                            <p:strVal val="#ppt_x"/>
                                          </p:val>
                                        </p:tav>
                                      </p:tavLst>
                                    </p:anim>
                                    <p:anim calcmode="lin" valueType="num">
                                      <p:cBhvr additive="base">
                                        <p:cTn id="169" dur="150" fill="hold"/>
                                        <p:tgtEl>
                                          <p:spTgt spid="40">
                                            <p:txEl>
                                              <p:pRg st="3" end="3"/>
                                            </p:txEl>
                                          </p:spTgt>
                                        </p:tgtEl>
                                        <p:attrNameLst>
                                          <p:attrName>ppt_y</p:attrName>
                                        </p:attrNameLst>
                                      </p:cBhvr>
                                      <p:tavLst>
                                        <p:tav tm="0">
                                          <p:val>
                                            <p:strVal val="1+#ppt_h/2"/>
                                          </p:val>
                                        </p:tav>
                                        <p:tav tm="100000">
                                          <p:val>
                                            <p:strVal val="#ppt_y"/>
                                          </p:val>
                                        </p:tav>
                                      </p:tavLst>
                                    </p:anim>
                                  </p:childTnLst>
                                </p:cTn>
                              </p:par>
                            </p:childTnLst>
                          </p:cTn>
                        </p:par>
                        <p:par>
                          <p:cTn id="170" fill="hold">
                            <p:stCondLst>
                              <p:cond delay="9050"/>
                            </p:stCondLst>
                            <p:childTnLst>
                              <p:par>
                                <p:cTn id="171" presetID="2" presetClass="entr" presetSubtype="4" fill="hold" grpId="0" nodeType="afterEffect">
                                  <p:stCondLst>
                                    <p:cond delay="0"/>
                                  </p:stCondLst>
                                  <p:childTnLst>
                                    <p:set>
                                      <p:cBhvr>
                                        <p:cTn id="172" dur="1" fill="hold">
                                          <p:stCondLst>
                                            <p:cond delay="0"/>
                                          </p:stCondLst>
                                        </p:cTn>
                                        <p:tgtEl>
                                          <p:spTgt spid="40">
                                            <p:txEl>
                                              <p:pRg st="4" end="4"/>
                                            </p:txEl>
                                          </p:spTgt>
                                        </p:tgtEl>
                                        <p:attrNameLst>
                                          <p:attrName>style.visibility</p:attrName>
                                        </p:attrNameLst>
                                      </p:cBhvr>
                                      <p:to>
                                        <p:strVal val="visible"/>
                                      </p:to>
                                    </p:set>
                                    <p:anim calcmode="lin" valueType="num">
                                      <p:cBhvr additive="base">
                                        <p:cTn id="173" dur="150" fill="hold"/>
                                        <p:tgtEl>
                                          <p:spTgt spid="40">
                                            <p:txEl>
                                              <p:pRg st="4" end="4"/>
                                            </p:txEl>
                                          </p:spTgt>
                                        </p:tgtEl>
                                        <p:attrNameLst>
                                          <p:attrName>ppt_x</p:attrName>
                                        </p:attrNameLst>
                                      </p:cBhvr>
                                      <p:tavLst>
                                        <p:tav tm="0">
                                          <p:val>
                                            <p:strVal val="#ppt_x"/>
                                          </p:val>
                                        </p:tav>
                                        <p:tav tm="100000">
                                          <p:val>
                                            <p:strVal val="#ppt_x"/>
                                          </p:val>
                                        </p:tav>
                                      </p:tavLst>
                                    </p:anim>
                                    <p:anim calcmode="lin" valueType="num">
                                      <p:cBhvr additive="base">
                                        <p:cTn id="174" dur="150" fill="hold"/>
                                        <p:tgtEl>
                                          <p:spTgt spid="40">
                                            <p:txEl>
                                              <p:pRg st="4" end="4"/>
                                            </p:txEl>
                                          </p:spTgt>
                                        </p:tgtEl>
                                        <p:attrNameLst>
                                          <p:attrName>ppt_y</p:attrName>
                                        </p:attrNameLst>
                                      </p:cBhvr>
                                      <p:tavLst>
                                        <p:tav tm="0">
                                          <p:val>
                                            <p:strVal val="1+#ppt_h/2"/>
                                          </p:val>
                                        </p:tav>
                                        <p:tav tm="100000">
                                          <p:val>
                                            <p:strVal val="#ppt_y"/>
                                          </p:val>
                                        </p:tav>
                                      </p:tavLst>
                                    </p:anim>
                                  </p:childTnLst>
                                </p:cTn>
                              </p:par>
                            </p:childTnLst>
                          </p:cTn>
                        </p:par>
                        <p:par>
                          <p:cTn id="175" fill="hold">
                            <p:stCondLst>
                              <p:cond delay="9200"/>
                            </p:stCondLst>
                            <p:childTnLst>
                              <p:par>
                                <p:cTn id="176" presetID="2" presetClass="entr" presetSubtype="4" fill="hold" grpId="0" nodeType="afterEffect">
                                  <p:stCondLst>
                                    <p:cond delay="0"/>
                                  </p:stCondLst>
                                  <p:childTnLst>
                                    <p:set>
                                      <p:cBhvr>
                                        <p:cTn id="177" dur="1" fill="hold">
                                          <p:stCondLst>
                                            <p:cond delay="0"/>
                                          </p:stCondLst>
                                        </p:cTn>
                                        <p:tgtEl>
                                          <p:spTgt spid="40">
                                            <p:txEl>
                                              <p:pRg st="5" end="5"/>
                                            </p:txEl>
                                          </p:spTgt>
                                        </p:tgtEl>
                                        <p:attrNameLst>
                                          <p:attrName>style.visibility</p:attrName>
                                        </p:attrNameLst>
                                      </p:cBhvr>
                                      <p:to>
                                        <p:strVal val="visible"/>
                                      </p:to>
                                    </p:set>
                                    <p:anim calcmode="lin" valueType="num">
                                      <p:cBhvr additive="base">
                                        <p:cTn id="178" dur="150" fill="hold"/>
                                        <p:tgtEl>
                                          <p:spTgt spid="40">
                                            <p:txEl>
                                              <p:pRg st="5" end="5"/>
                                            </p:txEl>
                                          </p:spTgt>
                                        </p:tgtEl>
                                        <p:attrNameLst>
                                          <p:attrName>ppt_x</p:attrName>
                                        </p:attrNameLst>
                                      </p:cBhvr>
                                      <p:tavLst>
                                        <p:tav tm="0">
                                          <p:val>
                                            <p:strVal val="#ppt_x"/>
                                          </p:val>
                                        </p:tav>
                                        <p:tav tm="100000">
                                          <p:val>
                                            <p:strVal val="#ppt_x"/>
                                          </p:val>
                                        </p:tav>
                                      </p:tavLst>
                                    </p:anim>
                                    <p:anim calcmode="lin" valueType="num">
                                      <p:cBhvr additive="base">
                                        <p:cTn id="179" dur="150" fill="hold"/>
                                        <p:tgtEl>
                                          <p:spTgt spid="4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16" grpId="0" animBg="1"/>
      <p:bldP spid="15" grpId="0" animBg="1"/>
      <p:bldP spid="27" grpId="0" build="p"/>
      <p:bldP spid="28" grpId="0"/>
      <p:bldP spid="29" grpId="0" animBg="1"/>
      <p:bldP spid="30" grpId="0" animBg="1"/>
      <p:bldP spid="31" grpId="0" animBg="1"/>
      <p:bldP spid="32" grpId="0" animBg="1"/>
      <p:bldP spid="33" grpId="0" build="p"/>
      <p:bldP spid="34" grpId="0"/>
      <p:bldP spid="36" grpId="0" animBg="1"/>
      <p:bldP spid="37" grpId="0" animBg="1"/>
      <p:bldP spid="38" grpId="0" animBg="1"/>
      <p:bldP spid="39" grpId="0" animBg="1"/>
      <p:bldP spid="40" grpId="0" build="p"/>
      <p:bldP spid="4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21" name="圆角矩形 2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73510" y="869014"/>
            <a:ext cx="5040560" cy="504055"/>
          </a:xfrm>
        </p:spPr>
        <p:txBody>
          <a:bodyPr>
            <a:noAutofit/>
          </a:bodyPr>
          <a:lstStyle/>
          <a:p>
            <a:r>
              <a:rPr lang="zh-CN" altLang="en-US" sz="4000" b="1" dirty="0" smtClean="0">
                <a:solidFill>
                  <a:schemeClr val="bg1">
                    <a:lumMod val="65000"/>
                  </a:schemeClr>
                </a:solidFill>
              </a:rPr>
              <a:t>其它成本</a:t>
            </a:r>
            <a:endParaRPr lang="zh-CN" altLang="en-US" sz="4000" b="1" dirty="0">
              <a:solidFill>
                <a:schemeClr val="bg1">
                  <a:lumMod val="65000"/>
                </a:schemeClr>
              </a:solidFill>
            </a:endParaRPr>
          </a:p>
        </p:txBody>
      </p:sp>
      <p:sp>
        <p:nvSpPr>
          <p:cNvPr id="6" name="Freeform 5"/>
          <p:cNvSpPr>
            <a:spLocks noEditPoints="1"/>
          </p:cNvSpPr>
          <p:nvPr/>
        </p:nvSpPr>
        <p:spPr bwMode="auto">
          <a:xfrm>
            <a:off x="3808413" y="1601788"/>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2400"/>
          </a:p>
        </p:txBody>
      </p:sp>
      <p:sp>
        <p:nvSpPr>
          <p:cNvPr id="46" name="TextBox 29"/>
          <p:cNvSpPr txBox="1"/>
          <p:nvPr/>
        </p:nvSpPr>
        <p:spPr>
          <a:xfrm>
            <a:off x="7536161" y="1764741"/>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7" name="TextBox 29"/>
          <p:cNvSpPr txBox="1"/>
          <p:nvPr/>
        </p:nvSpPr>
        <p:spPr>
          <a:xfrm>
            <a:off x="8832304" y="4581129"/>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8" name="TextBox 29"/>
          <p:cNvSpPr txBox="1"/>
          <p:nvPr/>
        </p:nvSpPr>
        <p:spPr>
          <a:xfrm>
            <a:off x="695326" y="30442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12" name="等腰三角形 11"/>
          <p:cNvSpPr/>
          <p:nvPr/>
        </p:nvSpPr>
        <p:spPr>
          <a:xfrm rot="18781070">
            <a:off x="3776150" y="4009321"/>
            <a:ext cx="239969" cy="206871"/>
          </a:xfrm>
          <a:prstGeom prst="triangle">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3" name="等腰三角形 52"/>
          <p:cNvSpPr/>
          <p:nvPr/>
        </p:nvSpPr>
        <p:spPr>
          <a:xfrm rot="4492239">
            <a:off x="7051524" y="2122973"/>
            <a:ext cx="239969" cy="206871"/>
          </a:xfrm>
          <a:prstGeom prst="triangl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4" name="等腰三角形 53"/>
          <p:cNvSpPr/>
          <p:nvPr/>
        </p:nvSpPr>
        <p:spPr>
          <a:xfrm rot="5996743">
            <a:off x="8449654" y="4949793"/>
            <a:ext cx="239969" cy="206871"/>
          </a:xfrm>
          <a:prstGeom prst="triangle">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 name="Oval 6"/>
          <p:cNvSpPr>
            <a:spLocks noChangeArrowheads="1"/>
          </p:cNvSpPr>
          <p:nvPr/>
        </p:nvSpPr>
        <p:spPr bwMode="auto">
          <a:xfrm>
            <a:off x="5295901" y="1733551"/>
            <a:ext cx="1579563" cy="1582739"/>
          </a:xfrm>
          <a:prstGeom prst="ellipse">
            <a:avLst/>
          </a:pr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8" name="Oval 7"/>
          <p:cNvSpPr>
            <a:spLocks noChangeArrowheads="1"/>
          </p:cNvSpPr>
          <p:nvPr/>
        </p:nvSpPr>
        <p:spPr bwMode="auto">
          <a:xfrm>
            <a:off x="3940177" y="4086225"/>
            <a:ext cx="1579563" cy="1582739"/>
          </a:xfrm>
          <a:prstGeom prst="ellipse">
            <a:avLst/>
          </a:pr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9" name="Oval 8"/>
          <p:cNvSpPr>
            <a:spLocks noChangeArrowheads="1"/>
          </p:cNvSpPr>
          <p:nvPr/>
        </p:nvSpPr>
        <p:spPr bwMode="auto">
          <a:xfrm>
            <a:off x="6650038" y="4086225"/>
            <a:ext cx="1581151" cy="1582739"/>
          </a:xfrm>
          <a:prstGeom prst="ellipse">
            <a:avLst/>
          </a:pr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1" name="TextBox 30"/>
          <p:cNvSpPr txBox="1"/>
          <p:nvPr/>
        </p:nvSpPr>
        <p:spPr>
          <a:xfrm>
            <a:off x="5653635" y="2094034"/>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49" name="TextBox 30"/>
          <p:cNvSpPr txBox="1"/>
          <p:nvPr/>
        </p:nvSpPr>
        <p:spPr>
          <a:xfrm>
            <a:off x="7008565" y="4446709"/>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50" name="TextBox 30"/>
          <p:cNvSpPr txBox="1"/>
          <p:nvPr/>
        </p:nvSpPr>
        <p:spPr>
          <a:xfrm>
            <a:off x="4297909" y="4446709"/>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16" name="矩形 1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852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repeatCount="2000" fill="hold" grpId="1" nodeType="withEffect">
                                  <p:stCondLst>
                                    <p:cond delay="0"/>
                                  </p:stCondLst>
                                  <p:childTnLst>
                                    <p:animRot by="21600000">
                                      <p:cBhvr>
                                        <p:cTn id="11" dur="500" fill="hold"/>
                                        <p:tgtEl>
                                          <p:spTgt spid="6"/>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2000"/>
                            </p:stCondLst>
                            <p:childTnLst>
                              <p:par>
                                <p:cTn id="44" presetID="1" presetClass="entr" presetSubtype="0" fill="hold" grpId="1" nodeType="afterEffect">
                                  <p:stCondLst>
                                    <p:cond delay="0"/>
                                  </p:stCondLst>
                                  <p:childTnLst>
                                    <p:set>
                                      <p:cBhvr>
                                        <p:cTn id="45" dur="1" fill="hold">
                                          <p:stCondLst>
                                            <p:cond delay="0"/>
                                          </p:stCondLst>
                                        </p:cTn>
                                        <p:tgtEl>
                                          <p:spTgt spid="53"/>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53"/>
                                        </p:tgtEl>
                                        <p:attrNameLst>
                                          <p:attrName>ppt_x</p:attrName>
                                          <p:attrName>ppt_y</p:attrName>
                                        </p:attrNameLst>
                                      </p:cBhvr>
                                      <p:rCtr x="-2461" y="1042"/>
                                    </p:animMotion>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childTnLst>
                          </p:cTn>
                        </p:par>
                        <p:par>
                          <p:cTn id="52" fill="hold">
                            <p:stCondLst>
                              <p:cond delay="3500"/>
                            </p:stCondLst>
                            <p:childTnLst>
                              <p:par>
                                <p:cTn id="53" presetID="1" presetClass="entr" presetSubtype="0" fill="hold" grpId="1" nodeType="after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54"/>
                                        </p:tgtEl>
                                        <p:attrNameLst>
                                          <p:attrName>ppt_x</p:attrName>
                                          <p:attrName>ppt_y</p:attrName>
                                        </p:attrNameLst>
                                      </p:cBhvr>
                                      <p:rCtr x="-2865" y="-995"/>
                                    </p:animMotion>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5000"/>
                            </p:stCondLst>
                            <p:childTnLst>
                              <p:par>
                                <p:cTn id="62" presetID="1" presetClass="entr" presetSubtype="0" fill="hold" grpId="1" nodeType="afterEffect">
                                  <p:stCondLst>
                                    <p:cond delay="0"/>
                                  </p:stCondLst>
                                  <p:childTnLst>
                                    <p:set>
                                      <p:cBhvr>
                                        <p:cTn id="63" dur="1" fill="hold">
                                          <p:stCondLst>
                                            <p:cond delay="0"/>
                                          </p:stCondLst>
                                        </p:cTn>
                                        <p:tgtEl>
                                          <p:spTgt spid="12"/>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2"/>
                                        </p:tgtEl>
                                        <p:attrNameLst>
                                          <p:attrName>ppt_x</p:attrName>
                                          <p:attrName>ppt_y</p:attrName>
                                        </p:attrNameLst>
                                      </p:cBhvr>
                                      <p:rCtr x="1927" y="2870"/>
                                    </p:animMotion>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left)">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46" grpId="0"/>
      <p:bldP spid="47" grpId="0"/>
      <p:bldP spid="48" grpId="0"/>
      <p:bldP spid="12" grpId="0" animBg="1"/>
      <p:bldP spid="12" grpId="1" animBg="1"/>
      <p:bldP spid="53" grpId="0" animBg="1"/>
      <p:bldP spid="53" grpId="1" animBg="1"/>
      <p:bldP spid="54" grpId="0" animBg="1"/>
      <p:bldP spid="54" grpId="1" animBg="1"/>
      <p:bldP spid="7" grpId="0" animBg="1"/>
      <p:bldP spid="8" grpId="0" animBg="1"/>
      <p:bldP spid="9" grpId="0" animBg="1"/>
      <p:bldP spid="41" grpId="0"/>
      <p:bldP spid="49" grpId="0"/>
      <p:bldP spid="5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a:off x="0" y="3601192"/>
            <a:ext cx="12192000" cy="3256808"/>
          </a:xfrm>
          <a:prstGeom prst="rect">
            <a:avLst/>
          </a:prstGeom>
        </p:spPr>
      </p:pic>
      <p:sp>
        <p:nvSpPr>
          <p:cNvPr id="3" name="圆角矩形 2"/>
          <p:cNvSpPr/>
          <p:nvPr/>
        </p:nvSpPr>
        <p:spPr>
          <a:xfrm>
            <a:off x="3854098" y="1677759"/>
            <a:ext cx="6072996" cy="1969946"/>
          </a:xfrm>
          <a:prstGeom prst="round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625109" y="1677759"/>
            <a:ext cx="1933543" cy="1933543"/>
          </a:xfrm>
          <a:prstGeom prst="roundRect">
            <a:avLst/>
          </a:prstGeom>
          <a:noFill/>
          <a:ln w="50800">
            <a:solidFill>
              <a:srgbClr val="E3214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8" name="TextBox 20"/>
          <p:cNvSpPr txBox="1"/>
          <p:nvPr/>
        </p:nvSpPr>
        <p:spPr>
          <a:xfrm>
            <a:off x="2009607" y="1905867"/>
            <a:ext cx="1243930" cy="1477328"/>
          </a:xfrm>
          <a:prstGeom prst="rect">
            <a:avLst/>
          </a:prstGeom>
          <a:noFill/>
        </p:spPr>
        <p:txBody>
          <a:bodyPr wrap="none" lIns="0" tIns="0" rIns="0" bIns="0" rtlCol="0">
            <a:spAutoFit/>
          </a:bodyPr>
          <a:lstStyle/>
          <a:p>
            <a:r>
              <a:rPr lang="en-US" altLang="zh-CN" sz="9600" b="1" spc="400" dirty="0" smtClean="0">
                <a:solidFill>
                  <a:srgbClr val="E32146"/>
                </a:solidFill>
                <a:latin typeface="Agency FB" panose="020B0503020202020204" pitchFamily="34" charset="0"/>
                <a:ea typeface="微软雅黑" pitchFamily="34" charset="-122"/>
              </a:rPr>
              <a:t>06</a:t>
            </a:r>
            <a:endParaRPr lang="zh-CN" altLang="en-US" sz="9600" b="1" spc="400" dirty="0">
              <a:solidFill>
                <a:srgbClr val="E32146"/>
              </a:solidFill>
              <a:latin typeface="Agency FB" panose="020B0503020202020204" pitchFamily="34" charset="0"/>
              <a:ea typeface="微软雅黑" pitchFamily="34" charset="-122"/>
            </a:endParaRPr>
          </a:p>
        </p:txBody>
      </p:sp>
      <p:sp>
        <p:nvSpPr>
          <p:cNvPr id="29" name="矩形 28"/>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9"/>
          <p:cNvSpPr txBox="1"/>
          <p:nvPr/>
        </p:nvSpPr>
        <p:spPr>
          <a:xfrm>
            <a:off x="5132963" y="2776801"/>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预期成效</a:t>
            </a:r>
          </a:p>
        </p:txBody>
      </p:sp>
      <p:sp>
        <p:nvSpPr>
          <p:cNvPr id="18" name="文本框 9"/>
          <p:cNvSpPr txBox="1"/>
          <p:nvPr/>
        </p:nvSpPr>
        <p:spPr>
          <a:xfrm>
            <a:off x="7041001" y="2782910"/>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效果评估</a:t>
            </a:r>
            <a:endParaRPr lang="zh-CN" altLang="en-US" sz="2400" dirty="0">
              <a:solidFill>
                <a:schemeClr val="bg1"/>
              </a:solidFill>
            </a:endParaRPr>
          </a:p>
        </p:txBody>
      </p:sp>
      <p:sp>
        <p:nvSpPr>
          <p:cNvPr id="19" name="文本框 9"/>
          <p:cNvSpPr txBox="1"/>
          <p:nvPr/>
        </p:nvSpPr>
        <p:spPr>
          <a:xfrm>
            <a:off x="5132962" y="3147392"/>
            <a:ext cx="1920213"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突发情况应对</a:t>
            </a:r>
          </a:p>
        </p:txBody>
      </p:sp>
      <p:sp>
        <p:nvSpPr>
          <p:cNvPr id="21" name="文本框 9"/>
          <p:cNvSpPr txBox="1"/>
          <p:nvPr/>
        </p:nvSpPr>
        <p:spPr>
          <a:xfrm>
            <a:off x="7041001" y="3147390"/>
            <a:ext cx="1557065" cy="276999"/>
          </a:xfrm>
          <a:prstGeom prst="rect">
            <a:avLst/>
          </a:prstGeom>
          <a:noFill/>
        </p:spPr>
        <p:txBody>
          <a:bodyPr wrap="square" lIns="0" tIns="0" rIns="0" bIns="0" rtlCol="0">
            <a:spAutoFit/>
          </a:bodyPr>
          <a:lstStyle/>
          <a:p>
            <a:pPr marL="228589" lvl="1" indent="-228589">
              <a:buFont typeface="Wingdings" pitchFamily="2" charset="2"/>
              <a:buChar char="l"/>
            </a:pPr>
            <a:r>
              <a:rPr lang="zh-CN" altLang="en-US" dirty="0">
                <a:solidFill>
                  <a:schemeClr val="bg1"/>
                </a:solidFill>
                <a:latin typeface="微软雅黑" pitchFamily="34" charset="-122"/>
                <a:ea typeface="微软雅黑" pitchFamily="34" charset="-122"/>
              </a:rPr>
              <a:t>备用图表</a:t>
            </a:r>
          </a:p>
        </p:txBody>
      </p:sp>
      <p:sp>
        <p:nvSpPr>
          <p:cNvPr id="24" name="文本框 9"/>
          <p:cNvSpPr txBox="1"/>
          <p:nvPr/>
        </p:nvSpPr>
        <p:spPr>
          <a:xfrm>
            <a:off x="4946698" y="1878431"/>
            <a:ext cx="4309927" cy="738664"/>
          </a:xfrm>
          <a:prstGeom prst="rect">
            <a:avLst/>
          </a:prstGeom>
          <a:noFill/>
        </p:spPr>
        <p:txBody>
          <a:bodyPr wrap="square" lIns="0" tIns="0" rIns="0" bIns="0" rtlCol="0">
            <a:spAutoFit/>
          </a:bodyPr>
          <a:lstStyle/>
          <a:p>
            <a:pPr marL="0" lvl="1"/>
            <a:r>
              <a:rPr lang="zh-CN" altLang="en-US" sz="4800" b="1" dirty="0">
                <a:solidFill>
                  <a:schemeClr val="bg1"/>
                </a:solidFill>
                <a:latin typeface="微软雅黑" pitchFamily="34" charset="-122"/>
                <a:ea typeface="微软雅黑" pitchFamily="34" charset="-122"/>
              </a:rPr>
              <a:t>活动效果预期</a:t>
            </a:r>
          </a:p>
        </p:txBody>
      </p:sp>
    </p:spTree>
    <p:extLst>
      <p:ext uri="{BB962C8B-B14F-4D97-AF65-F5344CB8AC3E}">
        <p14:creationId xmlns:p14="http://schemas.microsoft.com/office/powerpoint/2010/main" val="265568685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250"/>
                            </p:stCondLst>
                            <p:childTnLst>
                              <p:par>
                                <p:cTn id="20" presetID="25"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300"/>
                                        <p:tgtEl>
                                          <p:spTgt spid="24"/>
                                        </p:tgtEl>
                                      </p:cBhvr>
                                    </p:animEffect>
                                  </p:childTnLst>
                                </p:cTn>
                              </p:par>
                            </p:childTnLst>
                          </p:cTn>
                        </p:par>
                        <p:par>
                          <p:cTn id="34" fill="hold">
                            <p:stCondLst>
                              <p:cond delay="255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8" fill="hold" grpId="0" nodeType="withEffect">
                                  <p:stCondLst>
                                    <p:cond delay="8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8" grpId="0"/>
      <p:bldP spid="17" grpId="0"/>
      <p:bldP spid="18" grpId="0"/>
      <p:bldP spid="19" grpId="0"/>
      <p:bldP spid="21"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56" name="圆角矩形 55"/>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498637" y="854553"/>
            <a:ext cx="5040560" cy="504055"/>
          </a:xfrm>
        </p:spPr>
        <p:txBody>
          <a:bodyPr>
            <a:noAutofit/>
          </a:bodyPr>
          <a:lstStyle/>
          <a:p>
            <a:r>
              <a:rPr lang="zh-CN" altLang="en-US" sz="4000" b="1" dirty="0" smtClean="0">
                <a:solidFill>
                  <a:schemeClr val="bg1">
                    <a:lumMod val="65000"/>
                  </a:schemeClr>
                </a:solidFill>
              </a:rPr>
              <a:t>预期成效</a:t>
            </a:r>
            <a:endParaRPr lang="zh-CN" altLang="en-US" sz="4000" b="1" dirty="0">
              <a:solidFill>
                <a:schemeClr val="bg1">
                  <a:lumMod val="65000"/>
                </a:schemeClr>
              </a:solidFill>
            </a:endParaRPr>
          </a:p>
        </p:txBody>
      </p:sp>
      <p:sp>
        <p:nvSpPr>
          <p:cNvPr id="15" name="Freeform 5"/>
          <p:cNvSpPr>
            <a:spLocks/>
          </p:cNvSpPr>
          <p:nvPr/>
        </p:nvSpPr>
        <p:spPr bwMode="auto">
          <a:xfrm>
            <a:off x="1023240" y="1971573"/>
            <a:ext cx="2263997"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6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6" y="644"/>
                  <a:pt x="2856" y="843"/>
                </a:cubicBezTo>
                <a:lnTo>
                  <a:pt x="2848" y="4197"/>
                </a:lnTo>
                <a:cubicBezTo>
                  <a:pt x="2847" y="4396"/>
                  <a:pt x="2878" y="4654"/>
                  <a:pt x="2700" y="4718"/>
                </a:cubicBezTo>
                <a:lnTo>
                  <a:pt x="416" y="5539"/>
                </a:lnTo>
                <a:cubicBezTo>
                  <a:pt x="0" y="5689"/>
                  <a:pt x="25" y="5262"/>
                  <a:pt x="25" y="5063"/>
                </a:cubicBezTo>
                <a:lnTo>
                  <a:pt x="25" y="345"/>
                </a:lnTo>
                <a:cubicBezTo>
                  <a:pt x="25" y="80"/>
                  <a:pt x="343" y="0"/>
                  <a:pt x="496" y="35"/>
                </a:cubicBezTo>
                <a:close/>
              </a:path>
            </a:pathLst>
          </a:cu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16" name="组合 15"/>
          <p:cNvGrpSpPr/>
          <p:nvPr/>
        </p:nvGrpSpPr>
        <p:grpSpPr>
          <a:xfrm>
            <a:off x="895605" y="2665333"/>
            <a:ext cx="646348" cy="648000"/>
            <a:chOff x="913805" y="2420960"/>
            <a:chExt cx="646348" cy="648000"/>
          </a:xfrm>
          <a:solidFill>
            <a:schemeClr val="accent2"/>
          </a:solidFill>
        </p:grpSpPr>
        <p:sp>
          <p:nvSpPr>
            <p:cNvPr id="17" name="Oval 6"/>
            <p:cNvSpPr>
              <a:spLocks noChangeAspect="1" noChangeArrowheads="1"/>
            </p:cNvSpPr>
            <p:nvPr/>
          </p:nvSpPr>
          <p:spPr bwMode="auto">
            <a:xfrm>
              <a:off x="913805" y="2420960"/>
              <a:ext cx="646348" cy="648000"/>
            </a:xfrm>
            <a:prstGeom prst="ellipse">
              <a:avLst/>
            </a:prstGeom>
            <a:solidFill>
              <a:srgbClr val="4BB4DB"/>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8" name="TextBox 28"/>
            <p:cNvSpPr txBox="1"/>
            <p:nvPr/>
          </p:nvSpPr>
          <p:spPr>
            <a:xfrm>
              <a:off x="939040"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01</a:t>
              </a:r>
              <a:endParaRPr lang="zh-CN" altLang="en-US" sz="2400" b="1" dirty="0">
                <a:solidFill>
                  <a:schemeClr val="bg1"/>
                </a:solidFill>
                <a:latin typeface="Arial Black" panose="020B0A04020102020204" pitchFamily="34" charset="0"/>
                <a:ea typeface="微软雅黑"/>
              </a:endParaRPr>
            </a:p>
          </p:txBody>
        </p:sp>
      </p:grpSp>
      <p:sp>
        <p:nvSpPr>
          <p:cNvPr id="19" name="TextBox 29"/>
          <p:cNvSpPr txBox="1"/>
          <p:nvPr/>
        </p:nvSpPr>
        <p:spPr>
          <a:xfrm>
            <a:off x="1539786" y="2825357"/>
            <a:ext cx="1748335" cy="400110"/>
          </a:xfrm>
          <a:prstGeom prst="rect">
            <a:avLst/>
          </a:prstGeom>
          <a:noFill/>
        </p:spPr>
        <p:txBody>
          <a:bodyPr wrap="square" rtlCol="0">
            <a:spAutoFit/>
          </a:bodyPr>
          <a:lstStyle/>
          <a:p>
            <a:pPr algn="ctr"/>
            <a:r>
              <a:rPr lang="zh-CN" altLang="en-US" sz="2000" b="1" dirty="0" smtClean="0">
                <a:solidFill>
                  <a:schemeClr val="bg1"/>
                </a:solidFill>
                <a:latin typeface="微软雅黑" pitchFamily="34" charset="-122"/>
                <a:ea typeface="微软雅黑" pitchFamily="34" charset="-122"/>
              </a:rPr>
              <a:t>预计参与人群</a:t>
            </a:r>
            <a:endParaRPr lang="zh-CN" altLang="en-US" sz="2000" b="1" dirty="0">
              <a:solidFill>
                <a:schemeClr val="bg1"/>
              </a:solidFill>
              <a:latin typeface="微软雅黑" pitchFamily="34" charset="-122"/>
              <a:ea typeface="微软雅黑" pitchFamily="34" charset="-122"/>
            </a:endParaRPr>
          </a:p>
        </p:txBody>
      </p:sp>
      <p:sp>
        <p:nvSpPr>
          <p:cNvPr id="20" name="TextBox 30"/>
          <p:cNvSpPr txBox="1"/>
          <p:nvPr/>
        </p:nvSpPr>
        <p:spPr>
          <a:xfrm>
            <a:off x="1387248" y="3547985"/>
            <a:ext cx="1740605"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21" name="Freeform 7"/>
          <p:cNvSpPr>
            <a:spLocks/>
          </p:cNvSpPr>
          <p:nvPr/>
        </p:nvSpPr>
        <p:spPr bwMode="auto">
          <a:xfrm>
            <a:off x="3682204" y="1971573"/>
            <a:ext cx="2262227" cy="4480201"/>
          </a:xfrm>
          <a:custGeom>
            <a:avLst/>
            <a:gdLst>
              <a:gd name="T0" fmla="*/ 496 w 2878"/>
              <a:gd name="T1" fmla="*/ 35 h 5689"/>
              <a:gd name="T2" fmla="*/ 2610 w 2878"/>
              <a:gd name="T3" fmla="*/ 514 h 5689"/>
              <a:gd name="T4" fmla="*/ 2856 w 2878"/>
              <a:gd name="T5" fmla="*/ 843 h 5689"/>
              <a:gd name="T6" fmla="*/ 2848 w 2878"/>
              <a:gd name="T7" fmla="*/ 4197 h 5689"/>
              <a:gd name="T8" fmla="*/ 2701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10" y="514"/>
                </a:lnTo>
                <a:cubicBezTo>
                  <a:pt x="2762" y="549"/>
                  <a:pt x="2857" y="644"/>
                  <a:pt x="2856" y="843"/>
                </a:cubicBezTo>
                <a:lnTo>
                  <a:pt x="2848" y="4197"/>
                </a:lnTo>
                <a:cubicBezTo>
                  <a:pt x="2848" y="4396"/>
                  <a:pt x="2878" y="4654"/>
                  <a:pt x="2701" y="4718"/>
                </a:cubicBezTo>
                <a:lnTo>
                  <a:pt x="417" y="5539"/>
                </a:lnTo>
                <a:cubicBezTo>
                  <a:pt x="0" y="5689"/>
                  <a:pt x="25" y="5262"/>
                  <a:pt x="25" y="5063"/>
                </a:cubicBezTo>
                <a:lnTo>
                  <a:pt x="25" y="345"/>
                </a:lnTo>
                <a:cubicBezTo>
                  <a:pt x="25" y="80"/>
                  <a:pt x="343" y="0"/>
                  <a:pt x="496" y="35"/>
                </a:cubicBezTo>
                <a:close/>
              </a:path>
            </a:pathLst>
          </a:custGeom>
          <a:solidFill>
            <a:srgbClr val="89A0C0"/>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25" name="组合 24"/>
          <p:cNvGrpSpPr/>
          <p:nvPr/>
        </p:nvGrpSpPr>
        <p:grpSpPr>
          <a:xfrm>
            <a:off x="3496157" y="2665333"/>
            <a:ext cx="646348" cy="648000"/>
            <a:chOff x="3514357" y="2420960"/>
            <a:chExt cx="646348" cy="648000"/>
          </a:xfrm>
          <a:solidFill>
            <a:schemeClr val="accent2"/>
          </a:solidFill>
        </p:grpSpPr>
        <p:sp>
          <p:nvSpPr>
            <p:cNvPr id="26" name="Oval 9"/>
            <p:cNvSpPr>
              <a:spLocks noChangeAspect="1" noChangeArrowheads="1"/>
            </p:cNvSpPr>
            <p:nvPr/>
          </p:nvSpPr>
          <p:spPr bwMode="auto">
            <a:xfrm>
              <a:off x="3514357" y="2420960"/>
              <a:ext cx="646348" cy="648000"/>
            </a:xfrm>
            <a:prstGeom prst="ellipse">
              <a:avLst/>
            </a:prstGeom>
            <a:solidFill>
              <a:srgbClr val="89A0C0"/>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27" name="TextBox 34"/>
            <p:cNvSpPr txBox="1"/>
            <p:nvPr/>
          </p:nvSpPr>
          <p:spPr>
            <a:xfrm>
              <a:off x="3558675"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02</a:t>
              </a:r>
              <a:endParaRPr lang="zh-CN" altLang="en-US" sz="2400" b="1" dirty="0">
                <a:solidFill>
                  <a:schemeClr val="bg1"/>
                </a:solidFill>
                <a:latin typeface="Arial Black" panose="020B0A04020102020204" pitchFamily="34" charset="0"/>
                <a:ea typeface="微软雅黑"/>
              </a:endParaRPr>
            </a:p>
          </p:txBody>
        </p:sp>
      </p:grpSp>
      <p:sp>
        <p:nvSpPr>
          <p:cNvPr id="28" name="TextBox 35"/>
          <p:cNvSpPr txBox="1"/>
          <p:nvPr/>
        </p:nvSpPr>
        <p:spPr>
          <a:xfrm>
            <a:off x="4151443" y="2825357"/>
            <a:ext cx="1748336"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用户满意度</a:t>
            </a:r>
            <a:endParaRPr lang="zh-CN" altLang="en-US" sz="2400" b="1" dirty="0">
              <a:solidFill>
                <a:schemeClr val="bg1"/>
              </a:solidFill>
              <a:latin typeface="微软雅黑" pitchFamily="34" charset="-122"/>
              <a:ea typeface="微软雅黑" pitchFamily="34" charset="-122"/>
            </a:endParaRPr>
          </a:p>
        </p:txBody>
      </p:sp>
      <p:sp>
        <p:nvSpPr>
          <p:cNvPr id="30" name="TextBox 36"/>
          <p:cNvSpPr txBox="1"/>
          <p:nvPr/>
        </p:nvSpPr>
        <p:spPr>
          <a:xfrm>
            <a:off x="4027932" y="3547985"/>
            <a:ext cx="1692210"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32" name="Freeform 8"/>
          <p:cNvSpPr>
            <a:spLocks/>
          </p:cNvSpPr>
          <p:nvPr/>
        </p:nvSpPr>
        <p:spPr bwMode="auto">
          <a:xfrm>
            <a:off x="6389131" y="1971573"/>
            <a:ext cx="2263998" cy="4480201"/>
          </a:xfrm>
          <a:custGeom>
            <a:avLst/>
            <a:gdLst>
              <a:gd name="T0" fmla="*/ 496 w 2878"/>
              <a:gd name="T1" fmla="*/ 35 h 5689"/>
              <a:gd name="T2" fmla="*/ 2609 w 2878"/>
              <a:gd name="T3" fmla="*/ 514 h 5689"/>
              <a:gd name="T4" fmla="*/ 2856 w 2878"/>
              <a:gd name="T5" fmla="*/ 843 h 5689"/>
              <a:gd name="T6" fmla="*/ 2848 w 2878"/>
              <a:gd name="T7" fmla="*/ 4197 h 5689"/>
              <a:gd name="T8" fmla="*/ 2700 w 2878"/>
              <a:gd name="T9" fmla="*/ 4718 h 5689"/>
              <a:gd name="T10" fmla="*/ 417 w 2878"/>
              <a:gd name="T11" fmla="*/ 5539 h 5689"/>
              <a:gd name="T12" fmla="*/ 25 w 2878"/>
              <a:gd name="T13" fmla="*/ 5063 h 5689"/>
              <a:gd name="T14" fmla="*/ 25 w 2878"/>
              <a:gd name="T15" fmla="*/ 345 h 5689"/>
              <a:gd name="T16" fmla="*/ 496 w 2878"/>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8" h="5689">
                <a:moveTo>
                  <a:pt x="496" y="35"/>
                </a:moveTo>
                <a:lnTo>
                  <a:pt x="2609" y="514"/>
                </a:lnTo>
                <a:cubicBezTo>
                  <a:pt x="2762" y="549"/>
                  <a:pt x="2857" y="644"/>
                  <a:pt x="2856" y="843"/>
                </a:cubicBezTo>
                <a:lnTo>
                  <a:pt x="2848" y="4197"/>
                </a:lnTo>
                <a:cubicBezTo>
                  <a:pt x="2847" y="4396"/>
                  <a:pt x="2878" y="4654"/>
                  <a:pt x="2700" y="4718"/>
                </a:cubicBezTo>
                <a:lnTo>
                  <a:pt x="417" y="5539"/>
                </a:lnTo>
                <a:cubicBezTo>
                  <a:pt x="0" y="5689"/>
                  <a:pt x="25" y="5262"/>
                  <a:pt x="25" y="5063"/>
                </a:cubicBezTo>
                <a:lnTo>
                  <a:pt x="25" y="345"/>
                </a:lnTo>
                <a:cubicBezTo>
                  <a:pt x="25" y="80"/>
                  <a:pt x="343" y="0"/>
                  <a:pt x="496" y="35"/>
                </a:cubicBezTo>
                <a:close/>
              </a:path>
            </a:pathLst>
          </a:cu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34" name="组合 33"/>
          <p:cNvGrpSpPr/>
          <p:nvPr/>
        </p:nvGrpSpPr>
        <p:grpSpPr>
          <a:xfrm>
            <a:off x="6229635" y="2665333"/>
            <a:ext cx="646348" cy="648000"/>
            <a:chOff x="6247835" y="2420960"/>
            <a:chExt cx="646348" cy="648000"/>
          </a:xfrm>
          <a:solidFill>
            <a:schemeClr val="accent2"/>
          </a:solidFill>
        </p:grpSpPr>
        <p:sp>
          <p:nvSpPr>
            <p:cNvPr id="37" name="Oval 9"/>
            <p:cNvSpPr>
              <a:spLocks noChangeAspect="1" noChangeArrowheads="1"/>
            </p:cNvSpPr>
            <p:nvPr/>
          </p:nvSpPr>
          <p:spPr bwMode="auto">
            <a:xfrm>
              <a:off x="6247835" y="2420960"/>
              <a:ext cx="646348" cy="648000"/>
            </a:xfrm>
            <a:prstGeom prst="ellipse">
              <a:avLst/>
            </a:prstGeom>
            <a:solidFill>
              <a:srgbClr val="FEDE17"/>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38" name="TextBox 40"/>
            <p:cNvSpPr txBox="1"/>
            <p:nvPr/>
          </p:nvSpPr>
          <p:spPr>
            <a:xfrm>
              <a:off x="6259880"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03</a:t>
              </a:r>
              <a:endParaRPr lang="zh-CN" altLang="en-US" sz="2400" b="1" dirty="0">
                <a:solidFill>
                  <a:schemeClr val="bg1"/>
                </a:solidFill>
                <a:latin typeface="Arial Black" panose="020B0A04020102020204" pitchFamily="34" charset="0"/>
                <a:ea typeface="微软雅黑"/>
              </a:endParaRPr>
            </a:p>
          </p:txBody>
        </p:sp>
      </p:grpSp>
      <p:sp>
        <p:nvSpPr>
          <p:cNvPr id="39" name="TextBox 41"/>
          <p:cNvSpPr txBox="1"/>
          <p:nvPr/>
        </p:nvSpPr>
        <p:spPr>
          <a:xfrm>
            <a:off x="6900673" y="2825357"/>
            <a:ext cx="1748335"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活动期收益</a:t>
            </a:r>
            <a:endParaRPr lang="zh-CN" altLang="en-US" sz="2400" b="1" dirty="0">
              <a:solidFill>
                <a:schemeClr val="bg1"/>
              </a:solidFill>
              <a:latin typeface="微软雅黑" pitchFamily="34" charset="-122"/>
              <a:ea typeface="微软雅黑" pitchFamily="34" charset="-122"/>
            </a:endParaRPr>
          </a:p>
        </p:txBody>
      </p:sp>
      <p:sp>
        <p:nvSpPr>
          <p:cNvPr id="40" name="TextBox 42"/>
          <p:cNvSpPr txBox="1"/>
          <p:nvPr/>
        </p:nvSpPr>
        <p:spPr>
          <a:xfrm>
            <a:off x="6748135" y="3547985"/>
            <a:ext cx="1708310"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41" name="Freeform 10"/>
          <p:cNvSpPr>
            <a:spLocks/>
          </p:cNvSpPr>
          <p:nvPr/>
        </p:nvSpPr>
        <p:spPr bwMode="auto">
          <a:xfrm>
            <a:off x="9109630" y="1971573"/>
            <a:ext cx="2265767" cy="4480202"/>
          </a:xfrm>
          <a:custGeom>
            <a:avLst/>
            <a:gdLst>
              <a:gd name="T0" fmla="*/ 497 w 2879"/>
              <a:gd name="T1" fmla="*/ 35 h 5689"/>
              <a:gd name="T2" fmla="*/ 2610 w 2879"/>
              <a:gd name="T3" fmla="*/ 514 h 5689"/>
              <a:gd name="T4" fmla="*/ 2857 w 2879"/>
              <a:gd name="T5" fmla="*/ 843 h 5689"/>
              <a:gd name="T6" fmla="*/ 2848 w 2879"/>
              <a:gd name="T7" fmla="*/ 4197 h 5689"/>
              <a:gd name="T8" fmla="*/ 2701 w 2879"/>
              <a:gd name="T9" fmla="*/ 4718 h 5689"/>
              <a:gd name="T10" fmla="*/ 417 w 2879"/>
              <a:gd name="T11" fmla="*/ 5539 h 5689"/>
              <a:gd name="T12" fmla="*/ 25 w 2879"/>
              <a:gd name="T13" fmla="*/ 5063 h 5689"/>
              <a:gd name="T14" fmla="*/ 25 w 2879"/>
              <a:gd name="T15" fmla="*/ 345 h 5689"/>
              <a:gd name="T16" fmla="*/ 497 w 2879"/>
              <a:gd name="T17" fmla="*/ 35 h 5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9" h="5689">
                <a:moveTo>
                  <a:pt x="497" y="35"/>
                </a:moveTo>
                <a:lnTo>
                  <a:pt x="2610" y="514"/>
                </a:lnTo>
                <a:cubicBezTo>
                  <a:pt x="2763" y="549"/>
                  <a:pt x="2857" y="644"/>
                  <a:pt x="2857" y="843"/>
                </a:cubicBezTo>
                <a:lnTo>
                  <a:pt x="2848" y="4197"/>
                </a:lnTo>
                <a:cubicBezTo>
                  <a:pt x="2848" y="4396"/>
                  <a:pt x="2879" y="4654"/>
                  <a:pt x="2701" y="4718"/>
                </a:cubicBezTo>
                <a:lnTo>
                  <a:pt x="417" y="5539"/>
                </a:lnTo>
                <a:cubicBezTo>
                  <a:pt x="0" y="5689"/>
                  <a:pt x="25" y="5262"/>
                  <a:pt x="25" y="5063"/>
                </a:cubicBezTo>
                <a:lnTo>
                  <a:pt x="25" y="345"/>
                </a:lnTo>
                <a:cubicBezTo>
                  <a:pt x="25" y="80"/>
                  <a:pt x="344" y="0"/>
                  <a:pt x="497" y="35"/>
                </a:cubicBezTo>
                <a:close/>
              </a:path>
            </a:pathLst>
          </a:cu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42" name="组合 41"/>
          <p:cNvGrpSpPr/>
          <p:nvPr/>
        </p:nvGrpSpPr>
        <p:grpSpPr>
          <a:xfrm>
            <a:off x="8950134" y="2665333"/>
            <a:ext cx="648000" cy="648000"/>
            <a:chOff x="8968334" y="2420960"/>
            <a:chExt cx="648000" cy="648000"/>
          </a:xfrm>
          <a:solidFill>
            <a:schemeClr val="accent2"/>
          </a:solidFill>
        </p:grpSpPr>
        <p:sp>
          <p:nvSpPr>
            <p:cNvPr id="47" name="Oval 11"/>
            <p:cNvSpPr>
              <a:spLocks noChangeAspect="1" noChangeArrowheads="1"/>
            </p:cNvSpPr>
            <p:nvPr/>
          </p:nvSpPr>
          <p:spPr bwMode="auto">
            <a:xfrm>
              <a:off x="8968334" y="2420960"/>
              <a:ext cx="648000" cy="648000"/>
            </a:xfrm>
            <a:prstGeom prst="ellipse">
              <a:avLst/>
            </a:prstGeom>
            <a:solidFill>
              <a:srgbClr val="E32146"/>
            </a:solidFill>
            <a:ln w="38100">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8" name="TextBox 46"/>
            <p:cNvSpPr txBox="1"/>
            <p:nvPr/>
          </p:nvSpPr>
          <p:spPr>
            <a:xfrm>
              <a:off x="8997614" y="2490008"/>
              <a:ext cx="595035" cy="461665"/>
            </a:xfrm>
            <a:prstGeom prst="rect">
              <a:avLst/>
            </a:prstGeom>
            <a:noFill/>
          </p:spPr>
          <p:txBody>
            <a:bodyPr wrap="none" rtlCol="0">
              <a:spAutoFit/>
            </a:bodyPr>
            <a:lstStyle/>
            <a:p>
              <a:r>
                <a:rPr lang="en-US" altLang="zh-CN" sz="2400" b="1" dirty="0" smtClean="0">
                  <a:solidFill>
                    <a:schemeClr val="bg1"/>
                  </a:solidFill>
                  <a:latin typeface="Arial Black" panose="020B0A04020102020204" pitchFamily="34" charset="0"/>
                  <a:ea typeface="微软雅黑"/>
                </a:rPr>
                <a:t>04</a:t>
              </a:r>
              <a:endParaRPr lang="zh-CN" altLang="en-US" sz="2400" b="1" dirty="0">
                <a:solidFill>
                  <a:schemeClr val="bg1"/>
                </a:solidFill>
                <a:latin typeface="Arial Black" panose="020B0A04020102020204" pitchFamily="34" charset="0"/>
                <a:ea typeface="微软雅黑"/>
              </a:endParaRPr>
            </a:p>
          </p:txBody>
        </p:sp>
      </p:grpSp>
      <p:sp>
        <p:nvSpPr>
          <p:cNvPr id="49" name="TextBox 47"/>
          <p:cNvSpPr txBox="1"/>
          <p:nvPr/>
        </p:nvSpPr>
        <p:spPr>
          <a:xfrm>
            <a:off x="9627062" y="2825357"/>
            <a:ext cx="1748336" cy="461665"/>
          </a:xfrm>
          <a:prstGeom prst="rect">
            <a:avLst/>
          </a:prstGeom>
          <a:noFill/>
        </p:spPr>
        <p:txBody>
          <a:bodyPr wrap="square" rtlCol="0">
            <a:spAutoFit/>
          </a:bodyPr>
          <a:lstStyle/>
          <a:p>
            <a:pPr algn="ctr"/>
            <a:r>
              <a:rPr lang="zh-CN" altLang="en-US" sz="2400" b="1" dirty="0" smtClean="0">
                <a:solidFill>
                  <a:schemeClr val="bg1"/>
                </a:solidFill>
                <a:latin typeface="微软雅黑" pitchFamily="34" charset="-122"/>
                <a:ea typeface="微软雅黑" pitchFamily="34" charset="-122"/>
              </a:rPr>
              <a:t>增强影响力</a:t>
            </a:r>
            <a:endParaRPr lang="zh-CN" altLang="en-US" sz="2400" b="1" dirty="0">
              <a:solidFill>
                <a:schemeClr val="bg1"/>
              </a:solidFill>
              <a:latin typeface="微软雅黑" pitchFamily="34" charset="-122"/>
              <a:ea typeface="微软雅黑" pitchFamily="34" charset="-122"/>
            </a:endParaRPr>
          </a:p>
        </p:txBody>
      </p:sp>
      <p:sp>
        <p:nvSpPr>
          <p:cNvPr id="50" name="TextBox 48"/>
          <p:cNvSpPr txBox="1"/>
          <p:nvPr/>
        </p:nvSpPr>
        <p:spPr>
          <a:xfrm>
            <a:off x="9474523" y="3547985"/>
            <a:ext cx="1790234" cy="1200329"/>
          </a:xfrm>
          <a:prstGeom prst="rect">
            <a:avLst/>
          </a:prstGeom>
          <a:noFill/>
        </p:spPr>
        <p:txBody>
          <a:bodyPr wrap="square" rtlCol="0">
            <a:spAutoFit/>
          </a:bodyPr>
          <a:lstStyle/>
          <a:p>
            <a:r>
              <a:rPr lang="zh-CN" altLang="en-US" dirty="0">
                <a:solidFill>
                  <a:srgbClr val="FFFFFF"/>
                </a:solidFill>
                <a:latin typeface="微软雅黑"/>
                <a:ea typeface="微软雅黑"/>
              </a:rPr>
              <a:t>请在这里输入段落文本</a:t>
            </a:r>
            <a:r>
              <a:rPr lang="zh-CN" altLang="en-US" dirty="0" smtClean="0">
                <a:solidFill>
                  <a:srgbClr val="FFFFFF"/>
                </a:solidFill>
                <a:latin typeface="微软雅黑"/>
                <a:ea typeface="微软雅黑"/>
              </a:rPr>
              <a:t>内容请在这里输入段落文本内容</a:t>
            </a:r>
            <a:endParaRPr lang="zh-CN" altLang="en-US" dirty="0">
              <a:solidFill>
                <a:srgbClr val="FFFFFF"/>
              </a:solidFill>
              <a:latin typeface="微软雅黑"/>
              <a:ea typeface="微软雅黑"/>
            </a:endParaRPr>
          </a:p>
        </p:txBody>
      </p:sp>
      <p:sp>
        <p:nvSpPr>
          <p:cNvPr id="51" name="矩形 50"/>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87346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14:presetBounceEnd="2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20000">
                                          <p:cBhvr additive="base">
                                            <p:cTn id="7" dur="500" fill="hold"/>
                                            <p:tgtEl>
                                              <p:spTgt spid="15"/>
                                            </p:tgtEl>
                                            <p:attrNameLst>
                                              <p:attrName>ppt_x</p:attrName>
                                            </p:attrNameLst>
                                          </p:cBhvr>
                                          <p:tavLst>
                                            <p:tav tm="0">
                                              <p:val>
                                                <p:strVal val="1+#ppt_w/2"/>
                                              </p:val>
                                            </p:tav>
                                            <p:tav tm="100000">
                                              <p:val>
                                                <p:strVal val="#ppt_x"/>
                                              </p:val>
                                            </p:tav>
                                          </p:tavLst>
                                        </p:anim>
                                        <p:anim calcmode="lin" valueType="num" p14:bounceEnd="2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14:presetBounceEnd="20000">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14:bounceEnd="20000">
                                          <p:cBhvr additive="base">
                                            <p:cTn id="11" dur="500" fill="hold"/>
                                            <p:tgtEl>
                                              <p:spTgt spid="21"/>
                                            </p:tgtEl>
                                            <p:attrNameLst>
                                              <p:attrName>ppt_x</p:attrName>
                                            </p:attrNameLst>
                                          </p:cBhvr>
                                          <p:tavLst>
                                            <p:tav tm="0">
                                              <p:val>
                                                <p:strVal val="1+#ppt_w/2"/>
                                              </p:val>
                                            </p:tav>
                                            <p:tav tm="100000">
                                              <p:val>
                                                <p:strVal val="#ppt_x"/>
                                              </p:val>
                                            </p:tav>
                                          </p:tavLst>
                                        </p:anim>
                                        <p:anim calcmode="lin" valueType="num" p14:bounceEnd="20000">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14:presetBounceEnd="20000">
                                      <p:stCondLst>
                                        <p:cond delay="200"/>
                                      </p:stCondLst>
                                      <p:childTnLst>
                                        <p:set>
                                          <p:cBhvr>
                                            <p:cTn id="14" dur="1" fill="hold">
                                              <p:stCondLst>
                                                <p:cond delay="0"/>
                                              </p:stCondLst>
                                            </p:cTn>
                                            <p:tgtEl>
                                              <p:spTgt spid="32"/>
                                            </p:tgtEl>
                                            <p:attrNameLst>
                                              <p:attrName>style.visibility</p:attrName>
                                            </p:attrNameLst>
                                          </p:cBhvr>
                                          <p:to>
                                            <p:strVal val="visible"/>
                                          </p:to>
                                        </p:set>
                                        <p:anim calcmode="lin" valueType="num" p14:bounceEnd="20000">
                                          <p:cBhvr additive="base">
                                            <p:cTn id="15" dur="500" fill="hold"/>
                                            <p:tgtEl>
                                              <p:spTgt spid="32"/>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20000">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14:bounceEnd="20000">
                                          <p:cBhvr additive="base">
                                            <p:cTn id="19" dur="500" fill="hold"/>
                                            <p:tgtEl>
                                              <p:spTgt spid="41"/>
                                            </p:tgtEl>
                                            <p:attrNameLst>
                                              <p:attrName>ppt_x</p:attrName>
                                            </p:attrNameLst>
                                          </p:cBhvr>
                                          <p:tavLst>
                                            <p:tav tm="0">
                                              <p:val>
                                                <p:strVal val="1+#ppt_w/2"/>
                                              </p:val>
                                            </p:tav>
                                            <p:tav tm="100000">
                                              <p:val>
                                                <p:strVal val="#ppt_x"/>
                                              </p:val>
                                            </p:tav>
                                          </p:tavLst>
                                        </p:anim>
                                        <p:anim calcmode="lin" valueType="num" p14:bounceEnd="20000">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3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3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 calcmode="lin" valueType="num">
                                          <p:cBhvr>
                                            <p:cTn id="43" dur="400" fill="hold"/>
                                            <p:tgtEl>
                                              <p:spTgt spid="19"/>
                                            </p:tgtEl>
                                            <p:attrNameLst>
                                              <p:attrName>style.rotation</p:attrName>
                                            </p:attrNameLst>
                                          </p:cBhvr>
                                          <p:tavLst>
                                            <p:tav tm="0">
                                              <p:val>
                                                <p:fltVal val="90"/>
                                              </p:val>
                                            </p:tav>
                                            <p:tav tm="100000">
                                              <p:val>
                                                <p:fltVal val="0"/>
                                              </p:val>
                                            </p:tav>
                                          </p:tavLst>
                                        </p:anim>
                                        <p:animEffect transition="in" filter="fade">
                                          <p:cBhvr>
                                            <p:cTn id="44" dur="400"/>
                                            <p:tgtEl>
                                              <p:spTgt spid="19"/>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500"/>
                                            <p:tgtEl>
                                              <p:spTgt spid="20"/>
                                            </p:tgtEl>
                                          </p:cBhvr>
                                        </p:animEffect>
                                      </p:childTnLst>
                                    </p:cTn>
                                  </p:par>
                                </p:childTnLst>
                              </p:cTn>
                            </p:par>
                            <p:par>
                              <p:cTn id="49" fill="hold">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400" fill="hold"/>
                                            <p:tgtEl>
                                              <p:spTgt spid="28"/>
                                            </p:tgtEl>
                                            <p:attrNameLst>
                                              <p:attrName>ppt_w</p:attrName>
                                            </p:attrNameLst>
                                          </p:cBhvr>
                                          <p:tavLst>
                                            <p:tav tm="0">
                                              <p:val>
                                                <p:fltVal val="0"/>
                                              </p:val>
                                            </p:tav>
                                            <p:tav tm="100000">
                                              <p:val>
                                                <p:strVal val="#ppt_w"/>
                                              </p:val>
                                            </p:tav>
                                          </p:tavLst>
                                        </p:anim>
                                        <p:anim calcmode="lin" valueType="num">
                                          <p:cBhvr>
                                            <p:cTn id="53" dur="400" fill="hold"/>
                                            <p:tgtEl>
                                              <p:spTgt spid="28"/>
                                            </p:tgtEl>
                                            <p:attrNameLst>
                                              <p:attrName>ppt_h</p:attrName>
                                            </p:attrNameLst>
                                          </p:cBhvr>
                                          <p:tavLst>
                                            <p:tav tm="0">
                                              <p:val>
                                                <p:fltVal val="0"/>
                                              </p:val>
                                            </p:tav>
                                            <p:tav tm="100000">
                                              <p:val>
                                                <p:strVal val="#ppt_h"/>
                                              </p:val>
                                            </p:tav>
                                          </p:tavLst>
                                        </p:anim>
                                        <p:anim calcmode="lin" valueType="num">
                                          <p:cBhvr>
                                            <p:cTn id="54" dur="400" fill="hold"/>
                                            <p:tgtEl>
                                              <p:spTgt spid="28"/>
                                            </p:tgtEl>
                                            <p:attrNameLst>
                                              <p:attrName>style.rotation</p:attrName>
                                            </p:attrNameLst>
                                          </p:cBhvr>
                                          <p:tavLst>
                                            <p:tav tm="0">
                                              <p:val>
                                                <p:fltVal val="90"/>
                                              </p:val>
                                            </p:tav>
                                            <p:tav tm="100000">
                                              <p:val>
                                                <p:fltVal val="0"/>
                                              </p:val>
                                            </p:tav>
                                          </p:tavLst>
                                        </p:anim>
                                        <p:animEffect transition="in" filter="fade">
                                          <p:cBhvr>
                                            <p:cTn id="55" dur="400"/>
                                            <p:tgtEl>
                                              <p:spTgt spid="28"/>
                                            </p:tgtEl>
                                          </p:cBhvr>
                                        </p:animEffect>
                                      </p:childTnLst>
                                    </p:cTn>
                                  </p:par>
                                </p:childTnLst>
                              </p:cTn>
                            </p:par>
                            <p:par>
                              <p:cTn id="56" fill="hold">
                                <p:stCondLst>
                                  <p:cond delay="29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400"/>
                                </p:stCondLst>
                                <p:childTnLst>
                                  <p:par>
                                    <p:cTn id="61" presetID="31"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400" fill="hold"/>
                                            <p:tgtEl>
                                              <p:spTgt spid="39"/>
                                            </p:tgtEl>
                                            <p:attrNameLst>
                                              <p:attrName>ppt_w</p:attrName>
                                            </p:attrNameLst>
                                          </p:cBhvr>
                                          <p:tavLst>
                                            <p:tav tm="0">
                                              <p:val>
                                                <p:fltVal val="0"/>
                                              </p:val>
                                            </p:tav>
                                            <p:tav tm="100000">
                                              <p:val>
                                                <p:strVal val="#ppt_w"/>
                                              </p:val>
                                            </p:tav>
                                          </p:tavLst>
                                        </p:anim>
                                        <p:anim calcmode="lin" valueType="num">
                                          <p:cBhvr>
                                            <p:cTn id="64" dur="400" fill="hold"/>
                                            <p:tgtEl>
                                              <p:spTgt spid="39"/>
                                            </p:tgtEl>
                                            <p:attrNameLst>
                                              <p:attrName>ppt_h</p:attrName>
                                            </p:attrNameLst>
                                          </p:cBhvr>
                                          <p:tavLst>
                                            <p:tav tm="0">
                                              <p:val>
                                                <p:fltVal val="0"/>
                                              </p:val>
                                            </p:tav>
                                            <p:tav tm="100000">
                                              <p:val>
                                                <p:strVal val="#ppt_h"/>
                                              </p:val>
                                            </p:tav>
                                          </p:tavLst>
                                        </p:anim>
                                        <p:anim calcmode="lin" valueType="num">
                                          <p:cBhvr>
                                            <p:cTn id="65" dur="400" fill="hold"/>
                                            <p:tgtEl>
                                              <p:spTgt spid="39"/>
                                            </p:tgtEl>
                                            <p:attrNameLst>
                                              <p:attrName>style.rotation</p:attrName>
                                            </p:attrNameLst>
                                          </p:cBhvr>
                                          <p:tavLst>
                                            <p:tav tm="0">
                                              <p:val>
                                                <p:fltVal val="90"/>
                                              </p:val>
                                            </p:tav>
                                            <p:tav tm="100000">
                                              <p:val>
                                                <p:fltVal val="0"/>
                                              </p:val>
                                            </p:tav>
                                          </p:tavLst>
                                        </p:anim>
                                        <p:animEffect transition="in" filter="fade">
                                          <p:cBhvr>
                                            <p:cTn id="66" dur="400"/>
                                            <p:tgtEl>
                                              <p:spTgt spid="39"/>
                                            </p:tgtEl>
                                          </p:cBhvr>
                                        </p:animEffect>
                                      </p:childTnLst>
                                    </p:cTn>
                                  </p:par>
                                </p:childTnLst>
                              </p:cTn>
                            </p:par>
                            <p:par>
                              <p:cTn id="67" fill="hold">
                                <p:stCondLst>
                                  <p:cond delay="38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childTnLst>
                              </p:cTn>
                            </p:par>
                            <p:par>
                              <p:cTn id="71" fill="hold">
                                <p:stCondLst>
                                  <p:cond delay="4300"/>
                                </p:stCondLst>
                                <p:childTnLst>
                                  <p:par>
                                    <p:cTn id="72" presetID="31"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400" fill="hold"/>
                                            <p:tgtEl>
                                              <p:spTgt spid="49"/>
                                            </p:tgtEl>
                                            <p:attrNameLst>
                                              <p:attrName>ppt_w</p:attrName>
                                            </p:attrNameLst>
                                          </p:cBhvr>
                                          <p:tavLst>
                                            <p:tav tm="0">
                                              <p:val>
                                                <p:fltVal val="0"/>
                                              </p:val>
                                            </p:tav>
                                            <p:tav tm="100000">
                                              <p:val>
                                                <p:strVal val="#ppt_w"/>
                                              </p:val>
                                            </p:tav>
                                          </p:tavLst>
                                        </p:anim>
                                        <p:anim calcmode="lin" valueType="num">
                                          <p:cBhvr>
                                            <p:cTn id="75" dur="400" fill="hold"/>
                                            <p:tgtEl>
                                              <p:spTgt spid="49"/>
                                            </p:tgtEl>
                                            <p:attrNameLst>
                                              <p:attrName>ppt_h</p:attrName>
                                            </p:attrNameLst>
                                          </p:cBhvr>
                                          <p:tavLst>
                                            <p:tav tm="0">
                                              <p:val>
                                                <p:fltVal val="0"/>
                                              </p:val>
                                            </p:tav>
                                            <p:tav tm="100000">
                                              <p:val>
                                                <p:strVal val="#ppt_h"/>
                                              </p:val>
                                            </p:tav>
                                          </p:tavLst>
                                        </p:anim>
                                        <p:anim calcmode="lin" valueType="num">
                                          <p:cBhvr>
                                            <p:cTn id="76" dur="400" fill="hold"/>
                                            <p:tgtEl>
                                              <p:spTgt spid="49"/>
                                            </p:tgtEl>
                                            <p:attrNameLst>
                                              <p:attrName>style.rotation</p:attrName>
                                            </p:attrNameLst>
                                          </p:cBhvr>
                                          <p:tavLst>
                                            <p:tav tm="0">
                                              <p:val>
                                                <p:fltVal val="90"/>
                                              </p:val>
                                            </p:tav>
                                            <p:tav tm="100000">
                                              <p:val>
                                                <p:fltVal val="0"/>
                                              </p:val>
                                            </p:tav>
                                          </p:tavLst>
                                        </p:anim>
                                        <p:animEffect transition="in" filter="fade">
                                          <p:cBhvr>
                                            <p:cTn id="77" dur="400"/>
                                            <p:tgtEl>
                                              <p:spTgt spid="49"/>
                                            </p:tgtEl>
                                          </p:cBhvr>
                                        </p:animEffect>
                                      </p:childTnLst>
                                    </p:cTn>
                                  </p:par>
                                </p:childTnLst>
                              </p:cTn>
                            </p:par>
                            <p:par>
                              <p:cTn id="78" fill="hold">
                                <p:stCondLst>
                                  <p:cond delay="47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animBg="1"/>
          <p:bldP spid="28" grpId="0"/>
          <p:bldP spid="30" grpId="0"/>
          <p:bldP spid="32" grpId="0" animBg="1"/>
          <p:bldP spid="39" grpId="0"/>
          <p:bldP spid="40" grpId="0"/>
          <p:bldP spid="41" grpId="0" animBg="1"/>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2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0-#ppt_w/2"/>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20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3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1+#ppt_h/2"/>
                                              </p:val>
                                            </p:tav>
                                            <p:tav tm="100000">
                                              <p:val>
                                                <p:strVal val="#ppt_y"/>
                                              </p:val>
                                            </p:tav>
                                          </p:tavLst>
                                        </p:anim>
                                      </p:childTnLst>
                                    </p:cTn>
                                  </p:par>
                                </p:childTnLst>
                              </p:cTn>
                            </p:par>
                            <p:par>
                              <p:cTn id="38" fill="hold">
                                <p:stCondLst>
                                  <p:cond delay="1600"/>
                                </p:stCondLst>
                                <p:childTnLst>
                                  <p:par>
                                    <p:cTn id="39" presetID="3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 calcmode="lin" valueType="num">
                                          <p:cBhvr>
                                            <p:cTn id="43" dur="400" fill="hold"/>
                                            <p:tgtEl>
                                              <p:spTgt spid="19"/>
                                            </p:tgtEl>
                                            <p:attrNameLst>
                                              <p:attrName>style.rotation</p:attrName>
                                            </p:attrNameLst>
                                          </p:cBhvr>
                                          <p:tavLst>
                                            <p:tav tm="0">
                                              <p:val>
                                                <p:fltVal val="90"/>
                                              </p:val>
                                            </p:tav>
                                            <p:tav tm="100000">
                                              <p:val>
                                                <p:fltVal val="0"/>
                                              </p:val>
                                            </p:tav>
                                          </p:tavLst>
                                        </p:anim>
                                        <p:animEffect transition="in" filter="fade">
                                          <p:cBhvr>
                                            <p:cTn id="44" dur="400"/>
                                            <p:tgtEl>
                                              <p:spTgt spid="19"/>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up)">
                                          <p:cBhvr>
                                            <p:cTn id="48" dur="500"/>
                                            <p:tgtEl>
                                              <p:spTgt spid="20"/>
                                            </p:tgtEl>
                                          </p:cBhvr>
                                        </p:animEffect>
                                      </p:childTnLst>
                                    </p:cTn>
                                  </p:par>
                                </p:childTnLst>
                              </p:cTn>
                            </p:par>
                            <p:par>
                              <p:cTn id="49" fill="hold">
                                <p:stCondLst>
                                  <p:cond delay="2500"/>
                                </p:stCondLst>
                                <p:childTnLst>
                                  <p:par>
                                    <p:cTn id="50" presetID="31"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400" fill="hold"/>
                                            <p:tgtEl>
                                              <p:spTgt spid="28"/>
                                            </p:tgtEl>
                                            <p:attrNameLst>
                                              <p:attrName>ppt_w</p:attrName>
                                            </p:attrNameLst>
                                          </p:cBhvr>
                                          <p:tavLst>
                                            <p:tav tm="0">
                                              <p:val>
                                                <p:fltVal val="0"/>
                                              </p:val>
                                            </p:tav>
                                            <p:tav tm="100000">
                                              <p:val>
                                                <p:strVal val="#ppt_w"/>
                                              </p:val>
                                            </p:tav>
                                          </p:tavLst>
                                        </p:anim>
                                        <p:anim calcmode="lin" valueType="num">
                                          <p:cBhvr>
                                            <p:cTn id="53" dur="400" fill="hold"/>
                                            <p:tgtEl>
                                              <p:spTgt spid="28"/>
                                            </p:tgtEl>
                                            <p:attrNameLst>
                                              <p:attrName>ppt_h</p:attrName>
                                            </p:attrNameLst>
                                          </p:cBhvr>
                                          <p:tavLst>
                                            <p:tav tm="0">
                                              <p:val>
                                                <p:fltVal val="0"/>
                                              </p:val>
                                            </p:tav>
                                            <p:tav tm="100000">
                                              <p:val>
                                                <p:strVal val="#ppt_h"/>
                                              </p:val>
                                            </p:tav>
                                          </p:tavLst>
                                        </p:anim>
                                        <p:anim calcmode="lin" valueType="num">
                                          <p:cBhvr>
                                            <p:cTn id="54" dur="400" fill="hold"/>
                                            <p:tgtEl>
                                              <p:spTgt spid="28"/>
                                            </p:tgtEl>
                                            <p:attrNameLst>
                                              <p:attrName>style.rotation</p:attrName>
                                            </p:attrNameLst>
                                          </p:cBhvr>
                                          <p:tavLst>
                                            <p:tav tm="0">
                                              <p:val>
                                                <p:fltVal val="90"/>
                                              </p:val>
                                            </p:tav>
                                            <p:tav tm="100000">
                                              <p:val>
                                                <p:fltVal val="0"/>
                                              </p:val>
                                            </p:tav>
                                          </p:tavLst>
                                        </p:anim>
                                        <p:animEffect transition="in" filter="fade">
                                          <p:cBhvr>
                                            <p:cTn id="55" dur="400"/>
                                            <p:tgtEl>
                                              <p:spTgt spid="28"/>
                                            </p:tgtEl>
                                          </p:cBhvr>
                                        </p:animEffect>
                                      </p:childTnLst>
                                    </p:cTn>
                                  </p:par>
                                </p:childTnLst>
                              </p:cTn>
                            </p:par>
                            <p:par>
                              <p:cTn id="56" fill="hold">
                                <p:stCondLst>
                                  <p:cond delay="29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400"/>
                                </p:stCondLst>
                                <p:childTnLst>
                                  <p:par>
                                    <p:cTn id="61" presetID="31"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400" fill="hold"/>
                                            <p:tgtEl>
                                              <p:spTgt spid="39"/>
                                            </p:tgtEl>
                                            <p:attrNameLst>
                                              <p:attrName>ppt_w</p:attrName>
                                            </p:attrNameLst>
                                          </p:cBhvr>
                                          <p:tavLst>
                                            <p:tav tm="0">
                                              <p:val>
                                                <p:fltVal val="0"/>
                                              </p:val>
                                            </p:tav>
                                            <p:tav tm="100000">
                                              <p:val>
                                                <p:strVal val="#ppt_w"/>
                                              </p:val>
                                            </p:tav>
                                          </p:tavLst>
                                        </p:anim>
                                        <p:anim calcmode="lin" valueType="num">
                                          <p:cBhvr>
                                            <p:cTn id="64" dur="400" fill="hold"/>
                                            <p:tgtEl>
                                              <p:spTgt spid="39"/>
                                            </p:tgtEl>
                                            <p:attrNameLst>
                                              <p:attrName>ppt_h</p:attrName>
                                            </p:attrNameLst>
                                          </p:cBhvr>
                                          <p:tavLst>
                                            <p:tav tm="0">
                                              <p:val>
                                                <p:fltVal val="0"/>
                                              </p:val>
                                            </p:tav>
                                            <p:tav tm="100000">
                                              <p:val>
                                                <p:strVal val="#ppt_h"/>
                                              </p:val>
                                            </p:tav>
                                          </p:tavLst>
                                        </p:anim>
                                        <p:anim calcmode="lin" valueType="num">
                                          <p:cBhvr>
                                            <p:cTn id="65" dur="400" fill="hold"/>
                                            <p:tgtEl>
                                              <p:spTgt spid="39"/>
                                            </p:tgtEl>
                                            <p:attrNameLst>
                                              <p:attrName>style.rotation</p:attrName>
                                            </p:attrNameLst>
                                          </p:cBhvr>
                                          <p:tavLst>
                                            <p:tav tm="0">
                                              <p:val>
                                                <p:fltVal val="90"/>
                                              </p:val>
                                            </p:tav>
                                            <p:tav tm="100000">
                                              <p:val>
                                                <p:fltVal val="0"/>
                                              </p:val>
                                            </p:tav>
                                          </p:tavLst>
                                        </p:anim>
                                        <p:animEffect transition="in" filter="fade">
                                          <p:cBhvr>
                                            <p:cTn id="66" dur="400"/>
                                            <p:tgtEl>
                                              <p:spTgt spid="39"/>
                                            </p:tgtEl>
                                          </p:cBhvr>
                                        </p:animEffect>
                                      </p:childTnLst>
                                    </p:cTn>
                                  </p:par>
                                </p:childTnLst>
                              </p:cTn>
                            </p:par>
                            <p:par>
                              <p:cTn id="67" fill="hold">
                                <p:stCondLst>
                                  <p:cond delay="3800"/>
                                </p:stCondLst>
                                <p:childTnLst>
                                  <p:par>
                                    <p:cTn id="68" presetID="22" presetClass="entr" presetSubtype="1"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up)">
                                          <p:cBhvr>
                                            <p:cTn id="70" dur="500"/>
                                            <p:tgtEl>
                                              <p:spTgt spid="40"/>
                                            </p:tgtEl>
                                          </p:cBhvr>
                                        </p:animEffect>
                                      </p:childTnLst>
                                    </p:cTn>
                                  </p:par>
                                </p:childTnLst>
                              </p:cTn>
                            </p:par>
                            <p:par>
                              <p:cTn id="71" fill="hold">
                                <p:stCondLst>
                                  <p:cond delay="4300"/>
                                </p:stCondLst>
                                <p:childTnLst>
                                  <p:par>
                                    <p:cTn id="72" presetID="31"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400" fill="hold"/>
                                            <p:tgtEl>
                                              <p:spTgt spid="49"/>
                                            </p:tgtEl>
                                            <p:attrNameLst>
                                              <p:attrName>ppt_w</p:attrName>
                                            </p:attrNameLst>
                                          </p:cBhvr>
                                          <p:tavLst>
                                            <p:tav tm="0">
                                              <p:val>
                                                <p:fltVal val="0"/>
                                              </p:val>
                                            </p:tav>
                                            <p:tav tm="100000">
                                              <p:val>
                                                <p:strVal val="#ppt_w"/>
                                              </p:val>
                                            </p:tav>
                                          </p:tavLst>
                                        </p:anim>
                                        <p:anim calcmode="lin" valueType="num">
                                          <p:cBhvr>
                                            <p:cTn id="75" dur="400" fill="hold"/>
                                            <p:tgtEl>
                                              <p:spTgt spid="49"/>
                                            </p:tgtEl>
                                            <p:attrNameLst>
                                              <p:attrName>ppt_h</p:attrName>
                                            </p:attrNameLst>
                                          </p:cBhvr>
                                          <p:tavLst>
                                            <p:tav tm="0">
                                              <p:val>
                                                <p:fltVal val="0"/>
                                              </p:val>
                                            </p:tav>
                                            <p:tav tm="100000">
                                              <p:val>
                                                <p:strVal val="#ppt_h"/>
                                              </p:val>
                                            </p:tav>
                                          </p:tavLst>
                                        </p:anim>
                                        <p:anim calcmode="lin" valueType="num">
                                          <p:cBhvr>
                                            <p:cTn id="76" dur="400" fill="hold"/>
                                            <p:tgtEl>
                                              <p:spTgt spid="49"/>
                                            </p:tgtEl>
                                            <p:attrNameLst>
                                              <p:attrName>style.rotation</p:attrName>
                                            </p:attrNameLst>
                                          </p:cBhvr>
                                          <p:tavLst>
                                            <p:tav tm="0">
                                              <p:val>
                                                <p:fltVal val="90"/>
                                              </p:val>
                                            </p:tav>
                                            <p:tav tm="100000">
                                              <p:val>
                                                <p:fltVal val="0"/>
                                              </p:val>
                                            </p:tav>
                                          </p:tavLst>
                                        </p:anim>
                                        <p:animEffect transition="in" filter="fade">
                                          <p:cBhvr>
                                            <p:cTn id="77" dur="400"/>
                                            <p:tgtEl>
                                              <p:spTgt spid="49"/>
                                            </p:tgtEl>
                                          </p:cBhvr>
                                        </p:animEffect>
                                      </p:childTnLst>
                                    </p:cTn>
                                  </p:par>
                                </p:childTnLst>
                              </p:cTn>
                            </p:par>
                            <p:par>
                              <p:cTn id="78" fill="hold">
                                <p:stCondLst>
                                  <p:cond delay="47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animBg="1"/>
          <p:bldP spid="28" grpId="0"/>
          <p:bldP spid="30" grpId="0"/>
          <p:bldP spid="32" grpId="0" animBg="1"/>
          <p:bldP spid="39" grpId="0"/>
          <p:bldP spid="40" grpId="0"/>
          <p:bldP spid="41" grpId="0" animBg="1"/>
          <p:bldP spid="49" grpId="0"/>
          <p:bldP spid="50"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0" name="圆角矩形 39"/>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374386" y="832513"/>
            <a:ext cx="5040560" cy="504055"/>
          </a:xfrm>
        </p:spPr>
        <p:txBody>
          <a:bodyPr>
            <a:noAutofit/>
          </a:bodyPr>
          <a:lstStyle/>
          <a:p>
            <a:r>
              <a:rPr lang="zh-CN" altLang="en-US" sz="4400" b="1" dirty="0" smtClean="0">
                <a:solidFill>
                  <a:schemeClr val="bg1">
                    <a:lumMod val="65000"/>
                  </a:schemeClr>
                </a:solidFill>
              </a:rPr>
              <a:t>效果评估</a:t>
            </a:r>
            <a:endParaRPr lang="zh-CN" altLang="en-US" sz="4400" b="1" dirty="0">
              <a:solidFill>
                <a:schemeClr val="bg1">
                  <a:lumMod val="65000"/>
                </a:schemeClr>
              </a:solidFill>
            </a:endParaRPr>
          </a:p>
        </p:txBody>
      </p:sp>
      <p:sp>
        <p:nvSpPr>
          <p:cNvPr id="17" name="Freeform 6"/>
          <p:cNvSpPr>
            <a:spLocks/>
          </p:cNvSpPr>
          <p:nvPr/>
        </p:nvSpPr>
        <p:spPr bwMode="auto">
          <a:xfrm>
            <a:off x="2501923" y="1785068"/>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4BB4D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2501923" y="3505366"/>
            <a:ext cx="1584176" cy="1455946"/>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rgbClr val="FEDE1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2501923" y="5222995"/>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rgbClr val="E3214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3"/>
          <p:cNvSpPr>
            <a:spLocks/>
          </p:cNvSpPr>
          <p:nvPr/>
        </p:nvSpPr>
        <p:spPr bwMode="auto">
          <a:xfrm>
            <a:off x="2950920" y="3513109"/>
            <a:ext cx="686185" cy="432198"/>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FEDE1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p:cNvSpPr>
            <a:spLocks/>
          </p:cNvSpPr>
          <p:nvPr/>
        </p:nvSpPr>
        <p:spPr bwMode="auto">
          <a:xfrm>
            <a:off x="3082914" y="1785067"/>
            <a:ext cx="422194" cy="495300"/>
          </a:xfrm>
          <a:custGeom>
            <a:avLst/>
            <a:gdLst/>
            <a:ahLst/>
            <a:cxnLst/>
            <a:rect l="l" t="t" r="r" b="b"/>
            <a:pathLst>
              <a:path w="422194" h="495300">
                <a:moveTo>
                  <a:pt x="221309" y="211137"/>
                </a:moveTo>
                <a:cubicBezTo>
                  <a:pt x="228811" y="211137"/>
                  <a:pt x="236313" y="218615"/>
                  <a:pt x="236313" y="226093"/>
                </a:cubicBezTo>
                <a:cubicBezTo>
                  <a:pt x="236313" y="229832"/>
                  <a:pt x="236313" y="233571"/>
                  <a:pt x="232562" y="237310"/>
                </a:cubicBezTo>
                <a:cubicBezTo>
                  <a:pt x="232562" y="237310"/>
                  <a:pt x="232562" y="237310"/>
                  <a:pt x="243815" y="349480"/>
                </a:cubicBezTo>
                <a:cubicBezTo>
                  <a:pt x="243815" y="349480"/>
                  <a:pt x="243815" y="349480"/>
                  <a:pt x="221309" y="409304"/>
                </a:cubicBezTo>
                <a:cubicBezTo>
                  <a:pt x="221309" y="409304"/>
                  <a:pt x="221309" y="409304"/>
                  <a:pt x="262570" y="304612"/>
                </a:cubicBezTo>
                <a:cubicBezTo>
                  <a:pt x="262570" y="304612"/>
                  <a:pt x="262570" y="304612"/>
                  <a:pt x="300080" y="214876"/>
                </a:cubicBezTo>
                <a:cubicBezTo>
                  <a:pt x="300080" y="214876"/>
                  <a:pt x="300080" y="214876"/>
                  <a:pt x="333838" y="214876"/>
                </a:cubicBezTo>
                <a:cubicBezTo>
                  <a:pt x="352593" y="218615"/>
                  <a:pt x="390103" y="226093"/>
                  <a:pt x="408858" y="270961"/>
                </a:cubicBezTo>
                <a:cubicBezTo>
                  <a:pt x="423862" y="297134"/>
                  <a:pt x="423862" y="409304"/>
                  <a:pt x="420111" y="495300"/>
                </a:cubicBezTo>
                <a:cubicBezTo>
                  <a:pt x="420111" y="495300"/>
                  <a:pt x="420111" y="495300"/>
                  <a:pt x="352593" y="495300"/>
                </a:cubicBezTo>
                <a:cubicBezTo>
                  <a:pt x="352593" y="495300"/>
                  <a:pt x="352593" y="495300"/>
                  <a:pt x="348842" y="330785"/>
                </a:cubicBezTo>
                <a:cubicBezTo>
                  <a:pt x="348842" y="330785"/>
                  <a:pt x="348842" y="329850"/>
                  <a:pt x="347436" y="329383"/>
                </a:cubicBezTo>
                <a:lnTo>
                  <a:pt x="337589" y="330785"/>
                </a:lnTo>
                <a:lnTo>
                  <a:pt x="333838" y="327046"/>
                </a:lnTo>
                <a:cubicBezTo>
                  <a:pt x="333838" y="327046"/>
                  <a:pt x="333838" y="327046"/>
                  <a:pt x="337589" y="495300"/>
                </a:cubicBezTo>
                <a:cubicBezTo>
                  <a:pt x="337589" y="495300"/>
                  <a:pt x="337589" y="495300"/>
                  <a:pt x="213807" y="495300"/>
                </a:cubicBezTo>
                <a:cubicBezTo>
                  <a:pt x="213807" y="495300"/>
                  <a:pt x="213807" y="495300"/>
                  <a:pt x="86273" y="495300"/>
                </a:cubicBezTo>
                <a:cubicBezTo>
                  <a:pt x="86273" y="495300"/>
                  <a:pt x="86273" y="495300"/>
                  <a:pt x="86273" y="330785"/>
                </a:cubicBezTo>
                <a:cubicBezTo>
                  <a:pt x="75050" y="327056"/>
                  <a:pt x="75020" y="330765"/>
                  <a:pt x="75020" y="330785"/>
                </a:cubicBezTo>
                <a:cubicBezTo>
                  <a:pt x="75020" y="330785"/>
                  <a:pt x="75020" y="330785"/>
                  <a:pt x="71269" y="495300"/>
                </a:cubicBezTo>
                <a:cubicBezTo>
                  <a:pt x="71269" y="495300"/>
                  <a:pt x="71269" y="495300"/>
                  <a:pt x="0" y="495300"/>
                </a:cubicBezTo>
                <a:cubicBezTo>
                  <a:pt x="0" y="409304"/>
                  <a:pt x="0" y="297134"/>
                  <a:pt x="11253" y="270961"/>
                </a:cubicBezTo>
                <a:cubicBezTo>
                  <a:pt x="22506" y="233571"/>
                  <a:pt x="56265" y="218615"/>
                  <a:pt x="86273" y="214876"/>
                </a:cubicBezTo>
                <a:cubicBezTo>
                  <a:pt x="86273" y="214876"/>
                  <a:pt x="86273" y="214876"/>
                  <a:pt x="142538" y="214876"/>
                </a:cubicBezTo>
                <a:cubicBezTo>
                  <a:pt x="142538" y="214876"/>
                  <a:pt x="142538" y="214876"/>
                  <a:pt x="180048" y="300873"/>
                </a:cubicBezTo>
                <a:cubicBezTo>
                  <a:pt x="180048" y="300873"/>
                  <a:pt x="180048" y="300873"/>
                  <a:pt x="195052" y="345741"/>
                </a:cubicBezTo>
                <a:cubicBezTo>
                  <a:pt x="195052" y="345741"/>
                  <a:pt x="195052" y="345741"/>
                  <a:pt x="206305" y="237310"/>
                </a:cubicBezTo>
                <a:cubicBezTo>
                  <a:pt x="206305" y="233571"/>
                  <a:pt x="202554" y="229832"/>
                  <a:pt x="202554" y="226093"/>
                </a:cubicBezTo>
                <a:cubicBezTo>
                  <a:pt x="202554" y="222354"/>
                  <a:pt x="206305" y="214876"/>
                  <a:pt x="213807" y="214876"/>
                </a:cubicBezTo>
                <a:cubicBezTo>
                  <a:pt x="213807" y="211137"/>
                  <a:pt x="217558" y="211137"/>
                  <a:pt x="221309" y="211137"/>
                </a:cubicBezTo>
                <a:close/>
                <a:moveTo>
                  <a:pt x="213438" y="0"/>
                </a:moveTo>
                <a:lnTo>
                  <a:pt x="220954" y="0"/>
                </a:lnTo>
                <a:cubicBezTo>
                  <a:pt x="269810" y="0"/>
                  <a:pt x="311150" y="41474"/>
                  <a:pt x="311150" y="90488"/>
                </a:cubicBezTo>
                <a:cubicBezTo>
                  <a:pt x="311150" y="139502"/>
                  <a:pt x="269810" y="180975"/>
                  <a:pt x="220954" y="180975"/>
                </a:cubicBezTo>
                <a:cubicBezTo>
                  <a:pt x="217196" y="180975"/>
                  <a:pt x="213438" y="180975"/>
                  <a:pt x="213438" y="177205"/>
                </a:cubicBezTo>
                <a:cubicBezTo>
                  <a:pt x="164582" y="173435"/>
                  <a:pt x="127000" y="135731"/>
                  <a:pt x="127000" y="90488"/>
                </a:cubicBezTo>
                <a:cubicBezTo>
                  <a:pt x="127000" y="41474"/>
                  <a:pt x="164582" y="3771"/>
                  <a:pt x="213438" y="0"/>
                </a:cubicBez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
          <p:cNvSpPr>
            <a:spLocks noEditPoints="1"/>
          </p:cNvSpPr>
          <p:nvPr/>
        </p:nvSpPr>
        <p:spPr bwMode="auto">
          <a:xfrm>
            <a:off x="3135748" y="5268701"/>
            <a:ext cx="316526" cy="548814"/>
          </a:xfrm>
          <a:custGeom>
            <a:avLst/>
            <a:gdLst>
              <a:gd name="T0" fmla="*/ 45 w 105"/>
              <a:gd name="T1" fmla="*/ 139 h 182"/>
              <a:gd name="T2" fmla="*/ 45 w 105"/>
              <a:gd name="T3" fmla="*/ 96 h 182"/>
              <a:gd name="T4" fmla="*/ 14 w 105"/>
              <a:gd name="T5" fmla="*/ 79 h 182"/>
              <a:gd name="T6" fmla="*/ 4 w 105"/>
              <a:gd name="T7" fmla="*/ 51 h 182"/>
              <a:gd name="T8" fmla="*/ 15 w 105"/>
              <a:gd name="T9" fmla="*/ 23 h 182"/>
              <a:gd name="T10" fmla="*/ 45 w 105"/>
              <a:gd name="T11" fmla="*/ 10 h 182"/>
              <a:gd name="T12" fmla="*/ 45 w 105"/>
              <a:gd name="T13" fmla="*/ 0 h 182"/>
              <a:gd name="T14" fmla="*/ 60 w 105"/>
              <a:gd name="T15" fmla="*/ 0 h 182"/>
              <a:gd name="T16" fmla="*/ 60 w 105"/>
              <a:gd name="T17" fmla="*/ 10 h 182"/>
              <a:gd name="T18" fmla="*/ 87 w 105"/>
              <a:gd name="T19" fmla="*/ 21 h 182"/>
              <a:gd name="T20" fmla="*/ 100 w 105"/>
              <a:gd name="T21" fmla="*/ 45 h 182"/>
              <a:gd name="T22" fmla="*/ 73 w 105"/>
              <a:gd name="T23" fmla="*/ 49 h 182"/>
              <a:gd name="T24" fmla="*/ 60 w 105"/>
              <a:gd name="T25" fmla="*/ 32 h 182"/>
              <a:gd name="T26" fmla="*/ 60 w 105"/>
              <a:gd name="T27" fmla="*/ 72 h 182"/>
              <a:gd name="T28" fmla="*/ 95 w 105"/>
              <a:gd name="T29" fmla="*/ 89 h 182"/>
              <a:gd name="T30" fmla="*/ 105 w 105"/>
              <a:gd name="T31" fmla="*/ 116 h 182"/>
              <a:gd name="T32" fmla="*/ 93 w 105"/>
              <a:gd name="T33" fmla="*/ 147 h 182"/>
              <a:gd name="T34" fmla="*/ 60 w 105"/>
              <a:gd name="T35" fmla="*/ 163 h 182"/>
              <a:gd name="T36" fmla="*/ 60 w 105"/>
              <a:gd name="T37" fmla="*/ 182 h 182"/>
              <a:gd name="T38" fmla="*/ 45 w 105"/>
              <a:gd name="T39" fmla="*/ 182 h 182"/>
              <a:gd name="T40" fmla="*/ 45 w 105"/>
              <a:gd name="T41" fmla="*/ 163 h 182"/>
              <a:gd name="T42" fmla="*/ 14 w 105"/>
              <a:gd name="T43" fmla="*/ 150 h 182"/>
              <a:gd name="T44" fmla="*/ 0 w 105"/>
              <a:gd name="T45" fmla="*/ 119 h 182"/>
              <a:gd name="T46" fmla="*/ 28 w 105"/>
              <a:gd name="T47" fmla="*/ 116 h 182"/>
              <a:gd name="T48" fmla="*/ 34 w 105"/>
              <a:gd name="T49" fmla="*/ 130 h 182"/>
              <a:gd name="T50" fmla="*/ 45 w 105"/>
              <a:gd name="T51" fmla="*/ 139 h 182"/>
              <a:gd name="T52" fmla="*/ 45 w 105"/>
              <a:gd name="T53" fmla="*/ 32 h 182"/>
              <a:gd name="T54" fmla="*/ 35 w 105"/>
              <a:gd name="T55" fmla="*/ 39 h 182"/>
              <a:gd name="T56" fmla="*/ 31 w 105"/>
              <a:gd name="T57" fmla="*/ 50 h 182"/>
              <a:gd name="T58" fmla="*/ 34 w 105"/>
              <a:gd name="T59" fmla="*/ 60 h 182"/>
              <a:gd name="T60" fmla="*/ 45 w 105"/>
              <a:gd name="T61" fmla="*/ 67 h 182"/>
              <a:gd name="T62" fmla="*/ 45 w 105"/>
              <a:gd name="T63" fmla="*/ 32 h 182"/>
              <a:gd name="T64" fmla="*/ 60 w 105"/>
              <a:gd name="T65" fmla="*/ 140 h 182"/>
              <a:gd name="T66" fmla="*/ 73 w 105"/>
              <a:gd name="T67" fmla="*/ 133 h 182"/>
              <a:gd name="T68" fmla="*/ 78 w 105"/>
              <a:gd name="T69" fmla="*/ 120 h 182"/>
              <a:gd name="T70" fmla="*/ 74 w 105"/>
              <a:gd name="T71" fmla="*/ 108 h 182"/>
              <a:gd name="T72" fmla="*/ 60 w 105"/>
              <a:gd name="T73" fmla="*/ 101 h 182"/>
              <a:gd name="T74" fmla="*/ 60 w 105"/>
              <a:gd name="T75"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82">
                <a:moveTo>
                  <a:pt x="45" y="139"/>
                </a:moveTo>
                <a:cubicBezTo>
                  <a:pt x="45" y="96"/>
                  <a:pt x="45" y="96"/>
                  <a:pt x="45" y="96"/>
                </a:cubicBezTo>
                <a:cubicBezTo>
                  <a:pt x="31" y="92"/>
                  <a:pt x="20" y="87"/>
                  <a:pt x="14" y="79"/>
                </a:cubicBezTo>
                <a:cubicBezTo>
                  <a:pt x="7" y="71"/>
                  <a:pt x="4" y="62"/>
                  <a:pt x="4" y="51"/>
                </a:cubicBezTo>
                <a:cubicBezTo>
                  <a:pt x="4" y="40"/>
                  <a:pt x="8" y="30"/>
                  <a:pt x="15" y="23"/>
                </a:cubicBezTo>
                <a:cubicBezTo>
                  <a:pt x="22" y="15"/>
                  <a:pt x="32" y="11"/>
                  <a:pt x="45" y="10"/>
                </a:cubicBezTo>
                <a:cubicBezTo>
                  <a:pt x="45" y="0"/>
                  <a:pt x="45" y="0"/>
                  <a:pt x="45" y="0"/>
                </a:cubicBezTo>
                <a:cubicBezTo>
                  <a:pt x="60" y="0"/>
                  <a:pt x="60" y="0"/>
                  <a:pt x="60" y="0"/>
                </a:cubicBezTo>
                <a:cubicBezTo>
                  <a:pt x="60" y="10"/>
                  <a:pt x="60" y="10"/>
                  <a:pt x="60" y="10"/>
                </a:cubicBezTo>
                <a:cubicBezTo>
                  <a:pt x="72" y="11"/>
                  <a:pt x="81" y="15"/>
                  <a:pt x="87" y="21"/>
                </a:cubicBezTo>
                <a:cubicBezTo>
                  <a:pt x="94" y="27"/>
                  <a:pt x="99" y="35"/>
                  <a:pt x="100" y="45"/>
                </a:cubicBezTo>
                <a:cubicBezTo>
                  <a:pt x="73" y="49"/>
                  <a:pt x="73" y="49"/>
                  <a:pt x="73" y="49"/>
                </a:cubicBezTo>
                <a:cubicBezTo>
                  <a:pt x="71" y="41"/>
                  <a:pt x="67" y="35"/>
                  <a:pt x="60" y="32"/>
                </a:cubicBezTo>
                <a:cubicBezTo>
                  <a:pt x="60" y="72"/>
                  <a:pt x="60" y="72"/>
                  <a:pt x="60" y="72"/>
                </a:cubicBezTo>
                <a:cubicBezTo>
                  <a:pt x="77" y="76"/>
                  <a:pt x="89" y="82"/>
                  <a:pt x="95" y="89"/>
                </a:cubicBezTo>
                <a:cubicBezTo>
                  <a:pt x="102" y="96"/>
                  <a:pt x="105" y="105"/>
                  <a:pt x="105" y="116"/>
                </a:cubicBezTo>
                <a:cubicBezTo>
                  <a:pt x="105" y="128"/>
                  <a:pt x="101" y="139"/>
                  <a:pt x="93" y="147"/>
                </a:cubicBezTo>
                <a:cubicBezTo>
                  <a:pt x="85" y="156"/>
                  <a:pt x="74" y="161"/>
                  <a:pt x="60" y="163"/>
                </a:cubicBezTo>
                <a:cubicBezTo>
                  <a:pt x="60" y="182"/>
                  <a:pt x="60" y="182"/>
                  <a:pt x="60" y="182"/>
                </a:cubicBezTo>
                <a:cubicBezTo>
                  <a:pt x="45" y="182"/>
                  <a:pt x="45" y="182"/>
                  <a:pt x="45" y="182"/>
                </a:cubicBezTo>
                <a:cubicBezTo>
                  <a:pt x="45" y="163"/>
                  <a:pt x="45" y="163"/>
                  <a:pt x="45" y="163"/>
                </a:cubicBezTo>
                <a:cubicBezTo>
                  <a:pt x="32" y="162"/>
                  <a:pt x="22" y="157"/>
                  <a:pt x="14" y="150"/>
                </a:cubicBezTo>
                <a:cubicBezTo>
                  <a:pt x="7" y="143"/>
                  <a:pt x="2" y="132"/>
                  <a:pt x="0" y="119"/>
                </a:cubicBezTo>
                <a:cubicBezTo>
                  <a:pt x="28" y="116"/>
                  <a:pt x="28" y="116"/>
                  <a:pt x="28" y="116"/>
                </a:cubicBezTo>
                <a:cubicBezTo>
                  <a:pt x="29" y="122"/>
                  <a:pt x="31" y="126"/>
                  <a:pt x="34" y="130"/>
                </a:cubicBezTo>
                <a:cubicBezTo>
                  <a:pt x="37" y="134"/>
                  <a:pt x="41" y="137"/>
                  <a:pt x="45" y="139"/>
                </a:cubicBezTo>
                <a:close/>
                <a:moveTo>
                  <a:pt x="45" y="32"/>
                </a:moveTo>
                <a:cubicBezTo>
                  <a:pt x="40" y="33"/>
                  <a:pt x="37" y="36"/>
                  <a:pt x="35" y="39"/>
                </a:cubicBezTo>
                <a:cubicBezTo>
                  <a:pt x="32" y="42"/>
                  <a:pt x="31" y="46"/>
                  <a:pt x="31" y="50"/>
                </a:cubicBezTo>
                <a:cubicBezTo>
                  <a:pt x="31" y="53"/>
                  <a:pt x="32" y="57"/>
                  <a:pt x="34" y="60"/>
                </a:cubicBezTo>
                <a:cubicBezTo>
                  <a:pt x="36" y="63"/>
                  <a:pt x="40" y="65"/>
                  <a:pt x="45" y="67"/>
                </a:cubicBezTo>
                <a:lnTo>
                  <a:pt x="45" y="32"/>
                </a:lnTo>
                <a:close/>
                <a:moveTo>
                  <a:pt x="60" y="140"/>
                </a:moveTo>
                <a:cubicBezTo>
                  <a:pt x="66" y="139"/>
                  <a:pt x="70" y="137"/>
                  <a:pt x="73" y="133"/>
                </a:cubicBezTo>
                <a:cubicBezTo>
                  <a:pt x="77" y="129"/>
                  <a:pt x="78" y="125"/>
                  <a:pt x="78" y="120"/>
                </a:cubicBezTo>
                <a:cubicBezTo>
                  <a:pt x="78" y="115"/>
                  <a:pt x="77" y="111"/>
                  <a:pt x="74" y="108"/>
                </a:cubicBezTo>
                <a:cubicBezTo>
                  <a:pt x="71" y="105"/>
                  <a:pt x="67" y="102"/>
                  <a:pt x="60" y="101"/>
                </a:cubicBezTo>
                <a:lnTo>
                  <a:pt x="60" y="140"/>
                </a:lnTo>
                <a:close/>
              </a:path>
            </a:pathLst>
          </a:custGeom>
          <a:solidFill>
            <a:srgbClr val="E3214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TextBox 8"/>
          <p:cNvSpPr txBox="1"/>
          <p:nvPr/>
        </p:nvSpPr>
        <p:spPr>
          <a:xfrm>
            <a:off x="4489367" y="2087091"/>
            <a:ext cx="4997332" cy="812530"/>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7" name="TextBox 9"/>
          <p:cNvSpPr txBox="1"/>
          <p:nvPr/>
        </p:nvSpPr>
        <p:spPr>
          <a:xfrm>
            <a:off x="4477490" y="1540298"/>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4BB4DB"/>
                </a:solidFill>
                <a:latin typeface="微软雅黑" pitchFamily="34" charset="-122"/>
                <a:ea typeface="微软雅黑" pitchFamily="34" charset="-122"/>
                <a:cs typeface="华文黑体" pitchFamily="2" charset="-122"/>
              </a:rPr>
              <a:t>认知度</a:t>
            </a:r>
            <a:endParaRPr lang="zh-CN" altLang="en-US" sz="2800" b="1" dirty="0">
              <a:solidFill>
                <a:srgbClr val="4BB4DB"/>
              </a:solidFill>
              <a:latin typeface="微软雅黑" pitchFamily="34" charset="-122"/>
              <a:ea typeface="微软雅黑" pitchFamily="34" charset="-122"/>
              <a:cs typeface="华文黑体" pitchFamily="2" charset="-122"/>
            </a:endParaRPr>
          </a:p>
        </p:txBody>
      </p:sp>
      <p:sp>
        <p:nvSpPr>
          <p:cNvPr id="28" name="TextBox 10"/>
          <p:cNvSpPr txBox="1"/>
          <p:nvPr/>
        </p:nvSpPr>
        <p:spPr>
          <a:xfrm>
            <a:off x="4489367" y="3830908"/>
            <a:ext cx="4997332" cy="1052596"/>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p:txBody>
      </p:sp>
      <p:sp>
        <p:nvSpPr>
          <p:cNvPr id="29" name="TextBox 11"/>
          <p:cNvSpPr txBox="1"/>
          <p:nvPr/>
        </p:nvSpPr>
        <p:spPr>
          <a:xfrm>
            <a:off x="4477490" y="3284161"/>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FEDE17"/>
                </a:solidFill>
                <a:latin typeface="微软雅黑" pitchFamily="34" charset="-122"/>
                <a:ea typeface="微软雅黑" pitchFamily="34" charset="-122"/>
                <a:cs typeface="华文黑体" pitchFamily="2" charset="-122"/>
              </a:rPr>
              <a:t>转换度</a:t>
            </a:r>
            <a:endParaRPr lang="zh-CN" altLang="en-US" sz="2800" b="1" dirty="0">
              <a:solidFill>
                <a:srgbClr val="FEDE17"/>
              </a:solidFill>
              <a:latin typeface="微软雅黑" pitchFamily="34" charset="-122"/>
              <a:ea typeface="微软雅黑" pitchFamily="34" charset="-122"/>
              <a:cs typeface="华文黑体" pitchFamily="2" charset="-122"/>
            </a:endParaRPr>
          </a:p>
        </p:txBody>
      </p:sp>
      <p:sp>
        <p:nvSpPr>
          <p:cNvPr id="30" name="TextBox 12"/>
          <p:cNvSpPr txBox="1"/>
          <p:nvPr/>
        </p:nvSpPr>
        <p:spPr>
          <a:xfrm>
            <a:off x="4489367" y="5631108"/>
            <a:ext cx="4997332" cy="1292662"/>
          </a:xfrm>
          <a:prstGeom prst="rect">
            <a:avLst/>
          </a:prstGeom>
          <a:noFill/>
        </p:spPr>
        <p:txBody>
          <a:bodyPr wrap="square" rtlCol="0">
            <a:spAutoFit/>
          </a:bodyPr>
          <a:lstStyle/>
          <a:p>
            <a:pPr>
              <a:lnSpc>
                <a:spcPct val="13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a:t>
            </a:r>
          </a:p>
          <a:p>
            <a:pPr>
              <a:lnSpc>
                <a:spcPct val="130000"/>
              </a:lnSpc>
            </a:pP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31" name="TextBox 13"/>
          <p:cNvSpPr txBox="1"/>
          <p:nvPr/>
        </p:nvSpPr>
        <p:spPr>
          <a:xfrm>
            <a:off x="4477490" y="5039121"/>
            <a:ext cx="1774276" cy="570221"/>
          </a:xfrm>
          <a:prstGeom prst="rect">
            <a:avLst/>
          </a:prstGeom>
          <a:noFill/>
        </p:spPr>
        <p:txBody>
          <a:bodyPr wrap="square" tIns="0" bIns="0" rtlCol="0" anchor="t">
            <a:spAutoFit/>
          </a:bodyPr>
          <a:lstStyle/>
          <a:p>
            <a:pPr>
              <a:lnSpc>
                <a:spcPct val="150000"/>
              </a:lnSpc>
            </a:pPr>
            <a:r>
              <a:rPr lang="zh-CN" altLang="en-US" sz="2800" b="1" dirty="0" smtClean="0">
                <a:solidFill>
                  <a:srgbClr val="E32146"/>
                </a:solidFill>
                <a:latin typeface="微软雅黑" pitchFamily="34" charset="-122"/>
                <a:ea typeface="微软雅黑" pitchFamily="34" charset="-122"/>
                <a:cs typeface="华文黑体" pitchFamily="2" charset="-122"/>
              </a:rPr>
              <a:t>说服度</a:t>
            </a:r>
            <a:endParaRPr lang="zh-CN" altLang="en-US" sz="2800" b="1" dirty="0">
              <a:solidFill>
                <a:srgbClr val="E32146"/>
              </a:solidFill>
              <a:latin typeface="微软雅黑" pitchFamily="34" charset="-122"/>
              <a:ea typeface="微软雅黑" pitchFamily="34" charset="-122"/>
              <a:cs typeface="华文黑体" pitchFamily="2" charset="-122"/>
            </a:endParaRPr>
          </a:p>
        </p:txBody>
      </p:sp>
      <p:cxnSp>
        <p:nvCxnSpPr>
          <p:cNvPr id="32" name="直接箭头连接符 31"/>
          <p:cNvCxnSpPr>
            <a:stCxn id="17" idx="1"/>
          </p:cNvCxnSpPr>
          <p:nvPr/>
        </p:nvCxnSpPr>
        <p:spPr>
          <a:xfrm>
            <a:off x="3290005" y="3243684"/>
            <a:ext cx="6052679" cy="0"/>
          </a:xfrm>
          <a:prstGeom prst="straightConnector1">
            <a:avLst/>
          </a:prstGeom>
          <a:ln>
            <a:solidFill>
              <a:srgbClr val="4BB4DB"/>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21" idx="1"/>
          </p:cNvCxnSpPr>
          <p:nvPr/>
        </p:nvCxnSpPr>
        <p:spPr>
          <a:xfrm>
            <a:off x="3290005" y="4961312"/>
            <a:ext cx="6052679" cy="0"/>
          </a:xfrm>
          <a:prstGeom prst="straightConnector1">
            <a:avLst/>
          </a:prstGeom>
          <a:ln>
            <a:solidFill>
              <a:srgbClr val="FEDE17"/>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22" idx="1"/>
          </p:cNvCxnSpPr>
          <p:nvPr/>
        </p:nvCxnSpPr>
        <p:spPr>
          <a:xfrm>
            <a:off x="3290005" y="6681611"/>
            <a:ext cx="6052679" cy="0"/>
          </a:xfrm>
          <a:prstGeom prst="straightConnector1">
            <a:avLst/>
          </a:prstGeom>
          <a:ln>
            <a:solidFill>
              <a:srgbClr val="E32146"/>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0855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randombar(horizontal)">
                                      <p:cBhvr>
                                        <p:cTn id="23" dur="500"/>
                                        <p:tgtEl>
                                          <p:spTgt spid="2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randombar(horizontal)">
                                      <p:cBhvr>
                                        <p:cTn id="26" dur="500"/>
                                        <p:tgtEl>
                                          <p:spTgt spid="25"/>
                                        </p:tgtEl>
                                      </p:cBhvr>
                                    </p:animEffect>
                                  </p:childTnLst>
                                </p:cTn>
                              </p:par>
                              <p:par>
                                <p:cTn id="27" presetID="22" presetClass="entr" presetSubtype="8"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par>
                                <p:cTn id="30" presetID="22" presetClass="entr" presetSubtype="8"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par>
                                <p:cTn id="33" presetID="2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4" name="圆角矩形 33"/>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5" name="Freeform 6"/>
          <p:cNvSpPr>
            <a:spLocks/>
          </p:cNvSpPr>
          <p:nvPr/>
        </p:nvSpPr>
        <p:spPr bwMode="auto">
          <a:xfrm>
            <a:off x="6645854" y="3258296"/>
            <a:ext cx="1375826" cy="158688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6" name="Freeform 7"/>
          <p:cNvSpPr>
            <a:spLocks/>
          </p:cNvSpPr>
          <p:nvPr/>
        </p:nvSpPr>
        <p:spPr bwMode="auto">
          <a:xfrm>
            <a:off x="3792644" y="3258296"/>
            <a:ext cx="1374238" cy="158688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E32146"/>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7" name="Freeform 8"/>
          <p:cNvSpPr>
            <a:spLocks/>
          </p:cNvSpPr>
          <p:nvPr/>
        </p:nvSpPr>
        <p:spPr bwMode="auto">
          <a:xfrm>
            <a:off x="4505154" y="2018942"/>
            <a:ext cx="1374238" cy="158846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8" name="Freeform 9"/>
          <p:cNvSpPr>
            <a:spLocks/>
          </p:cNvSpPr>
          <p:nvPr/>
        </p:nvSpPr>
        <p:spPr bwMode="auto">
          <a:xfrm>
            <a:off x="5934933" y="2018942"/>
            <a:ext cx="1374238" cy="158846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9" name="Freeform 10"/>
          <p:cNvSpPr>
            <a:spLocks/>
          </p:cNvSpPr>
          <p:nvPr/>
        </p:nvSpPr>
        <p:spPr bwMode="auto">
          <a:xfrm>
            <a:off x="4505154" y="4489715"/>
            <a:ext cx="1374238" cy="158846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FEDE17"/>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0" name="Freeform 11"/>
          <p:cNvSpPr>
            <a:spLocks/>
          </p:cNvSpPr>
          <p:nvPr/>
        </p:nvSpPr>
        <p:spPr bwMode="auto">
          <a:xfrm>
            <a:off x="5934933" y="4489715"/>
            <a:ext cx="1374238" cy="158846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4BB4DB"/>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1" name="Freeform 12"/>
          <p:cNvSpPr>
            <a:spLocks noEditPoints="1"/>
          </p:cNvSpPr>
          <p:nvPr/>
        </p:nvSpPr>
        <p:spPr bwMode="auto">
          <a:xfrm>
            <a:off x="4909808" y="5034014"/>
            <a:ext cx="598254" cy="445914"/>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2" name="Freeform 13"/>
          <p:cNvSpPr>
            <a:spLocks noEditPoints="1"/>
          </p:cNvSpPr>
          <p:nvPr/>
        </p:nvSpPr>
        <p:spPr bwMode="auto">
          <a:xfrm>
            <a:off x="7074312" y="3751815"/>
            <a:ext cx="612536" cy="604602"/>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3" name="Freeform 14"/>
          <p:cNvSpPr>
            <a:spLocks noEditPoints="1"/>
          </p:cNvSpPr>
          <p:nvPr/>
        </p:nvSpPr>
        <p:spPr bwMode="auto">
          <a:xfrm>
            <a:off x="4993913" y="2448987"/>
            <a:ext cx="439566" cy="599841"/>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4" name="Freeform 15"/>
          <p:cNvSpPr>
            <a:spLocks noEditPoints="1"/>
          </p:cNvSpPr>
          <p:nvPr/>
        </p:nvSpPr>
        <p:spPr bwMode="auto">
          <a:xfrm>
            <a:off x="6274524" y="2515636"/>
            <a:ext cx="698227" cy="598254"/>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5" name="Freeform 16"/>
          <p:cNvSpPr>
            <a:spLocks noEditPoints="1"/>
          </p:cNvSpPr>
          <p:nvPr/>
        </p:nvSpPr>
        <p:spPr bwMode="auto">
          <a:xfrm>
            <a:off x="6290394" y="5003864"/>
            <a:ext cx="752181" cy="59984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6" name="Freeform 17"/>
          <p:cNvSpPr>
            <a:spLocks noEditPoints="1"/>
          </p:cNvSpPr>
          <p:nvPr/>
        </p:nvSpPr>
        <p:spPr bwMode="auto">
          <a:xfrm>
            <a:off x="4183017" y="3748642"/>
            <a:ext cx="612536" cy="61412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1404" tIns="45702" rIns="91404" bIns="45702" numCol="1" anchor="t" anchorCtr="0" compatLnSpc="1">
            <a:prstTxWarp prst="textNoShape">
              <a:avLst/>
            </a:prstTxWarp>
          </a:bodyPr>
          <a:lstStyle/>
          <a:p>
            <a:endParaRPr lang="zh-CN" altLang="en-US" sz="1799">
              <a:solidFill>
                <a:schemeClr val="accent3"/>
              </a:solidFill>
            </a:endParaRPr>
          </a:p>
        </p:txBody>
      </p:sp>
      <p:sp>
        <p:nvSpPr>
          <p:cNvPr id="17" name="TextBox 16"/>
          <p:cNvSpPr txBox="1"/>
          <p:nvPr/>
        </p:nvSpPr>
        <p:spPr>
          <a:xfrm>
            <a:off x="2186450" y="2086112"/>
            <a:ext cx="1996566" cy="399954"/>
          </a:xfrm>
          <a:prstGeom prst="rect">
            <a:avLst/>
          </a:prstGeom>
          <a:noFill/>
        </p:spPr>
        <p:txBody>
          <a:bodyPr wrap="square" rtlCol="0">
            <a:spAutoFit/>
          </a:bodyPr>
          <a:lstStyle/>
          <a:p>
            <a:pPr algn="r"/>
            <a:r>
              <a:rPr lang="zh-CN" altLang="en-US" sz="1999" b="1" dirty="0">
                <a:solidFill>
                  <a:srgbClr val="4BB4DB"/>
                </a:solidFill>
                <a:latin typeface="微软雅黑" panose="020B0503020204020204" pitchFamily="34" charset="-122"/>
                <a:ea typeface="微软雅黑" panose="020B0503020204020204" pitchFamily="34" charset="-122"/>
              </a:rPr>
              <a:t>主要任务</a:t>
            </a:r>
          </a:p>
        </p:txBody>
      </p:sp>
      <p:sp>
        <p:nvSpPr>
          <p:cNvPr id="18" name="TextBox 17"/>
          <p:cNvSpPr txBox="1"/>
          <p:nvPr/>
        </p:nvSpPr>
        <p:spPr>
          <a:xfrm>
            <a:off x="795246" y="2479385"/>
            <a:ext cx="3406957" cy="646079"/>
          </a:xfrm>
          <a:prstGeom prst="rect">
            <a:avLst/>
          </a:prstGeom>
          <a:noFill/>
        </p:spPr>
        <p:txBody>
          <a:bodyPr wrap="square" rtlCol="0">
            <a:spAutoFit/>
          </a:bodyPr>
          <a:lstStyle/>
          <a:p>
            <a:pPr algn="r"/>
            <a:r>
              <a:rPr lang="zh-CN" altLang="en-US" sz="1799" dirty="0">
                <a:solidFill>
                  <a:schemeClr val="accent3"/>
                </a:solidFill>
                <a:latin typeface="+mn-ea"/>
              </a:rPr>
              <a:t>请</a:t>
            </a: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在这里输入段落文本内容请在这里输入段落文本内容</a:t>
            </a:r>
          </a:p>
        </p:txBody>
      </p:sp>
      <p:sp>
        <p:nvSpPr>
          <p:cNvPr id="19" name="TextBox 18"/>
          <p:cNvSpPr txBox="1"/>
          <p:nvPr/>
        </p:nvSpPr>
        <p:spPr>
          <a:xfrm>
            <a:off x="7495961" y="2086112"/>
            <a:ext cx="1996566" cy="399954"/>
          </a:xfrm>
          <a:prstGeom prst="rect">
            <a:avLst/>
          </a:prstGeom>
          <a:noFill/>
        </p:spPr>
        <p:txBody>
          <a:bodyPr wrap="square" rtlCol="0">
            <a:spAutoFit/>
          </a:bodyPr>
          <a:lstStyle/>
          <a:p>
            <a:r>
              <a:rPr lang="zh-CN" altLang="en-US" sz="1999" b="1" dirty="0">
                <a:solidFill>
                  <a:srgbClr val="FEDE17"/>
                </a:solidFill>
                <a:latin typeface="微软雅黑" panose="020B0503020204020204" pitchFamily="34" charset="-122"/>
                <a:ea typeface="微软雅黑" panose="020B0503020204020204" pitchFamily="34" charset="-122"/>
              </a:rPr>
              <a:t>团队协同较好</a:t>
            </a:r>
          </a:p>
        </p:txBody>
      </p:sp>
      <p:sp>
        <p:nvSpPr>
          <p:cNvPr id="20" name="TextBox 19"/>
          <p:cNvSpPr txBox="1"/>
          <p:nvPr/>
        </p:nvSpPr>
        <p:spPr>
          <a:xfrm>
            <a:off x="7461456" y="2479385"/>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1" name="TextBox 20"/>
          <p:cNvSpPr txBox="1"/>
          <p:nvPr/>
        </p:nvSpPr>
        <p:spPr>
          <a:xfrm>
            <a:off x="8189373" y="3488695"/>
            <a:ext cx="1996566" cy="399954"/>
          </a:xfrm>
          <a:prstGeom prst="rect">
            <a:avLst/>
          </a:prstGeom>
          <a:noFill/>
        </p:spPr>
        <p:txBody>
          <a:bodyPr wrap="square" rtlCol="0">
            <a:spAutoFit/>
          </a:bodyPr>
          <a:lstStyle/>
          <a:p>
            <a:r>
              <a:rPr lang="zh-CN" altLang="en-US" sz="1999" b="1" dirty="0">
                <a:solidFill>
                  <a:srgbClr val="E32146"/>
                </a:solidFill>
                <a:latin typeface="微软雅黑" panose="020B0503020204020204" pitchFamily="34" charset="-122"/>
                <a:ea typeface="微软雅黑" panose="020B0503020204020204" pitchFamily="34" charset="-122"/>
              </a:rPr>
              <a:t>操作方式</a:t>
            </a:r>
          </a:p>
        </p:txBody>
      </p:sp>
      <p:sp>
        <p:nvSpPr>
          <p:cNvPr id="22" name="TextBox 21"/>
          <p:cNvSpPr txBox="1"/>
          <p:nvPr/>
        </p:nvSpPr>
        <p:spPr>
          <a:xfrm>
            <a:off x="8154868" y="3881969"/>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3" name="TextBox 22"/>
          <p:cNvSpPr txBox="1"/>
          <p:nvPr/>
        </p:nvSpPr>
        <p:spPr>
          <a:xfrm>
            <a:off x="7464442" y="4828240"/>
            <a:ext cx="1996566" cy="399954"/>
          </a:xfrm>
          <a:prstGeom prst="rect">
            <a:avLst/>
          </a:prstGeom>
          <a:noFill/>
        </p:spPr>
        <p:txBody>
          <a:bodyPr wrap="square" rtlCol="0">
            <a:spAutoFit/>
          </a:bodyPr>
          <a:lstStyle/>
          <a:p>
            <a:r>
              <a:rPr lang="zh-CN" altLang="en-US" sz="1999" b="1" dirty="0">
                <a:solidFill>
                  <a:srgbClr val="4BB4DB"/>
                </a:solidFill>
                <a:latin typeface="微软雅黑" panose="020B0503020204020204" pitchFamily="34" charset="-122"/>
                <a:ea typeface="微软雅黑" panose="020B0503020204020204" pitchFamily="34" charset="-122"/>
              </a:rPr>
              <a:t>资金略欠缺</a:t>
            </a:r>
          </a:p>
        </p:txBody>
      </p:sp>
      <p:sp>
        <p:nvSpPr>
          <p:cNvPr id="24" name="TextBox 23"/>
          <p:cNvSpPr txBox="1"/>
          <p:nvPr/>
        </p:nvSpPr>
        <p:spPr>
          <a:xfrm>
            <a:off x="7429937" y="5221514"/>
            <a:ext cx="3406957" cy="646079"/>
          </a:xfrm>
          <a:prstGeom prst="rect">
            <a:avLst/>
          </a:prstGeom>
          <a:noFill/>
        </p:spPr>
        <p:txBody>
          <a:bodyPr wrap="square" rtlCol="0">
            <a:spAutoFit/>
          </a:bodyPr>
          <a:lstStyle/>
          <a:p>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5" name="TextBox 24"/>
          <p:cNvSpPr txBox="1"/>
          <p:nvPr/>
        </p:nvSpPr>
        <p:spPr>
          <a:xfrm>
            <a:off x="2312526" y="4844000"/>
            <a:ext cx="1996566" cy="399954"/>
          </a:xfrm>
          <a:prstGeom prst="rect">
            <a:avLst/>
          </a:prstGeom>
          <a:noFill/>
        </p:spPr>
        <p:txBody>
          <a:bodyPr wrap="square" rtlCol="0">
            <a:spAutoFit/>
          </a:bodyPr>
          <a:lstStyle/>
          <a:p>
            <a:pPr algn="r"/>
            <a:r>
              <a:rPr lang="zh-CN" altLang="en-US" sz="1999" b="1" dirty="0">
                <a:solidFill>
                  <a:srgbClr val="FEDE17"/>
                </a:solidFill>
                <a:latin typeface="微软雅黑" panose="020B0503020204020204" pitchFamily="34" charset="-122"/>
                <a:ea typeface="微软雅黑" panose="020B0503020204020204" pitchFamily="34" charset="-122"/>
              </a:rPr>
              <a:t>效益预测</a:t>
            </a:r>
          </a:p>
        </p:txBody>
      </p:sp>
      <p:sp>
        <p:nvSpPr>
          <p:cNvPr id="26" name="TextBox 25"/>
          <p:cNvSpPr txBox="1"/>
          <p:nvPr/>
        </p:nvSpPr>
        <p:spPr>
          <a:xfrm>
            <a:off x="921321" y="5237274"/>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27" name="TextBox 26"/>
          <p:cNvSpPr txBox="1"/>
          <p:nvPr/>
        </p:nvSpPr>
        <p:spPr>
          <a:xfrm>
            <a:off x="1666392" y="3488696"/>
            <a:ext cx="1996566" cy="399954"/>
          </a:xfrm>
          <a:prstGeom prst="rect">
            <a:avLst/>
          </a:prstGeom>
          <a:noFill/>
        </p:spPr>
        <p:txBody>
          <a:bodyPr wrap="square" rtlCol="0">
            <a:spAutoFit/>
          </a:bodyPr>
          <a:lstStyle/>
          <a:p>
            <a:pPr algn="r"/>
            <a:r>
              <a:rPr lang="zh-CN" altLang="en-US" sz="1999" b="1" dirty="0">
                <a:solidFill>
                  <a:srgbClr val="E32146"/>
                </a:solidFill>
                <a:latin typeface="微软雅黑" panose="020B0503020204020204" pitchFamily="34" charset="-122"/>
                <a:ea typeface="微软雅黑" panose="020B0503020204020204" pitchFamily="34" charset="-122"/>
              </a:rPr>
              <a:t>时间表</a:t>
            </a:r>
          </a:p>
        </p:txBody>
      </p:sp>
      <p:sp>
        <p:nvSpPr>
          <p:cNvPr id="28" name="TextBox 27"/>
          <p:cNvSpPr txBox="1"/>
          <p:nvPr/>
        </p:nvSpPr>
        <p:spPr>
          <a:xfrm>
            <a:off x="326991" y="3881969"/>
            <a:ext cx="3406957" cy="646079"/>
          </a:xfrm>
          <a:prstGeom prst="rect">
            <a:avLst/>
          </a:prstGeom>
          <a:noFill/>
        </p:spPr>
        <p:txBody>
          <a:bodyPr wrap="square" rtlCol="0">
            <a:spAutoFit/>
          </a:bodyPr>
          <a:lstStyle/>
          <a:p>
            <a:pPr algn="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30" name="矩形 2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0095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7542">
        <p15:prstTrans prst="pageCurlDouble"/>
      </p:transition>
    </mc:Choice>
    <mc:Fallback xmlns="">
      <p:transition spd="slow" advClick="0" advTm="754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40"/>
                                </p:stCondLst>
                                <p:childTnLst>
                                  <p:par>
                                    <p:cTn id="12" presetID="2" presetClass="entr" presetSubtype="9" fill="hold" grpId="0" nodeType="afterEffect" p14:presetBounceEnd="40000">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14:bounceEnd="40000">
                                          <p:cBhvr additive="base">
                                            <p:cTn id="14"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14:presetBounceEnd="40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0000">
                                          <p:cBhvr additive="base">
                                            <p:cTn id="18"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14:presetBounceEnd="4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0000">
                                          <p:cBhvr additive="base">
                                            <p:cTn id="2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6" fill="hold" grpId="0" nodeType="withEffect" p14:presetBounceEnd="40000">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14:bounceEnd="40000">
                                          <p:cBhvr additive="base">
                                            <p:cTn id="26"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14:presetBounceEnd="40000">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14:bounceEnd="40000">
                                          <p:cBhvr additive="base">
                                            <p:cTn id="30"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8" fill="hold" grpId="0" nodeType="withEffect" p14:presetBounceEnd="40000">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14:bounceEnd="40000">
                                          <p:cBhvr additive="base">
                                            <p:cTn id="34"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1140"/>
                                </p:stCondLst>
                                <p:childTnLst>
                                  <p:par>
                                    <p:cTn id="37" presetID="3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fill="hold"/>
                                            <p:tgtEl>
                                              <p:spTgt spid="13"/>
                                            </p:tgtEl>
                                            <p:attrNameLst>
                                              <p:attrName>ppt_w</p:attrName>
                                            </p:attrNameLst>
                                          </p:cBhvr>
                                          <p:tavLst>
                                            <p:tav tm="0">
                                              <p:val>
                                                <p:fltVal val="0"/>
                                              </p:val>
                                            </p:tav>
                                            <p:tav tm="100000">
                                              <p:val>
                                                <p:strVal val="#ppt_w"/>
                                              </p:val>
                                            </p:tav>
                                          </p:tavLst>
                                        </p:anim>
                                        <p:anim calcmode="lin" valueType="num">
                                          <p:cBhvr>
                                            <p:cTn id="40" dur="400" fill="hold"/>
                                            <p:tgtEl>
                                              <p:spTgt spid="13"/>
                                            </p:tgtEl>
                                            <p:attrNameLst>
                                              <p:attrName>ppt_h</p:attrName>
                                            </p:attrNameLst>
                                          </p:cBhvr>
                                          <p:tavLst>
                                            <p:tav tm="0">
                                              <p:val>
                                                <p:fltVal val="0"/>
                                              </p:val>
                                            </p:tav>
                                            <p:tav tm="100000">
                                              <p:val>
                                                <p:strVal val="#ppt_h"/>
                                              </p:val>
                                            </p:tav>
                                          </p:tavLst>
                                        </p:anim>
                                        <p:anim calcmode="lin" valueType="num">
                                          <p:cBhvr>
                                            <p:cTn id="41" dur="400" fill="hold"/>
                                            <p:tgtEl>
                                              <p:spTgt spid="13"/>
                                            </p:tgtEl>
                                            <p:attrNameLst>
                                              <p:attrName>style.rotation</p:attrName>
                                            </p:attrNameLst>
                                          </p:cBhvr>
                                          <p:tavLst>
                                            <p:tav tm="0">
                                              <p:val>
                                                <p:fltVal val="90"/>
                                              </p:val>
                                            </p:tav>
                                            <p:tav tm="100000">
                                              <p:val>
                                                <p:fltVal val="0"/>
                                              </p:val>
                                            </p:tav>
                                          </p:tavLst>
                                        </p:anim>
                                        <p:animEffect transition="in" filter="fade">
                                          <p:cBhvr>
                                            <p:cTn id="42" dur="400"/>
                                            <p:tgtEl>
                                              <p:spTgt spid="13"/>
                                            </p:tgtEl>
                                          </p:cBhvr>
                                        </p:animEffect>
                                      </p:childTnLst>
                                    </p:cTn>
                                  </p:par>
                                </p:childTnLst>
                              </p:cTn>
                            </p:par>
                            <p:par>
                              <p:cTn id="43" fill="hold">
                                <p:stCondLst>
                                  <p:cond delay="1540"/>
                                </p:stCondLst>
                                <p:childTnLst>
                                  <p:par>
                                    <p:cTn id="44" presetID="22" presetClass="entr" presetSubtype="2"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204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400" fill="hold"/>
                                            <p:tgtEl>
                                              <p:spTgt spid="14"/>
                                            </p:tgtEl>
                                            <p:attrNameLst>
                                              <p:attrName>ppt_w</p:attrName>
                                            </p:attrNameLst>
                                          </p:cBhvr>
                                          <p:tavLst>
                                            <p:tav tm="0">
                                              <p:val>
                                                <p:fltVal val="0"/>
                                              </p:val>
                                            </p:tav>
                                            <p:tav tm="100000">
                                              <p:val>
                                                <p:strVal val="#ppt_w"/>
                                              </p:val>
                                            </p:tav>
                                          </p:tavLst>
                                        </p:anim>
                                        <p:anim calcmode="lin" valueType="num">
                                          <p:cBhvr>
                                            <p:cTn id="54" dur="400" fill="hold"/>
                                            <p:tgtEl>
                                              <p:spTgt spid="14"/>
                                            </p:tgtEl>
                                            <p:attrNameLst>
                                              <p:attrName>ppt_h</p:attrName>
                                            </p:attrNameLst>
                                          </p:cBhvr>
                                          <p:tavLst>
                                            <p:tav tm="0">
                                              <p:val>
                                                <p:fltVal val="0"/>
                                              </p:val>
                                            </p:tav>
                                            <p:tav tm="100000">
                                              <p:val>
                                                <p:strVal val="#ppt_h"/>
                                              </p:val>
                                            </p:tav>
                                          </p:tavLst>
                                        </p:anim>
                                        <p:anim calcmode="lin" valueType="num">
                                          <p:cBhvr>
                                            <p:cTn id="55" dur="400" fill="hold"/>
                                            <p:tgtEl>
                                              <p:spTgt spid="14"/>
                                            </p:tgtEl>
                                            <p:attrNameLst>
                                              <p:attrName>style.rotation</p:attrName>
                                            </p:attrNameLst>
                                          </p:cBhvr>
                                          <p:tavLst>
                                            <p:tav tm="0">
                                              <p:val>
                                                <p:fltVal val="90"/>
                                              </p:val>
                                            </p:tav>
                                            <p:tav tm="100000">
                                              <p:val>
                                                <p:fltVal val="0"/>
                                              </p:val>
                                            </p:tav>
                                          </p:tavLst>
                                        </p:anim>
                                        <p:animEffect transition="in" filter="fade">
                                          <p:cBhvr>
                                            <p:cTn id="56" dur="400"/>
                                            <p:tgtEl>
                                              <p:spTgt spid="14"/>
                                            </p:tgtEl>
                                          </p:cBhvr>
                                        </p:animEffect>
                                      </p:childTnLst>
                                    </p:cTn>
                                  </p:par>
                                </p:childTnLst>
                              </p:cTn>
                            </p:par>
                            <p:par>
                              <p:cTn id="57" fill="hold">
                                <p:stCondLst>
                                  <p:cond delay="244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2940"/>
                                </p:stCondLst>
                                <p:childTnLst>
                                  <p:par>
                                    <p:cTn id="65" presetID="31"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400" fill="hold"/>
                                            <p:tgtEl>
                                              <p:spTgt spid="12"/>
                                            </p:tgtEl>
                                            <p:attrNameLst>
                                              <p:attrName>ppt_w</p:attrName>
                                            </p:attrNameLst>
                                          </p:cBhvr>
                                          <p:tavLst>
                                            <p:tav tm="0">
                                              <p:val>
                                                <p:fltVal val="0"/>
                                              </p:val>
                                            </p:tav>
                                            <p:tav tm="100000">
                                              <p:val>
                                                <p:strVal val="#ppt_w"/>
                                              </p:val>
                                            </p:tav>
                                          </p:tavLst>
                                        </p:anim>
                                        <p:anim calcmode="lin" valueType="num">
                                          <p:cBhvr>
                                            <p:cTn id="68" dur="400" fill="hold"/>
                                            <p:tgtEl>
                                              <p:spTgt spid="12"/>
                                            </p:tgtEl>
                                            <p:attrNameLst>
                                              <p:attrName>ppt_h</p:attrName>
                                            </p:attrNameLst>
                                          </p:cBhvr>
                                          <p:tavLst>
                                            <p:tav tm="0">
                                              <p:val>
                                                <p:fltVal val="0"/>
                                              </p:val>
                                            </p:tav>
                                            <p:tav tm="100000">
                                              <p:val>
                                                <p:strVal val="#ppt_h"/>
                                              </p:val>
                                            </p:tav>
                                          </p:tavLst>
                                        </p:anim>
                                        <p:anim calcmode="lin" valueType="num">
                                          <p:cBhvr>
                                            <p:cTn id="69" dur="400" fill="hold"/>
                                            <p:tgtEl>
                                              <p:spTgt spid="12"/>
                                            </p:tgtEl>
                                            <p:attrNameLst>
                                              <p:attrName>style.rotation</p:attrName>
                                            </p:attrNameLst>
                                          </p:cBhvr>
                                          <p:tavLst>
                                            <p:tav tm="0">
                                              <p:val>
                                                <p:fltVal val="90"/>
                                              </p:val>
                                            </p:tav>
                                            <p:tav tm="100000">
                                              <p:val>
                                                <p:fltVal val="0"/>
                                              </p:val>
                                            </p:tav>
                                          </p:tavLst>
                                        </p:anim>
                                        <p:animEffect transition="in" filter="fade">
                                          <p:cBhvr>
                                            <p:cTn id="70" dur="400"/>
                                            <p:tgtEl>
                                              <p:spTgt spid="12"/>
                                            </p:tgtEl>
                                          </p:cBhvr>
                                        </p:animEffect>
                                      </p:childTnLst>
                                    </p:cTn>
                                  </p:par>
                                </p:childTnLst>
                              </p:cTn>
                            </p:par>
                            <p:par>
                              <p:cTn id="71" fill="hold">
                                <p:stCondLst>
                                  <p:cond delay="334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3840"/>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4240"/>
                                </p:stCondLst>
                                <p:childTnLst>
                                  <p:par>
                                    <p:cTn id="86" presetID="2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740"/>
                                </p:stCondLst>
                                <p:childTnLst>
                                  <p:par>
                                    <p:cTn id="93" presetID="31"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400" fill="hold"/>
                                            <p:tgtEl>
                                              <p:spTgt spid="11"/>
                                            </p:tgtEl>
                                            <p:attrNameLst>
                                              <p:attrName>ppt_w</p:attrName>
                                            </p:attrNameLst>
                                          </p:cBhvr>
                                          <p:tavLst>
                                            <p:tav tm="0">
                                              <p:val>
                                                <p:fltVal val="0"/>
                                              </p:val>
                                            </p:tav>
                                            <p:tav tm="100000">
                                              <p:val>
                                                <p:strVal val="#ppt_w"/>
                                              </p:val>
                                            </p:tav>
                                          </p:tavLst>
                                        </p:anim>
                                        <p:anim calcmode="lin" valueType="num">
                                          <p:cBhvr>
                                            <p:cTn id="96" dur="400" fill="hold"/>
                                            <p:tgtEl>
                                              <p:spTgt spid="11"/>
                                            </p:tgtEl>
                                            <p:attrNameLst>
                                              <p:attrName>ppt_h</p:attrName>
                                            </p:attrNameLst>
                                          </p:cBhvr>
                                          <p:tavLst>
                                            <p:tav tm="0">
                                              <p:val>
                                                <p:fltVal val="0"/>
                                              </p:val>
                                            </p:tav>
                                            <p:tav tm="100000">
                                              <p:val>
                                                <p:strVal val="#ppt_h"/>
                                              </p:val>
                                            </p:tav>
                                          </p:tavLst>
                                        </p:anim>
                                        <p:anim calcmode="lin" valueType="num">
                                          <p:cBhvr>
                                            <p:cTn id="97" dur="400" fill="hold"/>
                                            <p:tgtEl>
                                              <p:spTgt spid="11"/>
                                            </p:tgtEl>
                                            <p:attrNameLst>
                                              <p:attrName>style.rotation</p:attrName>
                                            </p:attrNameLst>
                                          </p:cBhvr>
                                          <p:tavLst>
                                            <p:tav tm="0">
                                              <p:val>
                                                <p:fltVal val="90"/>
                                              </p:val>
                                            </p:tav>
                                            <p:tav tm="100000">
                                              <p:val>
                                                <p:fltVal val="0"/>
                                              </p:val>
                                            </p:tav>
                                          </p:tavLst>
                                        </p:anim>
                                        <p:animEffect transition="in" filter="fade">
                                          <p:cBhvr>
                                            <p:cTn id="98" dur="400"/>
                                            <p:tgtEl>
                                              <p:spTgt spid="11"/>
                                            </p:tgtEl>
                                          </p:cBhvr>
                                        </p:animEffect>
                                      </p:childTnLst>
                                    </p:cTn>
                                  </p:par>
                                </p:childTnLst>
                              </p:cTn>
                            </p:par>
                            <p:par>
                              <p:cTn id="99" fill="hold">
                                <p:stCondLst>
                                  <p:cond delay="5140"/>
                                </p:stCondLst>
                                <p:childTnLst>
                                  <p:par>
                                    <p:cTn id="100" presetID="22" presetClass="entr" presetSubtype="2"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right)">
                                          <p:cBhvr>
                                            <p:cTn id="105" dur="500"/>
                                            <p:tgtEl>
                                              <p:spTgt spid="26"/>
                                            </p:tgtEl>
                                          </p:cBhvr>
                                        </p:animEffect>
                                      </p:childTnLst>
                                    </p:cTn>
                                  </p:par>
                                </p:childTnLst>
                              </p:cTn>
                            </p:par>
                            <p:par>
                              <p:cTn id="106" fill="hold">
                                <p:stCondLst>
                                  <p:cond delay="5640"/>
                                </p:stCondLst>
                                <p:childTnLst>
                                  <p:par>
                                    <p:cTn id="107" presetID="31" presetClass="entr" presetSubtype="0"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400" fill="hold"/>
                                            <p:tgtEl>
                                              <p:spTgt spid="16"/>
                                            </p:tgtEl>
                                            <p:attrNameLst>
                                              <p:attrName>ppt_w</p:attrName>
                                            </p:attrNameLst>
                                          </p:cBhvr>
                                          <p:tavLst>
                                            <p:tav tm="0">
                                              <p:val>
                                                <p:fltVal val="0"/>
                                              </p:val>
                                            </p:tav>
                                            <p:tav tm="100000">
                                              <p:val>
                                                <p:strVal val="#ppt_w"/>
                                              </p:val>
                                            </p:tav>
                                          </p:tavLst>
                                        </p:anim>
                                        <p:anim calcmode="lin" valueType="num">
                                          <p:cBhvr>
                                            <p:cTn id="110" dur="400" fill="hold"/>
                                            <p:tgtEl>
                                              <p:spTgt spid="16"/>
                                            </p:tgtEl>
                                            <p:attrNameLst>
                                              <p:attrName>ppt_h</p:attrName>
                                            </p:attrNameLst>
                                          </p:cBhvr>
                                          <p:tavLst>
                                            <p:tav tm="0">
                                              <p:val>
                                                <p:fltVal val="0"/>
                                              </p:val>
                                            </p:tav>
                                            <p:tav tm="100000">
                                              <p:val>
                                                <p:strVal val="#ppt_h"/>
                                              </p:val>
                                            </p:tav>
                                          </p:tavLst>
                                        </p:anim>
                                        <p:anim calcmode="lin" valueType="num">
                                          <p:cBhvr>
                                            <p:cTn id="111" dur="400" fill="hold"/>
                                            <p:tgtEl>
                                              <p:spTgt spid="16"/>
                                            </p:tgtEl>
                                            <p:attrNameLst>
                                              <p:attrName>style.rotation</p:attrName>
                                            </p:attrNameLst>
                                          </p:cBhvr>
                                          <p:tavLst>
                                            <p:tav tm="0">
                                              <p:val>
                                                <p:fltVal val="90"/>
                                              </p:val>
                                            </p:tav>
                                            <p:tav tm="100000">
                                              <p:val>
                                                <p:fltVal val="0"/>
                                              </p:val>
                                            </p:tav>
                                          </p:tavLst>
                                        </p:anim>
                                        <p:animEffect transition="in" filter="fade">
                                          <p:cBhvr>
                                            <p:cTn id="112" dur="400"/>
                                            <p:tgtEl>
                                              <p:spTgt spid="16"/>
                                            </p:tgtEl>
                                          </p:cBhvr>
                                        </p:animEffect>
                                      </p:childTnLst>
                                    </p:cTn>
                                  </p:par>
                                </p:childTnLst>
                              </p:cTn>
                            </p:par>
                            <p:par>
                              <p:cTn id="113" fill="hold">
                                <p:stCondLst>
                                  <p:cond delay="6040"/>
                                </p:stCondLst>
                                <p:childTnLst>
                                  <p:par>
                                    <p:cTn id="114" presetID="22" presetClass="entr" presetSubtype="2"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right)">
                                          <p:cBhvr>
                                            <p:cTn id="116" dur="500"/>
                                            <p:tgtEl>
                                              <p:spTgt spid="27"/>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wipe(right)">
                                          <p:cBhvr>
                                            <p:cTn id="1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00" autoRev="1" fill="hold">
                                              <p:stCondLst>
                                                <p:cond delay="0"/>
                                              </p:stCondLst>
                                            </p:cTn>
                                            <p:tgtEl>
                                              <p:spTgt spid="4"/>
                                            </p:tgtEl>
                                            <p:attrNameLst>
                                              <p:attrName>ppt_w</p:attrName>
                                            </p:attrNameLst>
                                          </p:cBhvr>
                                        </p:anim>
                                        <p:anim by="(#ppt_w*0.50)" calcmode="lin" valueType="num">
                                          <p:cBhvr>
                                            <p:cTn id="8" dur="200" decel="50000" autoRev="1" fill="hold">
                                              <p:stCondLst>
                                                <p:cond delay="0"/>
                                              </p:stCondLst>
                                            </p:cTn>
                                            <p:tgtEl>
                                              <p:spTgt spid="4"/>
                                            </p:tgtEl>
                                            <p:attrNameLst>
                                              <p:attrName>ppt_x</p:attrName>
                                            </p:attrNameLst>
                                          </p:cBhvr>
                                        </p:anim>
                                        <p:anim from="(-#ppt_h/2)" to="(#ppt_y)" calcmode="lin" valueType="num">
                                          <p:cBhvr>
                                            <p:cTn id="9" dur="400" fill="hold">
                                              <p:stCondLst>
                                                <p:cond delay="0"/>
                                              </p:stCondLst>
                                            </p:cTn>
                                            <p:tgtEl>
                                              <p:spTgt spid="4"/>
                                            </p:tgtEl>
                                            <p:attrNameLst>
                                              <p:attrName>ppt_y</p:attrName>
                                            </p:attrNameLst>
                                          </p:cBhvr>
                                        </p:anim>
                                        <p:animRot by="21600000">
                                          <p:cBhvr>
                                            <p:cTn id="10" dur="400" fill="hold">
                                              <p:stCondLst>
                                                <p:cond delay="0"/>
                                              </p:stCondLst>
                                            </p:cTn>
                                            <p:tgtEl>
                                              <p:spTgt spid="4"/>
                                            </p:tgtEl>
                                            <p:attrNameLst>
                                              <p:attrName>r</p:attrName>
                                            </p:attrNameLst>
                                          </p:cBhvr>
                                        </p:animRot>
                                      </p:childTnLst>
                                    </p:cTn>
                                  </p:par>
                                </p:childTnLst>
                              </p:cTn>
                            </p:par>
                            <p:par>
                              <p:cTn id="11" fill="hold">
                                <p:stCondLst>
                                  <p:cond delay="640"/>
                                </p:stCondLst>
                                <p:childTnLst>
                                  <p:par>
                                    <p:cTn id="12" presetID="2" presetClass="entr" presetSubtype="9"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1140"/>
                                </p:stCondLst>
                                <p:childTnLst>
                                  <p:par>
                                    <p:cTn id="37" presetID="3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400" fill="hold"/>
                                            <p:tgtEl>
                                              <p:spTgt spid="13"/>
                                            </p:tgtEl>
                                            <p:attrNameLst>
                                              <p:attrName>ppt_w</p:attrName>
                                            </p:attrNameLst>
                                          </p:cBhvr>
                                          <p:tavLst>
                                            <p:tav tm="0">
                                              <p:val>
                                                <p:fltVal val="0"/>
                                              </p:val>
                                            </p:tav>
                                            <p:tav tm="100000">
                                              <p:val>
                                                <p:strVal val="#ppt_w"/>
                                              </p:val>
                                            </p:tav>
                                          </p:tavLst>
                                        </p:anim>
                                        <p:anim calcmode="lin" valueType="num">
                                          <p:cBhvr>
                                            <p:cTn id="40" dur="400" fill="hold"/>
                                            <p:tgtEl>
                                              <p:spTgt spid="13"/>
                                            </p:tgtEl>
                                            <p:attrNameLst>
                                              <p:attrName>ppt_h</p:attrName>
                                            </p:attrNameLst>
                                          </p:cBhvr>
                                          <p:tavLst>
                                            <p:tav tm="0">
                                              <p:val>
                                                <p:fltVal val="0"/>
                                              </p:val>
                                            </p:tav>
                                            <p:tav tm="100000">
                                              <p:val>
                                                <p:strVal val="#ppt_h"/>
                                              </p:val>
                                            </p:tav>
                                          </p:tavLst>
                                        </p:anim>
                                        <p:anim calcmode="lin" valueType="num">
                                          <p:cBhvr>
                                            <p:cTn id="41" dur="400" fill="hold"/>
                                            <p:tgtEl>
                                              <p:spTgt spid="13"/>
                                            </p:tgtEl>
                                            <p:attrNameLst>
                                              <p:attrName>style.rotation</p:attrName>
                                            </p:attrNameLst>
                                          </p:cBhvr>
                                          <p:tavLst>
                                            <p:tav tm="0">
                                              <p:val>
                                                <p:fltVal val="90"/>
                                              </p:val>
                                            </p:tav>
                                            <p:tav tm="100000">
                                              <p:val>
                                                <p:fltVal val="0"/>
                                              </p:val>
                                            </p:tav>
                                          </p:tavLst>
                                        </p:anim>
                                        <p:animEffect transition="in" filter="fade">
                                          <p:cBhvr>
                                            <p:cTn id="42" dur="400"/>
                                            <p:tgtEl>
                                              <p:spTgt spid="13"/>
                                            </p:tgtEl>
                                          </p:cBhvr>
                                        </p:animEffect>
                                      </p:childTnLst>
                                    </p:cTn>
                                  </p:par>
                                </p:childTnLst>
                              </p:cTn>
                            </p:par>
                            <p:par>
                              <p:cTn id="43" fill="hold">
                                <p:stCondLst>
                                  <p:cond delay="1540"/>
                                </p:stCondLst>
                                <p:childTnLst>
                                  <p:par>
                                    <p:cTn id="44" presetID="22" presetClass="entr" presetSubtype="2"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2040"/>
                                </p:stCondLst>
                                <p:childTnLst>
                                  <p:par>
                                    <p:cTn id="51" presetID="31"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400" fill="hold"/>
                                            <p:tgtEl>
                                              <p:spTgt spid="14"/>
                                            </p:tgtEl>
                                            <p:attrNameLst>
                                              <p:attrName>ppt_w</p:attrName>
                                            </p:attrNameLst>
                                          </p:cBhvr>
                                          <p:tavLst>
                                            <p:tav tm="0">
                                              <p:val>
                                                <p:fltVal val="0"/>
                                              </p:val>
                                            </p:tav>
                                            <p:tav tm="100000">
                                              <p:val>
                                                <p:strVal val="#ppt_w"/>
                                              </p:val>
                                            </p:tav>
                                          </p:tavLst>
                                        </p:anim>
                                        <p:anim calcmode="lin" valueType="num">
                                          <p:cBhvr>
                                            <p:cTn id="54" dur="400" fill="hold"/>
                                            <p:tgtEl>
                                              <p:spTgt spid="14"/>
                                            </p:tgtEl>
                                            <p:attrNameLst>
                                              <p:attrName>ppt_h</p:attrName>
                                            </p:attrNameLst>
                                          </p:cBhvr>
                                          <p:tavLst>
                                            <p:tav tm="0">
                                              <p:val>
                                                <p:fltVal val="0"/>
                                              </p:val>
                                            </p:tav>
                                            <p:tav tm="100000">
                                              <p:val>
                                                <p:strVal val="#ppt_h"/>
                                              </p:val>
                                            </p:tav>
                                          </p:tavLst>
                                        </p:anim>
                                        <p:anim calcmode="lin" valueType="num">
                                          <p:cBhvr>
                                            <p:cTn id="55" dur="400" fill="hold"/>
                                            <p:tgtEl>
                                              <p:spTgt spid="14"/>
                                            </p:tgtEl>
                                            <p:attrNameLst>
                                              <p:attrName>style.rotation</p:attrName>
                                            </p:attrNameLst>
                                          </p:cBhvr>
                                          <p:tavLst>
                                            <p:tav tm="0">
                                              <p:val>
                                                <p:fltVal val="90"/>
                                              </p:val>
                                            </p:tav>
                                            <p:tav tm="100000">
                                              <p:val>
                                                <p:fltVal val="0"/>
                                              </p:val>
                                            </p:tav>
                                          </p:tavLst>
                                        </p:anim>
                                        <p:animEffect transition="in" filter="fade">
                                          <p:cBhvr>
                                            <p:cTn id="56" dur="400"/>
                                            <p:tgtEl>
                                              <p:spTgt spid="14"/>
                                            </p:tgtEl>
                                          </p:cBhvr>
                                        </p:animEffect>
                                      </p:childTnLst>
                                    </p:cTn>
                                  </p:par>
                                </p:childTnLst>
                              </p:cTn>
                            </p:par>
                            <p:par>
                              <p:cTn id="57" fill="hold">
                                <p:stCondLst>
                                  <p:cond delay="244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2940"/>
                                </p:stCondLst>
                                <p:childTnLst>
                                  <p:par>
                                    <p:cTn id="65" presetID="31"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400" fill="hold"/>
                                            <p:tgtEl>
                                              <p:spTgt spid="12"/>
                                            </p:tgtEl>
                                            <p:attrNameLst>
                                              <p:attrName>ppt_w</p:attrName>
                                            </p:attrNameLst>
                                          </p:cBhvr>
                                          <p:tavLst>
                                            <p:tav tm="0">
                                              <p:val>
                                                <p:fltVal val="0"/>
                                              </p:val>
                                            </p:tav>
                                            <p:tav tm="100000">
                                              <p:val>
                                                <p:strVal val="#ppt_w"/>
                                              </p:val>
                                            </p:tav>
                                          </p:tavLst>
                                        </p:anim>
                                        <p:anim calcmode="lin" valueType="num">
                                          <p:cBhvr>
                                            <p:cTn id="68" dur="400" fill="hold"/>
                                            <p:tgtEl>
                                              <p:spTgt spid="12"/>
                                            </p:tgtEl>
                                            <p:attrNameLst>
                                              <p:attrName>ppt_h</p:attrName>
                                            </p:attrNameLst>
                                          </p:cBhvr>
                                          <p:tavLst>
                                            <p:tav tm="0">
                                              <p:val>
                                                <p:fltVal val="0"/>
                                              </p:val>
                                            </p:tav>
                                            <p:tav tm="100000">
                                              <p:val>
                                                <p:strVal val="#ppt_h"/>
                                              </p:val>
                                            </p:tav>
                                          </p:tavLst>
                                        </p:anim>
                                        <p:anim calcmode="lin" valueType="num">
                                          <p:cBhvr>
                                            <p:cTn id="69" dur="400" fill="hold"/>
                                            <p:tgtEl>
                                              <p:spTgt spid="12"/>
                                            </p:tgtEl>
                                            <p:attrNameLst>
                                              <p:attrName>style.rotation</p:attrName>
                                            </p:attrNameLst>
                                          </p:cBhvr>
                                          <p:tavLst>
                                            <p:tav tm="0">
                                              <p:val>
                                                <p:fltVal val="90"/>
                                              </p:val>
                                            </p:tav>
                                            <p:tav tm="100000">
                                              <p:val>
                                                <p:fltVal val="0"/>
                                              </p:val>
                                            </p:tav>
                                          </p:tavLst>
                                        </p:anim>
                                        <p:animEffect transition="in" filter="fade">
                                          <p:cBhvr>
                                            <p:cTn id="70" dur="400"/>
                                            <p:tgtEl>
                                              <p:spTgt spid="12"/>
                                            </p:tgtEl>
                                          </p:cBhvr>
                                        </p:animEffect>
                                      </p:childTnLst>
                                    </p:cTn>
                                  </p:par>
                                </p:childTnLst>
                              </p:cTn>
                            </p:par>
                            <p:par>
                              <p:cTn id="71" fill="hold">
                                <p:stCondLst>
                                  <p:cond delay="334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3840"/>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4240"/>
                                </p:stCondLst>
                                <p:childTnLst>
                                  <p:par>
                                    <p:cTn id="86" presetID="2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left)">
                                          <p:cBhvr>
                                            <p:cTn id="88" dur="500"/>
                                            <p:tgtEl>
                                              <p:spTgt spid="2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740"/>
                                </p:stCondLst>
                                <p:childTnLst>
                                  <p:par>
                                    <p:cTn id="93" presetID="31"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400" fill="hold"/>
                                            <p:tgtEl>
                                              <p:spTgt spid="11"/>
                                            </p:tgtEl>
                                            <p:attrNameLst>
                                              <p:attrName>ppt_w</p:attrName>
                                            </p:attrNameLst>
                                          </p:cBhvr>
                                          <p:tavLst>
                                            <p:tav tm="0">
                                              <p:val>
                                                <p:fltVal val="0"/>
                                              </p:val>
                                            </p:tav>
                                            <p:tav tm="100000">
                                              <p:val>
                                                <p:strVal val="#ppt_w"/>
                                              </p:val>
                                            </p:tav>
                                          </p:tavLst>
                                        </p:anim>
                                        <p:anim calcmode="lin" valueType="num">
                                          <p:cBhvr>
                                            <p:cTn id="96" dur="400" fill="hold"/>
                                            <p:tgtEl>
                                              <p:spTgt spid="11"/>
                                            </p:tgtEl>
                                            <p:attrNameLst>
                                              <p:attrName>ppt_h</p:attrName>
                                            </p:attrNameLst>
                                          </p:cBhvr>
                                          <p:tavLst>
                                            <p:tav tm="0">
                                              <p:val>
                                                <p:fltVal val="0"/>
                                              </p:val>
                                            </p:tav>
                                            <p:tav tm="100000">
                                              <p:val>
                                                <p:strVal val="#ppt_h"/>
                                              </p:val>
                                            </p:tav>
                                          </p:tavLst>
                                        </p:anim>
                                        <p:anim calcmode="lin" valueType="num">
                                          <p:cBhvr>
                                            <p:cTn id="97" dur="400" fill="hold"/>
                                            <p:tgtEl>
                                              <p:spTgt spid="11"/>
                                            </p:tgtEl>
                                            <p:attrNameLst>
                                              <p:attrName>style.rotation</p:attrName>
                                            </p:attrNameLst>
                                          </p:cBhvr>
                                          <p:tavLst>
                                            <p:tav tm="0">
                                              <p:val>
                                                <p:fltVal val="90"/>
                                              </p:val>
                                            </p:tav>
                                            <p:tav tm="100000">
                                              <p:val>
                                                <p:fltVal val="0"/>
                                              </p:val>
                                            </p:tav>
                                          </p:tavLst>
                                        </p:anim>
                                        <p:animEffect transition="in" filter="fade">
                                          <p:cBhvr>
                                            <p:cTn id="98" dur="400"/>
                                            <p:tgtEl>
                                              <p:spTgt spid="11"/>
                                            </p:tgtEl>
                                          </p:cBhvr>
                                        </p:animEffect>
                                      </p:childTnLst>
                                    </p:cTn>
                                  </p:par>
                                </p:childTnLst>
                              </p:cTn>
                            </p:par>
                            <p:par>
                              <p:cTn id="99" fill="hold">
                                <p:stCondLst>
                                  <p:cond delay="5140"/>
                                </p:stCondLst>
                                <p:childTnLst>
                                  <p:par>
                                    <p:cTn id="100" presetID="22" presetClass="entr" presetSubtype="2"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right)">
                                          <p:cBhvr>
                                            <p:cTn id="102" dur="500"/>
                                            <p:tgtEl>
                                              <p:spTgt spid="2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right)">
                                          <p:cBhvr>
                                            <p:cTn id="105" dur="500"/>
                                            <p:tgtEl>
                                              <p:spTgt spid="26"/>
                                            </p:tgtEl>
                                          </p:cBhvr>
                                        </p:animEffect>
                                      </p:childTnLst>
                                    </p:cTn>
                                  </p:par>
                                </p:childTnLst>
                              </p:cTn>
                            </p:par>
                            <p:par>
                              <p:cTn id="106" fill="hold">
                                <p:stCondLst>
                                  <p:cond delay="5640"/>
                                </p:stCondLst>
                                <p:childTnLst>
                                  <p:par>
                                    <p:cTn id="107" presetID="31" presetClass="entr" presetSubtype="0"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400" fill="hold"/>
                                            <p:tgtEl>
                                              <p:spTgt spid="16"/>
                                            </p:tgtEl>
                                            <p:attrNameLst>
                                              <p:attrName>ppt_w</p:attrName>
                                            </p:attrNameLst>
                                          </p:cBhvr>
                                          <p:tavLst>
                                            <p:tav tm="0">
                                              <p:val>
                                                <p:fltVal val="0"/>
                                              </p:val>
                                            </p:tav>
                                            <p:tav tm="100000">
                                              <p:val>
                                                <p:strVal val="#ppt_w"/>
                                              </p:val>
                                            </p:tav>
                                          </p:tavLst>
                                        </p:anim>
                                        <p:anim calcmode="lin" valueType="num">
                                          <p:cBhvr>
                                            <p:cTn id="110" dur="400" fill="hold"/>
                                            <p:tgtEl>
                                              <p:spTgt spid="16"/>
                                            </p:tgtEl>
                                            <p:attrNameLst>
                                              <p:attrName>ppt_h</p:attrName>
                                            </p:attrNameLst>
                                          </p:cBhvr>
                                          <p:tavLst>
                                            <p:tav tm="0">
                                              <p:val>
                                                <p:fltVal val="0"/>
                                              </p:val>
                                            </p:tav>
                                            <p:tav tm="100000">
                                              <p:val>
                                                <p:strVal val="#ppt_h"/>
                                              </p:val>
                                            </p:tav>
                                          </p:tavLst>
                                        </p:anim>
                                        <p:anim calcmode="lin" valueType="num">
                                          <p:cBhvr>
                                            <p:cTn id="111" dur="400" fill="hold"/>
                                            <p:tgtEl>
                                              <p:spTgt spid="16"/>
                                            </p:tgtEl>
                                            <p:attrNameLst>
                                              <p:attrName>style.rotation</p:attrName>
                                            </p:attrNameLst>
                                          </p:cBhvr>
                                          <p:tavLst>
                                            <p:tav tm="0">
                                              <p:val>
                                                <p:fltVal val="90"/>
                                              </p:val>
                                            </p:tav>
                                            <p:tav tm="100000">
                                              <p:val>
                                                <p:fltVal val="0"/>
                                              </p:val>
                                            </p:tav>
                                          </p:tavLst>
                                        </p:anim>
                                        <p:animEffect transition="in" filter="fade">
                                          <p:cBhvr>
                                            <p:cTn id="112" dur="400"/>
                                            <p:tgtEl>
                                              <p:spTgt spid="16"/>
                                            </p:tgtEl>
                                          </p:cBhvr>
                                        </p:animEffect>
                                      </p:childTnLst>
                                    </p:cTn>
                                  </p:par>
                                </p:childTnLst>
                              </p:cTn>
                            </p:par>
                            <p:par>
                              <p:cTn id="113" fill="hold">
                                <p:stCondLst>
                                  <p:cond delay="6040"/>
                                </p:stCondLst>
                                <p:childTnLst>
                                  <p:par>
                                    <p:cTn id="114" presetID="22" presetClass="entr" presetSubtype="2"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right)">
                                          <p:cBhvr>
                                            <p:cTn id="116" dur="500"/>
                                            <p:tgtEl>
                                              <p:spTgt spid="27"/>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wipe(right)">
                                          <p:cBhvr>
                                            <p:cTn id="1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grpSp>
        <p:nvGrpSpPr>
          <p:cNvPr id="18" name="组合 17"/>
          <p:cNvGrpSpPr/>
          <p:nvPr/>
        </p:nvGrpSpPr>
        <p:grpSpPr>
          <a:xfrm>
            <a:off x="3454867" y="4588586"/>
            <a:ext cx="1056940" cy="1941287"/>
            <a:chOff x="1047843" y="4404526"/>
            <a:chExt cx="1056940" cy="1941287"/>
          </a:xfrm>
          <a:solidFill>
            <a:schemeClr val="bg1">
              <a:lumMod val="75000"/>
            </a:schemeClr>
          </a:solidFill>
        </p:grpSpPr>
        <p:sp>
          <p:nvSpPr>
            <p:cNvPr id="19" name="Freeform 7"/>
            <p:cNvSpPr>
              <a:spLocks/>
            </p:cNvSpPr>
            <p:nvPr/>
          </p:nvSpPr>
          <p:spPr bwMode="auto">
            <a:xfrm>
              <a:off x="1491444" y="4404526"/>
              <a:ext cx="292406" cy="472128"/>
            </a:xfrm>
            <a:custGeom>
              <a:avLst/>
              <a:gdLst>
                <a:gd name="T0" fmla="*/ 7 w 126"/>
                <a:gd name="T1" fmla="*/ 157 h 203"/>
                <a:gd name="T2" fmla="*/ 23 w 126"/>
                <a:gd name="T3" fmla="*/ 197 h 203"/>
                <a:gd name="T4" fmla="*/ 23 w 126"/>
                <a:gd name="T5" fmla="*/ 197 h 203"/>
                <a:gd name="T6" fmla="*/ 62 w 126"/>
                <a:gd name="T7" fmla="*/ 181 h 203"/>
                <a:gd name="T8" fmla="*/ 119 w 126"/>
                <a:gd name="T9" fmla="*/ 46 h 203"/>
                <a:gd name="T10" fmla="*/ 103 w 126"/>
                <a:gd name="T11" fmla="*/ 6 h 203"/>
                <a:gd name="T12" fmla="*/ 103 w 126"/>
                <a:gd name="T13" fmla="*/ 6 h 203"/>
                <a:gd name="T14" fmla="*/ 64 w 126"/>
                <a:gd name="T15" fmla="*/ 22 h 203"/>
                <a:gd name="T16" fmla="*/ 7 w 126"/>
                <a:gd name="T17" fmla="*/ 15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03">
                  <a:moveTo>
                    <a:pt x="7" y="157"/>
                  </a:moveTo>
                  <a:cubicBezTo>
                    <a:pt x="0" y="172"/>
                    <a:pt x="7" y="190"/>
                    <a:pt x="23" y="197"/>
                  </a:cubicBezTo>
                  <a:cubicBezTo>
                    <a:pt x="23" y="197"/>
                    <a:pt x="23" y="197"/>
                    <a:pt x="23" y="197"/>
                  </a:cubicBezTo>
                  <a:cubicBezTo>
                    <a:pt x="38" y="203"/>
                    <a:pt x="56" y="196"/>
                    <a:pt x="62" y="181"/>
                  </a:cubicBezTo>
                  <a:cubicBezTo>
                    <a:pt x="119" y="46"/>
                    <a:pt x="119" y="46"/>
                    <a:pt x="119" y="46"/>
                  </a:cubicBezTo>
                  <a:cubicBezTo>
                    <a:pt x="126" y="31"/>
                    <a:pt x="119" y="13"/>
                    <a:pt x="103" y="6"/>
                  </a:cubicBezTo>
                  <a:cubicBezTo>
                    <a:pt x="103" y="6"/>
                    <a:pt x="103" y="6"/>
                    <a:pt x="103" y="6"/>
                  </a:cubicBezTo>
                  <a:cubicBezTo>
                    <a:pt x="88" y="0"/>
                    <a:pt x="70" y="7"/>
                    <a:pt x="64" y="22"/>
                  </a:cubicBezTo>
                  <a:lnTo>
                    <a:pt x="7"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0" name="Freeform 8"/>
            <p:cNvSpPr>
              <a:spLocks/>
            </p:cNvSpPr>
            <p:nvPr/>
          </p:nvSpPr>
          <p:spPr bwMode="auto">
            <a:xfrm>
              <a:off x="1260372" y="4725458"/>
              <a:ext cx="385120" cy="338049"/>
            </a:xfrm>
            <a:custGeom>
              <a:avLst/>
              <a:gdLst>
                <a:gd name="T0" fmla="*/ 15 w 166"/>
                <a:gd name="T1" fmla="*/ 88 h 146"/>
                <a:gd name="T2" fmla="*/ 10 w 166"/>
                <a:gd name="T3" fmla="*/ 131 h 146"/>
                <a:gd name="T4" fmla="*/ 10 w 166"/>
                <a:gd name="T5" fmla="*/ 131 h 146"/>
                <a:gd name="T6" fmla="*/ 52 w 166"/>
                <a:gd name="T7" fmla="*/ 136 h 146"/>
                <a:gd name="T8" fmla="*/ 151 w 166"/>
                <a:gd name="T9" fmla="*/ 58 h 146"/>
                <a:gd name="T10" fmla="*/ 156 w 166"/>
                <a:gd name="T11" fmla="*/ 16 h 146"/>
                <a:gd name="T12" fmla="*/ 156 w 166"/>
                <a:gd name="T13" fmla="*/ 16 h 146"/>
                <a:gd name="T14" fmla="*/ 114 w 166"/>
                <a:gd name="T15" fmla="*/ 10 h 146"/>
                <a:gd name="T16" fmla="*/ 15 w 166"/>
                <a:gd name="T17"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46">
                  <a:moveTo>
                    <a:pt x="15" y="88"/>
                  </a:moveTo>
                  <a:cubicBezTo>
                    <a:pt x="2" y="99"/>
                    <a:pt x="0" y="118"/>
                    <a:pt x="10" y="131"/>
                  </a:cubicBezTo>
                  <a:cubicBezTo>
                    <a:pt x="10" y="131"/>
                    <a:pt x="10" y="131"/>
                    <a:pt x="10" y="131"/>
                  </a:cubicBezTo>
                  <a:cubicBezTo>
                    <a:pt x="20" y="144"/>
                    <a:pt x="39" y="146"/>
                    <a:pt x="52" y="136"/>
                  </a:cubicBezTo>
                  <a:cubicBezTo>
                    <a:pt x="151" y="58"/>
                    <a:pt x="151" y="58"/>
                    <a:pt x="151" y="58"/>
                  </a:cubicBezTo>
                  <a:cubicBezTo>
                    <a:pt x="164" y="48"/>
                    <a:pt x="166" y="29"/>
                    <a:pt x="156" y="16"/>
                  </a:cubicBezTo>
                  <a:cubicBezTo>
                    <a:pt x="156" y="16"/>
                    <a:pt x="156" y="16"/>
                    <a:pt x="156" y="16"/>
                  </a:cubicBezTo>
                  <a:cubicBezTo>
                    <a:pt x="146" y="2"/>
                    <a:pt x="127" y="0"/>
                    <a:pt x="114" y="10"/>
                  </a:cubicBezTo>
                  <a:lnTo>
                    <a:pt x="15"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1" name="Freeform 18"/>
            <p:cNvSpPr>
              <a:spLocks/>
            </p:cNvSpPr>
            <p:nvPr/>
          </p:nvSpPr>
          <p:spPr bwMode="auto">
            <a:xfrm>
              <a:off x="1253240" y="5298859"/>
              <a:ext cx="262452" cy="636161"/>
            </a:xfrm>
            <a:custGeom>
              <a:avLst/>
              <a:gdLst>
                <a:gd name="T0" fmla="*/ 4 w 113"/>
                <a:gd name="T1" fmla="*/ 225 h 274"/>
                <a:gd name="T2" fmla="*/ 37 w 113"/>
                <a:gd name="T3" fmla="*/ 270 h 274"/>
                <a:gd name="T4" fmla="*/ 37 w 113"/>
                <a:gd name="T5" fmla="*/ 270 h 274"/>
                <a:gd name="T6" fmla="*/ 82 w 113"/>
                <a:gd name="T7" fmla="*/ 237 h 274"/>
                <a:gd name="T8" fmla="*/ 110 w 113"/>
                <a:gd name="T9" fmla="*/ 48 h 274"/>
                <a:gd name="T10" fmla="*/ 77 w 113"/>
                <a:gd name="T11" fmla="*/ 3 h 274"/>
                <a:gd name="T12" fmla="*/ 77 w 113"/>
                <a:gd name="T13" fmla="*/ 3 h 274"/>
                <a:gd name="T14" fmla="*/ 32 w 113"/>
                <a:gd name="T15" fmla="*/ 37 h 274"/>
                <a:gd name="T16" fmla="*/ 4 w 113"/>
                <a:gd name="T17" fmla="*/ 22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74">
                  <a:moveTo>
                    <a:pt x="4" y="225"/>
                  </a:moveTo>
                  <a:cubicBezTo>
                    <a:pt x="0" y="247"/>
                    <a:pt x="15" y="267"/>
                    <a:pt x="37" y="270"/>
                  </a:cubicBezTo>
                  <a:cubicBezTo>
                    <a:pt x="37" y="270"/>
                    <a:pt x="37" y="270"/>
                    <a:pt x="37" y="270"/>
                  </a:cubicBezTo>
                  <a:cubicBezTo>
                    <a:pt x="58" y="274"/>
                    <a:pt x="79" y="259"/>
                    <a:pt x="82" y="237"/>
                  </a:cubicBezTo>
                  <a:cubicBezTo>
                    <a:pt x="110" y="48"/>
                    <a:pt x="110" y="48"/>
                    <a:pt x="110" y="48"/>
                  </a:cubicBezTo>
                  <a:cubicBezTo>
                    <a:pt x="113" y="27"/>
                    <a:pt x="98" y="7"/>
                    <a:pt x="77" y="3"/>
                  </a:cubicBezTo>
                  <a:cubicBezTo>
                    <a:pt x="77" y="3"/>
                    <a:pt x="77" y="3"/>
                    <a:pt x="77" y="3"/>
                  </a:cubicBezTo>
                  <a:cubicBezTo>
                    <a:pt x="55" y="0"/>
                    <a:pt x="35" y="15"/>
                    <a:pt x="32" y="37"/>
                  </a:cubicBezTo>
                  <a:lnTo>
                    <a:pt x="4"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2" name="Freeform 19"/>
            <p:cNvSpPr>
              <a:spLocks/>
            </p:cNvSpPr>
            <p:nvPr/>
          </p:nvSpPr>
          <p:spPr bwMode="auto">
            <a:xfrm>
              <a:off x="1109177" y="5749591"/>
              <a:ext cx="338050" cy="566268"/>
            </a:xfrm>
            <a:custGeom>
              <a:avLst/>
              <a:gdLst>
                <a:gd name="T0" fmla="*/ 8 w 146"/>
                <a:gd name="T1" fmla="*/ 185 h 244"/>
                <a:gd name="T2" fmla="*/ 31 w 146"/>
                <a:gd name="T3" fmla="*/ 236 h 244"/>
                <a:gd name="T4" fmla="*/ 31 w 146"/>
                <a:gd name="T5" fmla="*/ 236 h 244"/>
                <a:gd name="T6" fmla="*/ 82 w 146"/>
                <a:gd name="T7" fmla="*/ 213 h 244"/>
                <a:gd name="T8" fmla="*/ 139 w 146"/>
                <a:gd name="T9" fmla="*/ 59 h 244"/>
                <a:gd name="T10" fmla="*/ 116 w 146"/>
                <a:gd name="T11" fmla="*/ 8 h 244"/>
                <a:gd name="T12" fmla="*/ 116 w 146"/>
                <a:gd name="T13" fmla="*/ 8 h 244"/>
                <a:gd name="T14" fmla="*/ 65 w 146"/>
                <a:gd name="T15" fmla="*/ 31 h 244"/>
                <a:gd name="T16" fmla="*/ 8 w 146"/>
                <a:gd name="T17" fmla="*/ 18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44">
                  <a:moveTo>
                    <a:pt x="8" y="185"/>
                  </a:moveTo>
                  <a:cubicBezTo>
                    <a:pt x="0" y="205"/>
                    <a:pt x="10" y="228"/>
                    <a:pt x="31" y="236"/>
                  </a:cubicBezTo>
                  <a:cubicBezTo>
                    <a:pt x="31" y="236"/>
                    <a:pt x="31" y="236"/>
                    <a:pt x="31" y="236"/>
                  </a:cubicBezTo>
                  <a:cubicBezTo>
                    <a:pt x="51" y="244"/>
                    <a:pt x="74" y="233"/>
                    <a:pt x="82" y="213"/>
                  </a:cubicBezTo>
                  <a:cubicBezTo>
                    <a:pt x="139" y="59"/>
                    <a:pt x="139" y="59"/>
                    <a:pt x="139" y="59"/>
                  </a:cubicBezTo>
                  <a:cubicBezTo>
                    <a:pt x="146" y="39"/>
                    <a:pt x="136" y="16"/>
                    <a:pt x="116" y="8"/>
                  </a:cubicBezTo>
                  <a:cubicBezTo>
                    <a:pt x="116" y="8"/>
                    <a:pt x="116" y="8"/>
                    <a:pt x="116" y="8"/>
                  </a:cubicBezTo>
                  <a:cubicBezTo>
                    <a:pt x="96" y="0"/>
                    <a:pt x="73" y="11"/>
                    <a:pt x="65" y="31"/>
                  </a:cubicBezTo>
                  <a:lnTo>
                    <a:pt x="8"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3" name="Freeform 20"/>
            <p:cNvSpPr>
              <a:spLocks/>
            </p:cNvSpPr>
            <p:nvPr/>
          </p:nvSpPr>
          <p:spPr bwMode="auto">
            <a:xfrm>
              <a:off x="1250387" y="4900902"/>
              <a:ext cx="389399" cy="755976"/>
            </a:xfrm>
            <a:custGeom>
              <a:avLst/>
              <a:gdLst>
                <a:gd name="T0" fmla="*/ 22 w 168"/>
                <a:gd name="T1" fmla="*/ 301 h 325"/>
                <a:gd name="T2" fmla="*/ 60 w 168"/>
                <a:gd name="T3" fmla="*/ 312 h 325"/>
                <a:gd name="T4" fmla="*/ 126 w 168"/>
                <a:gd name="T5" fmla="*/ 308 h 325"/>
                <a:gd name="T6" fmla="*/ 166 w 168"/>
                <a:gd name="T7" fmla="*/ 263 h 325"/>
                <a:gd name="T8" fmla="*/ 153 w 168"/>
                <a:gd name="T9" fmla="*/ 41 h 325"/>
                <a:gd name="T10" fmla="*/ 107 w 168"/>
                <a:gd name="T11" fmla="*/ 1 h 325"/>
                <a:gd name="T12" fmla="*/ 42 w 168"/>
                <a:gd name="T13" fmla="*/ 5 h 325"/>
                <a:gd name="T14" fmla="*/ 1 w 168"/>
                <a:gd name="T15" fmla="*/ 50 h 325"/>
                <a:gd name="T16" fmla="*/ 22 w 168"/>
                <a:gd name="T17" fmla="*/ 30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325">
                  <a:moveTo>
                    <a:pt x="22" y="301"/>
                  </a:moveTo>
                  <a:cubicBezTo>
                    <a:pt x="24" y="325"/>
                    <a:pt x="37" y="314"/>
                    <a:pt x="60" y="312"/>
                  </a:cubicBezTo>
                  <a:cubicBezTo>
                    <a:pt x="126" y="308"/>
                    <a:pt x="126" y="308"/>
                    <a:pt x="126" y="308"/>
                  </a:cubicBezTo>
                  <a:cubicBezTo>
                    <a:pt x="150" y="307"/>
                    <a:pt x="168" y="286"/>
                    <a:pt x="166" y="263"/>
                  </a:cubicBezTo>
                  <a:cubicBezTo>
                    <a:pt x="153" y="41"/>
                    <a:pt x="153" y="41"/>
                    <a:pt x="153" y="41"/>
                  </a:cubicBezTo>
                  <a:cubicBezTo>
                    <a:pt x="151" y="18"/>
                    <a:pt x="131" y="0"/>
                    <a:pt x="107" y="1"/>
                  </a:cubicBezTo>
                  <a:cubicBezTo>
                    <a:pt x="42" y="5"/>
                    <a:pt x="42" y="5"/>
                    <a:pt x="42" y="5"/>
                  </a:cubicBezTo>
                  <a:cubicBezTo>
                    <a:pt x="18" y="6"/>
                    <a:pt x="0" y="27"/>
                    <a:pt x="1" y="50"/>
                  </a:cubicBezTo>
                  <a:lnTo>
                    <a:pt x="22"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4" name="Freeform 21"/>
            <p:cNvSpPr>
              <a:spLocks/>
            </p:cNvSpPr>
            <p:nvPr/>
          </p:nvSpPr>
          <p:spPr bwMode="auto">
            <a:xfrm>
              <a:off x="1408715" y="5318828"/>
              <a:ext cx="318081" cy="631881"/>
            </a:xfrm>
            <a:custGeom>
              <a:avLst/>
              <a:gdLst>
                <a:gd name="T0" fmla="*/ 55 w 137"/>
                <a:gd name="T1" fmla="*/ 238 h 272"/>
                <a:gd name="T2" fmla="*/ 103 w 137"/>
                <a:gd name="T3" fmla="*/ 266 h 272"/>
                <a:gd name="T4" fmla="*/ 103 w 137"/>
                <a:gd name="T5" fmla="*/ 266 h 272"/>
                <a:gd name="T6" fmla="*/ 131 w 137"/>
                <a:gd name="T7" fmla="*/ 218 h 272"/>
                <a:gd name="T8" fmla="*/ 82 w 137"/>
                <a:gd name="T9" fmla="*/ 33 h 272"/>
                <a:gd name="T10" fmla="*/ 33 w 137"/>
                <a:gd name="T11" fmla="*/ 5 h 272"/>
                <a:gd name="T12" fmla="*/ 33 w 137"/>
                <a:gd name="T13" fmla="*/ 5 h 272"/>
                <a:gd name="T14" fmla="*/ 5 w 137"/>
                <a:gd name="T15" fmla="*/ 54 h 272"/>
                <a:gd name="T16" fmla="*/ 55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55" y="238"/>
                  </a:moveTo>
                  <a:cubicBezTo>
                    <a:pt x="60" y="259"/>
                    <a:pt x="82" y="272"/>
                    <a:pt x="103" y="266"/>
                  </a:cubicBezTo>
                  <a:cubicBezTo>
                    <a:pt x="103" y="266"/>
                    <a:pt x="103" y="266"/>
                    <a:pt x="103" y="266"/>
                  </a:cubicBezTo>
                  <a:cubicBezTo>
                    <a:pt x="124" y="261"/>
                    <a:pt x="137" y="239"/>
                    <a:pt x="131" y="218"/>
                  </a:cubicBezTo>
                  <a:cubicBezTo>
                    <a:pt x="82" y="33"/>
                    <a:pt x="82" y="33"/>
                    <a:pt x="82" y="33"/>
                  </a:cubicBezTo>
                  <a:cubicBezTo>
                    <a:pt x="76" y="12"/>
                    <a:pt x="55" y="0"/>
                    <a:pt x="33" y="5"/>
                  </a:cubicBezTo>
                  <a:cubicBezTo>
                    <a:pt x="33" y="5"/>
                    <a:pt x="33" y="5"/>
                    <a:pt x="33" y="5"/>
                  </a:cubicBezTo>
                  <a:cubicBezTo>
                    <a:pt x="12" y="11"/>
                    <a:pt x="0" y="33"/>
                    <a:pt x="5" y="54"/>
                  </a:cubicBezTo>
                  <a:lnTo>
                    <a:pt x="55"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5" name="Freeform 22"/>
            <p:cNvSpPr>
              <a:spLocks/>
            </p:cNvSpPr>
            <p:nvPr/>
          </p:nvSpPr>
          <p:spPr bwMode="auto">
            <a:xfrm>
              <a:off x="1538514" y="5780971"/>
              <a:ext cx="189708" cy="564842"/>
            </a:xfrm>
            <a:custGeom>
              <a:avLst/>
              <a:gdLst>
                <a:gd name="T0" fmla="*/ 3 w 82"/>
                <a:gd name="T1" fmla="*/ 204 h 243"/>
                <a:gd name="T2" fmla="*/ 43 w 82"/>
                <a:gd name="T3" fmla="*/ 243 h 243"/>
                <a:gd name="T4" fmla="*/ 43 w 82"/>
                <a:gd name="T5" fmla="*/ 243 h 243"/>
                <a:gd name="T6" fmla="*/ 82 w 82"/>
                <a:gd name="T7" fmla="*/ 203 h 243"/>
                <a:gd name="T8" fmla="*/ 79 w 82"/>
                <a:gd name="T9" fmla="*/ 39 h 243"/>
                <a:gd name="T10" fmla="*/ 39 w 82"/>
                <a:gd name="T11" fmla="*/ 0 h 243"/>
                <a:gd name="T12" fmla="*/ 39 w 82"/>
                <a:gd name="T13" fmla="*/ 0 h 243"/>
                <a:gd name="T14" fmla="*/ 0 w 82"/>
                <a:gd name="T15" fmla="*/ 40 h 243"/>
                <a:gd name="T16" fmla="*/ 3 w 82"/>
                <a:gd name="T17" fmla="*/ 20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43">
                  <a:moveTo>
                    <a:pt x="3" y="204"/>
                  </a:moveTo>
                  <a:cubicBezTo>
                    <a:pt x="3" y="226"/>
                    <a:pt x="21" y="243"/>
                    <a:pt x="43" y="243"/>
                  </a:cubicBezTo>
                  <a:cubicBezTo>
                    <a:pt x="43" y="243"/>
                    <a:pt x="43" y="243"/>
                    <a:pt x="43" y="243"/>
                  </a:cubicBezTo>
                  <a:cubicBezTo>
                    <a:pt x="65" y="243"/>
                    <a:pt x="82" y="225"/>
                    <a:pt x="82" y="203"/>
                  </a:cubicBezTo>
                  <a:cubicBezTo>
                    <a:pt x="79" y="39"/>
                    <a:pt x="79" y="39"/>
                    <a:pt x="79" y="39"/>
                  </a:cubicBezTo>
                  <a:cubicBezTo>
                    <a:pt x="79" y="18"/>
                    <a:pt x="61" y="0"/>
                    <a:pt x="39" y="0"/>
                  </a:cubicBezTo>
                  <a:cubicBezTo>
                    <a:pt x="39" y="0"/>
                    <a:pt x="39" y="0"/>
                    <a:pt x="39" y="0"/>
                  </a:cubicBezTo>
                  <a:cubicBezTo>
                    <a:pt x="17" y="0"/>
                    <a:pt x="0" y="18"/>
                    <a:pt x="0" y="40"/>
                  </a:cubicBezTo>
                  <a:lnTo>
                    <a:pt x="3"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6" name="Freeform 23"/>
            <p:cNvSpPr>
              <a:spLocks/>
            </p:cNvSpPr>
            <p:nvPr/>
          </p:nvSpPr>
          <p:spPr bwMode="auto">
            <a:xfrm>
              <a:off x="1047843" y="4525767"/>
              <a:ext cx="355166" cy="355165"/>
            </a:xfrm>
            <a:custGeom>
              <a:avLst/>
              <a:gdLst>
                <a:gd name="T0" fmla="*/ 3 w 153"/>
                <a:gd name="T1" fmla="*/ 80 h 153"/>
                <a:gd name="T2" fmla="*/ 81 w 153"/>
                <a:gd name="T3" fmla="*/ 151 h 153"/>
                <a:gd name="T4" fmla="*/ 151 w 153"/>
                <a:gd name="T5" fmla="*/ 73 h 153"/>
                <a:gd name="T6" fmla="*/ 73 w 153"/>
                <a:gd name="T7" fmla="*/ 2 h 153"/>
                <a:gd name="T8" fmla="*/ 3 w 153"/>
                <a:gd name="T9" fmla="*/ 80 h 153"/>
              </a:gdLst>
              <a:ahLst/>
              <a:cxnLst>
                <a:cxn ang="0">
                  <a:pos x="T0" y="T1"/>
                </a:cxn>
                <a:cxn ang="0">
                  <a:pos x="T2" y="T3"/>
                </a:cxn>
                <a:cxn ang="0">
                  <a:pos x="T4" y="T5"/>
                </a:cxn>
                <a:cxn ang="0">
                  <a:pos x="T6" y="T7"/>
                </a:cxn>
                <a:cxn ang="0">
                  <a:pos x="T8" y="T9"/>
                </a:cxn>
              </a:cxnLst>
              <a:rect l="0" t="0" r="r" b="b"/>
              <a:pathLst>
                <a:path w="153" h="153">
                  <a:moveTo>
                    <a:pt x="3" y="80"/>
                  </a:moveTo>
                  <a:cubicBezTo>
                    <a:pt x="5" y="121"/>
                    <a:pt x="40" y="153"/>
                    <a:pt x="81" y="151"/>
                  </a:cubicBezTo>
                  <a:cubicBezTo>
                    <a:pt x="122" y="149"/>
                    <a:pt x="153" y="114"/>
                    <a:pt x="151" y="73"/>
                  </a:cubicBezTo>
                  <a:cubicBezTo>
                    <a:pt x="149" y="31"/>
                    <a:pt x="114" y="0"/>
                    <a:pt x="73" y="2"/>
                  </a:cubicBezTo>
                  <a:cubicBezTo>
                    <a:pt x="32" y="4"/>
                    <a:pt x="0" y="39"/>
                    <a:pt x="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7" name="Freeform 24"/>
            <p:cNvSpPr>
              <a:spLocks/>
            </p:cNvSpPr>
            <p:nvPr/>
          </p:nvSpPr>
          <p:spPr bwMode="auto">
            <a:xfrm>
              <a:off x="1701120" y="4515782"/>
              <a:ext cx="403663" cy="450733"/>
            </a:xfrm>
            <a:custGeom>
              <a:avLst/>
              <a:gdLst>
                <a:gd name="T0" fmla="*/ 11 w 174"/>
                <a:gd name="T1" fmla="*/ 138 h 194"/>
                <a:gd name="T2" fmla="*/ 18 w 174"/>
                <a:gd name="T3" fmla="*/ 183 h 194"/>
                <a:gd name="T4" fmla="*/ 18 w 174"/>
                <a:gd name="T5" fmla="*/ 183 h 194"/>
                <a:gd name="T6" fmla="*/ 74 w 174"/>
                <a:gd name="T7" fmla="*/ 173 h 194"/>
                <a:gd name="T8" fmla="*/ 163 w 174"/>
                <a:gd name="T9" fmla="*/ 57 h 194"/>
                <a:gd name="T10" fmla="*/ 158 w 174"/>
                <a:gd name="T11" fmla="*/ 12 h 194"/>
                <a:gd name="T12" fmla="*/ 158 w 174"/>
                <a:gd name="T13" fmla="*/ 12 h 194"/>
                <a:gd name="T14" fmla="*/ 112 w 174"/>
                <a:gd name="T15" fmla="*/ 16 h 194"/>
                <a:gd name="T16" fmla="*/ 11 w 174"/>
                <a:gd name="T17" fmla="*/ 13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94">
                  <a:moveTo>
                    <a:pt x="11" y="138"/>
                  </a:moveTo>
                  <a:cubicBezTo>
                    <a:pt x="0" y="152"/>
                    <a:pt x="4" y="172"/>
                    <a:pt x="18" y="183"/>
                  </a:cubicBezTo>
                  <a:cubicBezTo>
                    <a:pt x="18" y="183"/>
                    <a:pt x="18" y="183"/>
                    <a:pt x="18" y="183"/>
                  </a:cubicBezTo>
                  <a:cubicBezTo>
                    <a:pt x="32" y="194"/>
                    <a:pt x="63" y="186"/>
                    <a:pt x="74" y="173"/>
                  </a:cubicBezTo>
                  <a:cubicBezTo>
                    <a:pt x="163" y="57"/>
                    <a:pt x="163" y="57"/>
                    <a:pt x="163" y="57"/>
                  </a:cubicBezTo>
                  <a:cubicBezTo>
                    <a:pt x="174" y="43"/>
                    <a:pt x="172" y="23"/>
                    <a:pt x="158" y="12"/>
                  </a:cubicBezTo>
                  <a:cubicBezTo>
                    <a:pt x="158" y="12"/>
                    <a:pt x="158" y="12"/>
                    <a:pt x="158" y="12"/>
                  </a:cubicBezTo>
                  <a:cubicBezTo>
                    <a:pt x="144" y="0"/>
                    <a:pt x="124" y="2"/>
                    <a:pt x="112" y="16"/>
                  </a:cubicBezTo>
                  <a:lnTo>
                    <a:pt x="11"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Freeform 25"/>
            <p:cNvSpPr>
              <a:spLocks/>
            </p:cNvSpPr>
            <p:nvPr/>
          </p:nvSpPr>
          <p:spPr bwMode="auto">
            <a:xfrm>
              <a:off x="1387319" y="4836715"/>
              <a:ext cx="459291" cy="276716"/>
            </a:xfrm>
            <a:custGeom>
              <a:avLst/>
              <a:gdLst>
                <a:gd name="T0" fmla="*/ 146 w 198"/>
                <a:gd name="T1" fmla="*/ 0 h 119"/>
                <a:gd name="T2" fmla="*/ 26 w 198"/>
                <a:gd name="T3" fmla="*/ 50 h 119"/>
                <a:gd name="T4" fmla="*/ 7 w 198"/>
                <a:gd name="T5" fmla="*/ 94 h 119"/>
                <a:gd name="T6" fmla="*/ 7 w 198"/>
                <a:gd name="T7" fmla="*/ 94 h 119"/>
                <a:gd name="T8" fmla="*/ 50 w 198"/>
                <a:gd name="T9" fmla="*/ 112 h 119"/>
                <a:gd name="T10" fmla="*/ 198 w 198"/>
                <a:gd name="T11" fmla="*/ 43 h 119"/>
              </a:gdLst>
              <a:ahLst/>
              <a:cxnLst>
                <a:cxn ang="0">
                  <a:pos x="T0" y="T1"/>
                </a:cxn>
                <a:cxn ang="0">
                  <a:pos x="T2" y="T3"/>
                </a:cxn>
                <a:cxn ang="0">
                  <a:pos x="T4" y="T5"/>
                </a:cxn>
                <a:cxn ang="0">
                  <a:pos x="T6" y="T7"/>
                </a:cxn>
                <a:cxn ang="0">
                  <a:pos x="T8" y="T9"/>
                </a:cxn>
                <a:cxn ang="0">
                  <a:pos x="T10" y="T11"/>
                </a:cxn>
              </a:cxnLst>
              <a:rect l="0" t="0" r="r" b="b"/>
              <a:pathLst>
                <a:path w="198" h="119">
                  <a:moveTo>
                    <a:pt x="146" y="0"/>
                  </a:moveTo>
                  <a:cubicBezTo>
                    <a:pt x="26" y="50"/>
                    <a:pt x="26" y="50"/>
                    <a:pt x="26" y="50"/>
                  </a:cubicBezTo>
                  <a:cubicBezTo>
                    <a:pt x="8" y="57"/>
                    <a:pt x="0" y="77"/>
                    <a:pt x="7" y="94"/>
                  </a:cubicBezTo>
                  <a:cubicBezTo>
                    <a:pt x="7" y="94"/>
                    <a:pt x="7" y="94"/>
                    <a:pt x="7" y="94"/>
                  </a:cubicBezTo>
                  <a:cubicBezTo>
                    <a:pt x="14" y="111"/>
                    <a:pt x="33" y="119"/>
                    <a:pt x="50" y="112"/>
                  </a:cubicBezTo>
                  <a:cubicBezTo>
                    <a:pt x="198" y="43"/>
                    <a:pt x="198" y="43"/>
                    <a:pt x="198"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40" name="组合 39"/>
          <p:cNvGrpSpPr/>
          <p:nvPr/>
        </p:nvGrpSpPr>
        <p:grpSpPr>
          <a:xfrm>
            <a:off x="5809803" y="3383303"/>
            <a:ext cx="1390709" cy="2287896"/>
            <a:chOff x="3402779" y="3199243"/>
            <a:chExt cx="1390709" cy="2287896"/>
          </a:xfrm>
          <a:solidFill>
            <a:schemeClr val="bg1">
              <a:lumMod val="75000"/>
            </a:schemeClr>
          </a:solidFill>
        </p:grpSpPr>
        <p:sp>
          <p:nvSpPr>
            <p:cNvPr id="41" name="Freeform 34"/>
            <p:cNvSpPr>
              <a:spLocks/>
            </p:cNvSpPr>
            <p:nvPr/>
          </p:nvSpPr>
          <p:spPr bwMode="auto">
            <a:xfrm>
              <a:off x="3683773" y="4318943"/>
              <a:ext cx="355166" cy="698921"/>
            </a:xfrm>
            <a:custGeom>
              <a:avLst/>
              <a:gdLst>
                <a:gd name="T0" fmla="*/ 147 w 153"/>
                <a:gd name="T1" fmla="*/ 241 h 301"/>
                <a:gd name="T2" fmla="*/ 116 w 153"/>
                <a:gd name="T3" fmla="*/ 294 h 301"/>
                <a:gd name="T4" fmla="*/ 116 w 153"/>
                <a:gd name="T5" fmla="*/ 294 h 301"/>
                <a:gd name="T6" fmla="*/ 63 w 153"/>
                <a:gd name="T7" fmla="*/ 264 h 301"/>
                <a:gd name="T8" fmla="*/ 7 w 153"/>
                <a:gd name="T9" fmla="*/ 60 h 301"/>
                <a:gd name="T10" fmla="*/ 37 w 153"/>
                <a:gd name="T11" fmla="*/ 6 h 301"/>
                <a:gd name="T12" fmla="*/ 37 w 153"/>
                <a:gd name="T13" fmla="*/ 6 h 301"/>
                <a:gd name="T14" fmla="*/ 91 w 153"/>
                <a:gd name="T15" fmla="*/ 37 h 301"/>
                <a:gd name="T16" fmla="*/ 147 w 153"/>
                <a:gd name="T17" fmla="*/ 24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301">
                  <a:moveTo>
                    <a:pt x="147" y="241"/>
                  </a:moveTo>
                  <a:cubicBezTo>
                    <a:pt x="153" y="264"/>
                    <a:pt x="140" y="288"/>
                    <a:pt x="116" y="294"/>
                  </a:cubicBezTo>
                  <a:cubicBezTo>
                    <a:pt x="116" y="294"/>
                    <a:pt x="116" y="294"/>
                    <a:pt x="116" y="294"/>
                  </a:cubicBezTo>
                  <a:cubicBezTo>
                    <a:pt x="93" y="301"/>
                    <a:pt x="69" y="287"/>
                    <a:pt x="63" y="264"/>
                  </a:cubicBezTo>
                  <a:cubicBezTo>
                    <a:pt x="7" y="60"/>
                    <a:pt x="7" y="60"/>
                    <a:pt x="7" y="60"/>
                  </a:cubicBezTo>
                  <a:cubicBezTo>
                    <a:pt x="0" y="37"/>
                    <a:pt x="14" y="13"/>
                    <a:pt x="37" y="6"/>
                  </a:cubicBezTo>
                  <a:cubicBezTo>
                    <a:pt x="37" y="6"/>
                    <a:pt x="37" y="6"/>
                    <a:pt x="37" y="6"/>
                  </a:cubicBezTo>
                  <a:cubicBezTo>
                    <a:pt x="61" y="0"/>
                    <a:pt x="85" y="13"/>
                    <a:pt x="91" y="37"/>
                  </a:cubicBezTo>
                  <a:lnTo>
                    <a:pt x="147" y="2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2" name="Freeform 35"/>
            <p:cNvSpPr>
              <a:spLocks/>
            </p:cNvSpPr>
            <p:nvPr/>
          </p:nvSpPr>
          <p:spPr bwMode="auto">
            <a:xfrm>
              <a:off x="3832115" y="4822451"/>
              <a:ext cx="440748" cy="596222"/>
            </a:xfrm>
            <a:custGeom>
              <a:avLst/>
              <a:gdLst>
                <a:gd name="T0" fmla="*/ 178 w 190"/>
                <a:gd name="T1" fmla="*/ 185 h 257"/>
                <a:gd name="T2" fmla="*/ 163 w 190"/>
                <a:gd name="T3" fmla="*/ 244 h 257"/>
                <a:gd name="T4" fmla="*/ 163 w 190"/>
                <a:gd name="T5" fmla="*/ 244 h 257"/>
                <a:gd name="T6" fmla="*/ 103 w 190"/>
                <a:gd name="T7" fmla="*/ 229 h 257"/>
                <a:gd name="T8" fmla="*/ 12 w 190"/>
                <a:gd name="T9" fmla="*/ 72 h 257"/>
                <a:gd name="T10" fmla="*/ 27 w 190"/>
                <a:gd name="T11" fmla="*/ 12 h 257"/>
                <a:gd name="T12" fmla="*/ 27 w 190"/>
                <a:gd name="T13" fmla="*/ 12 h 257"/>
                <a:gd name="T14" fmla="*/ 87 w 190"/>
                <a:gd name="T15" fmla="*/ 27 h 257"/>
                <a:gd name="T16" fmla="*/ 178 w 190"/>
                <a:gd name="T17" fmla="*/ 1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57">
                  <a:moveTo>
                    <a:pt x="178" y="185"/>
                  </a:moveTo>
                  <a:cubicBezTo>
                    <a:pt x="190" y="205"/>
                    <a:pt x="184" y="232"/>
                    <a:pt x="163" y="244"/>
                  </a:cubicBezTo>
                  <a:cubicBezTo>
                    <a:pt x="163" y="244"/>
                    <a:pt x="163" y="244"/>
                    <a:pt x="163" y="244"/>
                  </a:cubicBezTo>
                  <a:cubicBezTo>
                    <a:pt x="142" y="257"/>
                    <a:pt x="115" y="250"/>
                    <a:pt x="103" y="229"/>
                  </a:cubicBezTo>
                  <a:cubicBezTo>
                    <a:pt x="12" y="72"/>
                    <a:pt x="12" y="72"/>
                    <a:pt x="12" y="72"/>
                  </a:cubicBezTo>
                  <a:cubicBezTo>
                    <a:pt x="0" y="51"/>
                    <a:pt x="6" y="24"/>
                    <a:pt x="27" y="12"/>
                  </a:cubicBezTo>
                  <a:cubicBezTo>
                    <a:pt x="27" y="12"/>
                    <a:pt x="27" y="12"/>
                    <a:pt x="27" y="12"/>
                  </a:cubicBezTo>
                  <a:cubicBezTo>
                    <a:pt x="48" y="0"/>
                    <a:pt x="75" y="7"/>
                    <a:pt x="87" y="27"/>
                  </a:cubicBezTo>
                  <a:lnTo>
                    <a:pt x="178"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3" name="Freeform 36"/>
            <p:cNvSpPr>
              <a:spLocks/>
            </p:cNvSpPr>
            <p:nvPr/>
          </p:nvSpPr>
          <p:spPr bwMode="auto">
            <a:xfrm>
              <a:off x="3551121" y="3871064"/>
              <a:ext cx="496376" cy="825867"/>
            </a:xfrm>
            <a:custGeom>
              <a:avLst/>
              <a:gdLst>
                <a:gd name="T0" fmla="*/ 165 w 214"/>
                <a:gd name="T1" fmla="*/ 314 h 356"/>
                <a:gd name="T2" fmla="*/ 111 w 214"/>
                <a:gd name="T3" fmla="*/ 352 h 356"/>
                <a:gd name="T4" fmla="*/ 39 w 214"/>
                <a:gd name="T5" fmla="*/ 339 h 356"/>
                <a:gd name="T6" fmla="*/ 5 w 214"/>
                <a:gd name="T7" fmla="*/ 295 h 356"/>
                <a:gd name="T8" fmla="*/ 45 w 214"/>
                <a:gd name="T9" fmla="*/ 43 h 356"/>
                <a:gd name="T10" fmla="*/ 100 w 214"/>
                <a:gd name="T11" fmla="*/ 5 h 356"/>
                <a:gd name="T12" fmla="*/ 172 w 214"/>
                <a:gd name="T13" fmla="*/ 18 h 356"/>
                <a:gd name="T14" fmla="*/ 210 w 214"/>
                <a:gd name="T15" fmla="*/ 73 h 356"/>
                <a:gd name="T16" fmla="*/ 165 w 214"/>
                <a:gd name="T17" fmla="*/ 31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356">
                  <a:moveTo>
                    <a:pt x="165" y="314"/>
                  </a:moveTo>
                  <a:cubicBezTo>
                    <a:pt x="161" y="339"/>
                    <a:pt x="136" y="356"/>
                    <a:pt x="111" y="352"/>
                  </a:cubicBezTo>
                  <a:cubicBezTo>
                    <a:pt x="39" y="339"/>
                    <a:pt x="39" y="339"/>
                    <a:pt x="39" y="339"/>
                  </a:cubicBezTo>
                  <a:cubicBezTo>
                    <a:pt x="14" y="334"/>
                    <a:pt x="0" y="321"/>
                    <a:pt x="5" y="295"/>
                  </a:cubicBezTo>
                  <a:cubicBezTo>
                    <a:pt x="45" y="43"/>
                    <a:pt x="45" y="43"/>
                    <a:pt x="45" y="43"/>
                  </a:cubicBezTo>
                  <a:cubicBezTo>
                    <a:pt x="50" y="17"/>
                    <a:pt x="75" y="0"/>
                    <a:pt x="100" y="5"/>
                  </a:cubicBezTo>
                  <a:cubicBezTo>
                    <a:pt x="172" y="18"/>
                    <a:pt x="172" y="18"/>
                    <a:pt x="172" y="18"/>
                  </a:cubicBezTo>
                  <a:cubicBezTo>
                    <a:pt x="197" y="23"/>
                    <a:pt x="214" y="47"/>
                    <a:pt x="210" y="73"/>
                  </a:cubicBezTo>
                  <a:lnTo>
                    <a:pt x="165"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4" name="Freeform 37"/>
            <p:cNvSpPr>
              <a:spLocks/>
            </p:cNvSpPr>
            <p:nvPr/>
          </p:nvSpPr>
          <p:spPr bwMode="auto">
            <a:xfrm>
              <a:off x="3498345" y="4326075"/>
              <a:ext cx="296685" cy="703200"/>
            </a:xfrm>
            <a:custGeom>
              <a:avLst/>
              <a:gdLst>
                <a:gd name="T0" fmla="*/ 90 w 128"/>
                <a:gd name="T1" fmla="*/ 263 h 303"/>
                <a:gd name="T2" fmla="*/ 40 w 128"/>
                <a:gd name="T3" fmla="*/ 299 h 303"/>
                <a:gd name="T4" fmla="*/ 40 w 128"/>
                <a:gd name="T5" fmla="*/ 299 h 303"/>
                <a:gd name="T6" fmla="*/ 4 w 128"/>
                <a:gd name="T7" fmla="*/ 249 h 303"/>
                <a:gd name="T8" fmla="*/ 37 w 128"/>
                <a:gd name="T9" fmla="*/ 40 h 303"/>
                <a:gd name="T10" fmla="*/ 88 w 128"/>
                <a:gd name="T11" fmla="*/ 4 h 303"/>
                <a:gd name="T12" fmla="*/ 88 w 128"/>
                <a:gd name="T13" fmla="*/ 4 h 303"/>
                <a:gd name="T14" fmla="*/ 124 w 128"/>
                <a:gd name="T15" fmla="*/ 54 h 303"/>
                <a:gd name="T16" fmla="*/ 90 w 128"/>
                <a:gd name="T17" fmla="*/ 26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303">
                  <a:moveTo>
                    <a:pt x="90" y="263"/>
                  </a:moveTo>
                  <a:cubicBezTo>
                    <a:pt x="86" y="287"/>
                    <a:pt x="64" y="303"/>
                    <a:pt x="40" y="299"/>
                  </a:cubicBezTo>
                  <a:cubicBezTo>
                    <a:pt x="40" y="299"/>
                    <a:pt x="40" y="299"/>
                    <a:pt x="40" y="299"/>
                  </a:cubicBezTo>
                  <a:cubicBezTo>
                    <a:pt x="16" y="295"/>
                    <a:pt x="0" y="273"/>
                    <a:pt x="4" y="249"/>
                  </a:cubicBezTo>
                  <a:cubicBezTo>
                    <a:pt x="37" y="40"/>
                    <a:pt x="37" y="40"/>
                    <a:pt x="37" y="40"/>
                  </a:cubicBezTo>
                  <a:cubicBezTo>
                    <a:pt x="41" y="17"/>
                    <a:pt x="64" y="0"/>
                    <a:pt x="88" y="4"/>
                  </a:cubicBezTo>
                  <a:cubicBezTo>
                    <a:pt x="88" y="4"/>
                    <a:pt x="88" y="4"/>
                    <a:pt x="88" y="4"/>
                  </a:cubicBezTo>
                  <a:cubicBezTo>
                    <a:pt x="111" y="8"/>
                    <a:pt x="128" y="31"/>
                    <a:pt x="124" y="54"/>
                  </a:cubicBezTo>
                  <a:lnTo>
                    <a:pt x="9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5" name="Freeform 38"/>
            <p:cNvSpPr>
              <a:spLocks/>
            </p:cNvSpPr>
            <p:nvPr/>
          </p:nvSpPr>
          <p:spPr bwMode="auto">
            <a:xfrm>
              <a:off x="3498345" y="4852405"/>
              <a:ext cx="255321" cy="634734"/>
            </a:xfrm>
            <a:custGeom>
              <a:avLst/>
              <a:gdLst>
                <a:gd name="T0" fmla="*/ 107 w 110"/>
                <a:gd name="T1" fmla="*/ 222 h 273"/>
                <a:gd name="T2" fmla="*/ 68 w 110"/>
                <a:gd name="T3" fmla="*/ 270 h 273"/>
                <a:gd name="T4" fmla="*/ 68 w 110"/>
                <a:gd name="T5" fmla="*/ 270 h 273"/>
                <a:gd name="T6" fmla="*/ 20 w 110"/>
                <a:gd name="T7" fmla="*/ 231 h 273"/>
                <a:gd name="T8" fmla="*/ 2 w 110"/>
                <a:gd name="T9" fmla="*/ 51 h 273"/>
                <a:gd name="T10" fmla="*/ 41 w 110"/>
                <a:gd name="T11" fmla="*/ 2 h 273"/>
                <a:gd name="T12" fmla="*/ 41 w 110"/>
                <a:gd name="T13" fmla="*/ 2 h 273"/>
                <a:gd name="T14" fmla="*/ 89 w 110"/>
                <a:gd name="T15" fmla="*/ 41 h 273"/>
                <a:gd name="T16" fmla="*/ 107 w 110"/>
                <a:gd name="T17" fmla="*/ 22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273">
                  <a:moveTo>
                    <a:pt x="107" y="222"/>
                  </a:moveTo>
                  <a:cubicBezTo>
                    <a:pt x="110" y="246"/>
                    <a:pt x="92" y="267"/>
                    <a:pt x="68" y="270"/>
                  </a:cubicBezTo>
                  <a:cubicBezTo>
                    <a:pt x="68" y="270"/>
                    <a:pt x="68" y="270"/>
                    <a:pt x="68" y="270"/>
                  </a:cubicBezTo>
                  <a:cubicBezTo>
                    <a:pt x="44" y="273"/>
                    <a:pt x="23" y="255"/>
                    <a:pt x="20" y="231"/>
                  </a:cubicBezTo>
                  <a:cubicBezTo>
                    <a:pt x="2" y="51"/>
                    <a:pt x="2" y="51"/>
                    <a:pt x="2" y="51"/>
                  </a:cubicBezTo>
                  <a:cubicBezTo>
                    <a:pt x="0" y="27"/>
                    <a:pt x="17" y="5"/>
                    <a:pt x="41" y="2"/>
                  </a:cubicBezTo>
                  <a:cubicBezTo>
                    <a:pt x="41" y="2"/>
                    <a:pt x="41" y="2"/>
                    <a:pt x="41" y="2"/>
                  </a:cubicBezTo>
                  <a:cubicBezTo>
                    <a:pt x="65" y="0"/>
                    <a:pt x="86" y="17"/>
                    <a:pt x="89" y="41"/>
                  </a:cubicBezTo>
                  <a:lnTo>
                    <a:pt x="107" y="2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47" name="Freeform 39"/>
            <p:cNvSpPr>
              <a:spLocks/>
            </p:cNvSpPr>
            <p:nvPr/>
          </p:nvSpPr>
          <p:spPr bwMode="auto">
            <a:xfrm>
              <a:off x="3402779" y="3199243"/>
              <a:ext cx="192560" cy="536315"/>
            </a:xfrm>
            <a:custGeom>
              <a:avLst/>
              <a:gdLst>
                <a:gd name="T0" fmla="*/ 82 w 83"/>
                <a:gd name="T1" fmla="*/ 193 h 231"/>
                <a:gd name="T2" fmla="*/ 51 w 83"/>
                <a:gd name="T3" fmla="*/ 230 h 231"/>
                <a:gd name="T4" fmla="*/ 51 w 83"/>
                <a:gd name="T5" fmla="*/ 230 h 231"/>
                <a:gd name="T6" fmla="*/ 15 w 83"/>
                <a:gd name="T7" fmla="*/ 199 h 231"/>
                <a:gd name="T8" fmla="*/ 1 w 83"/>
                <a:gd name="T9" fmla="*/ 38 h 231"/>
                <a:gd name="T10" fmla="*/ 32 w 83"/>
                <a:gd name="T11" fmla="*/ 2 h 231"/>
                <a:gd name="T12" fmla="*/ 32 w 83"/>
                <a:gd name="T13" fmla="*/ 2 h 231"/>
                <a:gd name="T14" fmla="*/ 68 w 83"/>
                <a:gd name="T15" fmla="*/ 32 h 231"/>
                <a:gd name="T16" fmla="*/ 82 w 83"/>
                <a:gd name="T17" fmla="*/ 19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31">
                  <a:moveTo>
                    <a:pt x="82" y="193"/>
                  </a:moveTo>
                  <a:cubicBezTo>
                    <a:pt x="83" y="212"/>
                    <a:pt x="70" y="228"/>
                    <a:pt x="51" y="230"/>
                  </a:cubicBezTo>
                  <a:cubicBezTo>
                    <a:pt x="51" y="230"/>
                    <a:pt x="51" y="230"/>
                    <a:pt x="51" y="230"/>
                  </a:cubicBezTo>
                  <a:cubicBezTo>
                    <a:pt x="33" y="231"/>
                    <a:pt x="17" y="218"/>
                    <a:pt x="15" y="199"/>
                  </a:cubicBezTo>
                  <a:cubicBezTo>
                    <a:pt x="1" y="38"/>
                    <a:pt x="1" y="38"/>
                    <a:pt x="1" y="38"/>
                  </a:cubicBezTo>
                  <a:cubicBezTo>
                    <a:pt x="0" y="19"/>
                    <a:pt x="13" y="3"/>
                    <a:pt x="32" y="2"/>
                  </a:cubicBezTo>
                  <a:cubicBezTo>
                    <a:pt x="32" y="2"/>
                    <a:pt x="32" y="2"/>
                    <a:pt x="32" y="2"/>
                  </a:cubicBezTo>
                  <a:cubicBezTo>
                    <a:pt x="50" y="0"/>
                    <a:pt x="66" y="14"/>
                    <a:pt x="68" y="32"/>
                  </a:cubicBezTo>
                  <a:lnTo>
                    <a:pt x="82" y="1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5" name="Freeform 40"/>
            <p:cNvSpPr>
              <a:spLocks/>
            </p:cNvSpPr>
            <p:nvPr/>
          </p:nvSpPr>
          <p:spPr bwMode="auto">
            <a:xfrm>
              <a:off x="3429879" y="3575805"/>
              <a:ext cx="425058" cy="527757"/>
            </a:xfrm>
            <a:custGeom>
              <a:avLst/>
              <a:gdLst>
                <a:gd name="T0" fmla="*/ 172 w 183"/>
                <a:gd name="T1" fmla="*/ 170 h 227"/>
                <a:gd name="T2" fmla="*/ 163 w 183"/>
                <a:gd name="T3" fmla="*/ 216 h 227"/>
                <a:gd name="T4" fmla="*/ 163 w 183"/>
                <a:gd name="T5" fmla="*/ 216 h 227"/>
                <a:gd name="T6" fmla="*/ 117 w 183"/>
                <a:gd name="T7" fmla="*/ 207 h 227"/>
                <a:gd name="T8" fmla="*/ 10 w 183"/>
                <a:gd name="T9" fmla="*/ 57 h 227"/>
                <a:gd name="T10" fmla="*/ 19 w 183"/>
                <a:gd name="T11" fmla="*/ 11 h 227"/>
                <a:gd name="T12" fmla="*/ 19 w 183"/>
                <a:gd name="T13" fmla="*/ 11 h 227"/>
                <a:gd name="T14" fmla="*/ 66 w 183"/>
                <a:gd name="T15" fmla="*/ 20 h 227"/>
                <a:gd name="T16" fmla="*/ 172 w 183"/>
                <a:gd name="T17" fmla="*/ 17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27">
                  <a:moveTo>
                    <a:pt x="172" y="170"/>
                  </a:moveTo>
                  <a:cubicBezTo>
                    <a:pt x="183" y="185"/>
                    <a:pt x="179" y="206"/>
                    <a:pt x="163" y="216"/>
                  </a:cubicBezTo>
                  <a:cubicBezTo>
                    <a:pt x="163" y="216"/>
                    <a:pt x="163" y="216"/>
                    <a:pt x="163" y="216"/>
                  </a:cubicBezTo>
                  <a:cubicBezTo>
                    <a:pt x="148" y="227"/>
                    <a:pt x="127" y="222"/>
                    <a:pt x="117" y="207"/>
                  </a:cubicBezTo>
                  <a:cubicBezTo>
                    <a:pt x="10" y="57"/>
                    <a:pt x="10" y="57"/>
                    <a:pt x="10" y="57"/>
                  </a:cubicBezTo>
                  <a:cubicBezTo>
                    <a:pt x="0" y="42"/>
                    <a:pt x="4" y="21"/>
                    <a:pt x="19" y="11"/>
                  </a:cubicBezTo>
                  <a:cubicBezTo>
                    <a:pt x="19" y="11"/>
                    <a:pt x="19" y="11"/>
                    <a:pt x="19" y="11"/>
                  </a:cubicBezTo>
                  <a:cubicBezTo>
                    <a:pt x="34" y="0"/>
                    <a:pt x="55" y="4"/>
                    <a:pt x="66" y="20"/>
                  </a:cubicBezTo>
                  <a:lnTo>
                    <a:pt x="17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6" name="Freeform 41"/>
            <p:cNvSpPr>
              <a:spLocks/>
            </p:cNvSpPr>
            <p:nvPr/>
          </p:nvSpPr>
          <p:spPr bwMode="auto">
            <a:xfrm>
              <a:off x="3850659" y="3903870"/>
              <a:ext cx="514920" cy="342329"/>
            </a:xfrm>
            <a:custGeom>
              <a:avLst/>
              <a:gdLst>
                <a:gd name="T0" fmla="*/ 199 w 222"/>
                <a:gd name="T1" fmla="*/ 80 h 148"/>
                <a:gd name="T2" fmla="*/ 214 w 222"/>
                <a:gd name="T3" fmla="*/ 125 h 148"/>
                <a:gd name="T4" fmla="*/ 214 w 222"/>
                <a:gd name="T5" fmla="*/ 125 h 148"/>
                <a:gd name="T6" fmla="*/ 169 w 222"/>
                <a:gd name="T7" fmla="*/ 140 h 148"/>
                <a:gd name="T8" fmla="*/ 24 w 222"/>
                <a:gd name="T9" fmla="*/ 69 h 148"/>
                <a:gd name="T10" fmla="*/ 9 w 222"/>
                <a:gd name="T11" fmla="*/ 24 h 148"/>
                <a:gd name="T12" fmla="*/ 9 w 222"/>
                <a:gd name="T13" fmla="*/ 24 h 148"/>
                <a:gd name="T14" fmla="*/ 54 w 222"/>
                <a:gd name="T15" fmla="*/ 9 h 148"/>
                <a:gd name="T16" fmla="*/ 199 w 222"/>
                <a:gd name="T17" fmla="*/ 8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48">
                  <a:moveTo>
                    <a:pt x="199" y="80"/>
                  </a:moveTo>
                  <a:cubicBezTo>
                    <a:pt x="215" y="88"/>
                    <a:pt x="222" y="108"/>
                    <a:pt x="214" y="125"/>
                  </a:cubicBezTo>
                  <a:cubicBezTo>
                    <a:pt x="214" y="125"/>
                    <a:pt x="214" y="125"/>
                    <a:pt x="214" y="125"/>
                  </a:cubicBezTo>
                  <a:cubicBezTo>
                    <a:pt x="206" y="142"/>
                    <a:pt x="186" y="148"/>
                    <a:pt x="169" y="140"/>
                  </a:cubicBezTo>
                  <a:cubicBezTo>
                    <a:pt x="24" y="69"/>
                    <a:pt x="24" y="69"/>
                    <a:pt x="24" y="69"/>
                  </a:cubicBezTo>
                  <a:cubicBezTo>
                    <a:pt x="7" y="60"/>
                    <a:pt x="0" y="40"/>
                    <a:pt x="9" y="24"/>
                  </a:cubicBezTo>
                  <a:cubicBezTo>
                    <a:pt x="9" y="24"/>
                    <a:pt x="9" y="24"/>
                    <a:pt x="9" y="24"/>
                  </a:cubicBezTo>
                  <a:cubicBezTo>
                    <a:pt x="17" y="7"/>
                    <a:pt x="37" y="0"/>
                    <a:pt x="54" y="9"/>
                  </a:cubicBezTo>
                  <a:lnTo>
                    <a:pt x="199"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57" name="Freeform 42"/>
            <p:cNvSpPr>
              <a:spLocks/>
            </p:cNvSpPr>
            <p:nvPr/>
          </p:nvSpPr>
          <p:spPr bwMode="auto">
            <a:xfrm>
              <a:off x="4208677" y="4049359"/>
              <a:ext cx="584811" cy="192559"/>
            </a:xfrm>
            <a:custGeom>
              <a:avLst/>
              <a:gdLst>
                <a:gd name="T0" fmla="*/ 216 w 252"/>
                <a:gd name="T1" fmla="*/ 1 h 83"/>
                <a:gd name="T2" fmla="*/ 251 w 252"/>
                <a:gd name="T3" fmla="*/ 33 h 83"/>
                <a:gd name="T4" fmla="*/ 251 w 252"/>
                <a:gd name="T5" fmla="*/ 33 h 83"/>
                <a:gd name="T6" fmla="*/ 219 w 252"/>
                <a:gd name="T7" fmla="*/ 68 h 83"/>
                <a:gd name="T8" fmla="*/ 36 w 252"/>
                <a:gd name="T9" fmla="*/ 82 h 83"/>
                <a:gd name="T10" fmla="*/ 1 w 252"/>
                <a:gd name="T11" fmla="*/ 50 h 83"/>
                <a:gd name="T12" fmla="*/ 1 w 252"/>
                <a:gd name="T13" fmla="*/ 50 h 83"/>
                <a:gd name="T14" fmla="*/ 33 w 252"/>
                <a:gd name="T15" fmla="*/ 15 h 83"/>
                <a:gd name="T16" fmla="*/ 216 w 252"/>
                <a:gd name="T1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 h="83">
                  <a:moveTo>
                    <a:pt x="216" y="1"/>
                  </a:moveTo>
                  <a:cubicBezTo>
                    <a:pt x="235" y="0"/>
                    <a:pt x="250" y="15"/>
                    <a:pt x="251" y="33"/>
                  </a:cubicBezTo>
                  <a:cubicBezTo>
                    <a:pt x="251" y="33"/>
                    <a:pt x="251" y="33"/>
                    <a:pt x="251" y="33"/>
                  </a:cubicBezTo>
                  <a:cubicBezTo>
                    <a:pt x="252" y="52"/>
                    <a:pt x="238" y="67"/>
                    <a:pt x="219" y="68"/>
                  </a:cubicBezTo>
                  <a:cubicBezTo>
                    <a:pt x="36" y="82"/>
                    <a:pt x="36" y="82"/>
                    <a:pt x="36" y="82"/>
                  </a:cubicBezTo>
                  <a:cubicBezTo>
                    <a:pt x="17" y="83"/>
                    <a:pt x="2" y="69"/>
                    <a:pt x="1" y="50"/>
                  </a:cubicBezTo>
                  <a:cubicBezTo>
                    <a:pt x="1" y="50"/>
                    <a:pt x="1" y="50"/>
                    <a:pt x="1" y="50"/>
                  </a:cubicBezTo>
                  <a:cubicBezTo>
                    <a:pt x="0" y="32"/>
                    <a:pt x="14" y="16"/>
                    <a:pt x="33" y="15"/>
                  </a:cubicBezTo>
                  <a:lnTo>
                    <a:pt x="21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0" name="Freeform 43"/>
            <p:cNvSpPr>
              <a:spLocks/>
            </p:cNvSpPr>
            <p:nvPr/>
          </p:nvSpPr>
          <p:spPr bwMode="auto">
            <a:xfrm>
              <a:off x="3732270" y="3468827"/>
              <a:ext cx="392252" cy="392251"/>
            </a:xfrm>
            <a:custGeom>
              <a:avLst/>
              <a:gdLst>
                <a:gd name="T0" fmla="*/ 167 w 169"/>
                <a:gd name="T1" fmla="*/ 81 h 169"/>
                <a:gd name="T2" fmla="*/ 89 w 169"/>
                <a:gd name="T3" fmla="*/ 167 h 169"/>
                <a:gd name="T4" fmla="*/ 2 w 169"/>
                <a:gd name="T5" fmla="*/ 89 h 169"/>
                <a:gd name="T6" fmla="*/ 80 w 169"/>
                <a:gd name="T7" fmla="*/ 2 h 169"/>
                <a:gd name="T8" fmla="*/ 167 w 169"/>
                <a:gd name="T9" fmla="*/ 81 h 169"/>
              </a:gdLst>
              <a:ahLst/>
              <a:cxnLst>
                <a:cxn ang="0">
                  <a:pos x="T0" y="T1"/>
                </a:cxn>
                <a:cxn ang="0">
                  <a:pos x="T2" y="T3"/>
                </a:cxn>
                <a:cxn ang="0">
                  <a:pos x="T4" y="T5"/>
                </a:cxn>
                <a:cxn ang="0">
                  <a:pos x="T6" y="T7"/>
                </a:cxn>
                <a:cxn ang="0">
                  <a:pos x="T8" y="T9"/>
                </a:cxn>
              </a:cxnLst>
              <a:rect l="0" t="0" r="r" b="b"/>
              <a:pathLst>
                <a:path w="169" h="169">
                  <a:moveTo>
                    <a:pt x="167" y="81"/>
                  </a:moveTo>
                  <a:cubicBezTo>
                    <a:pt x="169" y="126"/>
                    <a:pt x="134" y="165"/>
                    <a:pt x="89" y="167"/>
                  </a:cubicBezTo>
                  <a:cubicBezTo>
                    <a:pt x="43" y="169"/>
                    <a:pt x="4" y="134"/>
                    <a:pt x="2" y="89"/>
                  </a:cubicBezTo>
                  <a:cubicBezTo>
                    <a:pt x="0" y="43"/>
                    <a:pt x="35" y="5"/>
                    <a:pt x="80" y="2"/>
                  </a:cubicBezTo>
                  <a:cubicBezTo>
                    <a:pt x="126" y="0"/>
                    <a:pt x="165" y="35"/>
                    <a:pt x="167"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61" name="组合 60"/>
          <p:cNvGrpSpPr/>
          <p:nvPr/>
        </p:nvGrpSpPr>
        <p:grpSpPr>
          <a:xfrm>
            <a:off x="4941144" y="4969426"/>
            <a:ext cx="1216693" cy="1549037"/>
            <a:chOff x="2534120" y="4785366"/>
            <a:chExt cx="1216693" cy="1549037"/>
          </a:xfrm>
          <a:solidFill>
            <a:schemeClr val="bg1">
              <a:lumMod val="75000"/>
            </a:schemeClr>
          </a:solidFill>
        </p:grpSpPr>
        <p:sp>
          <p:nvSpPr>
            <p:cNvPr id="62" name="Freeform 44"/>
            <p:cNvSpPr>
              <a:spLocks/>
            </p:cNvSpPr>
            <p:nvPr/>
          </p:nvSpPr>
          <p:spPr bwMode="auto">
            <a:xfrm>
              <a:off x="2922092" y="5557032"/>
              <a:ext cx="241057" cy="697494"/>
            </a:xfrm>
            <a:custGeom>
              <a:avLst/>
              <a:gdLst>
                <a:gd name="T0" fmla="*/ 15 w 104"/>
                <a:gd name="T1" fmla="*/ 259 h 301"/>
                <a:gd name="T2" fmla="*/ 62 w 104"/>
                <a:gd name="T3" fmla="*/ 299 h 301"/>
                <a:gd name="T4" fmla="*/ 62 w 104"/>
                <a:gd name="T5" fmla="*/ 299 h 301"/>
                <a:gd name="T6" fmla="*/ 103 w 104"/>
                <a:gd name="T7" fmla="*/ 253 h 301"/>
                <a:gd name="T8" fmla="*/ 89 w 104"/>
                <a:gd name="T9" fmla="*/ 42 h 301"/>
                <a:gd name="T10" fmla="*/ 43 w 104"/>
                <a:gd name="T11" fmla="*/ 1 h 301"/>
                <a:gd name="T12" fmla="*/ 43 w 104"/>
                <a:gd name="T13" fmla="*/ 1 h 301"/>
                <a:gd name="T14" fmla="*/ 2 w 104"/>
                <a:gd name="T15" fmla="*/ 48 h 301"/>
                <a:gd name="T16" fmla="*/ 15 w 104"/>
                <a:gd name="T17" fmla="*/ 25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01">
                  <a:moveTo>
                    <a:pt x="15" y="259"/>
                  </a:moveTo>
                  <a:cubicBezTo>
                    <a:pt x="17" y="283"/>
                    <a:pt x="38" y="301"/>
                    <a:pt x="62" y="299"/>
                  </a:cubicBezTo>
                  <a:cubicBezTo>
                    <a:pt x="62" y="299"/>
                    <a:pt x="62" y="299"/>
                    <a:pt x="62" y="299"/>
                  </a:cubicBezTo>
                  <a:cubicBezTo>
                    <a:pt x="86" y="298"/>
                    <a:pt x="104" y="277"/>
                    <a:pt x="103" y="253"/>
                  </a:cubicBezTo>
                  <a:cubicBezTo>
                    <a:pt x="89" y="42"/>
                    <a:pt x="89" y="42"/>
                    <a:pt x="89" y="42"/>
                  </a:cubicBezTo>
                  <a:cubicBezTo>
                    <a:pt x="88" y="18"/>
                    <a:pt x="67" y="0"/>
                    <a:pt x="43" y="1"/>
                  </a:cubicBezTo>
                  <a:cubicBezTo>
                    <a:pt x="43" y="1"/>
                    <a:pt x="43" y="1"/>
                    <a:pt x="43" y="1"/>
                  </a:cubicBezTo>
                  <a:cubicBezTo>
                    <a:pt x="19" y="3"/>
                    <a:pt x="0" y="24"/>
                    <a:pt x="2" y="48"/>
                  </a:cubicBezTo>
                  <a:lnTo>
                    <a:pt x="15" y="2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3" name="Freeform 45"/>
            <p:cNvSpPr>
              <a:spLocks/>
            </p:cNvSpPr>
            <p:nvPr/>
          </p:nvSpPr>
          <p:spPr bwMode="auto">
            <a:xfrm>
              <a:off x="2534120" y="6049129"/>
              <a:ext cx="634735" cy="285274"/>
            </a:xfrm>
            <a:custGeom>
              <a:avLst/>
              <a:gdLst>
                <a:gd name="T0" fmla="*/ 40 w 273"/>
                <a:gd name="T1" fmla="*/ 33 h 123"/>
                <a:gd name="T2" fmla="*/ 4 w 273"/>
                <a:gd name="T3" fmla="*/ 83 h 123"/>
                <a:gd name="T4" fmla="*/ 4 w 273"/>
                <a:gd name="T5" fmla="*/ 83 h 123"/>
                <a:gd name="T6" fmla="*/ 53 w 273"/>
                <a:gd name="T7" fmla="*/ 119 h 123"/>
                <a:gd name="T8" fmla="*/ 233 w 273"/>
                <a:gd name="T9" fmla="*/ 90 h 123"/>
                <a:gd name="T10" fmla="*/ 269 w 273"/>
                <a:gd name="T11" fmla="*/ 40 h 123"/>
                <a:gd name="T12" fmla="*/ 269 w 273"/>
                <a:gd name="T13" fmla="*/ 40 h 123"/>
                <a:gd name="T14" fmla="*/ 219 w 273"/>
                <a:gd name="T15" fmla="*/ 4 h 123"/>
                <a:gd name="T16" fmla="*/ 40 w 273"/>
                <a:gd name="T17" fmla="*/ 3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123">
                  <a:moveTo>
                    <a:pt x="40" y="33"/>
                  </a:moveTo>
                  <a:cubicBezTo>
                    <a:pt x="16" y="37"/>
                    <a:pt x="0" y="59"/>
                    <a:pt x="4" y="83"/>
                  </a:cubicBezTo>
                  <a:cubicBezTo>
                    <a:pt x="4" y="83"/>
                    <a:pt x="4" y="83"/>
                    <a:pt x="4" y="83"/>
                  </a:cubicBezTo>
                  <a:cubicBezTo>
                    <a:pt x="7" y="107"/>
                    <a:pt x="30" y="123"/>
                    <a:pt x="53" y="119"/>
                  </a:cubicBezTo>
                  <a:cubicBezTo>
                    <a:pt x="233" y="90"/>
                    <a:pt x="233" y="90"/>
                    <a:pt x="233" y="90"/>
                  </a:cubicBezTo>
                  <a:cubicBezTo>
                    <a:pt x="257" y="86"/>
                    <a:pt x="273" y="64"/>
                    <a:pt x="269" y="40"/>
                  </a:cubicBezTo>
                  <a:cubicBezTo>
                    <a:pt x="269" y="40"/>
                    <a:pt x="269" y="40"/>
                    <a:pt x="269" y="40"/>
                  </a:cubicBezTo>
                  <a:cubicBezTo>
                    <a:pt x="266" y="16"/>
                    <a:pt x="243" y="0"/>
                    <a:pt x="219" y="4"/>
                  </a:cubicBezTo>
                  <a:lnTo>
                    <a:pt x="4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4" name="Freeform 46"/>
            <p:cNvSpPr>
              <a:spLocks/>
            </p:cNvSpPr>
            <p:nvPr/>
          </p:nvSpPr>
          <p:spPr bwMode="auto">
            <a:xfrm>
              <a:off x="2826526" y="5170485"/>
              <a:ext cx="443601" cy="775945"/>
            </a:xfrm>
            <a:custGeom>
              <a:avLst/>
              <a:gdLst>
                <a:gd name="T0" fmla="*/ 48 w 191"/>
                <a:gd name="T1" fmla="*/ 301 h 334"/>
                <a:gd name="T2" fmla="*/ 86 w 191"/>
                <a:gd name="T3" fmla="*/ 328 h 334"/>
                <a:gd name="T4" fmla="*/ 152 w 191"/>
                <a:gd name="T5" fmla="*/ 312 h 334"/>
                <a:gd name="T6" fmla="*/ 185 w 191"/>
                <a:gd name="T7" fmla="*/ 259 h 334"/>
                <a:gd name="T8" fmla="*/ 132 w 191"/>
                <a:gd name="T9" fmla="*/ 36 h 334"/>
                <a:gd name="T10" fmla="*/ 86 w 191"/>
                <a:gd name="T11" fmla="*/ 0 h 334"/>
                <a:gd name="T12" fmla="*/ 39 w 191"/>
                <a:gd name="T13" fmla="*/ 10 h 334"/>
                <a:gd name="T14" fmla="*/ 6 w 191"/>
                <a:gd name="T15" fmla="*/ 63 h 334"/>
                <a:gd name="T16" fmla="*/ 48 w 191"/>
                <a:gd name="T17" fmla="*/ 301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334">
                  <a:moveTo>
                    <a:pt x="48" y="301"/>
                  </a:moveTo>
                  <a:cubicBezTo>
                    <a:pt x="54" y="324"/>
                    <a:pt x="62" y="334"/>
                    <a:pt x="86" y="328"/>
                  </a:cubicBezTo>
                  <a:cubicBezTo>
                    <a:pt x="152" y="312"/>
                    <a:pt x="152" y="312"/>
                    <a:pt x="152" y="312"/>
                  </a:cubicBezTo>
                  <a:cubicBezTo>
                    <a:pt x="176" y="307"/>
                    <a:pt x="191" y="283"/>
                    <a:pt x="185" y="259"/>
                  </a:cubicBezTo>
                  <a:cubicBezTo>
                    <a:pt x="132" y="36"/>
                    <a:pt x="132" y="36"/>
                    <a:pt x="132" y="36"/>
                  </a:cubicBezTo>
                  <a:cubicBezTo>
                    <a:pt x="127" y="12"/>
                    <a:pt x="112" y="1"/>
                    <a:pt x="86" y="0"/>
                  </a:cubicBezTo>
                  <a:cubicBezTo>
                    <a:pt x="71" y="0"/>
                    <a:pt x="56" y="4"/>
                    <a:pt x="39" y="10"/>
                  </a:cubicBezTo>
                  <a:cubicBezTo>
                    <a:pt x="16" y="19"/>
                    <a:pt x="0" y="40"/>
                    <a:pt x="6" y="63"/>
                  </a:cubicBezTo>
                  <a:lnTo>
                    <a:pt x="4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5" name="Freeform 47"/>
            <p:cNvSpPr>
              <a:spLocks/>
            </p:cNvSpPr>
            <p:nvPr/>
          </p:nvSpPr>
          <p:spPr bwMode="auto">
            <a:xfrm>
              <a:off x="2932077" y="5669715"/>
              <a:ext cx="678952" cy="292405"/>
            </a:xfrm>
            <a:custGeom>
              <a:avLst/>
              <a:gdLst>
                <a:gd name="T0" fmla="*/ 253 w 293"/>
                <a:gd name="T1" fmla="*/ 90 h 126"/>
                <a:gd name="T2" fmla="*/ 289 w 293"/>
                <a:gd name="T3" fmla="*/ 40 h 126"/>
                <a:gd name="T4" fmla="*/ 289 w 293"/>
                <a:gd name="T5" fmla="*/ 40 h 126"/>
                <a:gd name="T6" fmla="*/ 239 w 293"/>
                <a:gd name="T7" fmla="*/ 4 h 126"/>
                <a:gd name="T8" fmla="*/ 40 w 293"/>
                <a:gd name="T9" fmla="*/ 36 h 126"/>
                <a:gd name="T10" fmla="*/ 3 w 293"/>
                <a:gd name="T11" fmla="*/ 86 h 126"/>
                <a:gd name="T12" fmla="*/ 3 w 293"/>
                <a:gd name="T13" fmla="*/ 86 h 126"/>
                <a:gd name="T14" fmla="*/ 53 w 293"/>
                <a:gd name="T15" fmla="*/ 122 h 126"/>
                <a:gd name="T16" fmla="*/ 253 w 293"/>
                <a:gd name="T17" fmla="*/ 9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26">
                  <a:moveTo>
                    <a:pt x="253" y="90"/>
                  </a:moveTo>
                  <a:cubicBezTo>
                    <a:pt x="276" y="86"/>
                    <a:pt x="293" y="64"/>
                    <a:pt x="289" y="40"/>
                  </a:cubicBezTo>
                  <a:cubicBezTo>
                    <a:pt x="289" y="40"/>
                    <a:pt x="289" y="40"/>
                    <a:pt x="289" y="40"/>
                  </a:cubicBezTo>
                  <a:cubicBezTo>
                    <a:pt x="285" y="16"/>
                    <a:pt x="263" y="0"/>
                    <a:pt x="239" y="4"/>
                  </a:cubicBezTo>
                  <a:cubicBezTo>
                    <a:pt x="40" y="36"/>
                    <a:pt x="40" y="36"/>
                    <a:pt x="40" y="36"/>
                  </a:cubicBezTo>
                  <a:cubicBezTo>
                    <a:pt x="16" y="40"/>
                    <a:pt x="0" y="62"/>
                    <a:pt x="3" y="86"/>
                  </a:cubicBezTo>
                  <a:cubicBezTo>
                    <a:pt x="3" y="86"/>
                    <a:pt x="3" y="86"/>
                    <a:pt x="3" y="86"/>
                  </a:cubicBezTo>
                  <a:cubicBezTo>
                    <a:pt x="7" y="110"/>
                    <a:pt x="29" y="126"/>
                    <a:pt x="53" y="122"/>
                  </a:cubicBezTo>
                  <a:lnTo>
                    <a:pt x="253"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6" name="Freeform 48"/>
            <p:cNvSpPr>
              <a:spLocks/>
            </p:cNvSpPr>
            <p:nvPr/>
          </p:nvSpPr>
          <p:spPr bwMode="auto">
            <a:xfrm>
              <a:off x="3402779" y="5676847"/>
              <a:ext cx="208250" cy="624750"/>
            </a:xfrm>
            <a:custGeom>
              <a:avLst/>
              <a:gdLst>
                <a:gd name="T0" fmla="*/ 2 w 90"/>
                <a:gd name="T1" fmla="*/ 225 h 269"/>
                <a:gd name="T2" fmla="*/ 46 w 90"/>
                <a:gd name="T3" fmla="*/ 269 h 269"/>
                <a:gd name="T4" fmla="*/ 46 w 90"/>
                <a:gd name="T5" fmla="*/ 269 h 269"/>
                <a:gd name="T6" fmla="*/ 90 w 90"/>
                <a:gd name="T7" fmla="*/ 225 h 269"/>
                <a:gd name="T8" fmla="*/ 87 w 90"/>
                <a:gd name="T9" fmla="*/ 43 h 269"/>
                <a:gd name="T10" fmla="*/ 44 w 90"/>
                <a:gd name="T11" fmla="*/ 0 h 269"/>
                <a:gd name="T12" fmla="*/ 44 w 90"/>
                <a:gd name="T13" fmla="*/ 0 h 269"/>
                <a:gd name="T14" fmla="*/ 0 w 90"/>
                <a:gd name="T15" fmla="*/ 43 h 269"/>
                <a:gd name="T16" fmla="*/ 2 w 90"/>
                <a:gd name="T17" fmla="*/ 22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269">
                  <a:moveTo>
                    <a:pt x="2" y="225"/>
                  </a:moveTo>
                  <a:cubicBezTo>
                    <a:pt x="2" y="249"/>
                    <a:pt x="22" y="269"/>
                    <a:pt x="46" y="269"/>
                  </a:cubicBezTo>
                  <a:cubicBezTo>
                    <a:pt x="46" y="269"/>
                    <a:pt x="46" y="269"/>
                    <a:pt x="46" y="269"/>
                  </a:cubicBezTo>
                  <a:cubicBezTo>
                    <a:pt x="70" y="269"/>
                    <a:pt x="90" y="249"/>
                    <a:pt x="90" y="225"/>
                  </a:cubicBezTo>
                  <a:cubicBezTo>
                    <a:pt x="87" y="43"/>
                    <a:pt x="87" y="43"/>
                    <a:pt x="87" y="43"/>
                  </a:cubicBezTo>
                  <a:cubicBezTo>
                    <a:pt x="87" y="19"/>
                    <a:pt x="68" y="0"/>
                    <a:pt x="44" y="0"/>
                  </a:cubicBezTo>
                  <a:cubicBezTo>
                    <a:pt x="44" y="0"/>
                    <a:pt x="44" y="0"/>
                    <a:pt x="44" y="0"/>
                  </a:cubicBezTo>
                  <a:cubicBezTo>
                    <a:pt x="20" y="0"/>
                    <a:pt x="0" y="19"/>
                    <a:pt x="0" y="43"/>
                  </a:cubicBezTo>
                  <a:lnTo>
                    <a:pt x="2"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7" name="Freeform 49"/>
            <p:cNvSpPr>
              <a:spLocks/>
            </p:cNvSpPr>
            <p:nvPr/>
          </p:nvSpPr>
          <p:spPr bwMode="auto">
            <a:xfrm>
              <a:off x="3211645" y="5391573"/>
              <a:ext cx="539168" cy="252467"/>
            </a:xfrm>
            <a:custGeom>
              <a:avLst/>
              <a:gdLst>
                <a:gd name="T0" fmla="*/ 53 w 232"/>
                <a:gd name="T1" fmla="*/ 4 h 109"/>
                <a:gd name="T2" fmla="*/ 4 w 232"/>
                <a:gd name="T3" fmla="*/ 29 h 109"/>
                <a:gd name="T4" fmla="*/ 4 w 232"/>
                <a:gd name="T5" fmla="*/ 29 h 109"/>
                <a:gd name="T6" fmla="*/ 40 w 232"/>
                <a:gd name="T7" fmla="*/ 76 h 109"/>
                <a:gd name="T8" fmla="*/ 188 w 232"/>
                <a:gd name="T9" fmla="*/ 105 h 109"/>
                <a:gd name="T10" fmla="*/ 228 w 232"/>
                <a:gd name="T11" fmla="*/ 79 h 109"/>
                <a:gd name="T12" fmla="*/ 228 w 232"/>
                <a:gd name="T13" fmla="*/ 79 h 109"/>
                <a:gd name="T14" fmla="*/ 202 w 232"/>
                <a:gd name="T15" fmla="*/ 39 h 109"/>
                <a:gd name="T16" fmla="*/ 53 w 232"/>
                <a:gd name="T17" fmla="*/ 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9">
                  <a:moveTo>
                    <a:pt x="53" y="4"/>
                  </a:moveTo>
                  <a:cubicBezTo>
                    <a:pt x="35" y="0"/>
                    <a:pt x="9" y="11"/>
                    <a:pt x="4" y="29"/>
                  </a:cubicBezTo>
                  <a:cubicBezTo>
                    <a:pt x="4" y="29"/>
                    <a:pt x="4" y="29"/>
                    <a:pt x="4" y="29"/>
                  </a:cubicBezTo>
                  <a:cubicBezTo>
                    <a:pt x="0" y="47"/>
                    <a:pt x="22" y="72"/>
                    <a:pt x="40" y="76"/>
                  </a:cubicBezTo>
                  <a:cubicBezTo>
                    <a:pt x="188" y="105"/>
                    <a:pt x="188" y="105"/>
                    <a:pt x="188" y="105"/>
                  </a:cubicBezTo>
                  <a:cubicBezTo>
                    <a:pt x="206" y="109"/>
                    <a:pt x="224" y="98"/>
                    <a:pt x="228" y="79"/>
                  </a:cubicBezTo>
                  <a:cubicBezTo>
                    <a:pt x="228" y="79"/>
                    <a:pt x="228" y="79"/>
                    <a:pt x="228" y="79"/>
                  </a:cubicBezTo>
                  <a:cubicBezTo>
                    <a:pt x="232" y="61"/>
                    <a:pt x="220" y="44"/>
                    <a:pt x="202" y="39"/>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8" name="Freeform 50"/>
            <p:cNvSpPr>
              <a:spLocks/>
            </p:cNvSpPr>
            <p:nvPr/>
          </p:nvSpPr>
          <p:spPr bwMode="auto">
            <a:xfrm>
              <a:off x="2959178" y="5170485"/>
              <a:ext cx="366577" cy="376561"/>
            </a:xfrm>
            <a:custGeom>
              <a:avLst/>
              <a:gdLst>
                <a:gd name="T0" fmla="*/ 158 w 158"/>
                <a:gd name="T1" fmla="*/ 99 h 162"/>
                <a:gd name="T2" fmla="*/ 60 w 158"/>
                <a:gd name="T3" fmla="*/ 13 h 162"/>
                <a:gd name="T4" fmla="*/ 13 w 158"/>
                <a:gd name="T5" fmla="*/ 15 h 162"/>
                <a:gd name="T6" fmla="*/ 13 w 158"/>
                <a:gd name="T7" fmla="*/ 15 h 162"/>
                <a:gd name="T8" fmla="*/ 15 w 158"/>
                <a:gd name="T9" fmla="*/ 62 h 162"/>
                <a:gd name="T10" fmla="*/ 132 w 158"/>
                <a:gd name="T11" fmla="*/ 162 h 162"/>
              </a:gdLst>
              <a:ahLst/>
              <a:cxnLst>
                <a:cxn ang="0">
                  <a:pos x="T0" y="T1"/>
                </a:cxn>
                <a:cxn ang="0">
                  <a:pos x="T2" y="T3"/>
                </a:cxn>
                <a:cxn ang="0">
                  <a:pos x="T4" y="T5"/>
                </a:cxn>
                <a:cxn ang="0">
                  <a:pos x="T6" y="T7"/>
                </a:cxn>
                <a:cxn ang="0">
                  <a:pos x="T8" y="T9"/>
                </a:cxn>
                <a:cxn ang="0">
                  <a:pos x="T10" y="T11"/>
                </a:cxn>
              </a:cxnLst>
              <a:rect l="0" t="0" r="r" b="b"/>
              <a:pathLst>
                <a:path w="158" h="162">
                  <a:moveTo>
                    <a:pt x="158" y="99"/>
                  </a:moveTo>
                  <a:cubicBezTo>
                    <a:pt x="60" y="13"/>
                    <a:pt x="60" y="13"/>
                    <a:pt x="60" y="13"/>
                  </a:cubicBezTo>
                  <a:cubicBezTo>
                    <a:pt x="46" y="0"/>
                    <a:pt x="25" y="1"/>
                    <a:pt x="13" y="15"/>
                  </a:cubicBezTo>
                  <a:cubicBezTo>
                    <a:pt x="13" y="15"/>
                    <a:pt x="13" y="15"/>
                    <a:pt x="13" y="15"/>
                  </a:cubicBezTo>
                  <a:cubicBezTo>
                    <a:pt x="0" y="29"/>
                    <a:pt x="2" y="50"/>
                    <a:pt x="15" y="62"/>
                  </a:cubicBezTo>
                  <a:cubicBezTo>
                    <a:pt x="132" y="162"/>
                    <a:pt x="132" y="162"/>
                    <a:pt x="132" y="1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9" name="Oval 51"/>
            <p:cNvSpPr>
              <a:spLocks noChangeArrowheads="1"/>
            </p:cNvSpPr>
            <p:nvPr/>
          </p:nvSpPr>
          <p:spPr bwMode="auto">
            <a:xfrm>
              <a:off x="2837937" y="4785366"/>
              <a:ext cx="362298" cy="36229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70" name="组合 69"/>
          <p:cNvGrpSpPr/>
          <p:nvPr/>
        </p:nvGrpSpPr>
        <p:grpSpPr>
          <a:xfrm>
            <a:off x="3694497" y="3467460"/>
            <a:ext cx="1419238" cy="1416384"/>
            <a:chOff x="3694497" y="3310294"/>
            <a:chExt cx="1419238" cy="1416384"/>
          </a:xfrm>
        </p:grpSpPr>
        <p:sp>
          <p:nvSpPr>
            <p:cNvPr id="71" name="Oval 12"/>
            <p:cNvSpPr>
              <a:spLocks noChangeArrowheads="1"/>
            </p:cNvSpPr>
            <p:nvPr/>
          </p:nvSpPr>
          <p:spPr bwMode="auto">
            <a:xfrm>
              <a:off x="3694497" y="3310294"/>
              <a:ext cx="1419238" cy="1416384"/>
            </a:xfrm>
            <a:prstGeom prst="ellipse">
              <a:avLst/>
            </a:prstGeom>
            <a:solidFill>
              <a:srgbClr val="4BB4DB"/>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72" name="Freeform 22"/>
            <p:cNvSpPr>
              <a:spLocks noEditPoints="1"/>
            </p:cNvSpPr>
            <p:nvPr/>
          </p:nvSpPr>
          <p:spPr bwMode="auto">
            <a:xfrm>
              <a:off x="4190873" y="3657601"/>
              <a:ext cx="448797" cy="52704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7040759" y="3945293"/>
            <a:ext cx="1417811" cy="1419237"/>
            <a:chOff x="7040759" y="3788127"/>
            <a:chExt cx="1417811" cy="1419237"/>
          </a:xfrm>
        </p:grpSpPr>
        <p:sp>
          <p:nvSpPr>
            <p:cNvPr id="74" name="Oval 15"/>
            <p:cNvSpPr>
              <a:spLocks noChangeArrowheads="1"/>
            </p:cNvSpPr>
            <p:nvPr/>
          </p:nvSpPr>
          <p:spPr bwMode="auto">
            <a:xfrm>
              <a:off x="7040759" y="3788127"/>
              <a:ext cx="1417811" cy="1419237"/>
            </a:xfrm>
            <a:prstGeom prst="ellipse">
              <a:avLst/>
            </a:prstGeom>
            <a:solidFill>
              <a:srgbClr val="E32146"/>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75" name="组合 74"/>
            <p:cNvGrpSpPr/>
            <p:nvPr/>
          </p:nvGrpSpPr>
          <p:grpSpPr>
            <a:xfrm>
              <a:off x="7479544" y="4054899"/>
              <a:ext cx="546836" cy="675344"/>
              <a:chOff x="1897619" y="2123177"/>
              <a:chExt cx="287860" cy="355508"/>
            </a:xfrm>
            <a:solidFill>
              <a:srgbClr val="F8F8F8"/>
            </a:solidFill>
          </p:grpSpPr>
          <p:sp>
            <p:nvSpPr>
              <p:cNvPr id="76"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8"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9" name="Freeform 23"/>
              <p:cNvSpPr>
                <a:spLocks/>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grpSp>
        <p:nvGrpSpPr>
          <p:cNvPr id="80" name="组合 79"/>
          <p:cNvGrpSpPr/>
          <p:nvPr/>
        </p:nvGrpSpPr>
        <p:grpSpPr>
          <a:xfrm>
            <a:off x="5396156" y="2143789"/>
            <a:ext cx="1416385" cy="1419237"/>
            <a:chOff x="5396156" y="1986623"/>
            <a:chExt cx="1416385" cy="1419237"/>
          </a:xfrm>
        </p:grpSpPr>
        <p:sp>
          <p:nvSpPr>
            <p:cNvPr id="81" name="Oval 9"/>
            <p:cNvSpPr>
              <a:spLocks noChangeArrowheads="1"/>
            </p:cNvSpPr>
            <p:nvPr/>
          </p:nvSpPr>
          <p:spPr bwMode="auto">
            <a:xfrm>
              <a:off x="5396156" y="1986623"/>
              <a:ext cx="1416385" cy="1419237"/>
            </a:xfrm>
            <a:prstGeom prst="ellipse">
              <a:avLst/>
            </a:prstGeom>
            <a:solidFill>
              <a:srgbClr val="FEDE17"/>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82" name="Freeform 45"/>
            <p:cNvSpPr>
              <a:spLocks noEditPoints="1"/>
            </p:cNvSpPr>
            <p:nvPr/>
          </p:nvSpPr>
          <p:spPr bwMode="auto">
            <a:xfrm>
              <a:off x="5888253" y="2287024"/>
              <a:ext cx="483290" cy="62274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83" name="矩形 47"/>
          <p:cNvSpPr>
            <a:spLocks noChangeArrowheads="1"/>
          </p:cNvSpPr>
          <p:nvPr/>
        </p:nvSpPr>
        <p:spPr bwMode="auto">
          <a:xfrm>
            <a:off x="963973" y="3530048"/>
            <a:ext cx="2684043" cy="108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3600" b="1" dirty="0" smtClean="0">
                <a:solidFill>
                  <a:srgbClr val="0166C3"/>
                </a:solidFill>
              </a:rPr>
              <a:t>  </a:t>
            </a:r>
            <a:r>
              <a:rPr lang="zh-CN" altLang="en-US" b="1" dirty="0" smtClean="0">
                <a:solidFill>
                  <a:srgbClr val="4BB4DB"/>
                </a:solidFill>
              </a:rPr>
              <a:t>人员</a:t>
            </a:r>
            <a:r>
              <a:rPr lang="zh-CN" altLang="en-US" b="1" dirty="0">
                <a:solidFill>
                  <a:srgbClr val="4BB4DB"/>
                </a:solidFill>
              </a:rPr>
              <a:t>就位</a:t>
            </a:r>
            <a:endParaRPr lang="en-US" altLang="zh-CN" b="1" dirty="0">
              <a:solidFill>
                <a:srgbClr val="4BB4DB"/>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4" name="矩形 47"/>
          <p:cNvSpPr>
            <a:spLocks noChangeArrowheads="1"/>
          </p:cNvSpPr>
          <p:nvPr/>
        </p:nvSpPr>
        <p:spPr bwMode="auto">
          <a:xfrm>
            <a:off x="9143228" y="4058365"/>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b="1" dirty="0" smtClean="0">
                <a:solidFill>
                  <a:srgbClr val="B81071"/>
                </a:solidFill>
              </a:rPr>
              <a:t>  </a:t>
            </a:r>
            <a:r>
              <a:rPr lang="zh-CN" altLang="en-US" b="1" dirty="0" smtClean="0">
                <a:solidFill>
                  <a:srgbClr val="E32146"/>
                </a:solidFill>
              </a:rPr>
              <a:t>现场</a:t>
            </a:r>
            <a:r>
              <a:rPr lang="zh-CN" altLang="en-US" b="1" dirty="0">
                <a:solidFill>
                  <a:srgbClr val="E32146"/>
                </a:solidFill>
              </a:rPr>
              <a:t>勘查</a:t>
            </a:r>
            <a:endParaRPr lang="en-US" altLang="zh-CN" b="1" dirty="0">
              <a:solidFill>
                <a:srgbClr val="E32146"/>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5" name="矩形 47"/>
          <p:cNvSpPr>
            <a:spLocks noChangeArrowheads="1"/>
          </p:cNvSpPr>
          <p:nvPr/>
        </p:nvSpPr>
        <p:spPr bwMode="auto">
          <a:xfrm>
            <a:off x="7438908" y="2179363"/>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b="1" dirty="0" smtClean="0">
                <a:solidFill>
                  <a:srgbClr val="0166C3"/>
                </a:solidFill>
              </a:rPr>
              <a:t>  </a:t>
            </a:r>
            <a:r>
              <a:rPr lang="zh-CN" altLang="en-US" b="1" dirty="0" smtClean="0">
                <a:solidFill>
                  <a:srgbClr val="FEDE17"/>
                </a:solidFill>
              </a:rPr>
              <a:t>前期预防</a:t>
            </a:r>
            <a:endParaRPr lang="en-US" altLang="zh-CN" b="1" dirty="0">
              <a:solidFill>
                <a:srgbClr val="FEDE17"/>
              </a:solidFill>
            </a:endParaRP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 name="标题 1"/>
          <p:cNvSpPr>
            <a:spLocks noGrp="1"/>
          </p:cNvSpPr>
          <p:nvPr>
            <p:ph type="title"/>
          </p:nvPr>
        </p:nvSpPr>
        <p:spPr>
          <a:xfrm>
            <a:off x="1271210" y="882750"/>
            <a:ext cx="5040560" cy="504055"/>
          </a:xfrm>
        </p:spPr>
        <p:txBody>
          <a:bodyPr>
            <a:normAutofit/>
          </a:bodyPr>
          <a:lstStyle/>
          <a:p>
            <a:r>
              <a:rPr lang="zh-CN" altLang="en-US" b="1" dirty="0" smtClean="0">
                <a:solidFill>
                  <a:schemeClr val="bg1">
                    <a:lumMod val="65000"/>
                  </a:schemeClr>
                </a:solidFill>
              </a:rPr>
              <a:t>突发情况应对</a:t>
            </a:r>
            <a:endParaRPr lang="zh-CN" altLang="en-US" b="1" dirty="0">
              <a:solidFill>
                <a:schemeClr val="bg1">
                  <a:lumMod val="65000"/>
                </a:schemeClr>
              </a:solidFill>
            </a:endParaRPr>
          </a:p>
        </p:txBody>
      </p:sp>
      <p:grpSp>
        <p:nvGrpSpPr>
          <p:cNvPr id="29" name="组合 28"/>
          <p:cNvGrpSpPr/>
          <p:nvPr/>
        </p:nvGrpSpPr>
        <p:grpSpPr>
          <a:xfrm>
            <a:off x="7736827" y="4774014"/>
            <a:ext cx="1044103" cy="1804356"/>
            <a:chOff x="5329803" y="4589954"/>
            <a:chExt cx="1044103" cy="1804356"/>
          </a:xfrm>
          <a:solidFill>
            <a:schemeClr val="bg1">
              <a:lumMod val="75000"/>
            </a:schemeClr>
          </a:solidFill>
        </p:grpSpPr>
        <p:sp>
          <p:nvSpPr>
            <p:cNvPr id="30" name="Freeform 5"/>
            <p:cNvSpPr>
              <a:spLocks/>
            </p:cNvSpPr>
            <p:nvPr/>
          </p:nvSpPr>
          <p:spPr bwMode="auto">
            <a:xfrm>
              <a:off x="5981654" y="4589954"/>
              <a:ext cx="392252" cy="417926"/>
            </a:xfrm>
            <a:custGeom>
              <a:avLst/>
              <a:gdLst>
                <a:gd name="T0" fmla="*/ 111 w 169"/>
                <a:gd name="T1" fmla="*/ 166 h 180"/>
                <a:gd name="T2" fmla="*/ 156 w 169"/>
                <a:gd name="T3" fmla="*/ 167 h 180"/>
                <a:gd name="T4" fmla="*/ 156 w 169"/>
                <a:gd name="T5" fmla="*/ 167 h 180"/>
                <a:gd name="T6" fmla="*/ 154 w 169"/>
                <a:gd name="T7" fmla="*/ 110 h 180"/>
                <a:gd name="T8" fmla="*/ 60 w 169"/>
                <a:gd name="T9" fmla="*/ 15 h 180"/>
                <a:gd name="T10" fmla="*/ 14 w 169"/>
                <a:gd name="T11" fmla="*/ 12 h 180"/>
                <a:gd name="T12" fmla="*/ 14 w 169"/>
                <a:gd name="T13" fmla="*/ 12 h 180"/>
                <a:gd name="T14" fmla="*/ 12 w 169"/>
                <a:gd name="T15" fmla="*/ 58 h 180"/>
                <a:gd name="T16" fmla="*/ 111 w 169"/>
                <a:gd name="T17"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80">
                  <a:moveTo>
                    <a:pt x="111" y="166"/>
                  </a:moveTo>
                  <a:cubicBezTo>
                    <a:pt x="123" y="180"/>
                    <a:pt x="142" y="179"/>
                    <a:pt x="156" y="167"/>
                  </a:cubicBezTo>
                  <a:cubicBezTo>
                    <a:pt x="156" y="167"/>
                    <a:pt x="156" y="167"/>
                    <a:pt x="156" y="167"/>
                  </a:cubicBezTo>
                  <a:cubicBezTo>
                    <a:pt x="169" y="155"/>
                    <a:pt x="166" y="123"/>
                    <a:pt x="154" y="110"/>
                  </a:cubicBezTo>
                  <a:cubicBezTo>
                    <a:pt x="60" y="15"/>
                    <a:pt x="60" y="15"/>
                    <a:pt x="60" y="15"/>
                  </a:cubicBezTo>
                  <a:cubicBezTo>
                    <a:pt x="48" y="1"/>
                    <a:pt x="28" y="0"/>
                    <a:pt x="14" y="12"/>
                  </a:cubicBezTo>
                  <a:cubicBezTo>
                    <a:pt x="14" y="12"/>
                    <a:pt x="14" y="12"/>
                    <a:pt x="14" y="12"/>
                  </a:cubicBezTo>
                  <a:cubicBezTo>
                    <a:pt x="1" y="24"/>
                    <a:pt x="0" y="45"/>
                    <a:pt x="12" y="58"/>
                  </a:cubicBezTo>
                  <a:lnTo>
                    <a:pt x="111"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1" name="Freeform 6"/>
            <p:cNvSpPr>
              <a:spLocks/>
            </p:cNvSpPr>
            <p:nvPr/>
          </p:nvSpPr>
          <p:spPr bwMode="auto">
            <a:xfrm>
              <a:off x="5906056" y="4899475"/>
              <a:ext cx="436469" cy="276716"/>
            </a:xfrm>
            <a:custGeom>
              <a:avLst/>
              <a:gdLst>
                <a:gd name="T0" fmla="*/ 129 w 188"/>
                <a:gd name="T1" fmla="*/ 0 h 119"/>
                <a:gd name="T2" fmla="*/ 17 w 188"/>
                <a:gd name="T3" fmla="*/ 62 h 119"/>
                <a:gd name="T4" fmla="*/ 12 w 188"/>
                <a:gd name="T5" fmla="*/ 96 h 119"/>
                <a:gd name="T6" fmla="*/ 12 w 188"/>
                <a:gd name="T7" fmla="*/ 96 h 119"/>
                <a:gd name="T8" fmla="*/ 56 w 188"/>
                <a:gd name="T9" fmla="*/ 111 h 119"/>
                <a:gd name="T10" fmla="*/ 188 w 188"/>
                <a:gd name="T11" fmla="*/ 35 h 119"/>
              </a:gdLst>
              <a:ahLst/>
              <a:cxnLst>
                <a:cxn ang="0">
                  <a:pos x="T0" y="T1"/>
                </a:cxn>
                <a:cxn ang="0">
                  <a:pos x="T2" y="T3"/>
                </a:cxn>
                <a:cxn ang="0">
                  <a:pos x="T4" y="T5"/>
                </a:cxn>
                <a:cxn ang="0">
                  <a:pos x="T6" y="T7"/>
                </a:cxn>
                <a:cxn ang="0">
                  <a:pos x="T8" y="T9"/>
                </a:cxn>
                <a:cxn ang="0">
                  <a:pos x="T10" y="T11"/>
                </a:cxn>
              </a:cxnLst>
              <a:rect l="0" t="0" r="r" b="b"/>
              <a:pathLst>
                <a:path w="188" h="119">
                  <a:moveTo>
                    <a:pt x="129" y="0"/>
                  </a:moveTo>
                  <a:cubicBezTo>
                    <a:pt x="17" y="62"/>
                    <a:pt x="17" y="62"/>
                    <a:pt x="17" y="62"/>
                  </a:cubicBezTo>
                  <a:cubicBezTo>
                    <a:pt x="0" y="70"/>
                    <a:pt x="3" y="80"/>
                    <a:pt x="12" y="96"/>
                  </a:cubicBezTo>
                  <a:cubicBezTo>
                    <a:pt x="12" y="96"/>
                    <a:pt x="12" y="96"/>
                    <a:pt x="12" y="96"/>
                  </a:cubicBezTo>
                  <a:cubicBezTo>
                    <a:pt x="20" y="113"/>
                    <a:pt x="40" y="119"/>
                    <a:pt x="56" y="111"/>
                  </a:cubicBezTo>
                  <a:cubicBezTo>
                    <a:pt x="188" y="35"/>
                    <a:pt x="188" y="35"/>
                    <a:pt x="188" y="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2" name="Freeform 26"/>
            <p:cNvSpPr>
              <a:spLocks/>
            </p:cNvSpPr>
            <p:nvPr/>
          </p:nvSpPr>
          <p:spPr bwMode="auto">
            <a:xfrm>
              <a:off x="5817621" y="4908033"/>
              <a:ext cx="410794" cy="797340"/>
            </a:xfrm>
            <a:custGeom>
              <a:avLst/>
              <a:gdLst>
                <a:gd name="T0" fmla="*/ 161 w 177"/>
                <a:gd name="T1" fmla="*/ 0 h 343"/>
                <a:gd name="T2" fmla="*/ 159 w 177"/>
                <a:gd name="T3" fmla="*/ 66 h 343"/>
                <a:gd name="T4" fmla="*/ 141 w 177"/>
                <a:gd name="T5" fmla="*/ 319 h 343"/>
                <a:gd name="T6" fmla="*/ 107 w 177"/>
                <a:gd name="T7" fmla="*/ 328 h 343"/>
                <a:gd name="T8" fmla="*/ 42 w 177"/>
                <a:gd name="T9" fmla="*/ 324 h 343"/>
                <a:gd name="T10" fmla="*/ 2 w 177"/>
                <a:gd name="T11" fmla="*/ 291 h 343"/>
                <a:gd name="T12" fmla="*/ 2 w 177"/>
                <a:gd name="T13" fmla="*/ 86 h 343"/>
                <a:gd name="T14" fmla="*/ 161 w 177"/>
                <a:gd name="T15" fmla="*/ 0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343">
                  <a:moveTo>
                    <a:pt x="161" y="0"/>
                  </a:moveTo>
                  <a:cubicBezTo>
                    <a:pt x="177" y="27"/>
                    <a:pt x="161" y="43"/>
                    <a:pt x="159" y="66"/>
                  </a:cubicBezTo>
                  <a:cubicBezTo>
                    <a:pt x="141" y="319"/>
                    <a:pt x="141" y="319"/>
                    <a:pt x="141" y="319"/>
                  </a:cubicBezTo>
                  <a:cubicBezTo>
                    <a:pt x="140" y="343"/>
                    <a:pt x="131" y="330"/>
                    <a:pt x="107" y="328"/>
                  </a:cubicBezTo>
                  <a:cubicBezTo>
                    <a:pt x="42" y="324"/>
                    <a:pt x="42" y="324"/>
                    <a:pt x="42" y="324"/>
                  </a:cubicBezTo>
                  <a:cubicBezTo>
                    <a:pt x="18" y="323"/>
                    <a:pt x="0" y="315"/>
                    <a:pt x="2" y="291"/>
                  </a:cubicBezTo>
                  <a:cubicBezTo>
                    <a:pt x="2" y="86"/>
                    <a:pt x="2" y="86"/>
                    <a:pt x="2" y="86"/>
                  </a:cubicBezTo>
                  <a:lnTo>
                    <a:pt x="1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3" name="Freeform 27"/>
            <p:cNvSpPr>
              <a:spLocks/>
            </p:cNvSpPr>
            <p:nvPr/>
          </p:nvSpPr>
          <p:spPr bwMode="auto">
            <a:xfrm>
              <a:off x="5732039" y="5363046"/>
              <a:ext cx="318081" cy="631881"/>
            </a:xfrm>
            <a:custGeom>
              <a:avLst/>
              <a:gdLst>
                <a:gd name="T0" fmla="*/ 82 w 137"/>
                <a:gd name="T1" fmla="*/ 238 h 272"/>
                <a:gd name="T2" fmla="*/ 34 w 137"/>
                <a:gd name="T3" fmla="*/ 266 h 272"/>
                <a:gd name="T4" fmla="*/ 34 w 137"/>
                <a:gd name="T5" fmla="*/ 266 h 272"/>
                <a:gd name="T6" fmla="*/ 6 w 137"/>
                <a:gd name="T7" fmla="*/ 218 h 272"/>
                <a:gd name="T8" fmla="*/ 55 w 137"/>
                <a:gd name="T9" fmla="*/ 33 h 272"/>
                <a:gd name="T10" fmla="*/ 103 w 137"/>
                <a:gd name="T11" fmla="*/ 5 h 272"/>
                <a:gd name="T12" fmla="*/ 103 w 137"/>
                <a:gd name="T13" fmla="*/ 5 h 272"/>
                <a:gd name="T14" fmla="*/ 131 w 137"/>
                <a:gd name="T15" fmla="*/ 54 h 272"/>
                <a:gd name="T16" fmla="*/ 82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82" y="238"/>
                  </a:moveTo>
                  <a:cubicBezTo>
                    <a:pt x="76" y="259"/>
                    <a:pt x="55" y="272"/>
                    <a:pt x="34" y="266"/>
                  </a:cubicBezTo>
                  <a:cubicBezTo>
                    <a:pt x="34" y="266"/>
                    <a:pt x="34" y="266"/>
                    <a:pt x="34" y="266"/>
                  </a:cubicBezTo>
                  <a:cubicBezTo>
                    <a:pt x="13" y="261"/>
                    <a:pt x="0" y="239"/>
                    <a:pt x="6" y="218"/>
                  </a:cubicBezTo>
                  <a:cubicBezTo>
                    <a:pt x="55" y="33"/>
                    <a:pt x="55" y="33"/>
                    <a:pt x="55" y="33"/>
                  </a:cubicBezTo>
                  <a:cubicBezTo>
                    <a:pt x="60" y="12"/>
                    <a:pt x="82" y="0"/>
                    <a:pt x="103" y="5"/>
                  </a:cubicBezTo>
                  <a:cubicBezTo>
                    <a:pt x="103" y="5"/>
                    <a:pt x="103" y="5"/>
                    <a:pt x="103" y="5"/>
                  </a:cubicBezTo>
                  <a:cubicBezTo>
                    <a:pt x="124" y="11"/>
                    <a:pt x="137" y="33"/>
                    <a:pt x="131" y="54"/>
                  </a:cubicBezTo>
                  <a:lnTo>
                    <a:pt x="82"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4" name="Freeform 28"/>
            <p:cNvSpPr>
              <a:spLocks/>
            </p:cNvSpPr>
            <p:nvPr/>
          </p:nvSpPr>
          <p:spPr bwMode="auto">
            <a:xfrm>
              <a:off x="5645031" y="5823762"/>
              <a:ext cx="280995" cy="570548"/>
            </a:xfrm>
            <a:custGeom>
              <a:avLst/>
              <a:gdLst>
                <a:gd name="T0" fmla="*/ 82 w 121"/>
                <a:gd name="T1" fmla="*/ 211 h 246"/>
                <a:gd name="T2" fmla="*/ 36 w 121"/>
                <a:gd name="T3" fmla="*/ 242 h 246"/>
                <a:gd name="T4" fmla="*/ 36 w 121"/>
                <a:gd name="T5" fmla="*/ 242 h 246"/>
                <a:gd name="T6" fmla="*/ 5 w 121"/>
                <a:gd name="T7" fmla="*/ 195 h 246"/>
                <a:gd name="T8" fmla="*/ 39 w 121"/>
                <a:gd name="T9" fmla="*/ 35 h 246"/>
                <a:gd name="T10" fmla="*/ 86 w 121"/>
                <a:gd name="T11" fmla="*/ 4 h 246"/>
                <a:gd name="T12" fmla="*/ 86 w 121"/>
                <a:gd name="T13" fmla="*/ 4 h 246"/>
                <a:gd name="T14" fmla="*/ 116 w 121"/>
                <a:gd name="T15" fmla="*/ 50 h 246"/>
                <a:gd name="T16" fmla="*/ 82 w 121"/>
                <a:gd name="T17" fmla="*/ 21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246">
                  <a:moveTo>
                    <a:pt x="82" y="211"/>
                  </a:moveTo>
                  <a:cubicBezTo>
                    <a:pt x="78" y="232"/>
                    <a:pt x="57" y="246"/>
                    <a:pt x="36" y="242"/>
                  </a:cubicBezTo>
                  <a:cubicBezTo>
                    <a:pt x="36" y="242"/>
                    <a:pt x="36" y="242"/>
                    <a:pt x="36" y="242"/>
                  </a:cubicBezTo>
                  <a:cubicBezTo>
                    <a:pt x="14" y="237"/>
                    <a:pt x="0" y="216"/>
                    <a:pt x="5" y="195"/>
                  </a:cubicBezTo>
                  <a:cubicBezTo>
                    <a:pt x="39" y="35"/>
                    <a:pt x="39" y="35"/>
                    <a:pt x="39" y="35"/>
                  </a:cubicBezTo>
                  <a:cubicBezTo>
                    <a:pt x="43" y="13"/>
                    <a:pt x="64" y="0"/>
                    <a:pt x="86" y="4"/>
                  </a:cubicBezTo>
                  <a:cubicBezTo>
                    <a:pt x="86" y="4"/>
                    <a:pt x="86" y="4"/>
                    <a:pt x="86" y="4"/>
                  </a:cubicBezTo>
                  <a:cubicBezTo>
                    <a:pt x="107" y="8"/>
                    <a:pt x="121" y="29"/>
                    <a:pt x="116" y="50"/>
                  </a:cubicBezTo>
                  <a:lnTo>
                    <a:pt x="82"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5" name="Freeform 29"/>
            <p:cNvSpPr>
              <a:spLocks/>
            </p:cNvSpPr>
            <p:nvPr/>
          </p:nvSpPr>
          <p:spPr bwMode="auto">
            <a:xfrm>
              <a:off x="5926025" y="5343076"/>
              <a:ext cx="253894" cy="633308"/>
            </a:xfrm>
            <a:custGeom>
              <a:avLst/>
              <a:gdLst>
                <a:gd name="T0" fmla="*/ 106 w 109"/>
                <a:gd name="T1" fmla="*/ 226 h 273"/>
                <a:gd name="T2" fmla="*/ 72 w 109"/>
                <a:gd name="T3" fmla="*/ 270 h 273"/>
                <a:gd name="T4" fmla="*/ 72 w 109"/>
                <a:gd name="T5" fmla="*/ 270 h 273"/>
                <a:gd name="T6" fmla="*/ 28 w 109"/>
                <a:gd name="T7" fmla="*/ 236 h 273"/>
                <a:gd name="T8" fmla="*/ 3 w 109"/>
                <a:gd name="T9" fmla="*/ 47 h 273"/>
                <a:gd name="T10" fmla="*/ 37 w 109"/>
                <a:gd name="T11" fmla="*/ 2 h 273"/>
                <a:gd name="T12" fmla="*/ 37 w 109"/>
                <a:gd name="T13" fmla="*/ 2 h 273"/>
                <a:gd name="T14" fmla="*/ 81 w 109"/>
                <a:gd name="T15" fmla="*/ 36 h 273"/>
                <a:gd name="T16" fmla="*/ 106 w 109"/>
                <a:gd name="T17" fmla="*/ 22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3">
                  <a:moveTo>
                    <a:pt x="106" y="226"/>
                  </a:moveTo>
                  <a:cubicBezTo>
                    <a:pt x="109" y="247"/>
                    <a:pt x="94" y="267"/>
                    <a:pt x="72" y="270"/>
                  </a:cubicBezTo>
                  <a:cubicBezTo>
                    <a:pt x="72" y="270"/>
                    <a:pt x="72" y="270"/>
                    <a:pt x="72" y="270"/>
                  </a:cubicBezTo>
                  <a:cubicBezTo>
                    <a:pt x="51" y="273"/>
                    <a:pt x="31" y="258"/>
                    <a:pt x="28" y="236"/>
                  </a:cubicBezTo>
                  <a:cubicBezTo>
                    <a:pt x="3" y="47"/>
                    <a:pt x="3" y="47"/>
                    <a:pt x="3" y="47"/>
                  </a:cubicBezTo>
                  <a:cubicBezTo>
                    <a:pt x="0" y="25"/>
                    <a:pt x="16" y="5"/>
                    <a:pt x="37" y="2"/>
                  </a:cubicBezTo>
                  <a:cubicBezTo>
                    <a:pt x="37" y="2"/>
                    <a:pt x="37" y="2"/>
                    <a:pt x="37" y="2"/>
                  </a:cubicBezTo>
                  <a:cubicBezTo>
                    <a:pt x="59" y="0"/>
                    <a:pt x="79" y="15"/>
                    <a:pt x="81" y="36"/>
                  </a:cubicBezTo>
                  <a:lnTo>
                    <a:pt x="106"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6" name="Freeform 30"/>
            <p:cNvSpPr>
              <a:spLocks/>
            </p:cNvSpPr>
            <p:nvPr/>
          </p:nvSpPr>
          <p:spPr bwMode="auto">
            <a:xfrm>
              <a:off x="5987360" y="5809499"/>
              <a:ext cx="268157" cy="573400"/>
            </a:xfrm>
            <a:custGeom>
              <a:avLst/>
              <a:gdLst>
                <a:gd name="T0" fmla="*/ 112 w 116"/>
                <a:gd name="T1" fmla="*/ 196 h 247"/>
                <a:gd name="T2" fmla="*/ 80 w 116"/>
                <a:gd name="T3" fmla="*/ 243 h 247"/>
                <a:gd name="T4" fmla="*/ 80 w 116"/>
                <a:gd name="T5" fmla="*/ 243 h 247"/>
                <a:gd name="T6" fmla="*/ 34 w 116"/>
                <a:gd name="T7" fmla="*/ 211 h 247"/>
                <a:gd name="T8" fmla="*/ 4 w 116"/>
                <a:gd name="T9" fmla="*/ 50 h 247"/>
                <a:gd name="T10" fmla="*/ 36 w 116"/>
                <a:gd name="T11" fmla="*/ 4 h 247"/>
                <a:gd name="T12" fmla="*/ 36 w 116"/>
                <a:gd name="T13" fmla="*/ 4 h 247"/>
                <a:gd name="T14" fmla="*/ 82 w 116"/>
                <a:gd name="T15" fmla="*/ 35 h 247"/>
                <a:gd name="T16" fmla="*/ 112 w 116"/>
                <a:gd name="T17" fmla="*/ 19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247">
                  <a:moveTo>
                    <a:pt x="112" y="196"/>
                  </a:moveTo>
                  <a:cubicBezTo>
                    <a:pt x="116" y="218"/>
                    <a:pt x="102" y="238"/>
                    <a:pt x="80" y="243"/>
                  </a:cubicBezTo>
                  <a:cubicBezTo>
                    <a:pt x="80" y="243"/>
                    <a:pt x="80" y="243"/>
                    <a:pt x="80" y="243"/>
                  </a:cubicBezTo>
                  <a:cubicBezTo>
                    <a:pt x="59" y="247"/>
                    <a:pt x="38" y="233"/>
                    <a:pt x="34" y="211"/>
                  </a:cubicBezTo>
                  <a:cubicBezTo>
                    <a:pt x="4" y="50"/>
                    <a:pt x="4" y="50"/>
                    <a:pt x="4" y="50"/>
                  </a:cubicBezTo>
                  <a:cubicBezTo>
                    <a:pt x="0" y="29"/>
                    <a:pt x="14" y="8"/>
                    <a:pt x="36" y="4"/>
                  </a:cubicBezTo>
                  <a:cubicBezTo>
                    <a:pt x="36" y="4"/>
                    <a:pt x="36" y="4"/>
                    <a:pt x="36" y="4"/>
                  </a:cubicBezTo>
                  <a:cubicBezTo>
                    <a:pt x="57" y="0"/>
                    <a:pt x="78" y="14"/>
                    <a:pt x="82" y="35"/>
                  </a:cubicBezTo>
                  <a:lnTo>
                    <a:pt x="112"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7" name="Freeform 31"/>
            <p:cNvSpPr>
              <a:spLocks/>
            </p:cNvSpPr>
            <p:nvPr/>
          </p:nvSpPr>
          <p:spPr bwMode="auto">
            <a:xfrm>
              <a:off x="5714923" y="4651287"/>
              <a:ext cx="355166" cy="355165"/>
            </a:xfrm>
            <a:custGeom>
              <a:avLst/>
              <a:gdLst>
                <a:gd name="T0" fmla="*/ 151 w 153"/>
                <a:gd name="T1" fmla="*/ 81 h 153"/>
                <a:gd name="T2" fmla="*/ 73 w 153"/>
                <a:gd name="T3" fmla="*/ 151 h 153"/>
                <a:gd name="T4" fmla="*/ 3 w 153"/>
                <a:gd name="T5" fmla="*/ 73 h 153"/>
                <a:gd name="T6" fmla="*/ 81 w 153"/>
                <a:gd name="T7" fmla="*/ 3 h 153"/>
                <a:gd name="T8" fmla="*/ 151 w 153"/>
                <a:gd name="T9" fmla="*/ 81 h 153"/>
              </a:gdLst>
              <a:ahLst/>
              <a:cxnLst>
                <a:cxn ang="0">
                  <a:pos x="T0" y="T1"/>
                </a:cxn>
                <a:cxn ang="0">
                  <a:pos x="T2" y="T3"/>
                </a:cxn>
                <a:cxn ang="0">
                  <a:pos x="T4" y="T5"/>
                </a:cxn>
                <a:cxn ang="0">
                  <a:pos x="T6" y="T7"/>
                </a:cxn>
                <a:cxn ang="0">
                  <a:pos x="T8" y="T9"/>
                </a:cxn>
              </a:cxnLst>
              <a:rect l="0" t="0" r="r" b="b"/>
              <a:pathLst>
                <a:path w="153" h="153">
                  <a:moveTo>
                    <a:pt x="151" y="81"/>
                  </a:moveTo>
                  <a:cubicBezTo>
                    <a:pt x="149" y="122"/>
                    <a:pt x="114" y="153"/>
                    <a:pt x="73" y="151"/>
                  </a:cubicBezTo>
                  <a:cubicBezTo>
                    <a:pt x="32" y="149"/>
                    <a:pt x="0" y="114"/>
                    <a:pt x="3" y="73"/>
                  </a:cubicBezTo>
                  <a:cubicBezTo>
                    <a:pt x="5" y="32"/>
                    <a:pt x="40" y="0"/>
                    <a:pt x="81" y="3"/>
                  </a:cubicBezTo>
                  <a:cubicBezTo>
                    <a:pt x="122" y="5"/>
                    <a:pt x="153" y="40"/>
                    <a:pt x="15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8" name="Freeform 32"/>
            <p:cNvSpPr>
              <a:spLocks/>
            </p:cNvSpPr>
            <p:nvPr/>
          </p:nvSpPr>
          <p:spPr bwMode="auto">
            <a:xfrm>
              <a:off x="5329803" y="4989337"/>
              <a:ext cx="436469" cy="383693"/>
            </a:xfrm>
            <a:custGeom>
              <a:avLst/>
              <a:gdLst>
                <a:gd name="T0" fmla="*/ 173 w 188"/>
                <a:gd name="T1" fmla="*/ 98 h 165"/>
                <a:gd name="T2" fmla="*/ 178 w 188"/>
                <a:gd name="T3" fmla="*/ 143 h 165"/>
                <a:gd name="T4" fmla="*/ 178 w 188"/>
                <a:gd name="T5" fmla="*/ 143 h 165"/>
                <a:gd name="T6" fmla="*/ 121 w 188"/>
                <a:gd name="T7" fmla="*/ 147 h 165"/>
                <a:gd name="T8" fmla="*/ 17 w 188"/>
                <a:gd name="T9" fmla="*/ 63 h 165"/>
                <a:gd name="T10" fmla="*/ 10 w 188"/>
                <a:gd name="T11" fmla="*/ 17 h 165"/>
                <a:gd name="T12" fmla="*/ 10 w 188"/>
                <a:gd name="T13" fmla="*/ 17 h 165"/>
                <a:gd name="T14" fmla="*/ 55 w 188"/>
                <a:gd name="T15" fmla="*/ 10 h 165"/>
                <a:gd name="T16" fmla="*/ 173 w 188"/>
                <a:gd name="T17" fmla="*/ 9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65">
                  <a:moveTo>
                    <a:pt x="173" y="98"/>
                  </a:moveTo>
                  <a:cubicBezTo>
                    <a:pt x="188" y="108"/>
                    <a:pt x="188" y="128"/>
                    <a:pt x="178" y="143"/>
                  </a:cubicBezTo>
                  <a:cubicBezTo>
                    <a:pt x="178" y="143"/>
                    <a:pt x="178" y="143"/>
                    <a:pt x="178" y="143"/>
                  </a:cubicBezTo>
                  <a:cubicBezTo>
                    <a:pt x="167" y="157"/>
                    <a:pt x="141" y="165"/>
                    <a:pt x="121" y="147"/>
                  </a:cubicBezTo>
                  <a:cubicBezTo>
                    <a:pt x="17" y="63"/>
                    <a:pt x="17" y="63"/>
                    <a:pt x="17" y="63"/>
                  </a:cubicBezTo>
                  <a:cubicBezTo>
                    <a:pt x="3" y="52"/>
                    <a:pt x="0" y="32"/>
                    <a:pt x="10" y="17"/>
                  </a:cubicBezTo>
                  <a:cubicBezTo>
                    <a:pt x="10" y="17"/>
                    <a:pt x="10" y="17"/>
                    <a:pt x="10" y="17"/>
                  </a:cubicBezTo>
                  <a:cubicBezTo>
                    <a:pt x="21" y="3"/>
                    <a:pt x="41" y="0"/>
                    <a:pt x="55" y="10"/>
                  </a:cubicBezTo>
                  <a:lnTo>
                    <a:pt x="173"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9" name="Freeform 33"/>
            <p:cNvSpPr>
              <a:spLocks/>
            </p:cNvSpPr>
            <p:nvPr/>
          </p:nvSpPr>
          <p:spPr bwMode="auto">
            <a:xfrm>
              <a:off x="5647884" y="4969368"/>
              <a:ext cx="499229" cy="377987"/>
            </a:xfrm>
            <a:custGeom>
              <a:avLst/>
              <a:gdLst>
                <a:gd name="T0" fmla="*/ 0 w 215"/>
                <a:gd name="T1" fmla="*/ 97 h 163"/>
                <a:gd name="T2" fmla="*/ 156 w 215"/>
                <a:gd name="T3" fmla="*/ 17 h 163"/>
                <a:gd name="T4" fmla="*/ 201 w 215"/>
                <a:gd name="T5" fmla="*/ 13 h 163"/>
                <a:gd name="T6" fmla="*/ 201 w 215"/>
                <a:gd name="T7" fmla="*/ 13 h 163"/>
                <a:gd name="T8" fmla="*/ 202 w 215"/>
                <a:gd name="T9" fmla="*/ 60 h 163"/>
                <a:gd name="T10" fmla="*/ 27 w 215"/>
                <a:gd name="T11" fmla="*/ 163 h 163"/>
              </a:gdLst>
              <a:ahLst/>
              <a:cxnLst>
                <a:cxn ang="0">
                  <a:pos x="T0" y="T1"/>
                </a:cxn>
                <a:cxn ang="0">
                  <a:pos x="T2" y="T3"/>
                </a:cxn>
                <a:cxn ang="0">
                  <a:pos x="T4" y="T5"/>
                </a:cxn>
                <a:cxn ang="0">
                  <a:pos x="T6" y="T7"/>
                </a:cxn>
                <a:cxn ang="0">
                  <a:pos x="T8" y="T9"/>
                </a:cxn>
                <a:cxn ang="0">
                  <a:pos x="T10" y="T11"/>
                </a:cxn>
              </a:cxnLst>
              <a:rect l="0" t="0" r="r" b="b"/>
              <a:pathLst>
                <a:path w="215" h="163">
                  <a:moveTo>
                    <a:pt x="0" y="97"/>
                  </a:moveTo>
                  <a:cubicBezTo>
                    <a:pt x="0" y="97"/>
                    <a:pt x="121" y="36"/>
                    <a:pt x="156" y="17"/>
                  </a:cubicBezTo>
                  <a:cubicBezTo>
                    <a:pt x="179" y="4"/>
                    <a:pt x="187" y="0"/>
                    <a:pt x="201" y="13"/>
                  </a:cubicBezTo>
                  <a:cubicBezTo>
                    <a:pt x="201" y="13"/>
                    <a:pt x="201" y="13"/>
                    <a:pt x="201" y="13"/>
                  </a:cubicBezTo>
                  <a:cubicBezTo>
                    <a:pt x="214" y="26"/>
                    <a:pt x="215" y="47"/>
                    <a:pt x="202" y="60"/>
                  </a:cubicBezTo>
                  <a:cubicBezTo>
                    <a:pt x="27" y="163"/>
                    <a:pt x="27" y="163"/>
                    <a:pt x="27" y="1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Tree>
    <p:extLst>
      <p:ext uri="{BB962C8B-B14F-4D97-AF65-F5344CB8AC3E}">
        <p14:creationId xmlns:p14="http://schemas.microsoft.com/office/powerpoint/2010/main" val="981915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2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900" decel="100000" fill="hold"/>
                                        <p:tgtEl>
                                          <p:spTgt spid="7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wipe(left)">
                                      <p:cBhvr>
                                        <p:cTn id="19" dur="500"/>
                                        <p:tgtEl>
                                          <p:spTgt spid="83"/>
                                        </p:tgtEl>
                                      </p:cBhvr>
                                    </p:animEffect>
                                  </p:childTnLst>
                                </p:cTn>
                              </p:par>
                            </p:childTnLst>
                          </p:cTn>
                        </p:par>
                        <p:par>
                          <p:cTn id="20" fill="hold">
                            <p:stCondLst>
                              <p:cond delay="2250"/>
                            </p:stCondLst>
                            <p:childTnLst>
                              <p:par>
                                <p:cTn id="21" presetID="2" presetClass="entr" presetSubtype="4" decel="4200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750" fill="hold"/>
                                        <p:tgtEl>
                                          <p:spTgt spid="61"/>
                                        </p:tgtEl>
                                        <p:attrNameLst>
                                          <p:attrName>ppt_x</p:attrName>
                                        </p:attrNameLst>
                                      </p:cBhvr>
                                      <p:tavLst>
                                        <p:tav tm="0">
                                          <p:val>
                                            <p:strVal val="#ppt_x"/>
                                          </p:val>
                                        </p:tav>
                                        <p:tav tm="100000">
                                          <p:val>
                                            <p:strVal val="#ppt_x"/>
                                          </p:val>
                                        </p:tav>
                                      </p:tavLst>
                                    </p:anim>
                                    <p:anim calcmode="lin" valueType="num">
                                      <p:cBhvr additive="base">
                                        <p:cTn id="24" dur="750" fill="hold"/>
                                        <p:tgtEl>
                                          <p:spTgt spid="61"/>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 presetClass="entr" presetSubtype="4" decel="4200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ppt_x"/>
                                          </p:val>
                                        </p:tav>
                                        <p:tav tm="100000">
                                          <p:val>
                                            <p:strVal val="#ppt_x"/>
                                          </p:val>
                                        </p:tav>
                                      </p:tavLst>
                                    </p:anim>
                                    <p:anim calcmode="lin" valueType="num">
                                      <p:cBhvr additive="base">
                                        <p:cTn id="29" dur="750" fill="hold"/>
                                        <p:tgtEl>
                                          <p:spTgt spid="40"/>
                                        </p:tgtEl>
                                        <p:attrNameLst>
                                          <p:attrName>ppt_y</p:attrName>
                                        </p:attrNameLst>
                                      </p:cBhvr>
                                      <p:tavLst>
                                        <p:tav tm="0">
                                          <p:val>
                                            <p:strVal val="1+#ppt_h/2"/>
                                          </p:val>
                                        </p:tav>
                                        <p:tav tm="100000">
                                          <p:val>
                                            <p:strVal val="#ppt_y"/>
                                          </p:val>
                                        </p:tav>
                                      </p:tavLst>
                                    </p:anim>
                                  </p:childTnLst>
                                </p:cTn>
                              </p:par>
                            </p:childTnLst>
                          </p:cTn>
                        </p:par>
                        <p:par>
                          <p:cTn id="30" fill="hold">
                            <p:stCondLst>
                              <p:cond delay="3750"/>
                            </p:stCondLst>
                            <p:childTnLst>
                              <p:par>
                                <p:cTn id="31" presetID="37" presetClass="entr" presetSubtype="0"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1000"/>
                                        <p:tgtEl>
                                          <p:spTgt spid="80"/>
                                        </p:tgtEl>
                                      </p:cBhvr>
                                    </p:animEffect>
                                    <p:anim calcmode="lin" valueType="num">
                                      <p:cBhvr>
                                        <p:cTn id="34" dur="1000" fill="hold"/>
                                        <p:tgtEl>
                                          <p:spTgt spid="80"/>
                                        </p:tgtEl>
                                        <p:attrNameLst>
                                          <p:attrName>ppt_x</p:attrName>
                                        </p:attrNameLst>
                                      </p:cBhvr>
                                      <p:tavLst>
                                        <p:tav tm="0">
                                          <p:val>
                                            <p:strVal val="#ppt_x"/>
                                          </p:val>
                                        </p:tav>
                                        <p:tav tm="100000">
                                          <p:val>
                                            <p:strVal val="#ppt_x"/>
                                          </p:val>
                                        </p:tav>
                                      </p:tavLst>
                                    </p:anim>
                                    <p:anim calcmode="lin" valueType="num">
                                      <p:cBhvr>
                                        <p:cTn id="35" dur="900" decel="100000" fill="hold"/>
                                        <p:tgtEl>
                                          <p:spTgt spid="80"/>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childTnLst>
                          </p:cTn>
                        </p:par>
                        <p:par>
                          <p:cTn id="37" fill="hold">
                            <p:stCondLst>
                              <p:cond delay="475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500"/>
                                        <p:tgtEl>
                                          <p:spTgt spid="85"/>
                                        </p:tgtEl>
                                      </p:cBhvr>
                                    </p:animEffect>
                                  </p:childTnLst>
                                </p:cTn>
                              </p:par>
                            </p:childTnLst>
                          </p:cTn>
                        </p:par>
                        <p:par>
                          <p:cTn id="41" fill="hold">
                            <p:stCondLst>
                              <p:cond delay="5250"/>
                            </p:stCondLst>
                            <p:childTnLst>
                              <p:par>
                                <p:cTn id="42" presetID="2" presetClass="entr" presetSubtype="4" decel="4200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750" fill="hold"/>
                                        <p:tgtEl>
                                          <p:spTgt spid="29"/>
                                        </p:tgtEl>
                                        <p:attrNameLst>
                                          <p:attrName>ppt_x</p:attrName>
                                        </p:attrNameLst>
                                      </p:cBhvr>
                                      <p:tavLst>
                                        <p:tav tm="0">
                                          <p:val>
                                            <p:strVal val="#ppt_x"/>
                                          </p:val>
                                        </p:tav>
                                        <p:tav tm="100000">
                                          <p:val>
                                            <p:strVal val="#ppt_x"/>
                                          </p:val>
                                        </p:tav>
                                      </p:tavLst>
                                    </p:anim>
                                    <p:anim calcmode="lin" valueType="num">
                                      <p:cBhvr additive="base">
                                        <p:cTn id="45" dur="750" fill="hold"/>
                                        <p:tgtEl>
                                          <p:spTgt spid="29"/>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ID="37"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1000"/>
                                        <p:tgtEl>
                                          <p:spTgt spid="73"/>
                                        </p:tgtEl>
                                      </p:cBhvr>
                                    </p:animEffect>
                                    <p:anim calcmode="lin" valueType="num">
                                      <p:cBhvr>
                                        <p:cTn id="50" dur="1000" fill="hold"/>
                                        <p:tgtEl>
                                          <p:spTgt spid="73"/>
                                        </p:tgtEl>
                                        <p:attrNameLst>
                                          <p:attrName>ppt_x</p:attrName>
                                        </p:attrNameLst>
                                      </p:cBhvr>
                                      <p:tavLst>
                                        <p:tav tm="0">
                                          <p:val>
                                            <p:strVal val="#ppt_x"/>
                                          </p:val>
                                        </p:tav>
                                        <p:tav tm="100000">
                                          <p:val>
                                            <p:strVal val="#ppt_x"/>
                                          </p:val>
                                        </p:tav>
                                      </p:tavLst>
                                    </p:anim>
                                    <p:anim calcmode="lin" valueType="num">
                                      <p:cBhvr>
                                        <p:cTn id="51" dur="900" decel="100000" fill="hold"/>
                                        <p:tgtEl>
                                          <p:spTgt spid="7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 10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109" name="圆角矩形 10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10"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978418"/>
            <a:ext cx="3422899" cy="1008000"/>
            <a:chOff x="1482107" y="1790281"/>
            <a:chExt cx="3422899" cy="1008000"/>
          </a:xfrm>
        </p:grpSpPr>
        <p:sp>
          <p:nvSpPr>
            <p:cNvPr id="91" name="椭圆 9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2" name="椭圆 9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3" name="任意多边形 9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4" name="文本框 9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smtClean="0">
                <a:solidFill>
                  <a:schemeClr val="bg1"/>
                </a:solidFill>
                <a:latin typeface="幼圆" panose="02010509060101010101" pitchFamily="49" charset="-122"/>
                <a:ea typeface="幼圆" panose="02010509060101010101" pitchFamily="49" charset="-122"/>
              </a:endParaRPr>
            </a:p>
          </p:txBody>
        </p:sp>
      </p:grpSp>
      <p:grpSp>
        <p:nvGrpSpPr>
          <p:cNvPr id="95" name="组合 94"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669997"/>
            <a:ext cx="3422899" cy="1008000"/>
            <a:chOff x="1482107" y="3481860"/>
            <a:chExt cx="3422899" cy="1008000"/>
          </a:xfrm>
        </p:grpSpPr>
        <p:sp>
          <p:nvSpPr>
            <p:cNvPr id="96" name="椭圆 9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7" name="椭圆 9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8" name="任意多边形 9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9" name="文本框 9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0915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grpSp>
        <p:nvGrpSpPr>
          <p:cNvPr id="100" name="组合 9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380206"/>
            <a:ext cx="3422899" cy="1008000"/>
            <a:chOff x="1482107" y="5192069"/>
            <a:chExt cx="3422899" cy="1008000"/>
          </a:xfrm>
        </p:grpSpPr>
        <p:sp>
          <p:nvSpPr>
            <p:cNvPr id="101" name="椭圆 10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2" name="椭圆 10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3" name="任意多边形 10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04" name="文本框 10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sp>
        <p:nvSpPr>
          <p:cNvPr id="105" name="文本框 10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2150699"/>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文本框 10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802011"/>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7" name="文本框 10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526432"/>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0041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1000" fill="hold"/>
                                        <p:tgtEl>
                                          <p:spTgt spid="90"/>
                                        </p:tgtEl>
                                        <p:attrNameLst>
                                          <p:attrName>ppt_x</p:attrName>
                                        </p:attrNameLst>
                                      </p:cBhvr>
                                      <p:tavLst>
                                        <p:tav tm="0">
                                          <p:val>
                                            <p:strVal val="0-#ppt_w/2"/>
                                          </p:val>
                                        </p:tav>
                                        <p:tav tm="100000">
                                          <p:val>
                                            <p:strVal val="#ppt_x"/>
                                          </p:val>
                                        </p:tav>
                                      </p:tavLst>
                                    </p:anim>
                                    <p:anim calcmode="lin" valueType="num">
                                      <p:cBhvr additive="base">
                                        <p:cTn id="8" dur="1000" fill="hold"/>
                                        <p:tgtEl>
                                          <p:spTgt spid="90"/>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1000" fill="hold"/>
                                        <p:tgtEl>
                                          <p:spTgt spid="105"/>
                                        </p:tgtEl>
                                        <p:attrNameLst>
                                          <p:attrName>ppt_x</p:attrName>
                                        </p:attrNameLst>
                                      </p:cBhvr>
                                      <p:tavLst>
                                        <p:tav tm="0">
                                          <p:val>
                                            <p:strVal val="1+#ppt_w/2"/>
                                          </p:val>
                                        </p:tav>
                                        <p:tav tm="100000">
                                          <p:val>
                                            <p:strVal val="#ppt_x"/>
                                          </p:val>
                                        </p:tav>
                                      </p:tavLst>
                                    </p:anim>
                                    <p:anim calcmode="lin" valueType="num">
                                      <p:cBhvr additive="base">
                                        <p:cTn id="12" dur="1000" fill="hold"/>
                                        <p:tgtEl>
                                          <p:spTgt spid="10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 calcmode="lin" valueType="num">
                                      <p:cBhvr additive="base">
                                        <p:cTn id="16" dur="1000" fill="hold"/>
                                        <p:tgtEl>
                                          <p:spTgt spid="95"/>
                                        </p:tgtEl>
                                        <p:attrNameLst>
                                          <p:attrName>ppt_x</p:attrName>
                                        </p:attrNameLst>
                                      </p:cBhvr>
                                      <p:tavLst>
                                        <p:tav tm="0">
                                          <p:val>
                                            <p:strVal val="0-#ppt_w/2"/>
                                          </p:val>
                                        </p:tav>
                                        <p:tav tm="100000">
                                          <p:val>
                                            <p:strVal val="#ppt_x"/>
                                          </p:val>
                                        </p:tav>
                                      </p:tavLst>
                                    </p:anim>
                                    <p:anim calcmode="lin" valueType="num">
                                      <p:cBhvr additive="base">
                                        <p:cTn id="17" dur="1000" fill="hold"/>
                                        <p:tgtEl>
                                          <p:spTgt spid="95"/>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additive="base">
                                        <p:cTn id="20" dur="1000" fill="hold"/>
                                        <p:tgtEl>
                                          <p:spTgt spid="106"/>
                                        </p:tgtEl>
                                        <p:attrNameLst>
                                          <p:attrName>ppt_x</p:attrName>
                                        </p:attrNameLst>
                                      </p:cBhvr>
                                      <p:tavLst>
                                        <p:tav tm="0">
                                          <p:val>
                                            <p:strVal val="1+#ppt_w/2"/>
                                          </p:val>
                                        </p:tav>
                                        <p:tav tm="100000">
                                          <p:val>
                                            <p:strVal val="#ppt_x"/>
                                          </p:val>
                                        </p:tav>
                                      </p:tavLst>
                                    </p:anim>
                                    <p:anim calcmode="lin" valueType="num">
                                      <p:cBhvr additive="base">
                                        <p:cTn id="21" dur="1000" fill="hold"/>
                                        <p:tgtEl>
                                          <p:spTgt spid="10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00"/>
                                        </p:tgtEl>
                                        <p:attrNameLst>
                                          <p:attrName>style.visibility</p:attrName>
                                        </p:attrNameLst>
                                      </p:cBhvr>
                                      <p:to>
                                        <p:strVal val="visible"/>
                                      </p:to>
                                    </p:set>
                                    <p:anim calcmode="lin" valueType="num">
                                      <p:cBhvr additive="base">
                                        <p:cTn id="25" dur="1000" fill="hold"/>
                                        <p:tgtEl>
                                          <p:spTgt spid="100"/>
                                        </p:tgtEl>
                                        <p:attrNameLst>
                                          <p:attrName>ppt_x</p:attrName>
                                        </p:attrNameLst>
                                      </p:cBhvr>
                                      <p:tavLst>
                                        <p:tav tm="0">
                                          <p:val>
                                            <p:strVal val="0-#ppt_w/2"/>
                                          </p:val>
                                        </p:tav>
                                        <p:tav tm="100000">
                                          <p:val>
                                            <p:strVal val="#ppt_x"/>
                                          </p:val>
                                        </p:tav>
                                      </p:tavLst>
                                    </p:anim>
                                    <p:anim calcmode="lin" valueType="num">
                                      <p:cBhvr additive="base">
                                        <p:cTn id="26" dur="1000" fill="hold"/>
                                        <p:tgtEl>
                                          <p:spTgt spid="100"/>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 calcmode="lin" valueType="num">
                                      <p:cBhvr additive="base">
                                        <p:cTn id="29" dur="1000" fill="hold"/>
                                        <p:tgtEl>
                                          <p:spTgt spid="107"/>
                                        </p:tgtEl>
                                        <p:attrNameLst>
                                          <p:attrName>ppt_x</p:attrName>
                                        </p:attrNameLst>
                                      </p:cBhvr>
                                      <p:tavLst>
                                        <p:tav tm="0">
                                          <p:val>
                                            <p:strVal val="1+#ppt_w/2"/>
                                          </p:val>
                                        </p:tav>
                                        <p:tav tm="100000">
                                          <p:val>
                                            <p:strVal val="#ppt_x"/>
                                          </p:val>
                                        </p:tav>
                                      </p:tavLst>
                                    </p:anim>
                                    <p:anim calcmode="lin" valueType="num">
                                      <p:cBhvr additive="base">
                                        <p:cTn id="30" dur="1000" fill="hold"/>
                                        <p:tgtEl>
                                          <p:spTgt spid="107"/>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10"/>
                                        </p:tgtEl>
                                        <p:attrNameLst>
                                          <p:attrName>style.visibility</p:attrName>
                                        </p:attrNameLst>
                                      </p:cBhvr>
                                      <p:to>
                                        <p:strVal val="visible"/>
                                      </p:to>
                                    </p:set>
                                    <p:anim by="(-#ppt_w*2)" calcmode="lin" valueType="num">
                                      <p:cBhvr rctx="PPT">
                                        <p:cTn id="34" dur="200" autoRev="1" fill="hold">
                                          <p:stCondLst>
                                            <p:cond delay="0"/>
                                          </p:stCondLst>
                                        </p:cTn>
                                        <p:tgtEl>
                                          <p:spTgt spid="110"/>
                                        </p:tgtEl>
                                        <p:attrNameLst>
                                          <p:attrName>ppt_w</p:attrName>
                                        </p:attrNameLst>
                                      </p:cBhvr>
                                    </p:anim>
                                    <p:anim by="(#ppt_w*0.50)" calcmode="lin" valueType="num">
                                      <p:cBhvr>
                                        <p:cTn id="35" dur="200" decel="50000" autoRev="1" fill="hold">
                                          <p:stCondLst>
                                            <p:cond delay="0"/>
                                          </p:stCondLst>
                                        </p:cTn>
                                        <p:tgtEl>
                                          <p:spTgt spid="110"/>
                                        </p:tgtEl>
                                        <p:attrNameLst>
                                          <p:attrName>ppt_x</p:attrName>
                                        </p:attrNameLst>
                                      </p:cBhvr>
                                    </p:anim>
                                    <p:anim from="(-#ppt_h/2)" to="(#ppt_y)" calcmode="lin" valueType="num">
                                      <p:cBhvr>
                                        <p:cTn id="36" dur="400" fill="hold">
                                          <p:stCondLst>
                                            <p:cond delay="0"/>
                                          </p:stCondLst>
                                        </p:cTn>
                                        <p:tgtEl>
                                          <p:spTgt spid="110"/>
                                        </p:tgtEl>
                                        <p:attrNameLst>
                                          <p:attrName>ppt_y</p:attrName>
                                        </p:attrNameLst>
                                      </p:cBhvr>
                                    </p:anim>
                                    <p:animRot by="21600000">
                                      <p:cBhvr>
                                        <p:cTn id="37" dur="400" fill="hold">
                                          <p:stCondLst>
                                            <p:cond delay="0"/>
                                          </p:stCondLst>
                                        </p:cTn>
                                        <p:tgtEl>
                                          <p:spTgt spid="1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05" grpId="0"/>
      <p:bldP spid="106" grpId="0"/>
      <p:bldP spid="10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43" name="圆角矩形 42"/>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4"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2918626" y="2186648"/>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4BB4DB"/>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2964346" y="3432518"/>
            <a:ext cx="1040130" cy="171450"/>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FEDE17"/>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3032926" y="5112728"/>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E3214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6873406" y="6210008"/>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E3214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947826" y="4918418"/>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FEDE17"/>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856386" y="2975318"/>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4BB4DB"/>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6016285" y="5590514"/>
            <a:ext cx="1060450" cy="819150"/>
            <a:chOff x="6016285" y="5216439"/>
            <a:chExt cx="1060450" cy="819150"/>
          </a:xfrm>
        </p:grpSpPr>
        <p:sp>
          <p:nvSpPr>
            <p:cNvPr id="14" name="Freeform 6"/>
            <p:cNvSpPr>
              <a:spLocks/>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051460" y="5430694"/>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6942422" y="4864295"/>
            <a:ext cx="1084263" cy="1011237"/>
            <a:chOff x="6942422" y="4490220"/>
            <a:chExt cx="1084263" cy="1011237"/>
          </a:xfrm>
        </p:grpSpPr>
        <p:sp>
          <p:nvSpPr>
            <p:cNvPr id="17" name="Freeform 7"/>
            <p:cNvSpPr>
              <a:spLocks/>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011013" y="4773007"/>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9" name="组合 18"/>
          <p:cNvGrpSpPr/>
          <p:nvPr/>
        </p:nvGrpSpPr>
        <p:grpSpPr>
          <a:xfrm>
            <a:off x="7142211" y="2865127"/>
            <a:ext cx="1373188" cy="2009775"/>
            <a:chOff x="7142211" y="2491052"/>
            <a:chExt cx="1373188" cy="2009775"/>
          </a:xfrm>
        </p:grpSpPr>
        <p:sp>
          <p:nvSpPr>
            <p:cNvPr id="20" name="Freeform 5"/>
            <p:cNvSpPr>
              <a:spLocks/>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456271" y="3320767"/>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2" name="组合 21"/>
          <p:cNvGrpSpPr/>
          <p:nvPr/>
        </p:nvGrpSpPr>
        <p:grpSpPr>
          <a:xfrm>
            <a:off x="4706507" y="2099445"/>
            <a:ext cx="1057275" cy="822325"/>
            <a:chOff x="4706507" y="1725370"/>
            <a:chExt cx="1057275" cy="822325"/>
          </a:xfrm>
        </p:grpSpPr>
        <p:sp>
          <p:nvSpPr>
            <p:cNvPr id="23" name="Freeform 9"/>
            <p:cNvSpPr>
              <a:spLocks/>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4BB4D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844593" y="1878759"/>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5" name="组合 24"/>
          <p:cNvGrpSpPr/>
          <p:nvPr/>
        </p:nvGrpSpPr>
        <p:grpSpPr>
          <a:xfrm>
            <a:off x="3776508" y="2645485"/>
            <a:ext cx="1087438" cy="1016000"/>
            <a:chOff x="3776508" y="2271410"/>
            <a:chExt cx="1087438" cy="1016000"/>
          </a:xfrm>
        </p:grpSpPr>
        <p:sp>
          <p:nvSpPr>
            <p:cNvPr id="26" name="Freeform 10"/>
            <p:cNvSpPr>
              <a:spLocks/>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rgbClr val="FEDE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93245" y="2579028"/>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8" name="组合 27"/>
          <p:cNvGrpSpPr/>
          <p:nvPr/>
        </p:nvGrpSpPr>
        <p:grpSpPr>
          <a:xfrm>
            <a:off x="3404738" y="3682348"/>
            <a:ext cx="1387475" cy="2016125"/>
            <a:chOff x="3404738" y="3308273"/>
            <a:chExt cx="1387475" cy="2016125"/>
          </a:xfrm>
        </p:grpSpPr>
        <p:sp>
          <p:nvSpPr>
            <p:cNvPr id="29" name="Freeform 11"/>
            <p:cNvSpPr>
              <a:spLocks/>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E321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604706" y="4140342"/>
              <a:ext cx="890516" cy="523220"/>
            </a:xfrm>
            <a:prstGeom prst="rect">
              <a:avLst/>
            </a:prstGeom>
            <a:effectLst/>
          </p:spPr>
          <p:txBody>
            <a:bodyPr wrap="square">
              <a:spAutoFit/>
            </a:bodyPr>
            <a:lstStyle/>
            <a:p>
              <a:pPr algn="ctr"/>
              <a:r>
                <a:rPr lang="en-US" altLang="zh-CN" sz="2800"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06</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1" name="矩形 47"/>
          <p:cNvSpPr>
            <a:spLocks noChangeArrowheads="1"/>
          </p:cNvSpPr>
          <p:nvPr/>
        </p:nvSpPr>
        <p:spPr bwMode="auto">
          <a:xfrm>
            <a:off x="280303" y="179296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2" name="矩形 47"/>
          <p:cNvSpPr>
            <a:spLocks noChangeArrowheads="1"/>
          </p:cNvSpPr>
          <p:nvPr/>
        </p:nvSpPr>
        <p:spPr bwMode="auto">
          <a:xfrm>
            <a:off x="275136" y="31579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EDE17"/>
                </a:solidFill>
              </a:rPr>
              <a:t>单击此处输入标题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3" name="矩形 47"/>
          <p:cNvSpPr>
            <a:spLocks noChangeArrowheads="1"/>
          </p:cNvSpPr>
          <p:nvPr/>
        </p:nvSpPr>
        <p:spPr bwMode="auto">
          <a:xfrm>
            <a:off x="281611" y="462287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4" name="矩形 47"/>
          <p:cNvSpPr>
            <a:spLocks noChangeArrowheads="1"/>
          </p:cNvSpPr>
          <p:nvPr/>
        </p:nvSpPr>
        <p:spPr bwMode="auto">
          <a:xfrm>
            <a:off x="9584271" y="257403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4BB4DB"/>
                </a:solidFill>
              </a:rPr>
              <a:t>单击此处输入标题</a:t>
            </a:r>
            <a:endParaRPr lang="en-US" altLang="zh-CN" sz="2000" dirty="0">
              <a:solidFill>
                <a:srgbClr val="4BB4D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5" name="矩形 34"/>
          <p:cNvSpPr>
            <a:spLocks noChangeArrowheads="1"/>
          </p:cNvSpPr>
          <p:nvPr/>
        </p:nvSpPr>
        <p:spPr bwMode="auto">
          <a:xfrm>
            <a:off x="9584271" y="449676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FEDE17"/>
                </a:solidFill>
              </a:rPr>
              <a:t>单击此处输入标题</a:t>
            </a:r>
            <a:endParaRPr lang="en-US" altLang="zh-CN" sz="2000" dirty="0">
              <a:solidFill>
                <a:srgbClr val="FEDE17"/>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6" name="矩形 47"/>
          <p:cNvSpPr>
            <a:spLocks noChangeArrowheads="1"/>
          </p:cNvSpPr>
          <p:nvPr/>
        </p:nvSpPr>
        <p:spPr bwMode="auto">
          <a:xfrm>
            <a:off x="9584271" y="575243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E32146"/>
                </a:solidFill>
              </a:rPr>
              <a:t>单击此处输入标题</a:t>
            </a:r>
            <a:endParaRPr lang="en-US" altLang="zh-CN" sz="2000" dirty="0">
              <a:solidFill>
                <a:srgbClr val="E3214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37" name="组合 36"/>
          <p:cNvGrpSpPr/>
          <p:nvPr/>
        </p:nvGrpSpPr>
        <p:grpSpPr>
          <a:xfrm>
            <a:off x="5045997" y="3342168"/>
            <a:ext cx="1792288" cy="1792287"/>
            <a:chOff x="5045997" y="3342168"/>
            <a:chExt cx="1792288" cy="1792287"/>
          </a:xfrm>
        </p:grpSpPr>
        <p:sp>
          <p:nvSpPr>
            <p:cNvPr id="38" name="Oval 8"/>
            <p:cNvSpPr>
              <a:spLocks noChangeArrowheads="1"/>
            </p:cNvSpPr>
            <p:nvPr/>
          </p:nvSpPr>
          <p:spPr bwMode="auto">
            <a:xfrm rot="20700000">
              <a:off x="5045997" y="3342168"/>
              <a:ext cx="1792288" cy="1792287"/>
            </a:xfrm>
            <a:prstGeom prst="ellipse">
              <a:avLst/>
            </a:prstGeom>
            <a:solidFill>
              <a:srgbClr val="89A0C0"/>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22"/>
            <p:cNvSpPr>
              <a:spLocks noEditPoints="1"/>
            </p:cNvSpPr>
            <p:nvPr/>
          </p:nvSpPr>
          <p:spPr bwMode="auto">
            <a:xfrm>
              <a:off x="5642001" y="3835084"/>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38661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Effect transition="in" filter="fade">
                                      <p:cBhvr>
                                        <p:cTn id="9" dur="1000"/>
                                        <p:tgtEl>
                                          <p:spTgt spid="37"/>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par>
                                <p:cTn id="14" presetID="9" presetClass="entr" presetSubtype="0"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nodeType="withEffect">
                                  <p:stCondLst>
                                    <p:cond delay="75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par>
                                <p:cTn id="23" presetID="9" presetClass="entr" presetSubtype="0" fill="hold" nodeType="withEffect">
                                  <p:stCondLst>
                                    <p:cond delay="100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par>
                                <p:cTn id="26" presetID="9" presetClass="entr" presetSubtype="0" fill="hold" nodeType="withEffect">
                                  <p:stCondLst>
                                    <p:cond delay="125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childTnLst>
                          </p:cTn>
                        </p:par>
                        <p:par>
                          <p:cTn id="29" fill="hold">
                            <p:stCondLst>
                              <p:cond delay="2750"/>
                            </p:stCondLst>
                            <p:childTnLst>
                              <p:par>
                                <p:cTn id="30" presetID="22" presetClass="entr" presetSubtype="2"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3250"/>
                            </p:stCondLst>
                            <p:childTnLst>
                              <p:par>
                                <p:cTn id="49" presetID="2" presetClass="entr" presetSubtype="8" decel="2800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750" fill="hold"/>
                                        <p:tgtEl>
                                          <p:spTgt spid="31"/>
                                        </p:tgtEl>
                                        <p:attrNameLst>
                                          <p:attrName>ppt_x</p:attrName>
                                        </p:attrNameLst>
                                      </p:cBhvr>
                                      <p:tavLst>
                                        <p:tav tm="0">
                                          <p:val>
                                            <p:strVal val="0-#ppt_w/2"/>
                                          </p:val>
                                        </p:tav>
                                        <p:tav tm="100000">
                                          <p:val>
                                            <p:strVal val="#ppt_x"/>
                                          </p:val>
                                        </p:tav>
                                      </p:tavLst>
                                    </p:anim>
                                    <p:anim calcmode="lin" valueType="num">
                                      <p:cBhvr additive="base">
                                        <p:cTn id="52" dur="75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decel="28000" fill="hold" grpId="0" nodeType="withEffect">
                                  <p:stCondLst>
                                    <p:cond delay="25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750" fill="hold"/>
                                        <p:tgtEl>
                                          <p:spTgt spid="32"/>
                                        </p:tgtEl>
                                        <p:attrNameLst>
                                          <p:attrName>ppt_x</p:attrName>
                                        </p:attrNameLst>
                                      </p:cBhvr>
                                      <p:tavLst>
                                        <p:tav tm="0">
                                          <p:val>
                                            <p:strVal val="0-#ppt_w/2"/>
                                          </p:val>
                                        </p:tav>
                                        <p:tav tm="100000">
                                          <p:val>
                                            <p:strVal val="#ppt_x"/>
                                          </p:val>
                                        </p:tav>
                                      </p:tavLst>
                                    </p:anim>
                                    <p:anim calcmode="lin" valueType="num">
                                      <p:cBhvr additive="base">
                                        <p:cTn id="56" dur="750" fill="hold"/>
                                        <p:tgtEl>
                                          <p:spTgt spid="32"/>
                                        </p:tgtEl>
                                        <p:attrNameLst>
                                          <p:attrName>ppt_y</p:attrName>
                                        </p:attrNameLst>
                                      </p:cBhvr>
                                      <p:tavLst>
                                        <p:tav tm="0">
                                          <p:val>
                                            <p:strVal val="#ppt_y"/>
                                          </p:val>
                                        </p:tav>
                                        <p:tav tm="100000">
                                          <p:val>
                                            <p:strVal val="#ppt_y"/>
                                          </p:val>
                                        </p:tav>
                                      </p:tavLst>
                                    </p:anim>
                                  </p:childTnLst>
                                </p:cTn>
                              </p:par>
                              <p:par>
                                <p:cTn id="57" presetID="2" presetClass="entr" presetSubtype="8" decel="28000" fill="hold" grpId="0" nodeType="withEffect">
                                  <p:stCondLst>
                                    <p:cond delay="5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750" fill="hold"/>
                                        <p:tgtEl>
                                          <p:spTgt spid="33"/>
                                        </p:tgtEl>
                                        <p:attrNameLst>
                                          <p:attrName>ppt_x</p:attrName>
                                        </p:attrNameLst>
                                      </p:cBhvr>
                                      <p:tavLst>
                                        <p:tav tm="0">
                                          <p:val>
                                            <p:strVal val="0-#ppt_w/2"/>
                                          </p:val>
                                        </p:tav>
                                        <p:tav tm="100000">
                                          <p:val>
                                            <p:strVal val="#ppt_x"/>
                                          </p:val>
                                        </p:tav>
                                      </p:tavLst>
                                    </p:anim>
                                    <p:anim calcmode="lin" valueType="num">
                                      <p:cBhvr additive="base">
                                        <p:cTn id="60" dur="75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decel="28000" fill="hold" grpId="0" nodeType="withEffect">
                                  <p:stCondLst>
                                    <p:cond delay="75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750" fill="hold"/>
                                        <p:tgtEl>
                                          <p:spTgt spid="34"/>
                                        </p:tgtEl>
                                        <p:attrNameLst>
                                          <p:attrName>ppt_x</p:attrName>
                                        </p:attrNameLst>
                                      </p:cBhvr>
                                      <p:tavLst>
                                        <p:tav tm="0">
                                          <p:val>
                                            <p:strVal val="1+#ppt_w/2"/>
                                          </p:val>
                                        </p:tav>
                                        <p:tav tm="100000">
                                          <p:val>
                                            <p:strVal val="#ppt_x"/>
                                          </p:val>
                                        </p:tav>
                                      </p:tavLst>
                                    </p:anim>
                                    <p:anim calcmode="lin" valueType="num">
                                      <p:cBhvr additive="base">
                                        <p:cTn id="64" dur="750" fill="hold"/>
                                        <p:tgtEl>
                                          <p:spTgt spid="34"/>
                                        </p:tgtEl>
                                        <p:attrNameLst>
                                          <p:attrName>ppt_y</p:attrName>
                                        </p:attrNameLst>
                                      </p:cBhvr>
                                      <p:tavLst>
                                        <p:tav tm="0">
                                          <p:val>
                                            <p:strVal val="#ppt_y"/>
                                          </p:val>
                                        </p:tav>
                                        <p:tav tm="100000">
                                          <p:val>
                                            <p:strVal val="#ppt_y"/>
                                          </p:val>
                                        </p:tav>
                                      </p:tavLst>
                                    </p:anim>
                                  </p:childTnLst>
                                </p:cTn>
                              </p:par>
                              <p:par>
                                <p:cTn id="65" presetID="2" presetClass="entr" presetSubtype="2" decel="28000" fill="hold" grpId="0" nodeType="withEffect">
                                  <p:stCondLst>
                                    <p:cond delay="100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750" fill="hold"/>
                                        <p:tgtEl>
                                          <p:spTgt spid="35"/>
                                        </p:tgtEl>
                                        <p:attrNameLst>
                                          <p:attrName>ppt_x</p:attrName>
                                        </p:attrNameLst>
                                      </p:cBhvr>
                                      <p:tavLst>
                                        <p:tav tm="0">
                                          <p:val>
                                            <p:strVal val="1+#ppt_w/2"/>
                                          </p:val>
                                        </p:tav>
                                        <p:tav tm="100000">
                                          <p:val>
                                            <p:strVal val="#ppt_x"/>
                                          </p:val>
                                        </p:tav>
                                      </p:tavLst>
                                    </p:anim>
                                    <p:anim calcmode="lin" valueType="num">
                                      <p:cBhvr additive="base">
                                        <p:cTn id="68" dur="750" fill="hold"/>
                                        <p:tgtEl>
                                          <p:spTgt spid="35"/>
                                        </p:tgtEl>
                                        <p:attrNameLst>
                                          <p:attrName>ppt_y</p:attrName>
                                        </p:attrNameLst>
                                      </p:cBhvr>
                                      <p:tavLst>
                                        <p:tav tm="0">
                                          <p:val>
                                            <p:strVal val="#ppt_y"/>
                                          </p:val>
                                        </p:tav>
                                        <p:tav tm="100000">
                                          <p:val>
                                            <p:strVal val="#ppt_y"/>
                                          </p:val>
                                        </p:tav>
                                      </p:tavLst>
                                    </p:anim>
                                  </p:childTnLst>
                                </p:cTn>
                              </p:par>
                              <p:par>
                                <p:cTn id="69" presetID="2" presetClass="entr" presetSubtype="2" decel="28000" fill="hold" grpId="0" nodeType="withEffect">
                                  <p:stCondLst>
                                    <p:cond delay="125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750" fill="hold"/>
                                        <p:tgtEl>
                                          <p:spTgt spid="36"/>
                                        </p:tgtEl>
                                        <p:attrNameLst>
                                          <p:attrName>ppt_x</p:attrName>
                                        </p:attrNameLst>
                                      </p:cBhvr>
                                      <p:tavLst>
                                        <p:tav tm="0">
                                          <p:val>
                                            <p:strVal val="1+#ppt_w/2"/>
                                          </p:val>
                                        </p:tav>
                                        <p:tav tm="100000">
                                          <p:val>
                                            <p:strVal val="#ppt_x"/>
                                          </p:val>
                                        </p:tav>
                                      </p:tavLst>
                                    </p:anim>
                                    <p:anim calcmode="lin" valueType="num">
                                      <p:cBhvr additive="base">
                                        <p:cTn id="72" dur="750" fill="hold"/>
                                        <p:tgtEl>
                                          <p:spTgt spid="36"/>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44"/>
                                        </p:tgtEl>
                                        <p:attrNameLst>
                                          <p:attrName>style.visibility</p:attrName>
                                        </p:attrNameLst>
                                      </p:cBhvr>
                                      <p:to>
                                        <p:strVal val="visible"/>
                                      </p:to>
                                    </p:set>
                                    <p:anim by="(-#ppt_w*2)" calcmode="lin" valueType="num">
                                      <p:cBhvr rctx="PPT">
                                        <p:cTn id="76" dur="200" autoRev="1" fill="hold">
                                          <p:stCondLst>
                                            <p:cond delay="0"/>
                                          </p:stCondLst>
                                        </p:cTn>
                                        <p:tgtEl>
                                          <p:spTgt spid="44"/>
                                        </p:tgtEl>
                                        <p:attrNameLst>
                                          <p:attrName>ppt_w</p:attrName>
                                        </p:attrNameLst>
                                      </p:cBhvr>
                                    </p:anim>
                                    <p:anim by="(#ppt_w*0.50)" calcmode="lin" valueType="num">
                                      <p:cBhvr>
                                        <p:cTn id="77" dur="200" decel="50000" autoRev="1" fill="hold">
                                          <p:stCondLst>
                                            <p:cond delay="0"/>
                                          </p:stCondLst>
                                        </p:cTn>
                                        <p:tgtEl>
                                          <p:spTgt spid="44"/>
                                        </p:tgtEl>
                                        <p:attrNameLst>
                                          <p:attrName>ppt_x</p:attrName>
                                        </p:attrNameLst>
                                      </p:cBhvr>
                                    </p:anim>
                                    <p:anim from="(-#ppt_h/2)" to="(#ppt_y)" calcmode="lin" valueType="num">
                                      <p:cBhvr>
                                        <p:cTn id="78" dur="400" fill="hold">
                                          <p:stCondLst>
                                            <p:cond delay="0"/>
                                          </p:stCondLst>
                                        </p:cTn>
                                        <p:tgtEl>
                                          <p:spTgt spid="44"/>
                                        </p:tgtEl>
                                        <p:attrNameLst>
                                          <p:attrName>ppt_y</p:attrName>
                                        </p:attrNameLst>
                                      </p:cBhvr>
                                    </p:anim>
                                    <p:animRot by="21600000">
                                      <p:cBhvr>
                                        <p:cTn id="79" dur="400" fill="hold">
                                          <p:stCondLst>
                                            <p:cond delay="0"/>
                                          </p:stCondLst>
                                        </p:cTn>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7" grpId="0" animBg="1"/>
      <p:bldP spid="8" grpId="0" animBg="1"/>
      <p:bldP spid="9" grpId="0" animBg="1"/>
      <p:bldP spid="10" grpId="0" animBg="1"/>
      <p:bldP spid="11" grpId="0" animBg="1"/>
      <p:bldP spid="12" grpId="0" animBg="1"/>
      <p:bldP spid="31" grpId="0"/>
      <p:bldP spid="32" grpId="0"/>
      <p:bldP spid="33" grpId="0"/>
      <p:bldP spid="34" grpId="0"/>
      <p:bldP spid="35" grpId="0"/>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06319"/>
            <a:ext cx="2339102" cy="1261884"/>
          </a:xfrm>
          <a:prstGeom prst="rect">
            <a:avLst/>
          </a:prstGeom>
          <a:noFill/>
          <a:effectLst/>
        </p:spPr>
        <p:txBody>
          <a:bodyPr wrap="none" rtlCol="0">
            <a:spAutoFit/>
          </a:bodyPr>
          <a:lstStyle/>
          <a:p>
            <a:r>
              <a:rPr lang="zh-CN" altLang="en-US" sz="2000" dirty="0">
                <a:solidFill>
                  <a:srgbClr val="4BB4DB"/>
                </a:solidFill>
                <a:latin typeface="微软雅黑" panose="020B0503020204020204" pitchFamily="34" charset="-122"/>
                <a:ea typeface="微软雅黑" panose="020B0503020204020204" pitchFamily="34" charset="-122"/>
              </a:rPr>
              <a:t>单击此处输入标题</a:t>
            </a:r>
            <a:endParaRPr lang="en-US" altLang="zh-CN" sz="2000" dirty="0">
              <a:solidFill>
                <a:srgbClr val="4BB4D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046540"/>
            <a:ext cx="2339102" cy="1261884"/>
          </a:xfrm>
          <a:prstGeom prst="rect">
            <a:avLst/>
          </a:prstGeom>
          <a:noFill/>
          <a:effectLst/>
        </p:spPr>
        <p:txBody>
          <a:bodyPr wrap="none" rtlCol="0">
            <a:spAutoFit/>
          </a:bodyPr>
          <a:lstStyle/>
          <a:p>
            <a:r>
              <a:rPr lang="zh-CN" altLang="en-US" sz="2000" dirty="0">
                <a:solidFill>
                  <a:srgbClr val="FEDE17"/>
                </a:solidFill>
                <a:latin typeface="微软雅黑" panose="020B0503020204020204" pitchFamily="34" charset="-122"/>
                <a:ea typeface="微软雅黑" panose="020B0503020204020204" pitchFamily="34" charset="-122"/>
              </a:rPr>
              <a:t>单击此处输入标题</a:t>
            </a:r>
            <a:endParaRPr lang="en-US" altLang="zh-CN" sz="2000" dirty="0">
              <a:solidFill>
                <a:srgbClr val="FEDE1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文本框 8"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046540"/>
            <a:ext cx="2339102" cy="1261884"/>
          </a:xfrm>
          <a:prstGeom prst="rect">
            <a:avLst/>
          </a:prstGeom>
          <a:noFill/>
          <a:effectLst/>
        </p:spPr>
        <p:txBody>
          <a:bodyPr wrap="none" rtlCol="0">
            <a:spAutoFit/>
          </a:bodyPr>
          <a:lstStyle/>
          <a:p>
            <a:r>
              <a:rPr lang="zh-CN" altLang="en-US" sz="2000" dirty="0">
                <a:solidFill>
                  <a:srgbClr val="D9D9D9"/>
                </a:solidFill>
                <a:latin typeface="微软雅黑" panose="020B0503020204020204" pitchFamily="34" charset="-122"/>
                <a:ea typeface="微软雅黑" panose="020B0503020204020204" pitchFamily="34" charset="-122"/>
              </a:rPr>
              <a:t>单击此处输入标题</a:t>
            </a:r>
            <a:endParaRPr lang="en-US" altLang="zh-CN" sz="2000" dirty="0">
              <a:solidFill>
                <a:srgbClr val="D9D9D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10389"/>
            <a:ext cx="2339102" cy="1261884"/>
          </a:xfrm>
          <a:prstGeom prst="rect">
            <a:avLst/>
          </a:prstGeom>
          <a:noFill/>
          <a:effectLst/>
        </p:spPr>
        <p:txBody>
          <a:bodyPr wrap="none" rtlCol="0">
            <a:spAutoFit/>
          </a:bodyPr>
          <a:lstStyle/>
          <a:p>
            <a:r>
              <a:rPr lang="zh-CN" altLang="en-US" sz="2000" dirty="0">
                <a:solidFill>
                  <a:srgbClr val="89A0C0"/>
                </a:solidFill>
                <a:latin typeface="微软雅黑" panose="020B0503020204020204" pitchFamily="34" charset="-122"/>
                <a:ea typeface="微软雅黑" panose="020B0503020204020204" pitchFamily="34" charset="-122"/>
              </a:rPr>
              <a:t>单击此处输入标题</a:t>
            </a:r>
            <a:endParaRPr lang="en-US" altLang="zh-CN" sz="2000" dirty="0">
              <a:solidFill>
                <a:srgbClr val="89A0C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10389"/>
            <a:ext cx="2339102" cy="1261884"/>
          </a:xfrm>
          <a:prstGeom prst="rect">
            <a:avLst/>
          </a:prstGeom>
          <a:noFill/>
          <a:effectLst/>
        </p:spPr>
        <p:txBody>
          <a:bodyPr wrap="none" rtlCol="0">
            <a:spAutoFit/>
          </a:bodyPr>
          <a:lstStyle/>
          <a:p>
            <a:r>
              <a:rPr lang="zh-CN" altLang="en-US" sz="2000" dirty="0">
                <a:solidFill>
                  <a:srgbClr val="E32146"/>
                </a:solidFill>
                <a:latin typeface="微软雅黑" panose="020B0503020204020204" pitchFamily="34" charset="-122"/>
                <a:ea typeface="微软雅黑" panose="020B0503020204020204" pitchFamily="34" charset="-122"/>
              </a:rPr>
              <a:t>单击此处输入标题</a:t>
            </a:r>
            <a:endParaRPr lang="en-US" altLang="zh-CN" sz="2000" dirty="0">
              <a:solidFill>
                <a:srgbClr val="E32146"/>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633558"/>
            <a:ext cx="2319068" cy="1039840"/>
            <a:chOff x="2707931" y="3719285"/>
            <a:chExt cx="2319068" cy="1039840"/>
          </a:xfrm>
        </p:grpSpPr>
        <p:sp>
          <p:nvSpPr>
            <p:cNvPr id="13"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89A0C0"/>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14"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633558"/>
            <a:ext cx="2316969" cy="1039840"/>
            <a:chOff x="5027001" y="3719285"/>
            <a:chExt cx="2316969" cy="1039840"/>
          </a:xfrm>
        </p:grpSpPr>
        <p:sp>
          <p:nvSpPr>
            <p:cNvPr id="16"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FEDE17"/>
            </a:solidFill>
            <a:ln>
              <a:noFill/>
            </a:ln>
            <a:effectLst/>
          </p:spPr>
          <p:txBody>
            <a:bodyPr vert="horz" wrap="square" lIns="91439" tIns="45719" rIns="91439" bIns="45719" numCol="1" anchor="t" anchorCtr="0" compatLnSpc="1">
              <a:prstTxWarp prst="textNoShape">
                <a:avLst/>
              </a:prstTxWarp>
            </a:bodyPr>
            <a:lstStyle/>
            <a:p>
              <a:endParaRPr lang="en-US" sz="2400"/>
            </a:p>
          </p:txBody>
        </p:sp>
        <p:grpSp>
          <p:nvGrpSpPr>
            <p:cNvPr id="17" name="Group 77"/>
            <p:cNvGrpSpPr/>
            <p:nvPr/>
          </p:nvGrpSpPr>
          <p:grpSpPr>
            <a:xfrm>
              <a:off x="5869058" y="3989143"/>
              <a:ext cx="653147" cy="500124"/>
              <a:chOff x="5552261" y="1554043"/>
              <a:chExt cx="363359" cy="278229"/>
            </a:xfrm>
            <a:solidFill>
              <a:schemeClr val="bg1"/>
            </a:solidFill>
          </p:grpSpPr>
          <p:sp>
            <p:nvSpPr>
              <p:cNvPr id="18"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19"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20"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633558"/>
            <a:ext cx="2316969" cy="1039840"/>
            <a:chOff x="7343970" y="3719285"/>
            <a:chExt cx="2316969" cy="1039840"/>
          </a:xfrm>
        </p:grpSpPr>
        <p:sp>
          <p:nvSpPr>
            <p:cNvPr id="22"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E32146"/>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23"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633558"/>
            <a:ext cx="2316969" cy="1039840"/>
            <a:chOff x="390963" y="3719285"/>
            <a:chExt cx="2316969" cy="1039840"/>
          </a:xfrm>
        </p:grpSpPr>
        <p:sp>
          <p:nvSpPr>
            <p:cNvPr id="25"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4BB4DB"/>
            </a:solidFill>
            <a:ln>
              <a:noFill/>
            </a:ln>
            <a:effectLst/>
          </p:spPr>
          <p:txBody>
            <a:bodyPr vert="horz" wrap="square" lIns="91439" tIns="45719" rIns="91439" bIns="45719" numCol="1" anchor="t" anchorCtr="0" compatLnSpc="1">
              <a:prstTxWarp prst="textNoShape">
                <a:avLst/>
              </a:prstTxWarp>
            </a:bodyPr>
            <a:lstStyle/>
            <a:p>
              <a:pPr algn="ctr"/>
              <a:endParaRPr lang="en-US" sz="2400"/>
            </a:p>
          </p:txBody>
        </p:sp>
        <p:grpSp>
          <p:nvGrpSpPr>
            <p:cNvPr id="26" name="Group 40"/>
            <p:cNvGrpSpPr/>
            <p:nvPr/>
          </p:nvGrpSpPr>
          <p:grpSpPr>
            <a:xfrm>
              <a:off x="1212724" y="3976077"/>
              <a:ext cx="684405" cy="539203"/>
              <a:chOff x="1058564" y="1781841"/>
              <a:chExt cx="649993" cy="512092"/>
            </a:xfrm>
            <a:solidFill>
              <a:schemeClr val="bg1"/>
            </a:solidFill>
          </p:grpSpPr>
          <p:sp>
            <p:nvSpPr>
              <p:cNvPr id="27"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sp>
            <p:nvSpPr>
              <p:cNvPr id="28"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29" name="组合 2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633558"/>
            <a:ext cx="2316969" cy="1039840"/>
            <a:chOff x="9660939" y="3719285"/>
            <a:chExt cx="2316969" cy="1039840"/>
          </a:xfrm>
        </p:grpSpPr>
        <p:sp>
          <p:nvSpPr>
            <p:cNvPr id="30"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85000"/>
              </a:schemeClr>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31"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2400">
                <a:solidFill>
                  <a:prstClr val="black"/>
                </a:solidFill>
              </a:endParaRPr>
            </a:p>
          </p:txBody>
        </p:sp>
      </p:grpSp>
      <p:cxnSp>
        <p:nvCxnSpPr>
          <p:cNvPr id="32"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15270"/>
            <a:ext cx="0" cy="546848"/>
          </a:xfrm>
          <a:prstGeom prst="line">
            <a:avLst/>
          </a:prstGeom>
          <a:ln w="28575">
            <a:solidFill>
              <a:srgbClr val="4BB4DB"/>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15270"/>
            <a:ext cx="0" cy="546848"/>
          </a:xfrm>
          <a:prstGeom prst="line">
            <a:avLst/>
          </a:prstGeom>
          <a:ln w="28575">
            <a:solidFill>
              <a:srgbClr val="FEDE1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15270"/>
            <a:ext cx="0" cy="546848"/>
          </a:xfrm>
          <a:prstGeom prst="line">
            <a:avLst/>
          </a:prstGeom>
          <a:ln w="28575">
            <a:solidFill>
              <a:srgbClr val="D9D9D9"/>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742673"/>
            <a:ext cx="0" cy="546848"/>
          </a:xfrm>
          <a:prstGeom prst="line">
            <a:avLst/>
          </a:prstGeom>
          <a:ln w="28575">
            <a:solidFill>
              <a:srgbClr val="89A0C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742673"/>
            <a:ext cx="0" cy="546848"/>
          </a:xfrm>
          <a:prstGeom prst="line">
            <a:avLst/>
          </a:prstGeom>
          <a:ln w="28575">
            <a:solidFill>
              <a:srgbClr val="E32146"/>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Tree>
    <p:extLst>
      <p:ext uri="{BB962C8B-B14F-4D97-AF65-F5344CB8AC3E}">
        <p14:creationId xmlns:p14="http://schemas.microsoft.com/office/powerpoint/2010/main" val="3698040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ppt_x"/>
                                          </p:val>
                                        </p:tav>
                                        <p:tav tm="100000">
                                          <p:val>
                                            <p:strVal val="#ppt_x"/>
                                          </p:val>
                                        </p:tav>
                                      </p:tavLst>
                                    </p:anim>
                                    <p:anim calcmode="lin" valueType="num">
                                      <p:cBhvr additive="base">
                                        <p:cTn id="8" dur="75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ppt_x"/>
                                          </p:val>
                                        </p:tav>
                                        <p:tav tm="100000">
                                          <p:val>
                                            <p:strVal val="#ppt_x"/>
                                          </p:val>
                                        </p:tav>
                                      </p:tavLst>
                                    </p:anim>
                                    <p:anim calcmode="lin" valueType="num">
                                      <p:cBhvr additive="base">
                                        <p:cTn id="16" dur="7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ppt_x"/>
                                          </p:val>
                                        </p:tav>
                                        <p:tav tm="100000">
                                          <p:val>
                                            <p:strVal val="#ppt_x"/>
                                          </p:val>
                                        </p:tav>
                                      </p:tavLst>
                                    </p:anim>
                                    <p:anim calcmode="lin" valueType="num">
                                      <p:cBhvr additive="base">
                                        <p:cTn id="24" dur="750" fill="hold"/>
                                        <p:tgtEl>
                                          <p:spTgt spid="29"/>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par>
                                <p:cTn id="29" presetID="22" presetClass="entr" presetSubtype="1"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par>
                                <p:cTn id="32" presetID="2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par>
                                <p:cTn id="35" presetID="22" presetClass="entr" presetSubtype="1"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up)">
                                      <p:cBhvr>
                                        <p:cTn id="37" dur="500"/>
                                        <p:tgtEl>
                                          <p:spTgt spid="36"/>
                                        </p:tgtEl>
                                      </p:cBhvr>
                                    </p:animEffect>
                                  </p:childTnLst>
                                </p:cTn>
                              </p:par>
                              <p:par>
                                <p:cTn id="38" presetID="2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strVal val="#ppt_w+.3"/>
                                          </p:val>
                                        </p:tav>
                                        <p:tav tm="100000">
                                          <p:val>
                                            <p:strVal val="#ppt_w"/>
                                          </p:val>
                                        </p:tav>
                                      </p:tavLst>
                                    </p:anim>
                                    <p:anim calcmode="lin" valueType="num">
                                      <p:cBhvr>
                                        <p:cTn id="45" dur="1000" fill="hold"/>
                                        <p:tgtEl>
                                          <p:spTgt spid="7"/>
                                        </p:tgtEl>
                                        <p:attrNameLst>
                                          <p:attrName>ppt_h</p:attrName>
                                        </p:attrNameLst>
                                      </p:cBhvr>
                                      <p:tavLst>
                                        <p:tav tm="0">
                                          <p:val>
                                            <p:strVal val="#ppt_h"/>
                                          </p:val>
                                        </p:tav>
                                        <p:tav tm="100000">
                                          <p:val>
                                            <p:strVal val="#ppt_h"/>
                                          </p:val>
                                        </p:tav>
                                      </p:tavLst>
                                    </p:anim>
                                    <p:animEffect transition="in" filter="fade">
                                      <p:cBhvr>
                                        <p:cTn id="46" dur="1000"/>
                                        <p:tgtEl>
                                          <p:spTgt spid="7"/>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strVal val="#ppt_w+.3"/>
                                          </p:val>
                                        </p:tav>
                                        <p:tav tm="100000">
                                          <p:val>
                                            <p:strVal val="#ppt_w"/>
                                          </p:val>
                                        </p:tav>
                                      </p:tavLst>
                                    </p:anim>
                                    <p:anim calcmode="lin" valueType="num">
                                      <p:cBhvr>
                                        <p:cTn id="50" dur="1000" fill="hold"/>
                                        <p:tgtEl>
                                          <p:spTgt spid="8"/>
                                        </p:tgtEl>
                                        <p:attrNameLst>
                                          <p:attrName>ppt_h</p:attrName>
                                        </p:attrNameLst>
                                      </p:cBhvr>
                                      <p:tavLst>
                                        <p:tav tm="0">
                                          <p:val>
                                            <p:strVal val="#ppt_h"/>
                                          </p:val>
                                        </p:tav>
                                        <p:tav tm="100000">
                                          <p:val>
                                            <p:strVal val="#ppt_h"/>
                                          </p:val>
                                        </p:tav>
                                      </p:tavLst>
                                    </p:anim>
                                    <p:animEffect transition="in" filter="fade">
                                      <p:cBhvr>
                                        <p:cTn id="51" dur="1000"/>
                                        <p:tgtEl>
                                          <p:spTgt spid="8"/>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9"/>
                                        </p:tgtEl>
                                        <p:attrNameLst>
                                          <p:attrName>style.visibility</p:attrName>
                                        </p:attrNameLst>
                                      </p:cBhvr>
                                      <p:to>
                                        <p:strVal val="visible"/>
                                      </p:to>
                                    </p:set>
                                    <p:anim calcmode="lin" valueType="num">
                                      <p:cBhvr>
                                        <p:cTn id="54" dur="1000" fill="hold"/>
                                        <p:tgtEl>
                                          <p:spTgt spid="9"/>
                                        </p:tgtEl>
                                        <p:attrNameLst>
                                          <p:attrName>ppt_w</p:attrName>
                                        </p:attrNameLst>
                                      </p:cBhvr>
                                      <p:tavLst>
                                        <p:tav tm="0">
                                          <p:val>
                                            <p:strVal val="#ppt_w+.3"/>
                                          </p:val>
                                        </p:tav>
                                        <p:tav tm="100000">
                                          <p:val>
                                            <p:strVal val="#ppt_w"/>
                                          </p:val>
                                        </p:tav>
                                      </p:tavLst>
                                    </p:anim>
                                    <p:anim calcmode="lin" valueType="num">
                                      <p:cBhvr>
                                        <p:cTn id="55" dur="1000" fill="hold"/>
                                        <p:tgtEl>
                                          <p:spTgt spid="9"/>
                                        </p:tgtEl>
                                        <p:attrNameLst>
                                          <p:attrName>ppt_h</p:attrName>
                                        </p:attrNameLst>
                                      </p:cBhvr>
                                      <p:tavLst>
                                        <p:tav tm="0">
                                          <p:val>
                                            <p:strVal val="#ppt_h"/>
                                          </p:val>
                                        </p:tav>
                                        <p:tav tm="100000">
                                          <p:val>
                                            <p:strVal val="#ppt_h"/>
                                          </p:val>
                                        </p:tav>
                                      </p:tavLst>
                                    </p:anim>
                                    <p:animEffect transition="in" filter="fade">
                                      <p:cBhvr>
                                        <p:cTn id="56" dur="1000"/>
                                        <p:tgtEl>
                                          <p:spTgt spid="9"/>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0"/>
                                        </p:tgtEl>
                                        <p:attrNameLst>
                                          <p:attrName>style.visibility</p:attrName>
                                        </p:attrNameLst>
                                      </p:cBhvr>
                                      <p:to>
                                        <p:strVal val="visible"/>
                                      </p:to>
                                    </p:set>
                                    <p:anim calcmode="lin" valueType="num">
                                      <p:cBhvr>
                                        <p:cTn id="59" dur="1000" fill="hold"/>
                                        <p:tgtEl>
                                          <p:spTgt spid="10"/>
                                        </p:tgtEl>
                                        <p:attrNameLst>
                                          <p:attrName>ppt_w</p:attrName>
                                        </p:attrNameLst>
                                      </p:cBhvr>
                                      <p:tavLst>
                                        <p:tav tm="0">
                                          <p:val>
                                            <p:strVal val="#ppt_w+.3"/>
                                          </p:val>
                                        </p:tav>
                                        <p:tav tm="100000">
                                          <p:val>
                                            <p:strVal val="#ppt_w"/>
                                          </p:val>
                                        </p:tav>
                                      </p:tavLst>
                                    </p:anim>
                                    <p:anim calcmode="lin" valueType="num">
                                      <p:cBhvr>
                                        <p:cTn id="60" dur="1000" fill="hold"/>
                                        <p:tgtEl>
                                          <p:spTgt spid="10"/>
                                        </p:tgtEl>
                                        <p:attrNameLst>
                                          <p:attrName>ppt_h</p:attrName>
                                        </p:attrNameLst>
                                      </p:cBhvr>
                                      <p:tavLst>
                                        <p:tav tm="0">
                                          <p:val>
                                            <p:strVal val="#ppt_h"/>
                                          </p:val>
                                        </p:tav>
                                        <p:tav tm="100000">
                                          <p:val>
                                            <p:strVal val="#ppt_h"/>
                                          </p:val>
                                        </p:tav>
                                      </p:tavLst>
                                    </p:anim>
                                    <p:animEffect transition="in" filter="fade">
                                      <p:cBhvr>
                                        <p:cTn id="61" dur="1000"/>
                                        <p:tgtEl>
                                          <p:spTgt spid="10"/>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1"/>
                                        </p:tgtEl>
                                        <p:attrNameLst>
                                          <p:attrName>style.visibility</p:attrName>
                                        </p:attrNameLst>
                                      </p:cBhvr>
                                      <p:to>
                                        <p:strVal val="visible"/>
                                      </p:to>
                                    </p:set>
                                    <p:anim calcmode="lin" valueType="num">
                                      <p:cBhvr>
                                        <p:cTn id="64" dur="1000" fill="hold"/>
                                        <p:tgtEl>
                                          <p:spTgt spid="11"/>
                                        </p:tgtEl>
                                        <p:attrNameLst>
                                          <p:attrName>ppt_w</p:attrName>
                                        </p:attrNameLst>
                                      </p:cBhvr>
                                      <p:tavLst>
                                        <p:tav tm="0">
                                          <p:val>
                                            <p:strVal val="#ppt_w+.3"/>
                                          </p:val>
                                        </p:tav>
                                        <p:tav tm="100000">
                                          <p:val>
                                            <p:strVal val="#ppt_w"/>
                                          </p:val>
                                        </p:tav>
                                      </p:tavLst>
                                    </p:anim>
                                    <p:anim calcmode="lin" valueType="num">
                                      <p:cBhvr>
                                        <p:cTn id="65" dur="1000" fill="hold"/>
                                        <p:tgtEl>
                                          <p:spTgt spid="11"/>
                                        </p:tgtEl>
                                        <p:attrNameLst>
                                          <p:attrName>ppt_h</p:attrName>
                                        </p:attrNameLst>
                                      </p:cBhvr>
                                      <p:tavLst>
                                        <p:tav tm="0">
                                          <p:val>
                                            <p:strVal val="#ppt_h"/>
                                          </p:val>
                                        </p:tav>
                                        <p:tav tm="100000">
                                          <p:val>
                                            <p:strVal val="#ppt_h"/>
                                          </p:val>
                                        </p:tav>
                                      </p:tavLst>
                                    </p:anim>
                                    <p:animEffect transition="in" filter="fade">
                                      <p:cBhvr>
                                        <p:cTn id="66" dur="1000"/>
                                        <p:tgtEl>
                                          <p:spTgt spid="11"/>
                                        </p:tgtEl>
                                      </p:cBhvr>
                                    </p:animEffect>
                                  </p:childTnLst>
                                </p:cTn>
                              </p:par>
                            </p:childTnLst>
                          </p:cTn>
                        </p:par>
                        <p:par>
                          <p:cTn id="67" fill="hold">
                            <p:stCondLst>
                              <p:cond delay="4250"/>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40"/>
                                        </p:tgtEl>
                                        <p:attrNameLst>
                                          <p:attrName>style.visibility</p:attrName>
                                        </p:attrNameLst>
                                      </p:cBhvr>
                                      <p:to>
                                        <p:strVal val="visible"/>
                                      </p:to>
                                    </p:set>
                                    <p:anim by="(-#ppt_w*2)" calcmode="lin" valueType="num">
                                      <p:cBhvr rctx="PPT">
                                        <p:cTn id="70" dur="200" autoRev="1" fill="hold">
                                          <p:stCondLst>
                                            <p:cond delay="0"/>
                                          </p:stCondLst>
                                        </p:cTn>
                                        <p:tgtEl>
                                          <p:spTgt spid="40"/>
                                        </p:tgtEl>
                                        <p:attrNameLst>
                                          <p:attrName>ppt_w</p:attrName>
                                        </p:attrNameLst>
                                      </p:cBhvr>
                                    </p:anim>
                                    <p:anim by="(#ppt_w*0.50)" calcmode="lin" valueType="num">
                                      <p:cBhvr>
                                        <p:cTn id="71" dur="200" decel="50000" autoRev="1" fill="hold">
                                          <p:stCondLst>
                                            <p:cond delay="0"/>
                                          </p:stCondLst>
                                        </p:cTn>
                                        <p:tgtEl>
                                          <p:spTgt spid="40"/>
                                        </p:tgtEl>
                                        <p:attrNameLst>
                                          <p:attrName>ppt_x</p:attrName>
                                        </p:attrNameLst>
                                      </p:cBhvr>
                                    </p:anim>
                                    <p:anim from="(-#ppt_h/2)" to="(#ppt_y)" calcmode="lin" valueType="num">
                                      <p:cBhvr>
                                        <p:cTn id="72" dur="400" fill="hold">
                                          <p:stCondLst>
                                            <p:cond delay="0"/>
                                          </p:stCondLst>
                                        </p:cTn>
                                        <p:tgtEl>
                                          <p:spTgt spid="40"/>
                                        </p:tgtEl>
                                        <p:attrNameLst>
                                          <p:attrName>ppt_y</p:attrName>
                                        </p:attrNameLst>
                                      </p:cBhvr>
                                    </p:anim>
                                    <p:animRot by="21600000">
                                      <p:cBhvr>
                                        <p:cTn id="73" dur="400" fill="hold">
                                          <p:stCondLst>
                                            <p:cond delay="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t="46871"/>
          <a:stretch/>
        </p:blipFill>
        <p:spPr>
          <a:xfrm flipH="1" flipV="1">
            <a:off x="0" y="-954821"/>
            <a:ext cx="12192000" cy="3256808"/>
          </a:xfrm>
          <a:prstGeom prst="rect">
            <a:avLst/>
          </a:prstGeom>
        </p:spPr>
      </p:pic>
      <p:sp>
        <p:nvSpPr>
          <p:cNvPr id="35" name="圆角矩形 34"/>
          <p:cNvSpPr/>
          <p:nvPr/>
        </p:nvSpPr>
        <p:spPr>
          <a:xfrm>
            <a:off x="1032442" y="673583"/>
            <a:ext cx="2862224" cy="865997"/>
          </a:xfrm>
          <a:prstGeom prst="roundRect">
            <a:avLst/>
          </a:prstGeom>
          <a:no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TextBox 3"/>
          <p:cNvSpPr txBox="1"/>
          <p:nvPr/>
        </p:nvSpPr>
        <p:spPr>
          <a:xfrm>
            <a:off x="1134525" y="868193"/>
            <a:ext cx="3311075" cy="523220"/>
          </a:xfrm>
          <a:prstGeom prst="rect">
            <a:avLst/>
          </a:prstGeom>
          <a:noFill/>
        </p:spPr>
        <p:txBody>
          <a:bodyPr wrap="square" rtlCol="0">
            <a:spAutoFit/>
          </a:bodyPr>
          <a:lstStyle>
            <a:defPPr>
              <a:defRPr lang="zh-CN"/>
            </a:defPPr>
            <a:lvl1pPr>
              <a:defRPr sz="3200" b="1">
                <a:latin typeface="微软雅黑"/>
                <a:ea typeface="微软雅黑"/>
              </a:defRPr>
            </a:lvl1pPr>
          </a:lstStyle>
          <a:p>
            <a:r>
              <a:rPr lang="zh-CN" altLang="en-US" sz="2800" dirty="0">
                <a:solidFill>
                  <a:schemeClr val="bg1">
                    <a:lumMod val="65000"/>
                  </a:schemeClr>
                </a:solidFill>
              </a:rPr>
              <a:t>请输入您的标题</a:t>
            </a:r>
          </a:p>
        </p:txBody>
      </p:sp>
      <p:sp>
        <p:nvSpPr>
          <p:cNvPr id="86" name="矩形 85"/>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9" name="Freeform 47"/>
            <p:cNvSpPr>
              <a:spLocks/>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48"/>
            <p:cNvSpPr>
              <a:spLocks noChangeArrowheads="1"/>
            </p:cNvSpPr>
            <p:nvPr/>
          </p:nvSpPr>
          <p:spPr bwMode="auto">
            <a:xfrm flipH="1">
              <a:off x="1909178" y="2239405"/>
              <a:ext cx="804863" cy="80327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9"/>
            <p:cNvSpPr>
              <a:spLocks/>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E32146"/>
          </a:solidFill>
        </p:grpSpPr>
        <p:sp>
          <p:nvSpPr>
            <p:cNvPr id="13" name="Freeform 53"/>
            <p:cNvSpPr>
              <a:spLocks/>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4008050" y="5126553"/>
              <a:ext cx="1384300" cy="906464"/>
              <a:chOff x="4008050" y="5126553"/>
              <a:chExt cx="1384300" cy="906464"/>
            </a:xfrm>
            <a:grpFill/>
          </p:grpSpPr>
          <p:sp>
            <p:nvSpPr>
              <p:cNvPr id="15" name="Freeform 52"/>
              <p:cNvSpPr>
                <a:spLocks/>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54"/>
              <p:cNvSpPr>
                <a:spLocks/>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9"/>
              <p:cNvSpPr>
                <a:spLocks/>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EDE17"/>
          </a:solidFill>
        </p:grpSpPr>
        <p:sp>
          <p:nvSpPr>
            <p:cNvPr id="19" name="Freeform 55"/>
            <p:cNvSpPr>
              <a:spLocks/>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4008050" y="3487550"/>
              <a:ext cx="1384300" cy="906940"/>
              <a:chOff x="4008050" y="3487550"/>
              <a:chExt cx="1384300" cy="906940"/>
            </a:xfrm>
            <a:grpFill/>
          </p:grpSpPr>
          <p:sp>
            <p:nvSpPr>
              <p:cNvPr id="21" name="Freeform 51"/>
              <p:cNvSpPr>
                <a:spLocks/>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6"/>
              <p:cNvSpPr>
                <a:spLocks/>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60"/>
              <p:cNvSpPr>
                <a:spLocks/>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89A0C0"/>
          </a:solidFill>
        </p:grpSpPr>
        <p:sp>
          <p:nvSpPr>
            <p:cNvPr id="25" name="Freeform 57"/>
            <p:cNvSpPr>
              <a:spLocks/>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nvGrpSpPr>
            <p:cNvPr id="26" name="组合 25"/>
            <p:cNvGrpSpPr/>
            <p:nvPr/>
          </p:nvGrpSpPr>
          <p:grpSpPr>
            <a:xfrm>
              <a:off x="4008050" y="1881704"/>
              <a:ext cx="1384300" cy="903287"/>
              <a:chOff x="4008050" y="1881704"/>
              <a:chExt cx="1384300" cy="903287"/>
            </a:xfrm>
            <a:grpFill/>
          </p:grpSpPr>
          <p:sp>
            <p:nvSpPr>
              <p:cNvPr id="27" name="Freeform 50"/>
              <p:cNvSpPr>
                <a:spLocks/>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8"/>
              <p:cNvSpPr>
                <a:spLocks/>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1"/>
              <p:cNvSpPr>
                <a:spLocks/>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0" name="文本框 2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dirty="0">
                <a:solidFill>
                  <a:srgbClr val="89A0C0"/>
                </a:solidFill>
                <a:latin typeface="微软雅黑" panose="020B0503020204020204" pitchFamily="34" charset="-122"/>
                <a:ea typeface="微软雅黑" panose="020B0503020204020204" pitchFamily="34" charset="-122"/>
              </a:rPr>
              <a:t>单击此处输入标题</a:t>
            </a:r>
            <a:endParaRPr lang="en-US" altLang="zh-CN" sz="2800" dirty="0">
              <a:solidFill>
                <a:srgbClr val="89A0C0"/>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dirty="0">
                <a:solidFill>
                  <a:srgbClr val="FEDE17"/>
                </a:solidFill>
                <a:latin typeface="微软雅黑" panose="020B0503020204020204" pitchFamily="34" charset="-122"/>
                <a:ea typeface="微软雅黑" panose="020B0503020204020204" pitchFamily="34" charset="-122"/>
              </a:rPr>
              <a:t>单击此处输入标题</a:t>
            </a:r>
            <a:endParaRPr lang="en-US" altLang="zh-CN" sz="2800" dirty="0">
              <a:solidFill>
                <a:srgbClr val="FEDE17"/>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dirty="0">
                <a:solidFill>
                  <a:srgbClr val="E32146"/>
                </a:solidFill>
                <a:latin typeface="微软雅黑" panose="020B0503020204020204" pitchFamily="34" charset="-122"/>
                <a:ea typeface="微软雅黑" panose="020B0503020204020204" pitchFamily="34" charset="-122"/>
              </a:rPr>
              <a:t>单击此处输入标题</a:t>
            </a:r>
            <a:endParaRPr lang="en-US" altLang="zh-CN" sz="2800" dirty="0">
              <a:solidFill>
                <a:srgbClr val="E32146"/>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1087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900" decel="100000" fill="hold"/>
                                        <p:tgtEl>
                                          <p:spTgt spid="2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900" decel="100000" fill="hold"/>
                                        <p:tgtEl>
                                          <p:spTgt spid="18"/>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900" decel="100000" fill="hold"/>
                                        <p:tgtEl>
                                          <p:spTgt spid="1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4" fill="hold">
                            <p:stCondLst>
                              <p:cond delay="2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36"/>
                                        </p:tgtEl>
                                        <p:attrNameLst>
                                          <p:attrName>style.visibility</p:attrName>
                                        </p:attrNameLst>
                                      </p:cBhvr>
                                      <p:to>
                                        <p:strVal val="visible"/>
                                      </p:to>
                                    </p:set>
                                    <p:anim by="(-#ppt_w*2)" calcmode="lin" valueType="num">
                                      <p:cBhvr rctx="PPT">
                                        <p:cTn id="37" dur="200" autoRev="1" fill="hold">
                                          <p:stCondLst>
                                            <p:cond delay="0"/>
                                          </p:stCondLst>
                                        </p:cTn>
                                        <p:tgtEl>
                                          <p:spTgt spid="36"/>
                                        </p:tgtEl>
                                        <p:attrNameLst>
                                          <p:attrName>ppt_w</p:attrName>
                                        </p:attrNameLst>
                                      </p:cBhvr>
                                    </p:anim>
                                    <p:anim by="(#ppt_w*0.50)" calcmode="lin" valueType="num">
                                      <p:cBhvr>
                                        <p:cTn id="38" dur="200" decel="50000" autoRev="1" fill="hold">
                                          <p:stCondLst>
                                            <p:cond delay="0"/>
                                          </p:stCondLst>
                                        </p:cTn>
                                        <p:tgtEl>
                                          <p:spTgt spid="36"/>
                                        </p:tgtEl>
                                        <p:attrNameLst>
                                          <p:attrName>ppt_x</p:attrName>
                                        </p:attrNameLst>
                                      </p:cBhvr>
                                    </p:anim>
                                    <p:anim from="(-#ppt_h/2)" to="(#ppt_y)" calcmode="lin" valueType="num">
                                      <p:cBhvr>
                                        <p:cTn id="39" dur="400" fill="hold">
                                          <p:stCondLst>
                                            <p:cond delay="0"/>
                                          </p:stCondLst>
                                        </p:cTn>
                                        <p:tgtEl>
                                          <p:spTgt spid="36"/>
                                        </p:tgtEl>
                                        <p:attrNameLst>
                                          <p:attrName>ppt_y</p:attrName>
                                        </p:attrNameLst>
                                      </p:cBhvr>
                                    </p:anim>
                                    <p:animRot by="21600000">
                                      <p:cBhvr>
                                        <p:cTn id="40" dur="400" fill="hold">
                                          <p:stCondLst>
                                            <p:cond delay="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a:spLocks/>
          </p:cNvSpPr>
          <p:nvPr/>
        </p:nvSpPr>
        <p:spPr bwMode="auto">
          <a:xfrm>
            <a:off x="4700086" y="1236451"/>
            <a:ext cx="7491914" cy="2882570"/>
          </a:xfrm>
          <a:custGeom>
            <a:avLst/>
            <a:gdLst>
              <a:gd name="connsiteX0" fmla="*/ 5842280 w 7491914"/>
              <a:gd name="connsiteY0" fmla="*/ 205 h 2882570"/>
              <a:gd name="connsiteX1" fmla="*/ 6960295 w 7491914"/>
              <a:gd name="connsiteY1" fmla="*/ 183813 h 2882570"/>
              <a:gd name="connsiteX2" fmla="*/ 7107808 w 7491914"/>
              <a:gd name="connsiteY2" fmla="*/ 240251 h 2882570"/>
              <a:gd name="connsiteX3" fmla="*/ 7393592 w 7491914"/>
              <a:gd name="connsiteY3" fmla="*/ 386886 h 2882570"/>
              <a:gd name="connsiteX4" fmla="*/ 7491914 w 7491914"/>
              <a:gd name="connsiteY4" fmla="*/ 442631 h 2882570"/>
              <a:gd name="connsiteX5" fmla="*/ 7491914 w 7491914"/>
              <a:gd name="connsiteY5" fmla="*/ 472632 h 2882570"/>
              <a:gd name="connsiteX6" fmla="*/ 7491914 w 7491914"/>
              <a:gd name="connsiteY6" fmla="*/ 2233809 h 2882570"/>
              <a:gd name="connsiteX7" fmla="*/ 67691 w 7491914"/>
              <a:gd name="connsiteY7" fmla="*/ 2855724 h 2882570"/>
              <a:gd name="connsiteX8" fmla="*/ 0 w 7491914"/>
              <a:gd name="connsiteY8" fmla="*/ 2882570 h 2882570"/>
              <a:gd name="connsiteX9" fmla="*/ 138017 w 7491914"/>
              <a:gd name="connsiteY9" fmla="*/ 2803817 h 2882570"/>
              <a:gd name="connsiteX10" fmla="*/ 5842280 w 7491914"/>
              <a:gd name="connsiteY10" fmla="*/ 205 h 288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91914" h="2882570">
                <a:moveTo>
                  <a:pt x="5842280" y="205"/>
                </a:moveTo>
                <a:cubicBezTo>
                  <a:pt x="6211864" y="-3856"/>
                  <a:pt x="6584084" y="52313"/>
                  <a:pt x="6960295" y="183813"/>
                </a:cubicBezTo>
                <a:lnTo>
                  <a:pt x="7107808" y="240251"/>
                </a:lnTo>
                <a:lnTo>
                  <a:pt x="7393592" y="386886"/>
                </a:lnTo>
                <a:lnTo>
                  <a:pt x="7491914" y="442631"/>
                </a:lnTo>
                <a:lnTo>
                  <a:pt x="7491914" y="472632"/>
                </a:lnTo>
                <a:cubicBezTo>
                  <a:pt x="7491914" y="2233809"/>
                  <a:pt x="7491914" y="2233809"/>
                  <a:pt x="7491914" y="2233809"/>
                </a:cubicBezTo>
                <a:cubicBezTo>
                  <a:pt x="4608365" y="499446"/>
                  <a:pt x="2322776" y="1931651"/>
                  <a:pt x="67691" y="2855724"/>
                </a:cubicBezTo>
                <a:lnTo>
                  <a:pt x="0" y="2882570"/>
                </a:lnTo>
                <a:lnTo>
                  <a:pt x="138017" y="2803817"/>
                </a:lnTo>
                <a:cubicBezTo>
                  <a:pt x="2093613" y="1649979"/>
                  <a:pt x="3932762" y="21187"/>
                  <a:pt x="5842280" y="205"/>
                </a:cubicBezTo>
                <a:close/>
              </a:path>
            </a:pathLst>
          </a:custGeom>
          <a:solidFill>
            <a:srgbClr val="E32146"/>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Freeform 10"/>
          <p:cNvSpPr>
            <a:spLocks/>
          </p:cNvSpPr>
          <p:nvPr/>
        </p:nvSpPr>
        <p:spPr bwMode="auto">
          <a:xfrm>
            <a:off x="0" y="-1210182"/>
            <a:ext cx="12192000" cy="6096000"/>
          </a:xfrm>
          <a:custGeom>
            <a:avLst/>
            <a:gdLst>
              <a:gd name="T0" fmla="*/ 967 w 967"/>
              <a:gd name="T1" fmla="*/ 199 h 478"/>
              <a:gd name="T2" fmla="*/ 0 w 967"/>
              <a:gd name="T3" fmla="*/ 247 h 478"/>
              <a:gd name="T4" fmla="*/ 0 w 967"/>
              <a:gd name="T5" fmla="*/ 95 h 478"/>
              <a:gd name="T6" fmla="*/ 967 w 967"/>
              <a:gd name="T7" fmla="*/ 95 h 478"/>
              <a:gd name="T8" fmla="*/ 967 w 967"/>
              <a:gd name="T9" fmla="*/ 199 h 478"/>
            </a:gdLst>
            <a:ahLst/>
            <a:cxnLst>
              <a:cxn ang="0">
                <a:pos x="T0" y="T1"/>
              </a:cxn>
              <a:cxn ang="0">
                <a:pos x="T2" y="T3"/>
              </a:cxn>
              <a:cxn ang="0">
                <a:pos x="T4" y="T5"/>
              </a:cxn>
              <a:cxn ang="0">
                <a:pos x="T6" y="T7"/>
              </a:cxn>
              <a:cxn ang="0">
                <a:pos x="T8" y="T9"/>
              </a:cxn>
            </a:cxnLst>
            <a:rect l="0" t="0" r="r" b="b"/>
            <a:pathLst>
              <a:path w="967" h="478">
                <a:moveTo>
                  <a:pt x="967" y="199"/>
                </a:moveTo>
                <a:cubicBezTo>
                  <a:pt x="636" y="0"/>
                  <a:pt x="386" y="478"/>
                  <a:pt x="0" y="247"/>
                </a:cubicBezTo>
                <a:cubicBezTo>
                  <a:pt x="0" y="95"/>
                  <a:pt x="0" y="95"/>
                  <a:pt x="0" y="95"/>
                </a:cubicBezTo>
                <a:cubicBezTo>
                  <a:pt x="967" y="95"/>
                  <a:pt x="967" y="95"/>
                  <a:pt x="967" y="95"/>
                </a:cubicBezTo>
                <a:lnTo>
                  <a:pt x="967" y="199"/>
                </a:lnTo>
                <a:close/>
              </a:path>
            </a:pathLst>
          </a:custGeom>
          <a:solidFill>
            <a:srgbClr val="4BB4D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0" y="-834776"/>
            <a:ext cx="12227859" cy="7475547"/>
          </a:xfrm>
          <a:custGeom>
            <a:avLst/>
            <a:gdLst>
              <a:gd name="T0" fmla="*/ 967 w 967"/>
              <a:gd name="T1" fmla="*/ 200 h 589"/>
              <a:gd name="T2" fmla="*/ 0 w 967"/>
              <a:gd name="T3" fmla="*/ 454 h 589"/>
              <a:gd name="T4" fmla="*/ 0 w 967"/>
              <a:gd name="T5" fmla="*/ 247 h 589"/>
              <a:gd name="T6" fmla="*/ 967 w 967"/>
              <a:gd name="T7" fmla="*/ 199 h 589"/>
              <a:gd name="T8" fmla="*/ 967 w 967"/>
              <a:gd name="T9" fmla="*/ 200 h 589"/>
            </a:gdLst>
            <a:ahLst/>
            <a:cxnLst>
              <a:cxn ang="0">
                <a:pos x="T0" y="T1"/>
              </a:cxn>
              <a:cxn ang="0">
                <a:pos x="T2" y="T3"/>
              </a:cxn>
              <a:cxn ang="0">
                <a:pos x="T4" y="T5"/>
              </a:cxn>
              <a:cxn ang="0">
                <a:pos x="T6" y="T7"/>
              </a:cxn>
              <a:cxn ang="0">
                <a:pos x="T8" y="T9"/>
              </a:cxn>
            </a:cxnLst>
            <a:rect l="0" t="0" r="r" b="b"/>
            <a:pathLst>
              <a:path w="967" h="589">
                <a:moveTo>
                  <a:pt x="967" y="200"/>
                </a:moveTo>
                <a:cubicBezTo>
                  <a:pt x="646" y="23"/>
                  <a:pt x="367" y="589"/>
                  <a:pt x="0" y="454"/>
                </a:cubicBezTo>
                <a:cubicBezTo>
                  <a:pt x="0" y="247"/>
                  <a:pt x="0" y="247"/>
                  <a:pt x="0" y="247"/>
                </a:cubicBezTo>
                <a:cubicBezTo>
                  <a:pt x="386" y="478"/>
                  <a:pt x="636" y="0"/>
                  <a:pt x="967" y="199"/>
                </a:cubicBezTo>
                <a:lnTo>
                  <a:pt x="967" y="200"/>
                </a:lnTo>
                <a:close/>
              </a:path>
            </a:pathLst>
          </a:custGeom>
          <a:solidFill>
            <a:srgbClr val="FEDE17"/>
          </a:solidFill>
          <a:ln>
            <a:noFill/>
          </a:ln>
          <a:effectLst>
            <a:outerShdw blurRad="190500" dist="63500" dir="2700000" algn="tl" rotWithShape="0">
              <a:schemeClr val="tx1">
                <a:lumMod val="50000"/>
                <a:lumOff val="50000"/>
                <a:alpha val="40000"/>
              </a:scheme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1" name="文本框 2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15256" y="852615"/>
            <a:ext cx="4185761" cy="769441"/>
          </a:xfrm>
          <a:prstGeom prst="rect">
            <a:avLst/>
          </a:prstGeom>
          <a:noFill/>
        </p:spPr>
        <p:txBody>
          <a:bodyPr wrap="none" rtlCol="0">
            <a:spAutoFit/>
          </a:bodyPr>
          <a:lstStyle/>
          <a:p>
            <a:pPr defTabSz="1218804">
              <a:defRPr/>
            </a:pPr>
            <a:r>
              <a:rPr lang="zh-CN" altLang="en-US" sz="2000" kern="0" dirty="0" smtClean="0">
                <a:solidFill>
                  <a:srgbClr val="FBFBFB"/>
                </a:solidFill>
                <a:latin typeface="幼圆" panose="02010509060101010101" pitchFamily="49" charset="-122"/>
                <a:ea typeface="幼圆" panose="02010509060101010101" pitchFamily="49" charset="-122"/>
              </a:rPr>
              <a:t> 汇报</a:t>
            </a:r>
            <a:r>
              <a:rPr lang="zh-CN" altLang="en-US"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人：</a:t>
            </a:r>
            <a:r>
              <a:rPr lang="en-US" altLang="zh-CN"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    </a:t>
            </a:r>
            <a:r>
              <a:rPr lang="zh-CN" altLang="en-US"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部门单位：</a:t>
            </a:r>
            <a:r>
              <a:rPr lang="en-US" altLang="zh-CN" sz="2000"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a:t>
            </a:r>
          </a:p>
          <a:p>
            <a:endParaRPr lang="en-US" altLang="zh-CN" sz="2400"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sp>
        <p:nvSpPr>
          <p:cNvPr id="8" name="矩形 7"/>
          <p:cNvSpPr/>
          <p:nvPr/>
        </p:nvSpPr>
        <p:spPr>
          <a:xfrm>
            <a:off x="-975807" y="1750222"/>
            <a:ext cx="537883" cy="995083"/>
          </a:xfrm>
          <a:prstGeom prst="rect">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7355" y="4776536"/>
            <a:ext cx="537883" cy="995083"/>
          </a:xfrm>
          <a:prstGeom prst="rect">
            <a:avLst/>
          </a:prstGeom>
          <a:solidFill>
            <a:srgbClr val="E32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77354" y="3763580"/>
            <a:ext cx="537883" cy="995083"/>
          </a:xfrm>
          <a:prstGeom prst="rect">
            <a:avLst/>
          </a:prstGeom>
          <a:solidFill>
            <a:srgbClr val="FED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28186" y="2756901"/>
            <a:ext cx="537883" cy="995083"/>
          </a:xfrm>
          <a:prstGeom prst="rect">
            <a:avLst/>
          </a:prstGeom>
          <a:solidFill>
            <a:srgbClr val="89A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862026" y="5399843"/>
            <a:ext cx="5400600" cy="411184"/>
            <a:chOff x="898377" y="3075806"/>
            <a:chExt cx="7277294" cy="411184"/>
          </a:xfrm>
        </p:grpSpPr>
        <p:sp>
          <p:nvSpPr>
            <p:cNvPr id="15" name="五边形 14"/>
            <p:cNvSpPr/>
            <p:nvPr/>
          </p:nvSpPr>
          <p:spPr>
            <a:xfrm>
              <a:off x="3603672"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sp>
          <p:nvSpPr>
            <p:cNvPr id="16" name="五边形 15"/>
            <p:cNvSpPr/>
            <p:nvPr/>
          </p:nvSpPr>
          <p:spPr>
            <a:xfrm flipH="1">
              <a:off x="898377" y="3075806"/>
              <a:ext cx="4571999" cy="411184"/>
            </a:xfrm>
            <a:prstGeom prst="homePlate">
              <a:avLst/>
            </a:prstGeom>
            <a:solidFill>
              <a:srgbClr val="4BB4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a:p>
          </p:txBody>
        </p:sp>
      </p:grpSp>
      <p:cxnSp>
        <p:nvCxnSpPr>
          <p:cNvPr id="18" name="直接连接符 17"/>
          <p:cNvCxnSpPr/>
          <p:nvPr/>
        </p:nvCxnSpPr>
        <p:spPr>
          <a:xfrm flipH="1">
            <a:off x="6402088" y="617713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182508" y="6171843"/>
            <a:ext cx="610790" cy="0"/>
          </a:xfrm>
          <a:prstGeom prst="line">
            <a:avLst/>
          </a:prstGeom>
          <a:ln w="6350">
            <a:solidFill>
              <a:schemeClr val="tx1">
                <a:lumMod val="85000"/>
                <a:lumOff val="1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TextBox 7"/>
          <p:cNvSpPr>
            <a:spLocks noChangeArrowheads="1"/>
          </p:cNvSpPr>
          <p:nvPr/>
        </p:nvSpPr>
        <p:spPr bwMode="auto">
          <a:xfrm>
            <a:off x="6252082" y="5446966"/>
            <a:ext cx="4728501" cy="33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200" dirty="0">
                <a:solidFill>
                  <a:schemeClr val="bg1"/>
                </a:solidFill>
                <a:latin typeface="Swis721 Lt BT" pitchFamily="34" charset="0"/>
                <a:ea typeface="微软雅黑" pitchFamily="34" charset="-122"/>
                <a:cs typeface="LilyUPC" pitchFamily="34" charset="-34"/>
                <a:sym typeface="微软雅黑" pitchFamily="34" charset="-122"/>
              </a:rPr>
              <a:t>BUSENESS ACTIVITY PLANNING</a:t>
            </a:r>
            <a:endParaRPr lang="zh-CN" altLang="en-US" sz="2200" dirty="0">
              <a:solidFill>
                <a:schemeClr val="bg1"/>
              </a:solidFill>
              <a:latin typeface="Swis721 Lt BT" pitchFamily="34" charset="0"/>
              <a:ea typeface="微软雅黑" pitchFamily="34" charset="-122"/>
              <a:cs typeface="LilyUPC" pitchFamily="34" charset="-34"/>
              <a:sym typeface="微软雅黑" pitchFamily="34" charset="-122"/>
            </a:endParaRPr>
          </a:p>
        </p:txBody>
      </p:sp>
      <p:sp>
        <p:nvSpPr>
          <p:cNvPr id="23" name="TextBox 7"/>
          <p:cNvSpPr>
            <a:spLocks noChangeArrowheads="1"/>
          </p:cNvSpPr>
          <p:nvPr/>
        </p:nvSpPr>
        <p:spPr bwMode="auto">
          <a:xfrm>
            <a:off x="5340281" y="4101032"/>
            <a:ext cx="655210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6600" b="1" spc="300" dirty="0">
                <a:solidFill>
                  <a:schemeClr val="bg1">
                    <a:lumMod val="50000"/>
                  </a:schemeClr>
                </a:solidFill>
                <a:latin typeface="微软雅黑" pitchFamily="34" charset="-122"/>
                <a:ea typeface="微软雅黑" pitchFamily="34" charset="-122"/>
                <a:sym typeface="微软雅黑" pitchFamily="34" charset="-122"/>
              </a:rPr>
              <a:t>感谢您的聆听</a:t>
            </a:r>
          </a:p>
        </p:txBody>
      </p:sp>
    </p:spTree>
    <p:extLst>
      <p:ext uri="{BB962C8B-B14F-4D97-AF65-F5344CB8AC3E}">
        <p14:creationId xmlns:p14="http://schemas.microsoft.com/office/powerpoint/2010/main" val="3452540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750"/>
                                        <p:tgtEl>
                                          <p:spTgt spid="11"/>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75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750"/>
                                        <p:tgtEl>
                                          <p:spTgt spid="24"/>
                                        </p:tgtEl>
                                      </p:cBhvr>
                                    </p:animEffect>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2000"/>
                            </p:stCondLst>
                            <p:childTnLst>
                              <p:par>
                                <p:cTn id="20" presetID="2" presetClass="entr" presetSubtype="12" fill="hold" grpId="0" nodeType="afterEffect">
                                  <p:stCondLst>
                                    <p:cond delay="0"/>
                                  </p:stCondLst>
                                  <p:iterate type="lt">
                                    <p:tmPct val="13000"/>
                                  </p:iterate>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600" fill="hold"/>
                                        <p:tgtEl>
                                          <p:spTgt spid="23"/>
                                        </p:tgtEl>
                                        <p:attrNameLst>
                                          <p:attrName>ppt_x</p:attrName>
                                        </p:attrNameLst>
                                      </p:cBhvr>
                                      <p:tavLst>
                                        <p:tav tm="0">
                                          <p:val>
                                            <p:strVal val="0-#ppt_w/2"/>
                                          </p:val>
                                        </p:tav>
                                        <p:tav tm="100000">
                                          <p:val>
                                            <p:strVal val="#ppt_x"/>
                                          </p:val>
                                        </p:tav>
                                      </p:tavLst>
                                    </p:anim>
                                    <p:anim calcmode="lin" valueType="num">
                                      <p:cBhvr additive="base">
                                        <p:cTn id="23" dur="6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2990"/>
                            </p:stCondLst>
                            <p:childTnLst>
                              <p:par>
                                <p:cTn id="25" presetID="16" presetClass="entr" presetSubtype="37"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outVertical)">
                                      <p:cBhvr>
                                        <p:cTn id="27" dur="500"/>
                                        <p:tgtEl>
                                          <p:spTgt spid="14"/>
                                        </p:tgtEl>
                                      </p:cBhvr>
                                    </p:animEffect>
                                  </p:childTnLst>
                                </p:cTn>
                              </p:par>
                            </p:childTnLst>
                          </p:cTn>
                        </p:par>
                        <p:par>
                          <p:cTn id="28" fill="hold">
                            <p:stCondLst>
                              <p:cond delay="3490"/>
                            </p:stCondLst>
                            <p:childTnLst>
                              <p:par>
                                <p:cTn id="29" presetID="38" presetClass="entr" presetSubtype="0" accel="50000" fill="hold" grpId="0" nodeType="afterEffect">
                                  <p:stCondLst>
                                    <p:cond delay="0"/>
                                  </p:stCondLst>
                                  <p:iterate type="lt">
                                    <p:tmPct val="50000"/>
                                  </p:iterate>
                                  <p:childTnLst>
                                    <p:set>
                                      <p:cBhvr>
                                        <p:cTn id="30" dur="1" fill="hold">
                                          <p:stCondLst>
                                            <p:cond delay="0"/>
                                          </p:stCondLst>
                                        </p:cTn>
                                        <p:tgtEl>
                                          <p:spTgt spid="22"/>
                                        </p:tgtEl>
                                        <p:attrNameLst>
                                          <p:attrName>style.visibility</p:attrName>
                                        </p:attrNameLst>
                                      </p:cBhvr>
                                      <p:to>
                                        <p:strVal val="visible"/>
                                      </p:to>
                                    </p:set>
                                    <p:set>
                                      <p:cBhvr>
                                        <p:cTn id="31" dur="46" fill="hold">
                                          <p:stCondLst>
                                            <p:cond delay="0"/>
                                          </p:stCondLst>
                                        </p:cTn>
                                        <p:tgtEl>
                                          <p:spTgt spid="22"/>
                                        </p:tgtEl>
                                        <p:attrNameLst>
                                          <p:attrName>style.rotation</p:attrName>
                                        </p:attrNameLst>
                                      </p:cBhvr>
                                      <p:to>
                                        <p:strVal val="-45.0"/>
                                      </p:to>
                                    </p:set>
                                    <p:anim calcmode="lin" valueType="num">
                                      <p:cBhvr>
                                        <p:cTn id="32" dur="46" fill="hold">
                                          <p:stCondLst>
                                            <p:cond delay="46"/>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33" dur="46"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34" dur="16" decel="50000" autoRev="1" fill="hold">
                                          <p:stCondLst>
                                            <p:cond delay="46"/>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35" dur="14" fill="hold">
                                          <p:stCondLst>
                                            <p:cond delay="86"/>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36" fill="hold">
                            <p:stCondLst>
                              <p:cond delay="4740"/>
                            </p:stCondLst>
                            <p:childTnLst>
                              <p:par>
                                <p:cTn id="37" presetID="2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par>
                                <p:cTn id="40" presetID="22" presetClass="entr" presetSubtype="8"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1" grpId="0" animBg="1"/>
      <p:bldP spid="9" grpId="0" animBg="1"/>
      <p:bldP spid="21"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活动策划方案"/>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TotalTime>
  <Words>3454</Words>
  <Application>Microsoft Office PowerPoint</Application>
  <PresentationFormat>宽屏</PresentationFormat>
  <Paragraphs>578</Paragraphs>
  <Slides>46</Slides>
  <Notes>46</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46</vt:i4>
      </vt:variant>
    </vt:vector>
  </HeadingPairs>
  <TitlesOfParts>
    <vt:vector size="65" baseType="lpstr">
      <vt:lpstr>Kartika</vt:lpstr>
      <vt:lpstr>LilyUPC</vt:lpstr>
      <vt:lpstr>Swis721 Lt BT</vt:lpstr>
      <vt:lpstr>方正兰亭超细黑简体</vt:lpstr>
      <vt:lpstr>方正姚体</vt:lpstr>
      <vt:lpstr>华文黑体</vt:lpstr>
      <vt:lpstr>宋体</vt:lpstr>
      <vt:lpstr>微软雅黑</vt:lpstr>
      <vt:lpstr>微软雅黑 Light</vt:lpstr>
      <vt:lpstr>幼圆</vt:lpstr>
      <vt:lpstr>Agency FB</vt:lpstr>
      <vt:lpstr>Arial</vt:lpstr>
      <vt:lpstr>Arial Black</vt:lpstr>
      <vt:lpstr>Arial Rounded MT Bold</vt:lpstr>
      <vt:lpstr>Calibri</vt:lpstr>
      <vt:lpstr>Calibri Light</vt:lpstr>
      <vt:lpstr>Times New Roman</vt:lpstr>
      <vt:lpstr>Wingdings</vt:lpstr>
      <vt:lpstr>第一PPT，www.1ppt.com</vt:lpstr>
      <vt:lpstr>PowerPoint 演示文稿</vt:lpstr>
      <vt:lpstr>PowerPoint 演示文稿</vt:lpstr>
      <vt:lpstr>PowerPoint 演示文稿</vt:lpstr>
      <vt:lpstr>活动背景</vt:lpstr>
      <vt:lpstr>PowerPoint 演示文稿</vt:lpstr>
      <vt:lpstr>活动意义</vt:lpstr>
      <vt:lpstr>活动负责人</vt:lpstr>
      <vt:lpstr>人员配置</vt:lpstr>
      <vt:lpstr>PowerPoint 演示文稿</vt:lpstr>
      <vt:lpstr>PowerPoint 演示文稿</vt:lpstr>
      <vt:lpstr>活动主题</vt:lpstr>
      <vt:lpstr>活动内容</vt:lpstr>
      <vt:lpstr>进度规划</vt:lpstr>
      <vt:lpstr>执行策略</vt:lpstr>
      <vt:lpstr>PowerPoint 演示文稿</vt:lpstr>
      <vt:lpstr>PowerPoint 演示文稿</vt:lpstr>
      <vt:lpstr>奖项设计</vt:lpstr>
      <vt:lpstr>PowerPoint 演示文稿</vt:lpstr>
      <vt:lpstr>PowerPoint 演示文稿</vt:lpstr>
      <vt:lpstr>广告宣传</vt:lpstr>
      <vt:lpstr>PowerPoint 演示文稿</vt:lpstr>
      <vt:lpstr>赞助方案</vt:lpstr>
      <vt:lpstr>诚邀合作商</vt:lpstr>
      <vt:lpstr>现场掌控</vt:lpstr>
      <vt:lpstr>活动选址</vt:lpstr>
      <vt:lpstr>场地布置</vt:lpstr>
      <vt:lpstr>PowerPoint 演示文稿</vt:lpstr>
      <vt:lpstr>不确定因素</vt:lpstr>
      <vt:lpstr>损耗问题</vt:lpstr>
      <vt:lpstr>应变措施</vt:lpstr>
      <vt:lpstr>执行细节</vt:lpstr>
      <vt:lpstr>PowerPoint 演示文稿</vt:lpstr>
      <vt:lpstr>PowerPoint 演示文稿</vt:lpstr>
      <vt:lpstr>资金分配</vt:lpstr>
      <vt:lpstr>物料清单</vt:lpstr>
      <vt:lpstr>其它成本</vt:lpstr>
      <vt:lpstr>PowerPoint 演示文稿</vt:lpstr>
      <vt:lpstr>预期成效</vt:lpstr>
      <vt:lpstr>效果评估</vt:lpstr>
      <vt:lpstr>PowerPoint 演示文稿</vt:lpstr>
      <vt:lpstr>突发情况应对</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活动策划方案</dc:title>
  <dc:creator>第一PPT</dc:creator>
  <cp:keywords>www.1ppt.com</cp:keywords>
  <cp:lastModifiedBy>faith123</cp:lastModifiedBy>
  <cp:revision>138</cp:revision>
  <dcterms:created xsi:type="dcterms:W3CDTF">2017-02-07T01:30:27Z</dcterms:created>
  <dcterms:modified xsi:type="dcterms:W3CDTF">2019-12-04T05:22:13Z</dcterms:modified>
</cp:coreProperties>
</file>