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338" r:id="rId3"/>
    <p:sldId id="337" r:id="rId5"/>
    <p:sldId id="260" r:id="rId6"/>
    <p:sldId id="363" r:id="rId7"/>
    <p:sldId id="406" r:id="rId8"/>
    <p:sldId id="409" r:id="rId9"/>
    <p:sldId id="407" r:id="rId10"/>
    <p:sldId id="412" r:id="rId11"/>
    <p:sldId id="394" r:id="rId12"/>
    <p:sldId id="400" r:id="rId13"/>
    <p:sldId id="395" r:id="rId14"/>
    <p:sldId id="403" r:id="rId15"/>
    <p:sldId id="411" r:id="rId16"/>
    <p:sldId id="386" r:id="rId17"/>
    <p:sldId id="384" r:id="rId18"/>
    <p:sldId id="399" r:id="rId19"/>
    <p:sldId id="362" r:id="rId20"/>
    <p:sldId id="410" r:id="rId21"/>
    <p:sldId id="364" r:id="rId22"/>
    <p:sldId id="383" r:id="rId23"/>
    <p:sldId id="402" r:id="rId24"/>
    <p:sldId id="408" r:id="rId25"/>
    <p:sldId id="413" r:id="rId26"/>
  </p:sldIdLst>
  <p:sldSz cx="9144000" cy="514477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9B3B"/>
    <a:srgbClr val="92D050"/>
    <a:srgbClr val="AADF35"/>
    <a:srgbClr val="F7FFEF"/>
    <a:srgbClr val="F8C380"/>
    <a:srgbClr val="FBFFF7"/>
    <a:srgbClr val="FFFFFF"/>
    <a:srgbClr val="E6E6E6"/>
    <a:srgbClr val="483517"/>
    <a:srgbClr val="E83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70" autoAdjust="0"/>
    <p:restoredTop sz="94660"/>
  </p:normalViewPr>
  <p:slideViewPr>
    <p:cSldViewPr>
      <p:cViewPr>
        <p:scale>
          <a:sx n="81" d="100"/>
          <a:sy n="81" d="100"/>
        </p:scale>
        <p:origin x="-2000" y="-1384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4" d="100"/>
        <a:sy n="44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1932" y="4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FF673E-03EC-4303-B392-42AED43BA97B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127BC73-A7FC-490E-80C9-D1EE710C9183}">
      <dgm:prSet phldrT="[文本]"/>
      <dgm:spPr>
        <a:solidFill>
          <a:srgbClr val="92D050"/>
        </a:solidFill>
      </dgm:spPr>
      <dgm:t>
        <a:bodyPr/>
        <a:lstStyle/>
        <a:p>
          <a:r>
            <a:rPr lang="zh-CN" altLang="en-US" dirty="0"/>
            <a:t>标题</a:t>
          </a:r>
        </a:p>
      </dgm:t>
    </dgm:pt>
    <dgm:pt modelId="{90BE2614-334D-4175-958E-C601F47EEEAE}" cxnId="{2AE79F54-05E3-4230-A993-DD4CE5C11DE4}" type="parTrans">
      <dgm:prSet/>
      <dgm:spPr/>
      <dgm:t>
        <a:bodyPr/>
        <a:lstStyle/>
        <a:p>
          <a:endParaRPr lang="zh-CN" altLang="en-US"/>
        </a:p>
      </dgm:t>
    </dgm:pt>
    <dgm:pt modelId="{AD0B55BC-49D3-4F96-A0EC-B2DBB0056362}" cxnId="{2AE79F54-05E3-4230-A993-DD4CE5C11DE4}" type="sibTrans">
      <dgm:prSet/>
      <dgm:spPr/>
      <dgm:t>
        <a:bodyPr/>
        <a:lstStyle/>
        <a:p>
          <a:endParaRPr lang="zh-CN" altLang="en-US"/>
        </a:p>
      </dgm:t>
    </dgm:pt>
    <dgm:pt modelId="{C8DB446F-CFF0-4ED0-8EB4-BAF953DE59F6}">
      <dgm:prSet phldrT="[文本]"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80A53408-FBA6-43DB-A2A1-C4C1FFB61B0F}" cxnId="{19B47B7B-5AAC-450B-9E3C-D0A8B67A1472}" type="parTrans">
      <dgm:prSet/>
      <dgm:spPr/>
      <dgm:t>
        <a:bodyPr/>
        <a:lstStyle/>
        <a:p>
          <a:endParaRPr lang="zh-CN" altLang="en-US"/>
        </a:p>
      </dgm:t>
    </dgm:pt>
    <dgm:pt modelId="{DB5E718D-679F-40CE-BED6-B6CD6C6C8DBD}" cxnId="{19B47B7B-5AAC-450B-9E3C-D0A8B67A1472}" type="sibTrans">
      <dgm:prSet/>
      <dgm:spPr/>
      <dgm:t>
        <a:bodyPr/>
        <a:lstStyle/>
        <a:p>
          <a:endParaRPr lang="zh-CN" altLang="en-US"/>
        </a:p>
      </dgm:t>
    </dgm:pt>
    <dgm:pt modelId="{BFC7FB12-A809-4D78-9728-2870D4024F67}">
      <dgm:prSet phldrT="[文本]"/>
      <dgm:spPr>
        <a:solidFill>
          <a:srgbClr val="92D050"/>
        </a:solidFill>
      </dgm:spPr>
      <dgm:t>
        <a:bodyPr/>
        <a:lstStyle/>
        <a:p>
          <a:r>
            <a:rPr lang="zh-CN" altLang="en-US" dirty="0"/>
            <a:t>标题</a:t>
          </a:r>
        </a:p>
      </dgm:t>
    </dgm:pt>
    <dgm:pt modelId="{C040AACE-EBA8-405A-8486-7F751BB64662}" cxnId="{CCFD37A7-4447-4345-9D7C-F0A36F87A280}" type="parTrans">
      <dgm:prSet/>
      <dgm:spPr/>
      <dgm:t>
        <a:bodyPr/>
        <a:lstStyle/>
        <a:p>
          <a:endParaRPr lang="zh-CN" altLang="en-US"/>
        </a:p>
      </dgm:t>
    </dgm:pt>
    <dgm:pt modelId="{14218CD6-4983-4576-A03E-7B6A774CC157}" cxnId="{CCFD37A7-4447-4345-9D7C-F0A36F87A280}" type="sibTrans">
      <dgm:prSet/>
      <dgm:spPr/>
      <dgm:t>
        <a:bodyPr/>
        <a:lstStyle/>
        <a:p>
          <a:endParaRPr lang="zh-CN" altLang="en-US"/>
        </a:p>
      </dgm:t>
    </dgm:pt>
    <dgm:pt modelId="{E91D4F0C-AAED-4C87-9BE3-BF598527DE46}">
      <dgm:prSet phldrT="[文本]"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B6AC399D-38DC-4884-89A7-8BB133CE0E55}" cxnId="{F2AD302C-A58F-4A49-86E6-EEA7097FAB41}" type="parTrans">
      <dgm:prSet/>
      <dgm:spPr/>
      <dgm:t>
        <a:bodyPr/>
        <a:lstStyle/>
        <a:p>
          <a:endParaRPr lang="zh-CN" altLang="en-US"/>
        </a:p>
      </dgm:t>
    </dgm:pt>
    <dgm:pt modelId="{AB18DCF3-9789-44EA-8480-F94B867D1DB0}" cxnId="{F2AD302C-A58F-4A49-86E6-EEA7097FAB41}" type="sibTrans">
      <dgm:prSet/>
      <dgm:spPr/>
      <dgm:t>
        <a:bodyPr/>
        <a:lstStyle/>
        <a:p>
          <a:endParaRPr lang="zh-CN" altLang="en-US"/>
        </a:p>
      </dgm:t>
    </dgm:pt>
    <dgm:pt modelId="{7EE082AC-79CA-4CCC-BB32-E3638AD6DD41}">
      <dgm:prSet phldrT="[文本]"/>
      <dgm:spPr>
        <a:solidFill>
          <a:srgbClr val="92D050"/>
        </a:solidFill>
      </dgm:spPr>
      <dgm:t>
        <a:bodyPr/>
        <a:lstStyle/>
        <a:p>
          <a:r>
            <a:rPr lang="zh-CN" altLang="en-US" dirty="0"/>
            <a:t>标题</a:t>
          </a:r>
        </a:p>
      </dgm:t>
    </dgm:pt>
    <dgm:pt modelId="{478A85B6-1279-4FE3-B3CC-EB4EE8970C1B}" cxnId="{01F145C8-1A71-4B3F-895C-FBDB7FE88B47}" type="parTrans">
      <dgm:prSet/>
      <dgm:spPr/>
      <dgm:t>
        <a:bodyPr/>
        <a:lstStyle/>
        <a:p>
          <a:endParaRPr lang="zh-CN" altLang="en-US"/>
        </a:p>
      </dgm:t>
    </dgm:pt>
    <dgm:pt modelId="{BF3326B2-ABD2-4924-86FB-3D46A8154434}" cxnId="{01F145C8-1A71-4B3F-895C-FBDB7FE88B47}" type="sibTrans">
      <dgm:prSet/>
      <dgm:spPr/>
      <dgm:t>
        <a:bodyPr/>
        <a:lstStyle/>
        <a:p>
          <a:endParaRPr lang="zh-CN" altLang="en-US"/>
        </a:p>
      </dgm:t>
    </dgm:pt>
    <dgm:pt modelId="{46670F50-4F4D-4377-8E52-997BF9A6AD54}">
      <dgm:prSet phldrT="[文本]"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B2D61E24-2A1E-49BD-ADAA-6F50B6EF07FE}" cxnId="{9E8A4F39-CC40-4AF1-8A23-62FF62E1FB68}" type="parTrans">
      <dgm:prSet/>
      <dgm:spPr/>
      <dgm:t>
        <a:bodyPr/>
        <a:lstStyle/>
        <a:p>
          <a:endParaRPr lang="zh-CN" altLang="en-US"/>
        </a:p>
      </dgm:t>
    </dgm:pt>
    <dgm:pt modelId="{45445238-2333-469F-9D7D-7040059096BF}" cxnId="{9E8A4F39-CC40-4AF1-8A23-62FF62E1FB68}" type="sibTrans">
      <dgm:prSet/>
      <dgm:spPr/>
      <dgm:t>
        <a:bodyPr/>
        <a:lstStyle/>
        <a:p>
          <a:endParaRPr lang="zh-CN" altLang="en-US"/>
        </a:p>
      </dgm:t>
    </dgm:pt>
    <dgm:pt modelId="{1A107E4B-2C15-4BAB-B7A6-B8C939C08685}">
      <dgm:prSet phldrT="[文本]"/>
      <dgm:spPr>
        <a:solidFill>
          <a:srgbClr val="92D050"/>
        </a:solidFill>
      </dgm:spPr>
      <dgm:t>
        <a:bodyPr/>
        <a:lstStyle/>
        <a:p>
          <a:r>
            <a:rPr lang="zh-CN" altLang="en-US" dirty="0"/>
            <a:t>标题</a:t>
          </a:r>
        </a:p>
      </dgm:t>
    </dgm:pt>
    <dgm:pt modelId="{791284B2-76E8-4DC2-B337-60D45939CA5B}" cxnId="{7AACA02B-4CE9-4B68-9C64-20EA5B41CBE6}" type="parTrans">
      <dgm:prSet/>
      <dgm:spPr/>
      <dgm:t>
        <a:bodyPr/>
        <a:lstStyle/>
        <a:p>
          <a:endParaRPr lang="zh-CN" altLang="en-US"/>
        </a:p>
      </dgm:t>
    </dgm:pt>
    <dgm:pt modelId="{B1BC960A-C06F-413C-915C-ECE0761B7E43}" cxnId="{7AACA02B-4CE9-4B68-9C64-20EA5B41CBE6}" type="sibTrans">
      <dgm:prSet/>
      <dgm:spPr/>
      <dgm:t>
        <a:bodyPr/>
        <a:lstStyle/>
        <a:p>
          <a:endParaRPr lang="zh-CN" altLang="en-US"/>
        </a:p>
      </dgm:t>
    </dgm:pt>
    <dgm:pt modelId="{131FF91D-D470-432F-94E2-D735249E9031}">
      <dgm:prSet phldrT="[文本]"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43FCD8E8-D99E-4582-891E-1939FE639E7C}" cxnId="{EC04DBA6-0F4C-4A13-8388-5E36FF991B84}" type="parTrans">
      <dgm:prSet/>
      <dgm:spPr/>
      <dgm:t>
        <a:bodyPr/>
        <a:lstStyle/>
        <a:p>
          <a:endParaRPr lang="zh-CN" altLang="en-US"/>
        </a:p>
      </dgm:t>
    </dgm:pt>
    <dgm:pt modelId="{C72CF405-0CD8-41F6-802E-E36DA36B383D}" cxnId="{EC04DBA6-0F4C-4A13-8388-5E36FF991B84}" type="sibTrans">
      <dgm:prSet/>
      <dgm:spPr/>
      <dgm:t>
        <a:bodyPr/>
        <a:lstStyle/>
        <a:p>
          <a:endParaRPr lang="zh-CN" altLang="en-US"/>
        </a:p>
      </dgm:t>
    </dgm:pt>
    <dgm:pt modelId="{B7315D4F-BC73-4036-9F54-F1C55852EB35}">
      <dgm:prSet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36A34EF0-37CB-4E04-9CDB-F4CE11628BC9}" cxnId="{AE0099F7-6D6E-4A2C-AAE4-106A6A2DD38A}" type="parTrans">
      <dgm:prSet/>
      <dgm:spPr/>
      <dgm:t>
        <a:bodyPr/>
        <a:lstStyle/>
        <a:p>
          <a:endParaRPr lang="zh-CN" altLang="en-US"/>
        </a:p>
      </dgm:t>
    </dgm:pt>
    <dgm:pt modelId="{B3642481-EAA8-464C-AB24-6D80BBD78081}" cxnId="{AE0099F7-6D6E-4A2C-AAE4-106A6A2DD38A}" type="sibTrans">
      <dgm:prSet/>
      <dgm:spPr/>
      <dgm:t>
        <a:bodyPr/>
        <a:lstStyle/>
        <a:p>
          <a:endParaRPr lang="zh-CN" altLang="en-US"/>
        </a:p>
      </dgm:t>
    </dgm:pt>
    <dgm:pt modelId="{C1BD7B66-1350-45FE-9D39-5A96E5C4CFBF}">
      <dgm:prSet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93404535-68C8-4389-BF5B-C43C12F36B06}" cxnId="{9973154B-361C-4A9C-B299-26ABC253E97E}" type="parTrans">
      <dgm:prSet/>
      <dgm:spPr/>
      <dgm:t>
        <a:bodyPr/>
        <a:lstStyle/>
        <a:p>
          <a:endParaRPr lang="zh-CN" altLang="en-US"/>
        </a:p>
      </dgm:t>
    </dgm:pt>
    <dgm:pt modelId="{66E5A813-4EAC-4C27-8C98-39317E3E0A6C}" cxnId="{9973154B-361C-4A9C-B299-26ABC253E97E}" type="sibTrans">
      <dgm:prSet/>
      <dgm:spPr/>
      <dgm:t>
        <a:bodyPr/>
        <a:lstStyle/>
        <a:p>
          <a:endParaRPr lang="zh-CN" altLang="en-US"/>
        </a:p>
      </dgm:t>
    </dgm:pt>
    <dgm:pt modelId="{307DA8DE-9B41-4E71-8D68-B5C707DAF184}">
      <dgm:prSet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9A6CE38E-72B5-4E8E-84A4-CAEA4E1FD9E6}" cxnId="{5A93D1E8-DF7A-4E78-A78C-C3BAF06BE12C}" type="parTrans">
      <dgm:prSet/>
      <dgm:spPr/>
      <dgm:t>
        <a:bodyPr/>
        <a:lstStyle/>
        <a:p>
          <a:endParaRPr lang="zh-CN" altLang="en-US"/>
        </a:p>
      </dgm:t>
    </dgm:pt>
    <dgm:pt modelId="{71980686-2EB2-4DA3-854A-F5D4CF610B43}" cxnId="{5A93D1E8-DF7A-4E78-A78C-C3BAF06BE12C}" type="sibTrans">
      <dgm:prSet/>
      <dgm:spPr/>
      <dgm:t>
        <a:bodyPr/>
        <a:lstStyle/>
        <a:p>
          <a:endParaRPr lang="zh-CN" altLang="en-US"/>
        </a:p>
      </dgm:t>
    </dgm:pt>
    <dgm:pt modelId="{720B03E6-4D8D-4314-8B4E-0FAD82CFDFE6}">
      <dgm:prSet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698B7466-D62A-4E31-8048-4936A226E9AB}" cxnId="{06ED5F1B-61BF-4024-8A2B-A0A5E1CA5EE3}" type="parTrans">
      <dgm:prSet/>
      <dgm:spPr/>
      <dgm:t>
        <a:bodyPr/>
        <a:lstStyle/>
        <a:p>
          <a:endParaRPr lang="zh-CN" altLang="en-US"/>
        </a:p>
      </dgm:t>
    </dgm:pt>
    <dgm:pt modelId="{038EDE8A-4ED3-42E9-B1C6-9ABFE8F13037}" cxnId="{06ED5F1B-61BF-4024-8A2B-A0A5E1CA5EE3}" type="sibTrans">
      <dgm:prSet/>
      <dgm:spPr/>
      <dgm:t>
        <a:bodyPr/>
        <a:lstStyle/>
        <a:p>
          <a:endParaRPr lang="zh-CN" altLang="en-US"/>
        </a:p>
      </dgm:t>
    </dgm:pt>
    <dgm:pt modelId="{A572EB43-32DF-4D95-A859-2A1FE5C94B5D}" type="pres">
      <dgm:prSet presAssocID="{ABFF673E-03EC-4303-B392-42AED43BA97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411C63F-119B-4E47-8569-85C3D6329E80}" type="pres">
      <dgm:prSet presAssocID="{ABFF673E-03EC-4303-B392-42AED43BA97B}" presName="children" presStyleCnt="0"/>
      <dgm:spPr/>
    </dgm:pt>
    <dgm:pt modelId="{29729574-904A-4E31-9815-A7032DDB1AC6}" type="pres">
      <dgm:prSet presAssocID="{ABFF673E-03EC-4303-B392-42AED43BA97B}" presName="child1group" presStyleCnt="0"/>
      <dgm:spPr/>
    </dgm:pt>
    <dgm:pt modelId="{5DE03A85-375E-4FA1-B882-D8210CA60861}" type="pres">
      <dgm:prSet presAssocID="{ABFF673E-03EC-4303-B392-42AED43BA97B}" presName="child1" presStyleLbl="bgAcc1" presStyleIdx="0" presStyleCnt="4"/>
      <dgm:spPr/>
      <dgm:t>
        <a:bodyPr/>
        <a:lstStyle/>
        <a:p>
          <a:endParaRPr lang="zh-CN" altLang="en-US"/>
        </a:p>
      </dgm:t>
    </dgm:pt>
    <dgm:pt modelId="{EB8B4350-6A34-4437-AA8A-B8AD208A37E2}" type="pres">
      <dgm:prSet presAssocID="{ABFF673E-03EC-4303-B392-42AED43BA97B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E4F28D9-594C-4E8E-9EE3-0A5A19701C87}" type="pres">
      <dgm:prSet presAssocID="{ABFF673E-03EC-4303-B392-42AED43BA97B}" presName="child2group" presStyleCnt="0"/>
      <dgm:spPr/>
    </dgm:pt>
    <dgm:pt modelId="{E5817FEA-A3A2-4C64-BC41-52B6086D8949}" type="pres">
      <dgm:prSet presAssocID="{ABFF673E-03EC-4303-B392-42AED43BA97B}" presName="child2" presStyleLbl="bgAcc1" presStyleIdx="1" presStyleCnt="4"/>
      <dgm:spPr/>
      <dgm:t>
        <a:bodyPr/>
        <a:lstStyle/>
        <a:p>
          <a:endParaRPr lang="zh-CN" altLang="en-US"/>
        </a:p>
      </dgm:t>
    </dgm:pt>
    <dgm:pt modelId="{A05AAB3C-BD92-46E4-AA4E-30B5AC925304}" type="pres">
      <dgm:prSet presAssocID="{ABFF673E-03EC-4303-B392-42AED43BA97B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814060F-C9C0-41A6-9722-4B994922FA1B}" type="pres">
      <dgm:prSet presAssocID="{ABFF673E-03EC-4303-B392-42AED43BA97B}" presName="child3group" presStyleCnt="0"/>
      <dgm:spPr/>
    </dgm:pt>
    <dgm:pt modelId="{D3D15672-720F-4CF0-90D7-D6D3ED89822F}" type="pres">
      <dgm:prSet presAssocID="{ABFF673E-03EC-4303-B392-42AED43BA97B}" presName="child3" presStyleLbl="bgAcc1" presStyleIdx="2" presStyleCnt="4"/>
      <dgm:spPr/>
      <dgm:t>
        <a:bodyPr/>
        <a:lstStyle/>
        <a:p>
          <a:endParaRPr lang="zh-CN" altLang="en-US"/>
        </a:p>
      </dgm:t>
    </dgm:pt>
    <dgm:pt modelId="{98398D31-E07F-410E-87E8-55B068B69986}" type="pres">
      <dgm:prSet presAssocID="{ABFF673E-03EC-4303-B392-42AED43BA97B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BD548B1-483C-470C-9DE5-3D1363CE0DE2}" type="pres">
      <dgm:prSet presAssocID="{ABFF673E-03EC-4303-B392-42AED43BA97B}" presName="child4group" presStyleCnt="0"/>
      <dgm:spPr/>
    </dgm:pt>
    <dgm:pt modelId="{4F364528-B1C5-494F-9067-FE2A5BD5A6E9}" type="pres">
      <dgm:prSet presAssocID="{ABFF673E-03EC-4303-B392-42AED43BA97B}" presName="child4" presStyleLbl="bgAcc1" presStyleIdx="3" presStyleCnt="4"/>
      <dgm:spPr/>
      <dgm:t>
        <a:bodyPr/>
        <a:lstStyle/>
        <a:p>
          <a:endParaRPr lang="zh-CN" altLang="en-US"/>
        </a:p>
      </dgm:t>
    </dgm:pt>
    <dgm:pt modelId="{030A836F-9D78-4090-BA07-321EDA2080F3}" type="pres">
      <dgm:prSet presAssocID="{ABFF673E-03EC-4303-B392-42AED43BA97B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E71395-695D-4571-93B7-BEB654E9552A}" type="pres">
      <dgm:prSet presAssocID="{ABFF673E-03EC-4303-B392-42AED43BA97B}" presName="childPlaceholder" presStyleCnt="0"/>
      <dgm:spPr/>
    </dgm:pt>
    <dgm:pt modelId="{6380D07B-569C-4913-A8BC-0FD2A2E31375}" type="pres">
      <dgm:prSet presAssocID="{ABFF673E-03EC-4303-B392-42AED43BA97B}" presName="circle" presStyleCnt="0"/>
      <dgm:spPr/>
    </dgm:pt>
    <dgm:pt modelId="{C26E4EEB-44F9-41C2-B01E-C79F53241637}" type="pres">
      <dgm:prSet presAssocID="{ABFF673E-03EC-4303-B392-42AED43BA97B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C5F84B4-DAA2-4EB6-BCC1-AC0BAFFC0FC3}" type="pres">
      <dgm:prSet presAssocID="{ABFF673E-03EC-4303-B392-42AED43BA97B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4CB56C-2011-4ED3-863F-CB797BE2E6E7}" type="pres">
      <dgm:prSet presAssocID="{ABFF673E-03EC-4303-B392-42AED43BA97B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4F8725F-DF68-48AB-B8F4-67966BAC1294}" type="pres">
      <dgm:prSet presAssocID="{ABFF673E-03EC-4303-B392-42AED43BA97B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C3F5DA5-F1E8-4289-94B4-974F677DD2A0}" type="pres">
      <dgm:prSet presAssocID="{ABFF673E-03EC-4303-B392-42AED43BA97B}" presName="quadrantPlaceholder" presStyleCnt="0"/>
      <dgm:spPr/>
    </dgm:pt>
    <dgm:pt modelId="{97482D88-BB82-49F6-AC20-59A04A2FE888}" type="pres">
      <dgm:prSet presAssocID="{ABFF673E-03EC-4303-B392-42AED43BA97B}" presName="center1" presStyleLbl="fgShp" presStyleIdx="0" presStyleCnt="2"/>
      <dgm:spPr>
        <a:solidFill>
          <a:schemeClr val="bg1"/>
        </a:solidFill>
      </dgm:spPr>
    </dgm:pt>
    <dgm:pt modelId="{7FFF1ABC-7694-4DE9-8C95-5308AAF4C44D}" type="pres">
      <dgm:prSet presAssocID="{ABFF673E-03EC-4303-B392-42AED43BA97B}" presName="center2" presStyleLbl="fgShp" presStyleIdx="1" presStyleCnt="2"/>
      <dgm:spPr>
        <a:solidFill>
          <a:schemeClr val="bg1"/>
        </a:solidFill>
      </dgm:spPr>
    </dgm:pt>
  </dgm:ptLst>
  <dgm:cxnLst>
    <dgm:cxn modelId="{CCFD37A7-4447-4345-9D7C-F0A36F87A280}" srcId="{ABFF673E-03EC-4303-B392-42AED43BA97B}" destId="{BFC7FB12-A809-4D78-9728-2870D4024F67}" srcOrd="1" destOrd="0" parTransId="{C040AACE-EBA8-405A-8486-7F751BB64662}" sibTransId="{14218CD6-4983-4576-A03E-7B6A774CC157}"/>
    <dgm:cxn modelId="{F16789C9-DB71-48BA-816F-DC0AC3A5E5F0}" type="presOf" srcId="{131FF91D-D470-432F-94E2-D735249E9031}" destId="{4F364528-B1C5-494F-9067-FE2A5BD5A6E9}" srcOrd="0" destOrd="0" presId="urn:microsoft.com/office/officeart/2005/8/layout/cycle4"/>
    <dgm:cxn modelId="{0B582F3D-D9A5-4A2E-8D2C-C07CBE609599}" type="presOf" srcId="{E91D4F0C-AAED-4C87-9BE3-BF598527DE46}" destId="{A05AAB3C-BD92-46E4-AA4E-30B5AC925304}" srcOrd="1" destOrd="0" presId="urn:microsoft.com/office/officeart/2005/8/layout/cycle4"/>
    <dgm:cxn modelId="{FDD1B811-EEA5-4F3E-93E0-E4923AFAA92A}" type="presOf" srcId="{C8DB446F-CFF0-4ED0-8EB4-BAF953DE59F6}" destId="{EB8B4350-6A34-4437-AA8A-B8AD208A37E2}" srcOrd="1" destOrd="0" presId="urn:microsoft.com/office/officeart/2005/8/layout/cycle4"/>
    <dgm:cxn modelId="{B25345F8-3331-4E7F-9352-9A7FD64F5248}" type="presOf" srcId="{C1BD7B66-1350-45FE-9D39-5A96E5C4CFBF}" destId="{030A836F-9D78-4090-BA07-321EDA2080F3}" srcOrd="1" destOrd="1" presId="urn:microsoft.com/office/officeart/2005/8/layout/cycle4"/>
    <dgm:cxn modelId="{C7CD162F-E054-44E8-A82F-B9FBB3683B28}" type="presOf" srcId="{1A107E4B-2C15-4BAB-B7A6-B8C939C08685}" destId="{F4F8725F-DF68-48AB-B8F4-67966BAC1294}" srcOrd="0" destOrd="0" presId="urn:microsoft.com/office/officeart/2005/8/layout/cycle4"/>
    <dgm:cxn modelId="{6D6A7773-4AFD-4FAD-8B33-55DB59E70341}" type="presOf" srcId="{720B03E6-4D8D-4314-8B4E-0FAD82CFDFE6}" destId="{A05AAB3C-BD92-46E4-AA4E-30B5AC925304}" srcOrd="1" destOrd="1" presId="urn:microsoft.com/office/officeart/2005/8/layout/cycle4"/>
    <dgm:cxn modelId="{CC4C4A27-9AD4-4E49-BEC9-D46D79BD66D3}" type="presOf" srcId="{307DA8DE-9B41-4E71-8D68-B5C707DAF184}" destId="{D3D15672-720F-4CF0-90D7-D6D3ED89822F}" srcOrd="0" destOrd="1" presId="urn:microsoft.com/office/officeart/2005/8/layout/cycle4"/>
    <dgm:cxn modelId="{19B47B7B-5AAC-450B-9E3C-D0A8B67A1472}" srcId="{5127BC73-A7FC-490E-80C9-D1EE710C9183}" destId="{C8DB446F-CFF0-4ED0-8EB4-BAF953DE59F6}" srcOrd="0" destOrd="0" parTransId="{80A53408-FBA6-43DB-A2A1-C4C1FFB61B0F}" sibTransId="{DB5E718D-679F-40CE-BED6-B6CD6C6C8DBD}"/>
    <dgm:cxn modelId="{AE0099F7-6D6E-4A2C-AAE4-106A6A2DD38A}" srcId="{5127BC73-A7FC-490E-80C9-D1EE710C9183}" destId="{B7315D4F-BC73-4036-9F54-F1C55852EB35}" srcOrd="1" destOrd="0" parTransId="{36A34EF0-37CB-4E04-9CDB-F4CE11628BC9}" sibTransId="{B3642481-EAA8-464C-AB24-6D80BBD78081}"/>
    <dgm:cxn modelId="{FC253773-46D6-4C08-8511-22C40386879E}" type="presOf" srcId="{307DA8DE-9B41-4E71-8D68-B5C707DAF184}" destId="{98398D31-E07F-410E-87E8-55B068B69986}" srcOrd="1" destOrd="1" presId="urn:microsoft.com/office/officeart/2005/8/layout/cycle4"/>
    <dgm:cxn modelId="{7AACA02B-4CE9-4B68-9C64-20EA5B41CBE6}" srcId="{ABFF673E-03EC-4303-B392-42AED43BA97B}" destId="{1A107E4B-2C15-4BAB-B7A6-B8C939C08685}" srcOrd="3" destOrd="0" parTransId="{791284B2-76E8-4DC2-B337-60D45939CA5B}" sibTransId="{B1BC960A-C06F-413C-915C-ECE0761B7E43}"/>
    <dgm:cxn modelId="{286BA989-E474-40B7-A9D4-47BDAA126475}" type="presOf" srcId="{ABFF673E-03EC-4303-B392-42AED43BA97B}" destId="{A572EB43-32DF-4D95-A859-2A1FE5C94B5D}" srcOrd="0" destOrd="0" presId="urn:microsoft.com/office/officeart/2005/8/layout/cycle4"/>
    <dgm:cxn modelId="{9E8A4F39-CC40-4AF1-8A23-62FF62E1FB68}" srcId="{7EE082AC-79CA-4CCC-BB32-E3638AD6DD41}" destId="{46670F50-4F4D-4377-8E52-997BF9A6AD54}" srcOrd="0" destOrd="0" parTransId="{B2D61E24-2A1E-49BD-ADAA-6F50B6EF07FE}" sibTransId="{45445238-2333-469F-9D7D-7040059096BF}"/>
    <dgm:cxn modelId="{FDAC6948-62C3-4D5C-8007-CE5E79E031CD}" type="presOf" srcId="{B7315D4F-BC73-4036-9F54-F1C55852EB35}" destId="{5DE03A85-375E-4FA1-B882-D8210CA60861}" srcOrd="0" destOrd="1" presId="urn:microsoft.com/office/officeart/2005/8/layout/cycle4"/>
    <dgm:cxn modelId="{2AE79F54-05E3-4230-A993-DD4CE5C11DE4}" srcId="{ABFF673E-03EC-4303-B392-42AED43BA97B}" destId="{5127BC73-A7FC-490E-80C9-D1EE710C9183}" srcOrd="0" destOrd="0" parTransId="{90BE2614-334D-4175-958E-C601F47EEEAE}" sibTransId="{AD0B55BC-49D3-4F96-A0EC-B2DBB0056362}"/>
    <dgm:cxn modelId="{896EB01D-CEBB-41E4-996C-9BCA9CBDDE2C}" type="presOf" srcId="{C1BD7B66-1350-45FE-9D39-5A96E5C4CFBF}" destId="{4F364528-B1C5-494F-9067-FE2A5BD5A6E9}" srcOrd="0" destOrd="1" presId="urn:microsoft.com/office/officeart/2005/8/layout/cycle4"/>
    <dgm:cxn modelId="{5A93D1E8-DF7A-4E78-A78C-C3BAF06BE12C}" srcId="{7EE082AC-79CA-4CCC-BB32-E3638AD6DD41}" destId="{307DA8DE-9B41-4E71-8D68-B5C707DAF184}" srcOrd="1" destOrd="0" parTransId="{9A6CE38E-72B5-4E8E-84A4-CAEA4E1FD9E6}" sibTransId="{71980686-2EB2-4DA3-854A-F5D4CF610B43}"/>
    <dgm:cxn modelId="{43D0DBAC-C69E-4EF6-AA10-B732E7E958C3}" type="presOf" srcId="{131FF91D-D470-432F-94E2-D735249E9031}" destId="{030A836F-9D78-4090-BA07-321EDA2080F3}" srcOrd="1" destOrd="0" presId="urn:microsoft.com/office/officeart/2005/8/layout/cycle4"/>
    <dgm:cxn modelId="{01F145C8-1A71-4B3F-895C-FBDB7FE88B47}" srcId="{ABFF673E-03EC-4303-B392-42AED43BA97B}" destId="{7EE082AC-79CA-4CCC-BB32-E3638AD6DD41}" srcOrd="2" destOrd="0" parTransId="{478A85B6-1279-4FE3-B3CC-EB4EE8970C1B}" sibTransId="{BF3326B2-ABD2-4924-86FB-3D46A8154434}"/>
    <dgm:cxn modelId="{9973154B-361C-4A9C-B299-26ABC253E97E}" srcId="{1A107E4B-2C15-4BAB-B7A6-B8C939C08685}" destId="{C1BD7B66-1350-45FE-9D39-5A96E5C4CFBF}" srcOrd="1" destOrd="0" parTransId="{93404535-68C8-4389-BF5B-C43C12F36B06}" sibTransId="{66E5A813-4EAC-4C27-8C98-39317E3E0A6C}"/>
    <dgm:cxn modelId="{375C8986-A19F-40BA-8D1E-50B73727E089}" type="presOf" srcId="{5127BC73-A7FC-490E-80C9-D1EE710C9183}" destId="{C26E4EEB-44F9-41C2-B01E-C79F53241637}" srcOrd="0" destOrd="0" presId="urn:microsoft.com/office/officeart/2005/8/layout/cycle4"/>
    <dgm:cxn modelId="{F2AD302C-A58F-4A49-86E6-EEA7097FAB41}" srcId="{BFC7FB12-A809-4D78-9728-2870D4024F67}" destId="{E91D4F0C-AAED-4C87-9BE3-BF598527DE46}" srcOrd="0" destOrd="0" parTransId="{B6AC399D-38DC-4884-89A7-8BB133CE0E55}" sibTransId="{AB18DCF3-9789-44EA-8480-F94B867D1DB0}"/>
    <dgm:cxn modelId="{EFA3B6F3-2361-4E04-925D-53621C37A05A}" type="presOf" srcId="{B7315D4F-BC73-4036-9F54-F1C55852EB35}" destId="{EB8B4350-6A34-4437-AA8A-B8AD208A37E2}" srcOrd="1" destOrd="1" presId="urn:microsoft.com/office/officeart/2005/8/layout/cycle4"/>
    <dgm:cxn modelId="{06ED5F1B-61BF-4024-8A2B-A0A5E1CA5EE3}" srcId="{BFC7FB12-A809-4D78-9728-2870D4024F67}" destId="{720B03E6-4D8D-4314-8B4E-0FAD82CFDFE6}" srcOrd="1" destOrd="0" parTransId="{698B7466-D62A-4E31-8048-4936A226E9AB}" sibTransId="{038EDE8A-4ED3-42E9-B1C6-9ABFE8F13037}"/>
    <dgm:cxn modelId="{0995BAFB-BD51-4EC5-B9B6-0EABD4086A2C}" type="presOf" srcId="{46670F50-4F4D-4377-8E52-997BF9A6AD54}" destId="{D3D15672-720F-4CF0-90D7-D6D3ED89822F}" srcOrd="0" destOrd="0" presId="urn:microsoft.com/office/officeart/2005/8/layout/cycle4"/>
    <dgm:cxn modelId="{152F99D7-623D-4B85-9569-3FE0BBAECCF1}" type="presOf" srcId="{E91D4F0C-AAED-4C87-9BE3-BF598527DE46}" destId="{E5817FEA-A3A2-4C64-BC41-52B6086D8949}" srcOrd="0" destOrd="0" presId="urn:microsoft.com/office/officeart/2005/8/layout/cycle4"/>
    <dgm:cxn modelId="{E0D0B4D9-EDF6-4858-9BA5-9AA2AB8C9F75}" type="presOf" srcId="{BFC7FB12-A809-4D78-9728-2870D4024F67}" destId="{DC5F84B4-DAA2-4EB6-BCC1-AC0BAFFC0FC3}" srcOrd="0" destOrd="0" presId="urn:microsoft.com/office/officeart/2005/8/layout/cycle4"/>
    <dgm:cxn modelId="{2889DC53-8E25-4703-BFA6-C8B9BF1A33A9}" type="presOf" srcId="{7EE082AC-79CA-4CCC-BB32-E3638AD6DD41}" destId="{8A4CB56C-2011-4ED3-863F-CB797BE2E6E7}" srcOrd="0" destOrd="0" presId="urn:microsoft.com/office/officeart/2005/8/layout/cycle4"/>
    <dgm:cxn modelId="{05A29B4C-F501-43F2-A136-CB066469AB92}" type="presOf" srcId="{720B03E6-4D8D-4314-8B4E-0FAD82CFDFE6}" destId="{E5817FEA-A3A2-4C64-BC41-52B6086D8949}" srcOrd="0" destOrd="1" presId="urn:microsoft.com/office/officeart/2005/8/layout/cycle4"/>
    <dgm:cxn modelId="{E73D1EAF-6F4B-41F3-87E1-E21CA7E1E9FF}" type="presOf" srcId="{C8DB446F-CFF0-4ED0-8EB4-BAF953DE59F6}" destId="{5DE03A85-375E-4FA1-B882-D8210CA60861}" srcOrd="0" destOrd="0" presId="urn:microsoft.com/office/officeart/2005/8/layout/cycle4"/>
    <dgm:cxn modelId="{EC04DBA6-0F4C-4A13-8388-5E36FF991B84}" srcId="{1A107E4B-2C15-4BAB-B7A6-B8C939C08685}" destId="{131FF91D-D470-432F-94E2-D735249E9031}" srcOrd="0" destOrd="0" parTransId="{43FCD8E8-D99E-4582-891E-1939FE639E7C}" sibTransId="{C72CF405-0CD8-41F6-802E-E36DA36B383D}"/>
    <dgm:cxn modelId="{8DBE7EF5-D5C3-4087-8817-ABB21B33CDAA}" type="presOf" srcId="{46670F50-4F4D-4377-8E52-997BF9A6AD54}" destId="{98398D31-E07F-410E-87E8-55B068B69986}" srcOrd="1" destOrd="0" presId="urn:microsoft.com/office/officeart/2005/8/layout/cycle4"/>
    <dgm:cxn modelId="{0D3930CA-6914-4A92-AF6C-674025246F11}" type="presParOf" srcId="{A572EB43-32DF-4D95-A859-2A1FE5C94B5D}" destId="{B411C63F-119B-4E47-8569-85C3D6329E80}" srcOrd="0" destOrd="0" presId="urn:microsoft.com/office/officeart/2005/8/layout/cycle4"/>
    <dgm:cxn modelId="{7C24A2E4-3E73-4DFA-8567-F05048E1AA4E}" type="presParOf" srcId="{B411C63F-119B-4E47-8569-85C3D6329E80}" destId="{29729574-904A-4E31-9815-A7032DDB1AC6}" srcOrd="0" destOrd="0" presId="urn:microsoft.com/office/officeart/2005/8/layout/cycle4"/>
    <dgm:cxn modelId="{02DF6C8B-B626-43E0-98EE-EA998A3D378D}" type="presParOf" srcId="{29729574-904A-4E31-9815-A7032DDB1AC6}" destId="{5DE03A85-375E-4FA1-B882-D8210CA60861}" srcOrd="0" destOrd="0" presId="urn:microsoft.com/office/officeart/2005/8/layout/cycle4"/>
    <dgm:cxn modelId="{BB46081A-31E1-4286-B401-3A43ED0DC6BE}" type="presParOf" srcId="{29729574-904A-4E31-9815-A7032DDB1AC6}" destId="{EB8B4350-6A34-4437-AA8A-B8AD208A37E2}" srcOrd="1" destOrd="0" presId="urn:microsoft.com/office/officeart/2005/8/layout/cycle4"/>
    <dgm:cxn modelId="{2D6C9555-049D-4C8B-BA63-F83A638E915B}" type="presParOf" srcId="{B411C63F-119B-4E47-8569-85C3D6329E80}" destId="{AE4F28D9-594C-4E8E-9EE3-0A5A19701C87}" srcOrd="1" destOrd="0" presId="urn:microsoft.com/office/officeart/2005/8/layout/cycle4"/>
    <dgm:cxn modelId="{5B68331C-A041-4EB2-9EC9-BB051EEE5ED0}" type="presParOf" srcId="{AE4F28D9-594C-4E8E-9EE3-0A5A19701C87}" destId="{E5817FEA-A3A2-4C64-BC41-52B6086D8949}" srcOrd="0" destOrd="0" presId="urn:microsoft.com/office/officeart/2005/8/layout/cycle4"/>
    <dgm:cxn modelId="{A05D76E2-39A2-428F-A199-3CCFD9A1B556}" type="presParOf" srcId="{AE4F28D9-594C-4E8E-9EE3-0A5A19701C87}" destId="{A05AAB3C-BD92-46E4-AA4E-30B5AC925304}" srcOrd="1" destOrd="0" presId="urn:microsoft.com/office/officeart/2005/8/layout/cycle4"/>
    <dgm:cxn modelId="{311CBF4E-DA75-47B7-9755-5A9FE3DE50D7}" type="presParOf" srcId="{B411C63F-119B-4E47-8569-85C3D6329E80}" destId="{9814060F-C9C0-41A6-9722-4B994922FA1B}" srcOrd="2" destOrd="0" presId="urn:microsoft.com/office/officeart/2005/8/layout/cycle4"/>
    <dgm:cxn modelId="{EEFF95A6-416C-4063-9D6C-F748493778EB}" type="presParOf" srcId="{9814060F-C9C0-41A6-9722-4B994922FA1B}" destId="{D3D15672-720F-4CF0-90D7-D6D3ED89822F}" srcOrd="0" destOrd="0" presId="urn:microsoft.com/office/officeart/2005/8/layout/cycle4"/>
    <dgm:cxn modelId="{B2CDDB04-982F-41F4-A110-D8736CD33891}" type="presParOf" srcId="{9814060F-C9C0-41A6-9722-4B994922FA1B}" destId="{98398D31-E07F-410E-87E8-55B068B69986}" srcOrd="1" destOrd="0" presId="urn:microsoft.com/office/officeart/2005/8/layout/cycle4"/>
    <dgm:cxn modelId="{3EAC27F9-5CB9-4D54-A6DF-002C29C0F13F}" type="presParOf" srcId="{B411C63F-119B-4E47-8569-85C3D6329E80}" destId="{BBD548B1-483C-470C-9DE5-3D1363CE0DE2}" srcOrd="3" destOrd="0" presId="urn:microsoft.com/office/officeart/2005/8/layout/cycle4"/>
    <dgm:cxn modelId="{9AE81DE4-E14C-40EE-94FE-CECA6F3EE023}" type="presParOf" srcId="{BBD548B1-483C-470C-9DE5-3D1363CE0DE2}" destId="{4F364528-B1C5-494F-9067-FE2A5BD5A6E9}" srcOrd="0" destOrd="0" presId="urn:microsoft.com/office/officeart/2005/8/layout/cycle4"/>
    <dgm:cxn modelId="{84B69F7D-677A-43E1-8F2F-504AD56BFE54}" type="presParOf" srcId="{BBD548B1-483C-470C-9DE5-3D1363CE0DE2}" destId="{030A836F-9D78-4090-BA07-321EDA2080F3}" srcOrd="1" destOrd="0" presId="urn:microsoft.com/office/officeart/2005/8/layout/cycle4"/>
    <dgm:cxn modelId="{B633F434-4446-4013-AC9D-E94B2AE06C8E}" type="presParOf" srcId="{B411C63F-119B-4E47-8569-85C3D6329E80}" destId="{49E71395-695D-4571-93B7-BEB654E9552A}" srcOrd="4" destOrd="0" presId="urn:microsoft.com/office/officeart/2005/8/layout/cycle4"/>
    <dgm:cxn modelId="{BD5B9416-6FCC-40AC-BAB5-F132B4590A6D}" type="presParOf" srcId="{A572EB43-32DF-4D95-A859-2A1FE5C94B5D}" destId="{6380D07B-569C-4913-A8BC-0FD2A2E31375}" srcOrd="1" destOrd="0" presId="urn:microsoft.com/office/officeart/2005/8/layout/cycle4"/>
    <dgm:cxn modelId="{3B790EE4-0D34-46A2-9501-F2E83BBE7195}" type="presParOf" srcId="{6380D07B-569C-4913-A8BC-0FD2A2E31375}" destId="{C26E4EEB-44F9-41C2-B01E-C79F53241637}" srcOrd="0" destOrd="0" presId="urn:microsoft.com/office/officeart/2005/8/layout/cycle4"/>
    <dgm:cxn modelId="{39BB7A7C-E83F-4608-84D4-95969B3213B5}" type="presParOf" srcId="{6380D07B-569C-4913-A8BC-0FD2A2E31375}" destId="{DC5F84B4-DAA2-4EB6-BCC1-AC0BAFFC0FC3}" srcOrd="1" destOrd="0" presId="urn:microsoft.com/office/officeart/2005/8/layout/cycle4"/>
    <dgm:cxn modelId="{6004AFC9-98A1-4828-8C3E-D52EB16F2F31}" type="presParOf" srcId="{6380D07B-569C-4913-A8BC-0FD2A2E31375}" destId="{8A4CB56C-2011-4ED3-863F-CB797BE2E6E7}" srcOrd="2" destOrd="0" presId="urn:microsoft.com/office/officeart/2005/8/layout/cycle4"/>
    <dgm:cxn modelId="{8905558A-1C1E-43F1-8801-7BC129289C2C}" type="presParOf" srcId="{6380D07B-569C-4913-A8BC-0FD2A2E31375}" destId="{F4F8725F-DF68-48AB-B8F4-67966BAC1294}" srcOrd="3" destOrd="0" presId="urn:microsoft.com/office/officeart/2005/8/layout/cycle4"/>
    <dgm:cxn modelId="{317210B8-1F0D-45D8-84BE-BABC4E25BDD3}" type="presParOf" srcId="{6380D07B-569C-4913-A8BC-0FD2A2E31375}" destId="{CC3F5DA5-F1E8-4289-94B4-974F677DD2A0}" srcOrd="4" destOrd="0" presId="urn:microsoft.com/office/officeart/2005/8/layout/cycle4"/>
    <dgm:cxn modelId="{1E1EE6FC-D9D2-4A3D-BE98-F36E8B97D1F0}" type="presParOf" srcId="{A572EB43-32DF-4D95-A859-2A1FE5C94B5D}" destId="{97482D88-BB82-49F6-AC20-59A04A2FE888}" srcOrd="2" destOrd="0" presId="urn:microsoft.com/office/officeart/2005/8/layout/cycle4"/>
    <dgm:cxn modelId="{A315FBDE-C5BB-4680-81B2-71DE272E9F8B}" type="presParOf" srcId="{A572EB43-32DF-4D95-A859-2A1FE5C94B5D}" destId="{7FFF1ABC-7694-4DE9-8C95-5308AAF4C44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D6D8CE-F2BF-4768-8F1A-87D57A576C49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1414ABE7-8B7D-4286-AA92-E1C60846F654}">
      <dgm:prSet phldrT="[文本]"/>
      <dgm:spPr>
        <a:solidFill>
          <a:srgbClr val="00B050"/>
        </a:solidFill>
      </dgm:spPr>
      <dgm:t>
        <a:bodyPr/>
        <a:lstStyle/>
        <a:p>
          <a:r>
            <a:rPr lang="en-US" altLang="zh-CN" dirty="0"/>
            <a:t> </a:t>
          </a:r>
          <a:endParaRPr lang="zh-CN" altLang="en-US" dirty="0"/>
        </a:p>
      </dgm:t>
    </dgm:pt>
    <dgm:pt modelId="{14D5F2E2-5DD4-4435-85E0-93A81275980D}" cxnId="{C0D01DFA-8BEE-4887-B450-D2F9E829CC27}" type="parTrans">
      <dgm:prSet/>
      <dgm:spPr/>
      <dgm:t>
        <a:bodyPr/>
        <a:lstStyle/>
        <a:p>
          <a:endParaRPr lang="zh-CN" altLang="en-US"/>
        </a:p>
      </dgm:t>
    </dgm:pt>
    <dgm:pt modelId="{DDABE6F7-5596-45B0-8A02-3C94226ABCC0}" cxnId="{C0D01DFA-8BEE-4887-B450-D2F9E829CC27}" type="sibTrans">
      <dgm:prSet/>
      <dgm:spPr/>
      <dgm:t>
        <a:bodyPr/>
        <a:lstStyle/>
        <a:p>
          <a:endParaRPr lang="zh-CN" altLang="en-US"/>
        </a:p>
      </dgm:t>
    </dgm:pt>
    <dgm:pt modelId="{93322E8E-C6D4-4D20-AAA5-BD449E2CD275}">
      <dgm:prSet phldrT="[文本]"/>
      <dgm:spPr>
        <a:solidFill>
          <a:srgbClr val="92D050"/>
        </a:solidFill>
      </dgm:spPr>
      <dgm:t>
        <a:bodyPr/>
        <a:lstStyle/>
        <a:p>
          <a:r>
            <a:rPr lang="en-US" altLang="zh-CN" dirty="0"/>
            <a:t> </a:t>
          </a:r>
          <a:endParaRPr lang="zh-CN" altLang="en-US" dirty="0"/>
        </a:p>
      </dgm:t>
    </dgm:pt>
    <dgm:pt modelId="{3D6C2A22-1BBC-464D-8080-F1047EC25917}" cxnId="{09940EC2-BE3F-4FB6-AD6F-7354C4275EC8}" type="parTrans">
      <dgm:prSet/>
      <dgm:spPr/>
      <dgm:t>
        <a:bodyPr/>
        <a:lstStyle/>
        <a:p>
          <a:endParaRPr lang="zh-CN" altLang="en-US"/>
        </a:p>
      </dgm:t>
    </dgm:pt>
    <dgm:pt modelId="{194F78F8-703C-4CB5-BBCA-39053BDB5571}" cxnId="{09940EC2-BE3F-4FB6-AD6F-7354C4275EC8}" type="sibTrans">
      <dgm:prSet/>
      <dgm:spPr/>
      <dgm:t>
        <a:bodyPr/>
        <a:lstStyle/>
        <a:p>
          <a:endParaRPr lang="zh-CN" altLang="en-US"/>
        </a:p>
      </dgm:t>
    </dgm:pt>
    <dgm:pt modelId="{9EF44994-00DE-4494-9A72-102F7D53066F}">
      <dgm:prSet phldrT="[文本]"/>
      <dgm:spPr>
        <a:solidFill>
          <a:srgbClr val="AADF35"/>
        </a:solidFill>
      </dgm:spPr>
      <dgm:t>
        <a:bodyPr/>
        <a:lstStyle/>
        <a:p>
          <a:r>
            <a:rPr lang="en-US" altLang="zh-CN" dirty="0"/>
            <a:t> </a:t>
          </a:r>
          <a:endParaRPr lang="zh-CN" altLang="en-US" dirty="0"/>
        </a:p>
      </dgm:t>
    </dgm:pt>
    <dgm:pt modelId="{F6B490FA-11E0-4558-8485-6F3FC9AE5834}" cxnId="{16A9BBA9-432D-4256-B170-6C0F1DA63ACE}" type="parTrans">
      <dgm:prSet/>
      <dgm:spPr/>
      <dgm:t>
        <a:bodyPr/>
        <a:lstStyle/>
        <a:p>
          <a:endParaRPr lang="zh-CN" altLang="en-US"/>
        </a:p>
      </dgm:t>
    </dgm:pt>
    <dgm:pt modelId="{A4769EB4-9BE0-4B29-9DDD-A75E5FACC580}" cxnId="{16A9BBA9-432D-4256-B170-6C0F1DA63ACE}" type="sibTrans">
      <dgm:prSet/>
      <dgm:spPr/>
      <dgm:t>
        <a:bodyPr/>
        <a:lstStyle/>
        <a:p>
          <a:endParaRPr lang="zh-CN" altLang="en-US"/>
        </a:p>
      </dgm:t>
    </dgm:pt>
    <dgm:pt modelId="{5728A716-0A9D-4C5F-A1DB-9510C5EAC94C}" type="pres">
      <dgm:prSet presAssocID="{B4D6D8CE-F2BF-4768-8F1A-87D57A576C49}" presName="Name0" presStyleCnt="0">
        <dgm:presLayoutVars>
          <dgm:dir/>
          <dgm:animLvl val="lvl"/>
          <dgm:resizeHandles val="exact"/>
        </dgm:presLayoutVars>
      </dgm:prSet>
      <dgm:spPr/>
    </dgm:pt>
    <dgm:pt modelId="{CB47328B-A65F-4FE7-AC7F-00A0F0AA4279}" type="pres">
      <dgm:prSet presAssocID="{1414ABE7-8B7D-4286-AA92-E1C60846F654}" presName="Name8" presStyleCnt="0"/>
      <dgm:spPr/>
    </dgm:pt>
    <dgm:pt modelId="{3F722102-DE03-42C1-A45F-DC73DA932A79}" type="pres">
      <dgm:prSet presAssocID="{1414ABE7-8B7D-4286-AA92-E1C60846F654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8567C67-A685-4D4D-91FE-C30BCC03F744}" type="pres">
      <dgm:prSet presAssocID="{1414ABE7-8B7D-4286-AA92-E1C60846F65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CDE4152-BA75-4E08-82FD-C4EDAD97EEFB}" type="pres">
      <dgm:prSet presAssocID="{93322E8E-C6D4-4D20-AAA5-BD449E2CD275}" presName="Name8" presStyleCnt="0"/>
      <dgm:spPr/>
    </dgm:pt>
    <dgm:pt modelId="{3594C8C0-9863-429A-A0B7-22AC3730E874}" type="pres">
      <dgm:prSet presAssocID="{93322E8E-C6D4-4D20-AAA5-BD449E2CD275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635C169-9304-4C2B-9AB4-948B35BF1937}" type="pres">
      <dgm:prSet presAssocID="{93322E8E-C6D4-4D20-AAA5-BD449E2CD27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3666F21-4A0C-426A-B641-BAA242E15EDF}" type="pres">
      <dgm:prSet presAssocID="{9EF44994-00DE-4494-9A72-102F7D53066F}" presName="Name8" presStyleCnt="0"/>
      <dgm:spPr/>
    </dgm:pt>
    <dgm:pt modelId="{ECECD1C4-7291-4E75-8081-973A871C7832}" type="pres">
      <dgm:prSet presAssocID="{9EF44994-00DE-4494-9A72-102F7D53066F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0D5A9B1-D937-47AE-BA6C-8857E57DDAF2}" type="pres">
      <dgm:prSet presAssocID="{9EF44994-00DE-4494-9A72-102F7D53066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39DB1AB-71E4-4C06-A9AE-CE493431D8A0}" type="presOf" srcId="{93322E8E-C6D4-4D20-AAA5-BD449E2CD275}" destId="{3594C8C0-9863-429A-A0B7-22AC3730E874}" srcOrd="0" destOrd="0" presId="urn:microsoft.com/office/officeart/2005/8/layout/pyramid3"/>
    <dgm:cxn modelId="{C0D01DFA-8BEE-4887-B450-D2F9E829CC27}" srcId="{B4D6D8CE-F2BF-4768-8F1A-87D57A576C49}" destId="{1414ABE7-8B7D-4286-AA92-E1C60846F654}" srcOrd="0" destOrd="0" parTransId="{14D5F2E2-5DD4-4435-85E0-93A81275980D}" sibTransId="{DDABE6F7-5596-45B0-8A02-3C94226ABCC0}"/>
    <dgm:cxn modelId="{86EB183B-AC3B-4334-A072-4D91AEB6085C}" type="presOf" srcId="{93322E8E-C6D4-4D20-AAA5-BD449E2CD275}" destId="{F635C169-9304-4C2B-9AB4-948B35BF1937}" srcOrd="1" destOrd="0" presId="urn:microsoft.com/office/officeart/2005/8/layout/pyramid3"/>
    <dgm:cxn modelId="{E830786A-2833-4BCD-A202-18AAAFC5C766}" type="presOf" srcId="{9EF44994-00DE-4494-9A72-102F7D53066F}" destId="{40D5A9B1-D937-47AE-BA6C-8857E57DDAF2}" srcOrd="1" destOrd="0" presId="urn:microsoft.com/office/officeart/2005/8/layout/pyramid3"/>
    <dgm:cxn modelId="{3B2203E0-54DA-4B3F-A38C-8333890969F6}" type="presOf" srcId="{1414ABE7-8B7D-4286-AA92-E1C60846F654}" destId="{3F722102-DE03-42C1-A45F-DC73DA932A79}" srcOrd="0" destOrd="0" presId="urn:microsoft.com/office/officeart/2005/8/layout/pyramid3"/>
    <dgm:cxn modelId="{7C2A83ED-8B3D-44BD-B03A-A81B425FFAC3}" type="presOf" srcId="{9EF44994-00DE-4494-9A72-102F7D53066F}" destId="{ECECD1C4-7291-4E75-8081-973A871C7832}" srcOrd="0" destOrd="0" presId="urn:microsoft.com/office/officeart/2005/8/layout/pyramid3"/>
    <dgm:cxn modelId="{84F1CCFF-09B7-4F07-836F-4F5B8372424F}" type="presOf" srcId="{1414ABE7-8B7D-4286-AA92-E1C60846F654}" destId="{E8567C67-A685-4D4D-91FE-C30BCC03F744}" srcOrd="1" destOrd="0" presId="urn:microsoft.com/office/officeart/2005/8/layout/pyramid3"/>
    <dgm:cxn modelId="{DE013290-532D-4A94-904F-964FEACE78A5}" type="presOf" srcId="{B4D6D8CE-F2BF-4768-8F1A-87D57A576C49}" destId="{5728A716-0A9D-4C5F-A1DB-9510C5EAC94C}" srcOrd="0" destOrd="0" presId="urn:microsoft.com/office/officeart/2005/8/layout/pyramid3"/>
    <dgm:cxn modelId="{16A9BBA9-432D-4256-B170-6C0F1DA63ACE}" srcId="{B4D6D8CE-F2BF-4768-8F1A-87D57A576C49}" destId="{9EF44994-00DE-4494-9A72-102F7D53066F}" srcOrd="2" destOrd="0" parTransId="{F6B490FA-11E0-4558-8485-6F3FC9AE5834}" sibTransId="{A4769EB4-9BE0-4B29-9DDD-A75E5FACC580}"/>
    <dgm:cxn modelId="{09940EC2-BE3F-4FB6-AD6F-7354C4275EC8}" srcId="{B4D6D8CE-F2BF-4768-8F1A-87D57A576C49}" destId="{93322E8E-C6D4-4D20-AAA5-BD449E2CD275}" srcOrd="1" destOrd="0" parTransId="{3D6C2A22-1BBC-464D-8080-F1047EC25917}" sibTransId="{194F78F8-703C-4CB5-BBCA-39053BDB5571}"/>
    <dgm:cxn modelId="{0AD541D9-86E0-469F-9C90-5311000D1993}" type="presParOf" srcId="{5728A716-0A9D-4C5F-A1DB-9510C5EAC94C}" destId="{CB47328B-A65F-4FE7-AC7F-00A0F0AA4279}" srcOrd="0" destOrd="0" presId="urn:microsoft.com/office/officeart/2005/8/layout/pyramid3"/>
    <dgm:cxn modelId="{C565AC30-5AE8-4CE8-A5AF-AFAA67692C00}" type="presParOf" srcId="{CB47328B-A65F-4FE7-AC7F-00A0F0AA4279}" destId="{3F722102-DE03-42C1-A45F-DC73DA932A79}" srcOrd="0" destOrd="0" presId="urn:microsoft.com/office/officeart/2005/8/layout/pyramid3"/>
    <dgm:cxn modelId="{184DDFE6-B105-41C2-8496-1D1DF5C50B51}" type="presParOf" srcId="{CB47328B-A65F-4FE7-AC7F-00A0F0AA4279}" destId="{E8567C67-A685-4D4D-91FE-C30BCC03F744}" srcOrd="1" destOrd="0" presId="urn:microsoft.com/office/officeart/2005/8/layout/pyramid3"/>
    <dgm:cxn modelId="{89BB3957-F491-45F8-A822-3FA69994CC79}" type="presParOf" srcId="{5728A716-0A9D-4C5F-A1DB-9510C5EAC94C}" destId="{FCDE4152-BA75-4E08-82FD-C4EDAD97EEFB}" srcOrd="1" destOrd="0" presId="urn:microsoft.com/office/officeart/2005/8/layout/pyramid3"/>
    <dgm:cxn modelId="{DFFAD3FE-9BCD-41B9-B5A6-89A947DD2854}" type="presParOf" srcId="{FCDE4152-BA75-4E08-82FD-C4EDAD97EEFB}" destId="{3594C8C0-9863-429A-A0B7-22AC3730E874}" srcOrd="0" destOrd="0" presId="urn:microsoft.com/office/officeart/2005/8/layout/pyramid3"/>
    <dgm:cxn modelId="{A9B4C731-40CF-4003-9AE3-85CABF54BC62}" type="presParOf" srcId="{FCDE4152-BA75-4E08-82FD-C4EDAD97EEFB}" destId="{F635C169-9304-4C2B-9AB4-948B35BF1937}" srcOrd="1" destOrd="0" presId="urn:microsoft.com/office/officeart/2005/8/layout/pyramid3"/>
    <dgm:cxn modelId="{BFA9BFF4-9E74-4EEA-8CE4-FE949BD9073B}" type="presParOf" srcId="{5728A716-0A9D-4C5F-A1DB-9510C5EAC94C}" destId="{33666F21-4A0C-426A-B641-BAA242E15EDF}" srcOrd="2" destOrd="0" presId="urn:microsoft.com/office/officeart/2005/8/layout/pyramid3"/>
    <dgm:cxn modelId="{BFCF47F3-BEE4-4FE9-9B11-B407654D3977}" type="presParOf" srcId="{33666F21-4A0C-426A-B641-BAA242E15EDF}" destId="{ECECD1C4-7291-4E75-8081-973A871C7832}" srcOrd="0" destOrd="0" presId="urn:microsoft.com/office/officeart/2005/8/layout/pyramid3"/>
    <dgm:cxn modelId="{C08B8A10-173E-4A87-BC4A-97C57791242E}" type="presParOf" srcId="{33666F21-4A0C-426A-B641-BAA242E15EDF}" destId="{40D5A9B1-D937-47AE-BA6C-8857E57DDAF2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15672-720F-4CF0-90D7-D6D3ED89822F}">
      <dsp:nvSpPr>
        <dsp:cNvPr id="0" name=""/>
        <dsp:cNvSpPr/>
      </dsp:nvSpPr>
      <dsp:spPr>
        <a:xfrm>
          <a:off x="3218469" y="2415627"/>
          <a:ext cx="1754882" cy="11367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sz="1200" kern="1200" dirty="0"/>
        </a:p>
      </dsp:txBody>
      <dsp:txXfrm>
        <a:off x="3769905" y="2724790"/>
        <a:ext cx="1178475" cy="802632"/>
      </dsp:txXfrm>
    </dsp:sp>
    <dsp:sp modelId="{4F364528-B1C5-494F-9067-FE2A5BD5A6E9}">
      <dsp:nvSpPr>
        <dsp:cNvPr id="0" name=""/>
        <dsp:cNvSpPr/>
      </dsp:nvSpPr>
      <dsp:spPr>
        <a:xfrm>
          <a:off x="355239" y="2415627"/>
          <a:ext cx="1754882" cy="11367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sz="1200" kern="1200" dirty="0"/>
        </a:p>
      </dsp:txBody>
      <dsp:txXfrm>
        <a:off x="380210" y="2724790"/>
        <a:ext cx="1178475" cy="802632"/>
      </dsp:txXfrm>
    </dsp:sp>
    <dsp:sp modelId="{E5817FEA-A3A2-4C64-BC41-52B6086D8949}">
      <dsp:nvSpPr>
        <dsp:cNvPr id="0" name=""/>
        <dsp:cNvSpPr/>
      </dsp:nvSpPr>
      <dsp:spPr>
        <a:xfrm>
          <a:off x="3218469" y="0"/>
          <a:ext cx="1754882" cy="11367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sz="1200" kern="1200" dirty="0"/>
        </a:p>
      </dsp:txBody>
      <dsp:txXfrm>
        <a:off x="3769905" y="24971"/>
        <a:ext cx="1178475" cy="802632"/>
      </dsp:txXfrm>
    </dsp:sp>
    <dsp:sp modelId="{5DE03A85-375E-4FA1-B882-D8210CA60861}">
      <dsp:nvSpPr>
        <dsp:cNvPr id="0" name=""/>
        <dsp:cNvSpPr/>
      </dsp:nvSpPr>
      <dsp:spPr>
        <a:xfrm>
          <a:off x="355239" y="0"/>
          <a:ext cx="1754882" cy="11367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sz="1200" kern="1200" dirty="0"/>
        </a:p>
      </dsp:txBody>
      <dsp:txXfrm>
        <a:off x="380210" y="24971"/>
        <a:ext cx="1178475" cy="802632"/>
      </dsp:txXfrm>
    </dsp:sp>
    <dsp:sp modelId="{C26E4EEB-44F9-41C2-B01E-C79F53241637}">
      <dsp:nvSpPr>
        <dsp:cNvPr id="0" name=""/>
        <dsp:cNvSpPr/>
      </dsp:nvSpPr>
      <dsp:spPr>
        <a:xfrm>
          <a:off x="1090585" y="202486"/>
          <a:ext cx="1538186" cy="1538186"/>
        </a:xfrm>
        <a:prstGeom prst="pieWedg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/>
            <a:t>标题</a:t>
          </a:r>
        </a:p>
      </dsp:txBody>
      <dsp:txXfrm>
        <a:off x="1541109" y="653010"/>
        <a:ext cx="1087662" cy="1087662"/>
      </dsp:txXfrm>
    </dsp:sp>
    <dsp:sp modelId="{DC5F84B4-DAA2-4EB6-BCC1-AC0BAFFC0FC3}">
      <dsp:nvSpPr>
        <dsp:cNvPr id="0" name=""/>
        <dsp:cNvSpPr/>
      </dsp:nvSpPr>
      <dsp:spPr>
        <a:xfrm rot="5400000">
          <a:off x="2699819" y="202486"/>
          <a:ext cx="1538186" cy="1538186"/>
        </a:xfrm>
        <a:prstGeom prst="pieWedg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/>
            <a:t>标题</a:t>
          </a:r>
        </a:p>
      </dsp:txBody>
      <dsp:txXfrm rot="-5400000">
        <a:off x="2699819" y="653010"/>
        <a:ext cx="1087662" cy="1087662"/>
      </dsp:txXfrm>
    </dsp:sp>
    <dsp:sp modelId="{8A4CB56C-2011-4ED3-863F-CB797BE2E6E7}">
      <dsp:nvSpPr>
        <dsp:cNvPr id="0" name=""/>
        <dsp:cNvSpPr/>
      </dsp:nvSpPr>
      <dsp:spPr>
        <a:xfrm rot="10800000">
          <a:off x="2699819" y="1811720"/>
          <a:ext cx="1538186" cy="1538186"/>
        </a:xfrm>
        <a:prstGeom prst="pieWedg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/>
            <a:t>标题</a:t>
          </a:r>
        </a:p>
      </dsp:txBody>
      <dsp:txXfrm rot="10800000">
        <a:off x="2699819" y="1811720"/>
        <a:ext cx="1087662" cy="1087662"/>
      </dsp:txXfrm>
    </dsp:sp>
    <dsp:sp modelId="{F4F8725F-DF68-48AB-B8F4-67966BAC1294}">
      <dsp:nvSpPr>
        <dsp:cNvPr id="0" name=""/>
        <dsp:cNvSpPr/>
      </dsp:nvSpPr>
      <dsp:spPr>
        <a:xfrm rot="16200000">
          <a:off x="1090585" y="1811720"/>
          <a:ext cx="1538186" cy="1538186"/>
        </a:xfrm>
        <a:prstGeom prst="pieWedg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700" kern="1200" dirty="0"/>
            <a:t>标题</a:t>
          </a:r>
        </a:p>
      </dsp:txBody>
      <dsp:txXfrm rot="5400000">
        <a:off x="1541109" y="1811720"/>
        <a:ext cx="1087662" cy="1087662"/>
      </dsp:txXfrm>
    </dsp:sp>
    <dsp:sp modelId="{97482D88-BB82-49F6-AC20-59A04A2FE888}">
      <dsp:nvSpPr>
        <dsp:cNvPr id="0" name=""/>
        <dsp:cNvSpPr/>
      </dsp:nvSpPr>
      <dsp:spPr>
        <a:xfrm>
          <a:off x="2398754" y="1456481"/>
          <a:ext cx="531082" cy="461811"/>
        </a:xfrm>
        <a:prstGeom prst="circularArrow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FF1ABC-7694-4DE9-8C95-5308AAF4C44D}">
      <dsp:nvSpPr>
        <dsp:cNvPr id="0" name=""/>
        <dsp:cNvSpPr/>
      </dsp:nvSpPr>
      <dsp:spPr>
        <a:xfrm rot="10800000">
          <a:off x="2398754" y="1634101"/>
          <a:ext cx="531082" cy="461811"/>
        </a:xfrm>
        <a:prstGeom prst="circularArrow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722102-DE03-42C1-A45F-DC73DA932A79}">
      <dsp:nvSpPr>
        <dsp:cNvPr id="0" name=""/>
        <dsp:cNvSpPr/>
      </dsp:nvSpPr>
      <dsp:spPr>
        <a:xfrm rot="10800000">
          <a:off x="0" y="0"/>
          <a:ext cx="3672408" cy="816090"/>
        </a:xfrm>
        <a:prstGeom prst="trapezoid">
          <a:avLst>
            <a:gd name="adj" fmla="val 75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4900" kern="1200" dirty="0"/>
            <a:t> </a:t>
          </a:r>
          <a:endParaRPr lang="zh-CN" altLang="en-US" sz="4900" kern="1200" dirty="0"/>
        </a:p>
      </dsp:txBody>
      <dsp:txXfrm rot="-10800000">
        <a:off x="642671" y="0"/>
        <a:ext cx="2387065" cy="816090"/>
      </dsp:txXfrm>
    </dsp:sp>
    <dsp:sp modelId="{3594C8C0-9863-429A-A0B7-22AC3730E874}">
      <dsp:nvSpPr>
        <dsp:cNvPr id="0" name=""/>
        <dsp:cNvSpPr/>
      </dsp:nvSpPr>
      <dsp:spPr>
        <a:xfrm rot="10800000">
          <a:off x="612068" y="816090"/>
          <a:ext cx="2448272" cy="816090"/>
        </a:xfrm>
        <a:prstGeom prst="trapezoid">
          <a:avLst>
            <a:gd name="adj" fmla="val 75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4900" kern="1200" dirty="0"/>
            <a:t> </a:t>
          </a:r>
          <a:endParaRPr lang="zh-CN" altLang="en-US" sz="4900" kern="1200" dirty="0"/>
        </a:p>
      </dsp:txBody>
      <dsp:txXfrm rot="-10800000">
        <a:off x="1040515" y="816090"/>
        <a:ext cx="1591376" cy="816090"/>
      </dsp:txXfrm>
    </dsp:sp>
    <dsp:sp modelId="{ECECD1C4-7291-4E75-8081-973A871C7832}">
      <dsp:nvSpPr>
        <dsp:cNvPr id="0" name=""/>
        <dsp:cNvSpPr/>
      </dsp:nvSpPr>
      <dsp:spPr>
        <a:xfrm rot="10800000">
          <a:off x="1224136" y="1632181"/>
          <a:ext cx="1224136" cy="816090"/>
        </a:xfrm>
        <a:prstGeom prst="trapezoid">
          <a:avLst>
            <a:gd name="adj" fmla="val 75000"/>
          </a:avLst>
        </a:prstGeom>
        <a:solidFill>
          <a:srgbClr val="AADF3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4900" kern="1200" dirty="0"/>
            <a:t> </a:t>
          </a:r>
          <a:endParaRPr lang="zh-CN" altLang="en-US" sz="4900" kern="1200" dirty="0"/>
        </a:p>
      </dsp:txBody>
      <dsp:txXfrm rot="-10800000">
        <a:off x="1224136" y="1632181"/>
        <a:ext cx="1224136" cy="816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type="pieWedge" r:blip="" rot="90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type="pieWedge" r:blip="" rot="90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type="pieWedge" r:blip="" rot="180">
                  <dgm:adjLst/>
                </dgm:shape>
              </dgm:if>
              <dgm:else name="Name40">
                <dgm:shape xmlns:r="http://schemas.openxmlformats.org/officeDocument/2006/relationships" type="pieWedge" r:blip="" rot="270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type="pieWedge" r:blip="" rot="270">
                  <dgm:adjLst/>
                </dgm:shape>
              </dgm:if>
              <dgm:else name="Name43">
                <dgm:shape xmlns:r="http://schemas.openxmlformats.org/officeDocument/2006/relationships" type="pieWedge" r:blip="" rot="180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type="leftCircularArrow" r:blip="" rot="180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type="circularArrow" r:blip="" rot="180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T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T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759C2-C1BA-4910-A5D8-7FA7270094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4507B-EE8E-4FD0-9D76-6E28399E872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FFCF0-DD59-4612-9D71-417719DC03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AA1E2-0BCB-498F-B666-E5E40D25323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AF72C-DB1A-45F9-95C8-5906362341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F99FBA28-409A-4905-9E7E-8089CBB7CD6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2F313-D051-4284-95AD-6163FA1286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38E41-6C6D-4B56-860F-2B48E12736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5AA25-83E5-4DE0-929C-E48B54D0E0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F00E3-84AE-4C74-9370-0C5407C967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946E-B064-4211-A11D-E702AF025A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CCD5-501B-4F30-908A-642832F21398}" type="slidenum">
              <a:rPr lang="zh-CN" altLang="en-US" smtClean="0"/>
            </a:fld>
            <a:endParaRPr lang="zh-CN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3941058" y="23228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946E-B064-4211-A11D-E702AF025A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CCD5-501B-4F30-908A-642832F21398}" type="slidenum">
              <a:rPr lang="zh-CN" altLang="en-US" smtClean="0"/>
            </a:fld>
            <a:endParaRPr lang="zh-CN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4103948" y="248543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946E-B064-4211-A11D-E702AF025A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CCD5-501B-4F30-908A-642832F21398}" type="slidenum">
              <a:rPr lang="zh-CN" altLang="en-US" smtClean="0"/>
            </a:fld>
            <a:endParaRPr lang="zh-CN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4221371" y="248543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946E-B064-4211-A11D-E702AF025A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CCD5-501B-4F30-908A-642832F21398}" type="slidenum">
              <a:rPr lang="zh-CN" altLang="en-US" smtClean="0"/>
            </a:fld>
            <a:endParaRPr lang="zh-CN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4210362" y="248543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endParaRPr lang="zh-CN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925" y="0"/>
            <a:ext cx="9146672" cy="5145088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8" Type="http://schemas.openxmlformats.org/officeDocument/2006/relationships/theme" Target="../theme/theme1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BF030-126A-44E1-A291-CE0450786A5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91CF7-6230-429B-A18C-78A12BF27C2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8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0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00512170.jpg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8" b="6075"/>
          <a:stretch>
            <a:fillRect/>
          </a:stretch>
        </p:blipFill>
        <p:spPr>
          <a:xfrm>
            <a:off x="-508" y="0"/>
            <a:ext cx="9181020" cy="544105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08520" y="0"/>
            <a:ext cx="9289032" cy="545286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92D050"/>
              </a:solidFill>
            </a:endParaRPr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1187624" y="2068488"/>
            <a:ext cx="6912767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5400" b="1" cap="all" dirty="0" smtClean="0">
                <a:solidFill>
                  <a:srgbClr val="6D9B3B"/>
                </a:solidFill>
                <a:cs typeface="Arial" panose="020B0604020202020204" pitchFamily="34" charset="0"/>
              </a:rPr>
              <a:t>清新草地婚礼策划模板</a:t>
            </a:r>
            <a:endParaRPr lang="en-US" altLang="zh-CN" sz="5400" b="1" cap="all" dirty="0">
              <a:solidFill>
                <a:srgbClr val="6D9B3B"/>
              </a:solidFill>
              <a:cs typeface="Arial" panose="020B0604020202020204" pitchFamily="34" charset="0"/>
            </a:endParaRPr>
          </a:p>
        </p:txBody>
      </p:sp>
      <p:sp>
        <p:nvSpPr>
          <p:cNvPr id="6" name="原创设计师QQ598969553                 _16"/>
          <p:cNvSpPr txBox="1"/>
          <p:nvPr/>
        </p:nvSpPr>
        <p:spPr>
          <a:xfrm>
            <a:off x="3023828" y="2896580"/>
            <a:ext cx="3204356" cy="345440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200" b="1" dirty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我爱你给你创意和灵感</a:t>
            </a:r>
            <a:endParaRPr lang="en-US" altLang="zh-CN" sz="1200" b="1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750185" y="1060450"/>
            <a:ext cx="3940810" cy="9232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en-US" altLang="zh-CN" sz="6000" cap="all" dirty="0" smtClean="0">
                <a:solidFill>
                  <a:srgbClr val="6D9B3B"/>
                </a:solidFill>
                <a:latin typeface="Agency FB" panose="020B0503020202020204" pitchFamily="34" charset="0"/>
                <a:ea typeface="方正姚体" panose="02010601030101010101" pitchFamily="2" charset="-122"/>
                <a:cs typeface="Arial" panose="020B0604020202020204" pitchFamily="34" charset="0"/>
              </a:rPr>
              <a:t>sweet</a:t>
            </a:r>
            <a:endParaRPr lang="en-US" altLang="zh-CN" sz="6000" cap="all" dirty="0">
              <a:solidFill>
                <a:srgbClr val="6D9B3B"/>
              </a:solidFill>
              <a:latin typeface="Agency FB" panose="020B0503020202020204" pitchFamily="34" charset="0"/>
              <a:ea typeface="方正姚体" panose="02010601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文本框 5"/>
          <p:cNvSpPr txBox="1"/>
          <p:nvPr/>
        </p:nvSpPr>
        <p:spPr>
          <a:xfrm>
            <a:off x="3635896" y="3508648"/>
            <a:ext cx="1872208" cy="30543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lIns="91412" tIns="45706" rIns="91412" bIns="45706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6D9B3B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策划</a:t>
            </a:r>
            <a:r>
              <a:rPr lang="zh-CN" altLang="zh-CN" sz="1400" dirty="0" smtClean="0">
                <a:solidFill>
                  <a:srgbClr val="6D9B3B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人</a:t>
            </a:r>
            <a:r>
              <a:rPr lang="zh-CN" altLang="zh-CN" sz="1400" dirty="0">
                <a:solidFill>
                  <a:srgbClr val="6D9B3B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：</a:t>
            </a:r>
            <a:endParaRPr lang="zh-CN" altLang="zh-CN" sz="1400" dirty="0">
              <a:solidFill>
                <a:srgbClr val="6D9B3B"/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  <p:pic>
        <p:nvPicPr>
          <p:cNvPr id="8" name="纯音乐 - 爱的协奏曲 - concerto pour unr j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20588" y="248394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99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5" grpId="1"/>
      <p:bldP spid="6" grpId="0" bldLvl="0" animBg="1"/>
      <p:bldP spid="10" grpId="0" bldLvl="0" animBg="1"/>
      <p:bldP spid="10" grpId="1" bldLvl="0" animBg="1"/>
      <p:bldP spid="1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00512171.jpg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8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-108520" y="0"/>
            <a:ext cx="9289032" cy="545286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92D050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993280" y="1168388"/>
            <a:ext cx="1157440" cy="1157861"/>
          </a:xfrm>
          <a:prstGeom prst="ellipse">
            <a:avLst/>
          </a:prstGeom>
          <a:solidFill>
            <a:srgbClr val="6D9B3B">
              <a:alpha val="91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1"/>
          <p:cNvSpPr txBox="1"/>
          <p:nvPr>
            <p:custDataLst>
              <p:tags r:id="rId2"/>
            </p:custDataLst>
          </p:nvPr>
        </p:nvSpPr>
        <p:spPr>
          <a:xfrm>
            <a:off x="3993280" y="1495290"/>
            <a:ext cx="1157439" cy="50405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箭头: V 形 1"/>
          <p:cNvSpPr/>
          <p:nvPr/>
        </p:nvSpPr>
        <p:spPr>
          <a:xfrm>
            <a:off x="5040052" y="2326249"/>
            <a:ext cx="288032" cy="326902"/>
          </a:xfrm>
          <a:prstGeom prst="chevron">
            <a:avLst/>
          </a:prstGeom>
          <a:solidFill>
            <a:srgbClr val="6D9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0" name="箭头: V 形 19"/>
          <p:cNvSpPr/>
          <p:nvPr/>
        </p:nvSpPr>
        <p:spPr>
          <a:xfrm>
            <a:off x="5040052" y="2932584"/>
            <a:ext cx="288032" cy="326902"/>
          </a:xfrm>
          <a:prstGeom prst="chevron">
            <a:avLst/>
          </a:prstGeom>
          <a:solidFill>
            <a:srgbClr val="6D9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1" name="箭头: V 形 20"/>
          <p:cNvSpPr/>
          <p:nvPr/>
        </p:nvSpPr>
        <p:spPr>
          <a:xfrm>
            <a:off x="5006703" y="3508648"/>
            <a:ext cx="288032" cy="326902"/>
          </a:xfrm>
          <a:prstGeom prst="chevron">
            <a:avLst/>
          </a:prstGeom>
          <a:solidFill>
            <a:srgbClr val="6D9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3" name="箭头: V 形 22"/>
          <p:cNvSpPr/>
          <p:nvPr/>
        </p:nvSpPr>
        <p:spPr>
          <a:xfrm>
            <a:off x="5040052" y="4081846"/>
            <a:ext cx="288032" cy="326902"/>
          </a:xfrm>
          <a:prstGeom prst="chevron">
            <a:avLst/>
          </a:prstGeom>
          <a:solidFill>
            <a:srgbClr val="6D9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80112" y="2270430"/>
            <a:ext cx="2556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01</a:t>
            </a:r>
            <a:r>
              <a:rPr lang="zh-CN" altLang="en-US" sz="2000" dirty="0" smtClean="0"/>
              <a:t> 输入你的标题</a:t>
            </a:r>
            <a:endParaRPr lang="zh-CN" altLang="en-US" sz="2000" dirty="0"/>
          </a:p>
        </p:txBody>
      </p:sp>
      <p:sp>
        <p:nvSpPr>
          <p:cNvPr id="24" name="文本框 23"/>
          <p:cNvSpPr txBox="1"/>
          <p:nvPr/>
        </p:nvSpPr>
        <p:spPr>
          <a:xfrm>
            <a:off x="5581228" y="2859376"/>
            <a:ext cx="2771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02</a:t>
            </a:r>
            <a:r>
              <a:rPr lang="zh-CN" altLang="en-US" sz="2000" dirty="0" smtClean="0"/>
              <a:t> </a:t>
            </a:r>
            <a:r>
              <a:rPr lang="zh-CN" altLang="en-US" sz="2000" dirty="0"/>
              <a:t>输入你的标题</a:t>
            </a:r>
            <a:endParaRPr lang="zh-CN" altLang="en-US" sz="2000" dirty="0"/>
          </a:p>
        </p:txBody>
      </p:sp>
      <p:sp>
        <p:nvSpPr>
          <p:cNvPr id="25" name="文本框 24"/>
          <p:cNvSpPr txBox="1"/>
          <p:nvPr/>
        </p:nvSpPr>
        <p:spPr>
          <a:xfrm>
            <a:off x="5580112" y="3435440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03</a:t>
            </a:r>
            <a:r>
              <a:rPr lang="zh-CN" altLang="en-US" sz="2000" dirty="0" smtClean="0"/>
              <a:t> </a:t>
            </a:r>
            <a:r>
              <a:rPr lang="zh-CN" altLang="en-US" sz="2000" dirty="0"/>
              <a:t>输入你的标题</a:t>
            </a:r>
            <a:endParaRPr lang="zh-CN" altLang="en-US" sz="2000" dirty="0"/>
          </a:p>
        </p:txBody>
      </p:sp>
      <p:sp>
        <p:nvSpPr>
          <p:cNvPr id="26" name="文本框 25"/>
          <p:cNvSpPr txBox="1"/>
          <p:nvPr/>
        </p:nvSpPr>
        <p:spPr>
          <a:xfrm>
            <a:off x="5580112" y="4011504"/>
            <a:ext cx="2844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04</a:t>
            </a:r>
            <a:r>
              <a:rPr lang="zh-CN" altLang="en-US" sz="2000" dirty="0" smtClean="0"/>
              <a:t> </a:t>
            </a:r>
            <a:r>
              <a:rPr lang="zh-CN" altLang="en-US" sz="2000" dirty="0"/>
              <a:t>输入你的标题</a:t>
            </a:r>
            <a:endParaRPr lang="zh-CN" altLang="en-US" sz="2000" dirty="0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500512195.jpg"/>
          <p:cNvPicPr>
            <a:picLocks noChangeAspect="1"/>
          </p:cNvPicPr>
          <p:nvPr/>
        </p:nvPicPr>
        <p:blipFill rotWithShape="1">
          <a:blip r:embed="rId1" cstate="print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78" b="44277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椭圆 9"/>
          <p:cNvSpPr>
            <a:spLocks noChangeArrowheads="1"/>
          </p:cNvSpPr>
          <p:nvPr/>
        </p:nvSpPr>
        <p:spPr bwMode="auto">
          <a:xfrm>
            <a:off x="4319972" y="1775347"/>
            <a:ext cx="574739" cy="574916"/>
          </a:xfrm>
          <a:prstGeom prst="ellipse">
            <a:avLst/>
          </a:prstGeom>
          <a:solidFill>
            <a:srgbClr val="6D9B3B"/>
          </a:solidFill>
          <a:ln w="9525">
            <a:noFill/>
            <a:round/>
          </a:ln>
        </p:spPr>
        <p:txBody>
          <a:bodyPr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4426659" y="1828109"/>
            <a:ext cx="384439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15"/>
          <p:cNvSpPr>
            <a:spLocks noChangeArrowheads="1"/>
          </p:cNvSpPr>
          <p:nvPr/>
        </p:nvSpPr>
        <p:spPr bwMode="auto">
          <a:xfrm>
            <a:off x="3599892" y="2464532"/>
            <a:ext cx="1985159" cy="4385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zh-CN" sz="24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18"/>
          <p:cNvSpPr>
            <a:spLocks noChangeArrowheads="1"/>
          </p:cNvSpPr>
          <p:nvPr/>
        </p:nvSpPr>
        <p:spPr bwMode="auto">
          <a:xfrm>
            <a:off x="2894780" y="2973657"/>
            <a:ext cx="3489722" cy="4719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algn="ctr" defTabSz="911860">
              <a:lnSpc>
                <a:spcPct val="20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18"/>
          <p:cNvCxnSpPr>
            <a:cxnSpLocks noChangeShapeType="1"/>
          </p:cNvCxnSpPr>
          <p:nvPr/>
        </p:nvCxnSpPr>
        <p:spPr bwMode="auto">
          <a:xfrm>
            <a:off x="2837632" y="2918871"/>
            <a:ext cx="3514725" cy="0"/>
          </a:xfrm>
          <a:prstGeom prst="line">
            <a:avLst/>
          </a:prstGeom>
          <a:noFill/>
          <a:ln w="6350">
            <a:solidFill>
              <a:srgbClr val="92D050"/>
            </a:solidFill>
            <a:round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611560" y="1595102"/>
            <a:ext cx="1078632" cy="107929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709243" y="1595102"/>
            <a:ext cx="2862758" cy="10792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1853258" y="1695025"/>
            <a:ext cx="2574727" cy="8826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1560" y="2822680"/>
            <a:ext cx="1078632" cy="107929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709243" y="2822680"/>
            <a:ext cx="2862758" cy="10792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1853258" y="2922602"/>
            <a:ext cx="2574727" cy="8826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14"/>
          <p:cNvSpPr>
            <a:spLocks noEditPoints="1"/>
          </p:cNvSpPr>
          <p:nvPr/>
        </p:nvSpPr>
        <p:spPr bwMode="auto">
          <a:xfrm>
            <a:off x="1040291" y="2001078"/>
            <a:ext cx="221171" cy="267346"/>
          </a:xfrm>
          <a:custGeom>
            <a:avLst/>
            <a:gdLst>
              <a:gd name="T0" fmla="*/ 75 w 116"/>
              <a:gd name="T1" fmla="*/ 56 h 140"/>
              <a:gd name="T2" fmla="*/ 97 w 116"/>
              <a:gd name="T3" fmla="*/ 56 h 140"/>
              <a:gd name="T4" fmla="*/ 103 w 116"/>
              <a:gd name="T5" fmla="*/ 61 h 140"/>
              <a:gd name="T6" fmla="*/ 100 w 116"/>
              <a:gd name="T7" fmla="*/ 66 h 140"/>
              <a:gd name="T8" fmla="*/ 9 w 116"/>
              <a:gd name="T9" fmla="*/ 138 h 140"/>
              <a:gd name="T10" fmla="*/ 1 w 116"/>
              <a:gd name="T11" fmla="*/ 137 h 140"/>
              <a:gd name="T12" fmla="*/ 1 w 116"/>
              <a:gd name="T13" fmla="*/ 131 h 140"/>
              <a:gd name="T14" fmla="*/ 36 w 116"/>
              <a:gd name="T15" fmla="*/ 67 h 140"/>
              <a:gd name="T16" fmla="*/ 15 w 116"/>
              <a:gd name="T17" fmla="*/ 67 h 140"/>
              <a:gd name="T18" fmla="*/ 10 w 116"/>
              <a:gd name="T19" fmla="*/ 61 h 140"/>
              <a:gd name="T20" fmla="*/ 11 w 116"/>
              <a:gd name="T21" fmla="*/ 58 h 140"/>
              <a:gd name="T22" fmla="*/ 49 w 116"/>
              <a:gd name="T23" fmla="*/ 3 h 140"/>
              <a:gd name="T24" fmla="*/ 54 w 116"/>
              <a:gd name="T25" fmla="*/ 1 h 140"/>
              <a:gd name="T26" fmla="*/ 54 w 116"/>
              <a:gd name="T27" fmla="*/ 0 h 140"/>
              <a:gd name="T28" fmla="*/ 111 w 116"/>
              <a:gd name="T29" fmla="*/ 0 h 140"/>
              <a:gd name="T30" fmla="*/ 116 w 116"/>
              <a:gd name="T31" fmla="*/ 6 h 140"/>
              <a:gd name="T32" fmla="*/ 114 w 116"/>
              <a:gd name="T33" fmla="*/ 10 h 140"/>
              <a:gd name="T34" fmla="*/ 75 w 116"/>
              <a:gd name="T35" fmla="*/ 56 h 140"/>
              <a:gd name="T36" fmla="*/ 81 w 116"/>
              <a:gd name="T37" fmla="*/ 67 h 140"/>
              <a:gd name="T38" fmla="*/ 81 w 116"/>
              <a:gd name="T39" fmla="*/ 67 h 140"/>
              <a:gd name="T40" fmla="*/ 63 w 116"/>
              <a:gd name="T41" fmla="*/ 67 h 140"/>
              <a:gd name="T42" fmla="*/ 63 w 116"/>
              <a:gd name="T43" fmla="*/ 67 h 140"/>
              <a:gd name="T44" fmla="*/ 60 w 116"/>
              <a:gd name="T45" fmla="*/ 65 h 140"/>
              <a:gd name="T46" fmla="*/ 59 w 116"/>
              <a:gd name="T47" fmla="*/ 58 h 140"/>
              <a:gd name="T48" fmla="*/ 99 w 116"/>
              <a:gd name="T49" fmla="*/ 11 h 140"/>
              <a:gd name="T50" fmla="*/ 57 w 116"/>
              <a:gd name="T51" fmla="*/ 11 h 140"/>
              <a:gd name="T52" fmla="*/ 26 w 116"/>
              <a:gd name="T53" fmla="*/ 56 h 140"/>
              <a:gd name="T54" fmla="*/ 45 w 116"/>
              <a:gd name="T55" fmla="*/ 56 h 140"/>
              <a:gd name="T56" fmla="*/ 45 w 116"/>
              <a:gd name="T57" fmla="*/ 56 h 140"/>
              <a:gd name="T58" fmla="*/ 48 w 116"/>
              <a:gd name="T59" fmla="*/ 56 h 140"/>
              <a:gd name="T60" fmla="*/ 50 w 116"/>
              <a:gd name="T61" fmla="*/ 64 h 140"/>
              <a:gd name="T62" fmla="*/ 23 w 116"/>
              <a:gd name="T63" fmla="*/ 113 h 140"/>
              <a:gd name="T64" fmla="*/ 81 w 116"/>
              <a:gd name="T65" fmla="*/ 67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6" h="140">
                <a:moveTo>
                  <a:pt x="75" y="56"/>
                </a:moveTo>
                <a:cubicBezTo>
                  <a:pt x="97" y="56"/>
                  <a:pt x="97" y="56"/>
                  <a:pt x="97" y="56"/>
                </a:cubicBezTo>
                <a:cubicBezTo>
                  <a:pt x="100" y="56"/>
                  <a:pt x="103" y="58"/>
                  <a:pt x="103" y="61"/>
                </a:cubicBezTo>
                <a:cubicBezTo>
                  <a:pt x="103" y="63"/>
                  <a:pt x="102" y="65"/>
                  <a:pt x="100" y="66"/>
                </a:cubicBezTo>
                <a:cubicBezTo>
                  <a:pt x="9" y="138"/>
                  <a:pt x="9" y="138"/>
                  <a:pt x="9" y="138"/>
                </a:cubicBezTo>
                <a:cubicBezTo>
                  <a:pt x="6" y="140"/>
                  <a:pt x="3" y="140"/>
                  <a:pt x="1" y="137"/>
                </a:cubicBezTo>
                <a:cubicBezTo>
                  <a:pt x="0" y="136"/>
                  <a:pt x="0" y="133"/>
                  <a:pt x="1" y="131"/>
                </a:cubicBezTo>
                <a:cubicBezTo>
                  <a:pt x="36" y="67"/>
                  <a:pt x="36" y="67"/>
                  <a:pt x="36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2" y="67"/>
                  <a:pt x="10" y="64"/>
                  <a:pt x="10" y="61"/>
                </a:cubicBezTo>
                <a:cubicBezTo>
                  <a:pt x="10" y="60"/>
                  <a:pt x="10" y="59"/>
                  <a:pt x="11" y="58"/>
                </a:cubicBezTo>
                <a:cubicBezTo>
                  <a:pt x="49" y="3"/>
                  <a:pt x="49" y="3"/>
                  <a:pt x="49" y="3"/>
                </a:cubicBezTo>
                <a:cubicBezTo>
                  <a:pt x="50" y="1"/>
                  <a:pt x="52" y="1"/>
                  <a:pt x="54" y="1"/>
                </a:cubicBezTo>
                <a:cubicBezTo>
                  <a:pt x="54" y="0"/>
                  <a:pt x="54" y="0"/>
                  <a:pt x="54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4" y="0"/>
                  <a:pt x="116" y="3"/>
                  <a:pt x="116" y="6"/>
                </a:cubicBezTo>
                <a:cubicBezTo>
                  <a:pt x="116" y="7"/>
                  <a:pt x="115" y="9"/>
                  <a:pt x="114" y="10"/>
                </a:cubicBezTo>
                <a:cubicBezTo>
                  <a:pt x="75" y="56"/>
                  <a:pt x="75" y="56"/>
                  <a:pt x="75" y="56"/>
                </a:cubicBezTo>
                <a:close/>
                <a:moveTo>
                  <a:pt x="81" y="67"/>
                </a:moveTo>
                <a:cubicBezTo>
                  <a:pt x="81" y="67"/>
                  <a:pt x="81" y="67"/>
                  <a:pt x="81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2" y="67"/>
                  <a:pt x="61" y="66"/>
                  <a:pt x="60" y="65"/>
                </a:cubicBezTo>
                <a:cubicBezTo>
                  <a:pt x="57" y="63"/>
                  <a:pt x="57" y="60"/>
                  <a:pt x="59" y="58"/>
                </a:cubicBezTo>
                <a:cubicBezTo>
                  <a:pt x="99" y="11"/>
                  <a:pt x="99" y="11"/>
                  <a:pt x="99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26" y="56"/>
                  <a:pt x="26" y="56"/>
                  <a:pt x="26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6" y="56"/>
                  <a:pt x="47" y="56"/>
                  <a:pt x="48" y="56"/>
                </a:cubicBezTo>
                <a:cubicBezTo>
                  <a:pt x="51" y="58"/>
                  <a:pt x="52" y="61"/>
                  <a:pt x="50" y="64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81" y="67"/>
                  <a:pt x="81" y="67"/>
                  <a:pt x="81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19"/>
          <p:cNvSpPr>
            <a:spLocks noEditPoints="1"/>
          </p:cNvSpPr>
          <p:nvPr/>
        </p:nvSpPr>
        <p:spPr bwMode="auto">
          <a:xfrm>
            <a:off x="1017690" y="3227444"/>
            <a:ext cx="267181" cy="269769"/>
          </a:xfrm>
          <a:custGeom>
            <a:avLst/>
            <a:gdLst>
              <a:gd name="T0" fmla="*/ 116 w 140"/>
              <a:gd name="T1" fmla="*/ 2 h 141"/>
              <a:gd name="T2" fmla="*/ 122 w 140"/>
              <a:gd name="T3" fmla="*/ 3 h 141"/>
              <a:gd name="T4" fmla="*/ 122 w 140"/>
              <a:gd name="T5" fmla="*/ 3 h 141"/>
              <a:gd name="T6" fmla="*/ 138 w 140"/>
              <a:gd name="T7" fmla="*/ 19 h 141"/>
              <a:gd name="T8" fmla="*/ 138 w 140"/>
              <a:gd name="T9" fmla="*/ 19 h 141"/>
              <a:gd name="T10" fmla="*/ 139 w 140"/>
              <a:gd name="T11" fmla="*/ 25 h 141"/>
              <a:gd name="T12" fmla="*/ 118 w 140"/>
              <a:gd name="T13" fmla="*/ 43 h 141"/>
              <a:gd name="T14" fmla="*/ 103 w 140"/>
              <a:gd name="T15" fmla="*/ 46 h 141"/>
              <a:gd name="T16" fmla="*/ 99 w 140"/>
              <a:gd name="T17" fmla="*/ 102 h 141"/>
              <a:gd name="T18" fmla="*/ 69 w 140"/>
              <a:gd name="T19" fmla="*/ 115 h 141"/>
              <a:gd name="T20" fmla="*/ 26 w 140"/>
              <a:gd name="T21" fmla="*/ 72 h 141"/>
              <a:gd name="T22" fmla="*/ 69 w 140"/>
              <a:gd name="T23" fmla="*/ 29 h 141"/>
              <a:gd name="T24" fmla="*/ 100 w 140"/>
              <a:gd name="T25" fmla="*/ 33 h 141"/>
              <a:gd name="T26" fmla="*/ 98 w 140"/>
              <a:gd name="T27" fmla="*/ 20 h 141"/>
              <a:gd name="T28" fmla="*/ 124 w 140"/>
              <a:gd name="T29" fmla="*/ 55 h 141"/>
              <a:gd name="T30" fmla="*/ 135 w 140"/>
              <a:gd name="T31" fmla="*/ 52 h 141"/>
              <a:gd name="T32" fmla="*/ 138 w 140"/>
              <a:gd name="T33" fmla="*/ 72 h 141"/>
              <a:gd name="T34" fmla="*/ 69 w 140"/>
              <a:gd name="T35" fmla="*/ 141 h 141"/>
              <a:gd name="T36" fmla="*/ 0 w 140"/>
              <a:gd name="T37" fmla="*/ 72 h 141"/>
              <a:gd name="T38" fmla="*/ 69 w 140"/>
              <a:gd name="T39" fmla="*/ 3 h 141"/>
              <a:gd name="T40" fmla="*/ 89 w 140"/>
              <a:gd name="T41" fmla="*/ 6 h 141"/>
              <a:gd name="T42" fmla="*/ 86 w 140"/>
              <a:gd name="T43" fmla="*/ 16 h 141"/>
              <a:gd name="T44" fmla="*/ 69 w 140"/>
              <a:gd name="T45" fmla="*/ 14 h 141"/>
              <a:gd name="T46" fmla="*/ 11 w 140"/>
              <a:gd name="T47" fmla="*/ 72 h 141"/>
              <a:gd name="T48" fmla="*/ 69 w 140"/>
              <a:gd name="T49" fmla="*/ 130 h 141"/>
              <a:gd name="T50" fmla="*/ 127 w 140"/>
              <a:gd name="T51" fmla="*/ 72 h 141"/>
              <a:gd name="T52" fmla="*/ 124 w 140"/>
              <a:gd name="T53" fmla="*/ 55 h 141"/>
              <a:gd name="T54" fmla="*/ 69 w 140"/>
              <a:gd name="T55" fmla="*/ 52 h 141"/>
              <a:gd name="T56" fmla="*/ 90 w 140"/>
              <a:gd name="T57" fmla="*/ 43 h 141"/>
              <a:gd name="T58" fmla="*/ 43 w 140"/>
              <a:gd name="T59" fmla="*/ 46 h 141"/>
              <a:gd name="T60" fmla="*/ 43 w 140"/>
              <a:gd name="T61" fmla="*/ 46 h 141"/>
              <a:gd name="T62" fmla="*/ 43 w 140"/>
              <a:gd name="T63" fmla="*/ 98 h 141"/>
              <a:gd name="T64" fmla="*/ 94 w 140"/>
              <a:gd name="T65" fmla="*/ 98 h 141"/>
              <a:gd name="T66" fmla="*/ 105 w 140"/>
              <a:gd name="T67" fmla="*/ 72 h 141"/>
              <a:gd name="T68" fmla="*/ 86 w 140"/>
              <a:gd name="T69" fmla="*/ 62 h 141"/>
              <a:gd name="T70" fmla="*/ 83 w 140"/>
              <a:gd name="T71" fmla="*/ 86 h 141"/>
              <a:gd name="T72" fmla="*/ 69 w 140"/>
              <a:gd name="T73" fmla="*/ 92 h 141"/>
              <a:gd name="T74" fmla="*/ 55 w 140"/>
              <a:gd name="T75" fmla="*/ 86 h 141"/>
              <a:gd name="T76" fmla="*/ 55 w 140"/>
              <a:gd name="T77" fmla="*/ 58 h 141"/>
              <a:gd name="T78" fmla="*/ 69 w 140"/>
              <a:gd name="T79" fmla="*/ 52 h 141"/>
              <a:gd name="T80" fmla="*/ 73 w 140"/>
              <a:gd name="T81" fmla="*/ 60 h 141"/>
              <a:gd name="T82" fmla="*/ 60 w 140"/>
              <a:gd name="T83" fmla="*/ 63 h 141"/>
              <a:gd name="T84" fmla="*/ 56 w 140"/>
              <a:gd name="T85" fmla="*/ 72 h 141"/>
              <a:gd name="T86" fmla="*/ 69 w 140"/>
              <a:gd name="T87" fmla="*/ 85 h 141"/>
              <a:gd name="T88" fmla="*/ 78 w 140"/>
              <a:gd name="T89" fmla="*/ 81 h 141"/>
              <a:gd name="T90" fmla="*/ 81 w 140"/>
              <a:gd name="T91" fmla="*/ 68 h 141"/>
              <a:gd name="T92" fmla="*/ 65 w 140"/>
              <a:gd name="T93" fmla="*/ 76 h 141"/>
              <a:gd name="T94" fmla="*/ 73 w 140"/>
              <a:gd name="T95" fmla="*/ 60 h 141"/>
              <a:gd name="T96" fmla="*/ 117 w 140"/>
              <a:gd name="T97" fmla="*/ 10 h 141"/>
              <a:gd name="T98" fmla="*/ 106 w 140"/>
              <a:gd name="T99" fmla="*/ 30 h 141"/>
              <a:gd name="T100" fmla="*/ 117 w 140"/>
              <a:gd name="T101" fmla="*/ 10 h 141"/>
              <a:gd name="T102" fmla="*/ 123 w 140"/>
              <a:gd name="T103" fmla="*/ 22 h 141"/>
              <a:gd name="T104" fmla="*/ 118 w 140"/>
              <a:gd name="T105" fmla="*/ 37 h 141"/>
              <a:gd name="T106" fmla="*/ 123 w 140"/>
              <a:gd name="T107" fmla="*/ 22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0" h="141">
                <a:moveTo>
                  <a:pt x="98" y="20"/>
                </a:moveTo>
                <a:cubicBezTo>
                  <a:pt x="116" y="2"/>
                  <a:pt x="116" y="2"/>
                  <a:pt x="116" y="2"/>
                </a:cubicBezTo>
                <a:cubicBezTo>
                  <a:pt x="118" y="0"/>
                  <a:pt x="120" y="0"/>
                  <a:pt x="121" y="2"/>
                </a:cubicBezTo>
                <a:cubicBezTo>
                  <a:pt x="121" y="2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9" y="19"/>
                  <a:pt x="139" y="20"/>
                </a:cubicBezTo>
                <a:cubicBezTo>
                  <a:pt x="140" y="21"/>
                  <a:pt x="140" y="23"/>
                  <a:pt x="139" y="25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0" y="43"/>
                  <a:pt x="119" y="44"/>
                  <a:pt x="118" y="43"/>
                </a:cubicBezTo>
                <a:cubicBezTo>
                  <a:pt x="108" y="41"/>
                  <a:pt x="108" y="41"/>
                  <a:pt x="108" y="41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8" y="53"/>
                  <a:pt x="112" y="62"/>
                  <a:pt x="112" y="72"/>
                </a:cubicBezTo>
                <a:cubicBezTo>
                  <a:pt x="112" y="84"/>
                  <a:pt x="107" y="95"/>
                  <a:pt x="99" y="102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1" y="110"/>
                  <a:pt x="81" y="115"/>
                  <a:pt x="69" y="115"/>
                </a:cubicBezTo>
                <a:cubicBezTo>
                  <a:pt x="57" y="115"/>
                  <a:pt x="46" y="110"/>
                  <a:pt x="39" y="102"/>
                </a:cubicBezTo>
                <a:cubicBezTo>
                  <a:pt x="31" y="95"/>
                  <a:pt x="26" y="84"/>
                  <a:pt x="26" y="72"/>
                </a:cubicBezTo>
                <a:cubicBezTo>
                  <a:pt x="26" y="60"/>
                  <a:pt x="31" y="50"/>
                  <a:pt x="39" y="42"/>
                </a:cubicBezTo>
                <a:cubicBezTo>
                  <a:pt x="46" y="34"/>
                  <a:pt x="57" y="29"/>
                  <a:pt x="69" y="29"/>
                </a:cubicBezTo>
                <a:cubicBezTo>
                  <a:pt x="79" y="29"/>
                  <a:pt x="88" y="33"/>
                  <a:pt x="95" y="38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8" y="23"/>
                  <a:pt x="98" y="23"/>
                  <a:pt x="98" y="23"/>
                </a:cubicBezTo>
                <a:cubicBezTo>
                  <a:pt x="97" y="22"/>
                  <a:pt x="98" y="21"/>
                  <a:pt x="98" y="20"/>
                </a:cubicBezTo>
                <a:close/>
                <a:moveTo>
                  <a:pt x="124" y="55"/>
                </a:moveTo>
                <a:cubicBezTo>
                  <a:pt x="124" y="55"/>
                  <a:pt x="124" y="55"/>
                  <a:pt x="124" y="55"/>
                </a:cubicBezTo>
                <a:cubicBezTo>
                  <a:pt x="124" y="52"/>
                  <a:pt x="125" y="49"/>
                  <a:pt x="128" y="48"/>
                </a:cubicBezTo>
                <a:cubicBezTo>
                  <a:pt x="131" y="47"/>
                  <a:pt x="134" y="49"/>
                  <a:pt x="135" y="52"/>
                </a:cubicBezTo>
                <a:cubicBezTo>
                  <a:pt x="136" y="55"/>
                  <a:pt x="137" y="58"/>
                  <a:pt x="137" y="62"/>
                </a:cubicBezTo>
                <a:cubicBezTo>
                  <a:pt x="138" y="65"/>
                  <a:pt x="138" y="69"/>
                  <a:pt x="138" y="72"/>
                </a:cubicBezTo>
                <a:cubicBezTo>
                  <a:pt x="138" y="91"/>
                  <a:pt x="130" y="108"/>
                  <a:pt x="118" y="121"/>
                </a:cubicBezTo>
                <a:cubicBezTo>
                  <a:pt x="105" y="133"/>
                  <a:pt x="88" y="141"/>
                  <a:pt x="69" y="141"/>
                </a:cubicBezTo>
                <a:cubicBezTo>
                  <a:pt x="50" y="141"/>
                  <a:pt x="33" y="133"/>
                  <a:pt x="20" y="121"/>
                </a:cubicBezTo>
                <a:cubicBezTo>
                  <a:pt x="8" y="108"/>
                  <a:pt x="0" y="91"/>
                  <a:pt x="0" y="72"/>
                </a:cubicBezTo>
                <a:cubicBezTo>
                  <a:pt x="0" y="53"/>
                  <a:pt x="8" y="36"/>
                  <a:pt x="20" y="23"/>
                </a:cubicBezTo>
                <a:cubicBezTo>
                  <a:pt x="33" y="11"/>
                  <a:pt x="50" y="3"/>
                  <a:pt x="69" y="3"/>
                </a:cubicBezTo>
                <a:cubicBezTo>
                  <a:pt x="72" y="3"/>
                  <a:pt x="76" y="3"/>
                  <a:pt x="79" y="4"/>
                </a:cubicBezTo>
                <a:cubicBezTo>
                  <a:pt x="82" y="4"/>
                  <a:pt x="86" y="5"/>
                  <a:pt x="89" y="6"/>
                </a:cubicBezTo>
                <a:cubicBezTo>
                  <a:pt x="92" y="7"/>
                  <a:pt x="93" y="10"/>
                  <a:pt x="93" y="13"/>
                </a:cubicBezTo>
                <a:cubicBezTo>
                  <a:pt x="92" y="16"/>
                  <a:pt x="89" y="17"/>
                  <a:pt x="86" y="16"/>
                </a:cubicBezTo>
                <a:cubicBezTo>
                  <a:pt x="83" y="16"/>
                  <a:pt x="80" y="15"/>
                  <a:pt x="77" y="15"/>
                </a:cubicBezTo>
                <a:cubicBezTo>
                  <a:pt x="75" y="14"/>
                  <a:pt x="72" y="14"/>
                  <a:pt x="69" y="14"/>
                </a:cubicBezTo>
                <a:cubicBezTo>
                  <a:pt x="53" y="14"/>
                  <a:pt x="38" y="21"/>
                  <a:pt x="28" y="31"/>
                </a:cubicBezTo>
                <a:cubicBezTo>
                  <a:pt x="17" y="42"/>
                  <a:pt x="11" y="56"/>
                  <a:pt x="11" y="72"/>
                </a:cubicBezTo>
                <a:cubicBezTo>
                  <a:pt x="11" y="88"/>
                  <a:pt x="17" y="103"/>
                  <a:pt x="28" y="113"/>
                </a:cubicBezTo>
                <a:cubicBezTo>
                  <a:pt x="38" y="124"/>
                  <a:pt x="53" y="130"/>
                  <a:pt x="69" y="130"/>
                </a:cubicBezTo>
                <a:cubicBezTo>
                  <a:pt x="85" y="130"/>
                  <a:pt x="99" y="124"/>
                  <a:pt x="110" y="113"/>
                </a:cubicBezTo>
                <a:cubicBezTo>
                  <a:pt x="120" y="103"/>
                  <a:pt x="127" y="88"/>
                  <a:pt x="127" y="72"/>
                </a:cubicBezTo>
                <a:cubicBezTo>
                  <a:pt x="127" y="69"/>
                  <a:pt x="127" y="66"/>
                  <a:pt x="126" y="64"/>
                </a:cubicBezTo>
                <a:cubicBezTo>
                  <a:pt x="126" y="61"/>
                  <a:pt x="125" y="58"/>
                  <a:pt x="124" y="55"/>
                </a:cubicBezTo>
                <a:close/>
                <a:moveTo>
                  <a:pt x="69" y="52"/>
                </a:moveTo>
                <a:cubicBezTo>
                  <a:pt x="69" y="52"/>
                  <a:pt x="69" y="52"/>
                  <a:pt x="69" y="52"/>
                </a:cubicBezTo>
                <a:cubicBezTo>
                  <a:pt x="72" y="52"/>
                  <a:pt x="76" y="53"/>
                  <a:pt x="78" y="55"/>
                </a:cubicBezTo>
                <a:cubicBezTo>
                  <a:pt x="90" y="43"/>
                  <a:pt x="90" y="43"/>
                  <a:pt x="90" y="43"/>
                </a:cubicBezTo>
                <a:cubicBezTo>
                  <a:pt x="84" y="38"/>
                  <a:pt x="77" y="36"/>
                  <a:pt x="69" y="36"/>
                </a:cubicBezTo>
                <a:cubicBezTo>
                  <a:pt x="59" y="36"/>
                  <a:pt x="50" y="40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37" y="53"/>
                  <a:pt x="33" y="62"/>
                  <a:pt x="33" y="72"/>
                </a:cubicBezTo>
                <a:cubicBezTo>
                  <a:pt x="33" y="82"/>
                  <a:pt x="37" y="91"/>
                  <a:pt x="43" y="98"/>
                </a:cubicBezTo>
                <a:cubicBezTo>
                  <a:pt x="50" y="104"/>
                  <a:pt x="59" y="108"/>
                  <a:pt x="69" y="108"/>
                </a:cubicBezTo>
                <a:cubicBezTo>
                  <a:pt x="79" y="108"/>
                  <a:pt x="88" y="104"/>
                  <a:pt x="94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101" y="91"/>
                  <a:pt x="105" y="82"/>
                  <a:pt x="105" y="72"/>
                </a:cubicBezTo>
                <a:cubicBezTo>
                  <a:pt x="105" y="64"/>
                  <a:pt x="103" y="57"/>
                  <a:pt x="98" y="51"/>
                </a:cubicBezTo>
                <a:cubicBezTo>
                  <a:pt x="86" y="62"/>
                  <a:pt x="86" y="62"/>
                  <a:pt x="86" y="62"/>
                </a:cubicBezTo>
                <a:cubicBezTo>
                  <a:pt x="88" y="65"/>
                  <a:pt x="89" y="69"/>
                  <a:pt x="89" y="72"/>
                </a:cubicBezTo>
                <a:cubicBezTo>
                  <a:pt x="89" y="77"/>
                  <a:pt x="86" y="82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79" y="90"/>
                  <a:pt x="74" y="92"/>
                  <a:pt x="69" y="92"/>
                </a:cubicBezTo>
                <a:cubicBezTo>
                  <a:pt x="63" y="92"/>
                  <a:pt x="59" y="90"/>
                  <a:pt x="55" y="86"/>
                </a:cubicBezTo>
                <a:cubicBezTo>
                  <a:pt x="55" y="86"/>
                  <a:pt x="55" y="86"/>
                  <a:pt x="55" y="86"/>
                </a:cubicBezTo>
                <a:cubicBezTo>
                  <a:pt x="51" y="82"/>
                  <a:pt x="49" y="78"/>
                  <a:pt x="49" y="72"/>
                </a:cubicBezTo>
                <a:cubicBezTo>
                  <a:pt x="49" y="67"/>
                  <a:pt x="51" y="62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9" y="55"/>
                  <a:pt x="63" y="52"/>
                  <a:pt x="69" y="52"/>
                </a:cubicBezTo>
                <a:close/>
                <a:moveTo>
                  <a:pt x="73" y="60"/>
                </a:moveTo>
                <a:cubicBezTo>
                  <a:pt x="73" y="60"/>
                  <a:pt x="73" y="60"/>
                  <a:pt x="73" y="60"/>
                </a:cubicBezTo>
                <a:cubicBezTo>
                  <a:pt x="72" y="59"/>
                  <a:pt x="71" y="59"/>
                  <a:pt x="69" y="59"/>
                </a:cubicBezTo>
                <a:cubicBezTo>
                  <a:pt x="65" y="59"/>
                  <a:pt x="62" y="60"/>
                  <a:pt x="60" y="6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5"/>
                  <a:pt x="56" y="68"/>
                  <a:pt x="56" y="72"/>
                </a:cubicBezTo>
                <a:cubicBezTo>
                  <a:pt x="56" y="76"/>
                  <a:pt x="57" y="79"/>
                  <a:pt x="60" y="81"/>
                </a:cubicBezTo>
                <a:cubicBezTo>
                  <a:pt x="62" y="84"/>
                  <a:pt x="65" y="85"/>
                  <a:pt x="69" y="85"/>
                </a:cubicBezTo>
                <a:cubicBezTo>
                  <a:pt x="73" y="85"/>
                  <a:pt x="76" y="84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81" y="79"/>
                  <a:pt x="82" y="76"/>
                  <a:pt x="82" y="72"/>
                </a:cubicBezTo>
                <a:cubicBezTo>
                  <a:pt x="82" y="70"/>
                  <a:pt x="82" y="69"/>
                  <a:pt x="81" y="68"/>
                </a:cubicBezTo>
                <a:cubicBezTo>
                  <a:pt x="73" y="76"/>
                  <a:pt x="73" y="76"/>
                  <a:pt x="73" y="76"/>
                </a:cubicBezTo>
                <a:cubicBezTo>
                  <a:pt x="71" y="78"/>
                  <a:pt x="67" y="78"/>
                  <a:pt x="65" y="76"/>
                </a:cubicBezTo>
                <a:cubicBezTo>
                  <a:pt x="63" y="74"/>
                  <a:pt x="63" y="70"/>
                  <a:pt x="65" y="68"/>
                </a:cubicBezTo>
                <a:cubicBezTo>
                  <a:pt x="73" y="60"/>
                  <a:pt x="73" y="60"/>
                  <a:pt x="73" y="60"/>
                </a:cubicBezTo>
                <a:close/>
                <a:moveTo>
                  <a:pt x="117" y="10"/>
                </a:moveTo>
                <a:cubicBezTo>
                  <a:pt x="117" y="10"/>
                  <a:pt x="117" y="10"/>
                  <a:pt x="117" y="10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0"/>
                  <a:pt x="117" y="10"/>
                  <a:pt x="117" y="10"/>
                </a:cubicBezTo>
                <a:close/>
                <a:moveTo>
                  <a:pt x="123" y="22"/>
                </a:moveTo>
                <a:cubicBezTo>
                  <a:pt x="123" y="22"/>
                  <a:pt x="123" y="22"/>
                  <a:pt x="123" y="2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23" y="22"/>
                  <a:pt x="123" y="22"/>
                  <a:pt x="123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" name="图片 1" descr="500512171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044" y="1564432"/>
            <a:ext cx="3707904" cy="24721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 nodePh="1">
                                  <p:stCondLst>
                                    <p:cond delay="11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 nodePh="1">
                                  <p:stCondLst>
                                    <p:cond delay="11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 animBg="1"/>
      <p:bldP spid="20" grpId="0"/>
      <p:bldP spid="21" grpId="0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图示 60"/>
          <p:cNvGraphicFramePr/>
          <p:nvPr/>
        </p:nvGraphicFramePr>
        <p:xfrm>
          <a:off x="1691680" y="1132384"/>
          <a:ext cx="5328592" cy="3552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ransition spd="slow" advTm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971600" y="1525039"/>
            <a:ext cx="504056" cy="50421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975672" y="2505478"/>
            <a:ext cx="504056" cy="5042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475656" y="1600436"/>
            <a:ext cx="1384248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cs typeface="+mn-ea"/>
                <a:sym typeface="+mn-lt"/>
              </a:rPr>
              <a:t>添加文本</a:t>
            </a:r>
            <a:endParaRPr kumimoji="0" lang="zh-CN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cs typeface="+mn-ea"/>
              <a:sym typeface="+mn-lt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463055" y="2560534"/>
            <a:ext cx="1384248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cs typeface="+mn-ea"/>
                <a:sym typeface="+mn-lt"/>
              </a:rPr>
              <a:t>添加文本</a:t>
            </a:r>
            <a:endParaRPr kumimoji="0" lang="zh-CN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71130" y="1588704"/>
            <a:ext cx="304384" cy="351637"/>
            <a:chOff x="3912563" y="2475273"/>
            <a:chExt cx="390445" cy="450920"/>
          </a:xfrm>
        </p:grpSpPr>
        <p:grpSp>
          <p:nvGrpSpPr>
            <p:cNvPr id="8" name="组合 7"/>
            <p:cNvGrpSpPr/>
            <p:nvPr/>
          </p:nvGrpSpPr>
          <p:grpSpPr>
            <a:xfrm>
              <a:off x="3995936" y="2571750"/>
              <a:ext cx="223699" cy="354443"/>
              <a:chOff x="3937581" y="2114262"/>
              <a:chExt cx="1581098" cy="2505166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3937581" y="2114262"/>
                <a:ext cx="1581098" cy="2505166"/>
                <a:chOff x="4007067" y="-956642"/>
                <a:chExt cx="1581098" cy="2505166"/>
              </a:xfrm>
            </p:grpSpPr>
            <p:sp>
              <p:nvSpPr>
                <p:cNvPr id="19" name="梯形 2"/>
                <p:cNvSpPr/>
                <p:nvPr/>
              </p:nvSpPr>
              <p:spPr>
                <a:xfrm flipV="1">
                  <a:off x="4007067" y="-956642"/>
                  <a:ext cx="1581098" cy="2005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226" h="2659026">
                      <a:moveTo>
                        <a:pt x="1012613" y="2659026"/>
                      </a:moveTo>
                      <a:cubicBezTo>
                        <a:pt x="1571864" y="2659026"/>
                        <a:pt x="2025226" y="2205664"/>
                        <a:pt x="2025226" y="1646413"/>
                      </a:cubicBezTo>
                      <a:cubicBezTo>
                        <a:pt x="2025226" y="1385884"/>
                        <a:pt x="1926838" y="1148335"/>
                        <a:pt x="1764336" y="969665"/>
                      </a:cubicBezTo>
                      <a:cubicBezTo>
                        <a:pt x="1537426" y="686090"/>
                        <a:pt x="1647826" y="418385"/>
                        <a:pt x="1471080" y="0"/>
                      </a:cubicBezTo>
                      <a:lnTo>
                        <a:pt x="589068" y="0"/>
                      </a:lnTo>
                      <a:cubicBezTo>
                        <a:pt x="387310" y="258239"/>
                        <a:pt x="552425" y="611154"/>
                        <a:pt x="261018" y="969524"/>
                      </a:cubicBezTo>
                      <a:cubicBezTo>
                        <a:pt x="98440" y="1148210"/>
                        <a:pt x="0" y="1385816"/>
                        <a:pt x="0" y="1646413"/>
                      </a:cubicBezTo>
                      <a:cubicBezTo>
                        <a:pt x="0" y="2205664"/>
                        <a:pt x="453362" y="2659026"/>
                        <a:pt x="1012613" y="265902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矩形 3"/>
                <p:cNvSpPr/>
                <p:nvPr/>
              </p:nvSpPr>
              <p:spPr>
                <a:xfrm>
                  <a:off x="4481949" y="1079679"/>
                  <a:ext cx="646917" cy="365384"/>
                </a:xfrm>
                <a:custGeom>
                  <a:avLst/>
                  <a:gdLst>
                    <a:gd name="connsiteX0" fmla="*/ 0 w 810090"/>
                    <a:gd name="connsiteY0" fmla="*/ 0 h 675075"/>
                    <a:gd name="connsiteX1" fmla="*/ 810090 w 810090"/>
                    <a:gd name="connsiteY1" fmla="*/ 0 h 675075"/>
                    <a:gd name="connsiteX2" fmla="*/ 810090 w 810090"/>
                    <a:gd name="connsiteY2" fmla="*/ 675075 h 675075"/>
                    <a:gd name="connsiteX3" fmla="*/ 0 w 810090"/>
                    <a:gd name="connsiteY3" fmla="*/ 675075 h 675075"/>
                    <a:gd name="connsiteX4" fmla="*/ 0 w 810090"/>
                    <a:gd name="connsiteY4" fmla="*/ 0 h 675075"/>
                    <a:gd name="connsiteX0-1" fmla="*/ 245 w 810335"/>
                    <a:gd name="connsiteY0-2" fmla="*/ 0 h 675075"/>
                    <a:gd name="connsiteX1-3" fmla="*/ 810335 w 810335"/>
                    <a:gd name="connsiteY1-4" fmla="*/ 0 h 675075"/>
                    <a:gd name="connsiteX2-5" fmla="*/ 810335 w 810335"/>
                    <a:gd name="connsiteY2-6" fmla="*/ 675075 h 675075"/>
                    <a:gd name="connsiteX3-7" fmla="*/ 245 w 810335"/>
                    <a:gd name="connsiteY3-8" fmla="*/ 675075 h 675075"/>
                    <a:gd name="connsiteX4-9" fmla="*/ 0 w 810335"/>
                    <a:gd name="connsiteY4-10" fmla="*/ 499126 h 675075"/>
                    <a:gd name="connsiteX5" fmla="*/ 245 w 810335"/>
                    <a:gd name="connsiteY5" fmla="*/ 0 h 675075"/>
                    <a:gd name="connsiteX0-11" fmla="*/ 245 w 810335"/>
                    <a:gd name="connsiteY0-12" fmla="*/ 0 h 675075"/>
                    <a:gd name="connsiteX1-13" fmla="*/ 810335 w 810335"/>
                    <a:gd name="connsiteY1-14" fmla="*/ 0 h 675075"/>
                    <a:gd name="connsiteX2-15" fmla="*/ 810335 w 810335"/>
                    <a:gd name="connsiteY2-16" fmla="*/ 675075 h 675075"/>
                    <a:gd name="connsiteX3-17" fmla="*/ 176214 w 810335"/>
                    <a:gd name="connsiteY3-18" fmla="*/ 672958 h 675075"/>
                    <a:gd name="connsiteX4-19" fmla="*/ 245 w 810335"/>
                    <a:gd name="connsiteY4-20" fmla="*/ 675075 h 675075"/>
                    <a:gd name="connsiteX5-21" fmla="*/ 0 w 810335"/>
                    <a:gd name="connsiteY5-22" fmla="*/ 499126 h 675075"/>
                    <a:gd name="connsiteX6" fmla="*/ 245 w 810335"/>
                    <a:gd name="connsiteY6" fmla="*/ 0 h 675075"/>
                    <a:gd name="connsiteX0-23" fmla="*/ 245 w 810335"/>
                    <a:gd name="connsiteY0-24" fmla="*/ 0 h 675339"/>
                    <a:gd name="connsiteX1-25" fmla="*/ 810335 w 810335"/>
                    <a:gd name="connsiteY1-26" fmla="*/ 0 h 675339"/>
                    <a:gd name="connsiteX2-27" fmla="*/ 810335 w 810335"/>
                    <a:gd name="connsiteY2-28" fmla="*/ 675075 h 675339"/>
                    <a:gd name="connsiteX3-29" fmla="*/ 669132 w 810335"/>
                    <a:gd name="connsiteY3-30" fmla="*/ 675339 h 675339"/>
                    <a:gd name="connsiteX4-31" fmla="*/ 176214 w 810335"/>
                    <a:gd name="connsiteY4-32" fmla="*/ 672958 h 675339"/>
                    <a:gd name="connsiteX5-33" fmla="*/ 245 w 810335"/>
                    <a:gd name="connsiteY5-34" fmla="*/ 675075 h 675339"/>
                    <a:gd name="connsiteX6-35" fmla="*/ 0 w 810335"/>
                    <a:gd name="connsiteY6-36" fmla="*/ 499126 h 675339"/>
                    <a:gd name="connsiteX7" fmla="*/ 245 w 810335"/>
                    <a:gd name="connsiteY7" fmla="*/ 0 h 675339"/>
                    <a:gd name="connsiteX0-37" fmla="*/ 245 w 810335"/>
                    <a:gd name="connsiteY0-38" fmla="*/ 0 h 675339"/>
                    <a:gd name="connsiteX1-39" fmla="*/ 810335 w 810335"/>
                    <a:gd name="connsiteY1-40" fmla="*/ 0 h 675339"/>
                    <a:gd name="connsiteX2-41" fmla="*/ 807245 w 810335"/>
                    <a:gd name="connsiteY2-42" fmla="*/ 501508 h 675339"/>
                    <a:gd name="connsiteX3-43" fmla="*/ 810335 w 810335"/>
                    <a:gd name="connsiteY3-44" fmla="*/ 675075 h 675339"/>
                    <a:gd name="connsiteX4-45" fmla="*/ 669132 w 810335"/>
                    <a:gd name="connsiteY4-46" fmla="*/ 675339 h 675339"/>
                    <a:gd name="connsiteX5-47" fmla="*/ 176214 w 810335"/>
                    <a:gd name="connsiteY5-48" fmla="*/ 672958 h 675339"/>
                    <a:gd name="connsiteX6-49" fmla="*/ 245 w 810335"/>
                    <a:gd name="connsiteY6-50" fmla="*/ 675075 h 675339"/>
                    <a:gd name="connsiteX7-51" fmla="*/ 0 w 810335"/>
                    <a:gd name="connsiteY7-52" fmla="*/ 499126 h 675339"/>
                    <a:gd name="connsiteX8" fmla="*/ 245 w 810335"/>
                    <a:gd name="connsiteY8" fmla="*/ 0 h 675339"/>
                    <a:gd name="connsiteX0-53" fmla="*/ 245 w 810335"/>
                    <a:gd name="connsiteY0-54" fmla="*/ 0 h 675339"/>
                    <a:gd name="connsiteX1-55" fmla="*/ 810335 w 810335"/>
                    <a:gd name="connsiteY1-56" fmla="*/ 0 h 675339"/>
                    <a:gd name="connsiteX2-57" fmla="*/ 807245 w 810335"/>
                    <a:gd name="connsiteY2-58" fmla="*/ 501508 h 675339"/>
                    <a:gd name="connsiteX3-59" fmla="*/ 669132 w 810335"/>
                    <a:gd name="connsiteY3-60" fmla="*/ 675339 h 675339"/>
                    <a:gd name="connsiteX4-61" fmla="*/ 176214 w 810335"/>
                    <a:gd name="connsiteY4-62" fmla="*/ 672958 h 675339"/>
                    <a:gd name="connsiteX5-63" fmla="*/ 245 w 810335"/>
                    <a:gd name="connsiteY5-64" fmla="*/ 675075 h 675339"/>
                    <a:gd name="connsiteX6-65" fmla="*/ 0 w 810335"/>
                    <a:gd name="connsiteY6-66" fmla="*/ 499126 h 675339"/>
                    <a:gd name="connsiteX7-67" fmla="*/ 245 w 810335"/>
                    <a:gd name="connsiteY7-68" fmla="*/ 0 h 675339"/>
                    <a:gd name="connsiteX0-69" fmla="*/ 245 w 810335"/>
                    <a:gd name="connsiteY0-70" fmla="*/ 0 h 675339"/>
                    <a:gd name="connsiteX1-71" fmla="*/ 810335 w 810335"/>
                    <a:gd name="connsiteY1-72" fmla="*/ 0 h 675339"/>
                    <a:gd name="connsiteX2-73" fmla="*/ 807245 w 810335"/>
                    <a:gd name="connsiteY2-74" fmla="*/ 501508 h 675339"/>
                    <a:gd name="connsiteX3-75" fmla="*/ 669132 w 810335"/>
                    <a:gd name="connsiteY3-76" fmla="*/ 675339 h 675339"/>
                    <a:gd name="connsiteX4-77" fmla="*/ 176214 w 810335"/>
                    <a:gd name="connsiteY4-78" fmla="*/ 672958 h 675339"/>
                    <a:gd name="connsiteX5-79" fmla="*/ 0 w 810335"/>
                    <a:gd name="connsiteY5-80" fmla="*/ 499126 h 675339"/>
                    <a:gd name="connsiteX6-81" fmla="*/ 245 w 810335"/>
                    <a:gd name="connsiteY6-82" fmla="*/ 0 h 675339"/>
                    <a:gd name="connsiteX0-83" fmla="*/ 245 w 810335"/>
                    <a:gd name="connsiteY0-84" fmla="*/ 0 h 675339"/>
                    <a:gd name="connsiteX1-85" fmla="*/ 810335 w 810335"/>
                    <a:gd name="connsiteY1-86" fmla="*/ 0 h 675339"/>
                    <a:gd name="connsiteX2-87" fmla="*/ 807245 w 810335"/>
                    <a:gd name="connsiteY2-88" fmla="*/ 501508 h 675339"/>
                    <a:gd name="connsiteX3-89" fmla="*/ 623381 w 810335"/>
                    <a:gd name="connsiteY3-90" fmla="*/ 675339 h 675339"/>
                    <a:gd name="connsiteX4-91" fmla="*/ 176214 w 810335"/>
                    <a:gd name="connsiteY4-92" fmla="*/ 672958 h 675339"/>
                    <a:gd name="connsiteX5-93" fmla="*/ 0 w 810335"/>
                    <a:gd name="connsiteY5-94" fmla="*/ 499126 h 675339"/>
                    <a:gd name="connsiteX6-95" fmla="*/ 245 w 810335"/>
                    <a:gd name="connsiteY6-96" fmla="*/ 0 h 675339"/>
                    <a:gd name="connsiteX0-97" fmla="*/ 245 w 810335"/>
                    <a:gd name="connsiteY0-98" fmla="*/ 0 h 675339"/>
                    <a:gd name="connsiteX1-99" fmla="*/ 810335 w 810335"/>
                    <a:gd name="connsiteY1-100" fmla="*/ 0 h 675339"/>
                    <a:gd name="connsiteX2-101" fmla="*/ 798095 w 810335"/>
                    <a:gd name="connsiteY2-102" fmla="*/ 501508 h 675339"/>
                    <a:gd name="connsiteX3-103" fmla="*/ 623381 w 810335"/>
                    <a:gd name="connsiteY3-104" fmla="*/ 675339 h 675339"/>
                    <a:gd name="connsiteX4-105" fmla="*/ 176214 w 810335"/>
                    <a:gd name="connsiteY4-106" fmla="*/ 672958 h 675339"/>
                    <a:gd name="connsiteX5-107" fmla="*/ 0 w 810335"/>
                    <a:gd name="connsiteY5-108" fmla="*/ 499126 h 675339"/>
                    <a:gd name="connsiteX6-109" fmla="*/ 245 w 810335"/>
                    <a:gd name="connsiteY6-110" fmla="*/ 0 h 675339"/>
                    <a:gd name="connsiteX0-111" fmla="*/ 245 w 828635"/>
                    <a:gd name="connsiteY0-112" fmla="*/ 0 h 675339"/>
                    <a:gd name="connsiteX1-113" fmla="*/ 828635 w 828635"/>
                    <a:gd name="connsiteY1-114" fmla="*/ 0 h 675339"/>
                    <a:gd name="connsiteX2-115" fmla="*/ 798095 w 828635"/>
                    <a:gd name="connsiteY2-116" fmla="*/ 501508 h 675339"/>
                    <a:gd name="connsiteX3-117" fmla="*/ 623381 w 828635"/>
                    <a:gd name="connsiteY3-118" fmla="*/ 675339 h 675339"/>
                    <a:gd name="connsiteX4-119" fmla="*/ 176214 w 828635"/>
                    <a:gd name="connsiteY4-120" fmla="*/ 672958 h 675339"/>
                    <a:gd name="connsiteX5-121" fmla="*/ 0 w 828635"/>
                    <a:gd name="connsiteY5-122" fmla="*/ 499126 h 675339"/>
                    <a:gd name="connsiteX6-123" fmla="*/ 245 w 828635"/>
                    <a:gd name="connsiteY6-124" fmla="*/ 0 h 675339"/>
                    <a:gd name="connsiteX0-125" fmla="*/ 245 w 828635"/>
                    <a:gd name="connsiteY0-126" fmla="*/ 0 h 675339"/>
                    <a:gd name="connsiteX1-127" fmla="*/ 828635 w 828635"/>
                    <a:gd name="connsiteY1-128" fmla="*/ 0 h 675339"/>
                    <a:gd name="connsiteX2-129" fmla="*/ 813345 w 828635"/>
                    <a:gd name="connsiteY2-130" fmla="*/ 501508 h 675339"/>
                    <a:gd name="connsiteX3-131" fmla="*/ 623381 w 828635"/>
                    <a:gd name="connsiteY3-132" fmla="*/ 675339 h 675339"/>
                    <a:gd name="connsiteX4-133" fmla="*/ 176214 w 828635"/>
                    <a:gd name="connsiteY4-134" fmla="*/ 672958 h 675339"/>
                    <a:gd name="connsiteX5-135" fmla="*/ 0 w 828635"/>
                    <a:gd name="connsiteY5-136" fmla="*/ 499126 h 675339"/>
                    <a:gd name="connsiteX6-137" fmla="*/ 245 w 828635"/>
                    <a:gd name="connsiteY6-138" fmla="*/ 0 h 67533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21" y="connsiteY5-22"/>
                    </a:cxn>
                    <a:cxn ang="0">
                      <a:pos x="connsiteX6-35" y="connsiteY6-36"/>
                    </a:cxn>
                  </a:cxnLst>
                  <a:rect l="l" t="t" r="r" b="b"/>
                  <a:pathLst>
                    <a:path w="828635" h="675339">
                      <a:moveTo>
                        <a:pt x="245" y="0"/>
                      </a:moveTo>
                      <a:lnTo>
                        <a:pt x="828635" y="0"/>
                      </a:lnTo>
                      <a:lnTo>
                        <a:pt x="813345" y="501508"/>
                      </a:lnTo>
                      <a:lnTo>
                        <a:pt x="623381" y="675339"/>
                      </a:lnTo>
                      <a:lnTo>
                        <a:pt x="176214" y="672958"/>
                      </a:lnTo>
                      <a:lnTo>
                        <a:pt x="0" y="499126"/>
                      </a:lnTo>
                      <a:cubicBezTo>
                        <a:pt x="82" y="332751"/>
                        <a:pt x="163" y="166375"/>
                        <a:pt x="245" y="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等腰三角形 4"/>
                <p:cNvSpPr/>
                <p:nvPr/>
              </p:nvSpPr>
              <p:spPr>
                <a:xfrm rot="10800000">
                  <a:off x="4603455" y="1422905"/>
                  <a:ext cx="390455" cy="125619"/>
                </a:xfrm>
                <a:custGeom>
                  <a:avLst/>
                  <a:gdLst>
                    <a:gd name="connsiteX0" fmla="*/ 0 w 540077"/>
                    <a:gd name="connsiteY0" fmla="*/ 247528 h 247528"/>
                    <a:gd name="connsiteX1" fmla="*/ 270039 w 540077"/>
                    <a:gd name="connsiteY1" fmla="*/ 0 h 247528"/>
                    <a:gd name="connsiteX2" fmla="*/ 540077 w 540077"/>
                    <a:gd name="connsiteY2" fmla="*/ 247528 h 247528"/>
                    <a:gd name="connsiteX3" fmla="*/ 0 w 540077"/>
                    <a:gd name="connsiteY3" fmla="*/ 247528 h 247528"/>
                    <a:gd name="connsiteX0-1" fmla="*/ 0 w 540077"/>
                    <a:gd name="connsiteY0-2" fmla="*/ 249909 h 249909"/>
                    <a:gd name="connsiteX1-3" fmla="*/ 258132 w 540077"/>
                    <a:gd name="connsiteY1-4" fmla="*/ 0 h 249909"/>
                    <a:gd name="connsiteX2-5" fmla="*/ 540077 w 540077"/>
                    <a:gd name="connsiteY2-6" fmla="*/ 249909 h 249909"/>
                    <a:gd name="connsiteX3-7" fmla="*/ 0 w 540077"/>
                    <a:gd name="connsiteY3-8" fmla="*/ 249909 h 249909"/>
                    <a:gd name="connsiteX0-9" fmla="*/ 0 w 540077"/>
                    <a:gd name="connsiteY0-10" fmla="*/ 249909 h 249909"/>
                    <a:gd name="connsiteX1-11" fmla="*/ 258132 w 540077"/>
                    <a:gd name="connsiteY1-12" fmla="*/ 0 h 249909"/>
                    <a:gd name="connsiteX2-13" fmla="*/ 540077 w 540077"/>
                    <a:gd name="connsiteY2-14" fmla="*/ 249909 h 249909"/>
                    <a:gd name="connsiteX3-15" fmla="*/ 0 w 540077"/>
                    <a:gd name="connsiteY3-16" fmla="*/ 249909 h 249909"/>
                    <a:gd name="connsiteX0-17" fmla="*/ 0 w 540077"/>
                    <a:gd name="connsiteY0-18" fmla="*/ 249909 h 249909"/>
                    <a:gd name="connsiteX1-19" fmla="*/ 258132 w 540077"/>
                    <a:gd name="connsiteY1-20" fmla="*/ 0 h 249909"/>
                    <a:gd name="connsiteX2-21" fmla="*/ 540077 w 540077"/>
                    <a:gd name="connsiteY2-22" fmla="*/ 249909 h 249909"/>
                    <a:gd name="connsiteX3-23" fmla="*/ 0 w 540077"/>
                    <a:gd name="connsiteY3-24" fmla="*/ 249909 h 249909"/>
                    <a:gd name="connsiteX0-25" fmla="*/ 0 w 540077"/>
                    <a:gd name="connsiteY0-26" fmla="*/ 249909 h 249909"/>
                    <a:gd name="connsiteX1-27" fmla="*/ 258132 w 540077"/>
                    <a:gd name="connsiteY1-28" fmla="*/ 0 h 249909"/>
                    <a:gd name="connsiteX2-29" fmla="*/ 540077 w 540077"/>
                    <a:gd name="connsiteY2-30" fmla="*/ 249909 h 249909"/>
                    <a:gd name="connsiteX3-31" fmla="*/ 0 w 540077"/>
                    <a:gd name="connsiteY3-32" fmla="*/ 249909 h 249909"/>
                    <a:gd name="connsiteX0-33" fmla="*/ 0 w 540077"/>
                    <a:gd name="connsiteY0-34" fmla="*/ 249909 h 249909"/>
                    <a:gd name="connsiteX1-35" fmla="*/ 258132 w 540077"/>
                    <a:gd name="connsiteY1-36" fmla="*/ 0 h 249909"/>
                    <a:gd name="connsiteX2-37" fmla="*/ 540077 w 540077"/>
                    <a:gd name="connsiteY2-38" fmla="*/ 249909 h 249909"/>
                    <a:gd name="connsiteX3-39" fmla="*/ 0 w 540077"/>
                    <a:gd name="connsiteY3-40" fmla="*/ 249909 h 249909"/>
                    <a:gd name="connsiteX0-41" fmla="*/ 0 w 540077"/>
                    <a:gd name="connsiteY0-42" fmla="*/ 249909 h 249909"/>
                    <a:gd name="connsiteX1-43" fmla="*/ 267657 w 540077"/>
                    <a:gd name="connsiteY1-44" fmla="*/ 0 h 249909"/>
                    <a:gd name="connsiteX2-45" fmla="*/ 540077 w 540077"/>
                    <a:gd name="connsiteY2-46" fmla="*/ 249909 h 249909"/>
                    <a:gd name="connsiteX3-47" fmla="*/ 0 w 540077"/>
                    <a:gd name="connsiteY3-48" fmla="*/ 249909 h 249909"/>
                    <a:gd name="connsiteX0-49" fmla="*/ 0 w 540077"/>
                    <a:gd name="connsiteY0-50" fmla="*/ 249909 h 249909"/>
                    <a:gd name="connsiteX1-51" fmla="*/ 267657 w 540077"/>
                    <a:gd name="connsiteY1-52" fmla="*/ 0 h 249909"/>
                    <a:gd name="connsiteX2-53" fmla="*/ 540077 w 540077"/>
                    <a:gd name="connsiteY2-54" fmla="*/ 249909 h 249909"/>
                    <a:gd name="connsiteX3-55" fmla="*/ 0 w 540077"/>
                    <a:gd name="connsiteY3-56" fmla="*/ 249909 h 249909"/>
                    <a:gd name="connsiteX0-57" fmla="*/ 0 w 540077"/>
                    <a:gd name="connsiteY0-58" fmla="*/ 249909 h 249909"/>
                    <a:gd name="connsiteX1-59" fmla="*/ 267657 w 540077"/>
                    <a:gd name="connsiteY1-60" fmla="*/ 0 h 249909"/>
                    <a:gd name="connsiteX2-61" fmla="*/ 540077 w 540077"/>
                    <a:gd name="connsiteY2-62" fmla="*/ 249909 h 249909"/>
                    <a:gd name="connsiteX3-63" fmla="*/ 0 w 540077"/>
                    <a:gd name="connsiteY3-64" fmla="*/ 249909 h 249909"/>
                    <a:gd name="connsiteX0-65" fmla="*/ 0 w 540077"/>
                    <a:gd name="connsiteY0-66" fmla="*/ 249909 h 249909"/>
                    <a:gd name="connsiteX1-67" fmla="*/ 267657 w 540077"/>
                    <a:gd name="connsiteY1-68" fmla="*/ 0 h 249909"/>
                    <a:gd name="connsiteX2-69" fmla="*/ 540077 w 540077"/>
                    <a:gd name="connsiteY2-70" fmla="*/ 249909 h 249909"/>
                    <a:gd name="connsiteX3-71" fmla="*/ 0 w 540077"/>
                    <a:gd name="connsiteY3-72" fmla="*/ 249909 h 249909"/>
                    <a:gd name="connsiteX0-73" fmla="*/ 0 w 540077"/>
                    <a:gd name="connsiteY0-74" fmla="*/ 249909 h 249909"/>
                    <a:gd name="connsiteX1-75" fmla="*/ 267657 w 540077"/>
                    <a:gd name="connsiteY1-76" fmla="*/ 0 h 249909"/>
                    <a:gd name="connsiteX2-77" fmla="*/ 540077 w 540077"/>
                    <a:gd name="connsiteY2-78" fmla="*/ 249909 h 249909"/>
                    <a:gd name="connsiteX3-79" fmla="*/ 0 w 540077"/>
                    <a:gd name="connsiteY3-80" fmla="*/ 249909 h 249909"/>
                    <a:gd name="connsiteX0-81" fmla="*/ 0 w 540077"/>
                    <a:gd name="connsiteY0-82" fmla="*/ 249909 h 249909"/>
                    <a:gd name="connsiteX1-83" fmla="*/ 267657 w 540077"/>
                    <a:gd name="connsiteY1-84" fmla="*/ 0 h 249909"/>
                    <a:gd name="connsiteX2-85" fmla="*/ 540077 w 540077"/>
                    <a:gd name="connsiteY2-86" fmla="*/ 249909 h 249909"/>
                    <a:gd name="connsiteX3-87" fmla="*/ 0 w 540077"/>
                    <a:gd name="connsiteY3-88" fmla="*/ 249909 h 24990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540077" h="249909">
                      <a:moveTo>
                        <a:pt x="0" y="249909"/>
                      </a:moveTo>
                      <a:cubicBezTo>
                        <a:pt x="76519" y="142793"/>
                        <a:pt x="172087" y="9485"/>
                        <a:pt x="267657" y="0"/>
                      </a:cubicBezTo>
                      <a:cubicBezTo>
                        <a:pt x="385452" y="14248"/>
                        <a:pt x="484195" y="149937"/>
                        <a:pt x="540077" y="249909"/>
                      </a:cubicBezTo>
                      <a:lnTo>
                        <a:pt x="0" y="249909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矩形 63"/>
                <p:cNvSpPr/>
                <p:nvPr/>
              </p:nvSpPr>
              <p:spPr>
                <a:xfrm>
                  <a:off x="4467077" y="1042792"/>
                  <a:ext cx="682637" cy="67235"/>
                </a:xfrm>
                <a:custGeom>
                  <a:avLst/>
                  <a:gdLst>
                    <a:gd name="connsiteX0" fmla="*/ 0 w 874389"/>
                    <a:gd name="connsiteY0" fmla="*/ 0 h 93920"/>
                    <a:gd name="connsiteX1" fmla="*/ 874389 w 874389"/>
                    <a:gd name="connsiteY1" fmla="*/ 0 h 93920"/>
                    <a:gd name="connsiteX2" fmla="*/ 874389 w 874389"/>
                    <a:gd name="connsiteY2" fmla="*/ 93920 h 93920"/>
                    <a:gd name="connsiteX3" fmla="*/ 0 w 874389"/>
                    <a:gd name="connsiteY3" fmla="*/ 93920 h 93920"/>
                    <a:gd name="connsiteX4" fmla="*/ 0 w 874389"/>
                    <a:gd name="connsiteY4" fmla="*/ 0 h 93920"/>
                    <a:gd name="connsiteX0-1" fmla="*/ 0 w 874389"/>
                    <a:gd name="connsiteY0-2" fmla="*/ 0 h 93920"/>
                    <a:gd name="connsiteX1-3" fmla="*/ 874389 w 874389"/>
                    <a:gd name="connsiteY1-4" fmla="*/ 0 h 93920"/>
                    <a:gd name="connsiteX2-5" fmla="*/ 848195 w 874389"/>
                    <a:gd name="connsiteY2-6" fmla="*/ 89158 h 93920"/>
                    <a:gd name="connsiteX3-7" fmla="*/ 0 w 874389"/>
                    <a:gd name="connsiteY3-8" fmla="*/ 93920 h 93920"/>
                    <a:gd name="connsiteX4-9" fmla="*/ 0 w 874389"/>
                    <a:gd name="connsiteY4-10" fmla="*/ 0 h 93920"/>
                    <a:gd name="connsiteX0-11" fmla="*/ 0 w 874389"/>
                    <a:gd name="connsiteY0-12" fmla="*/ 0 h 93920"/>
                    <a:gd name="connsiteX1-13" fmla="*/ 874389 w 874389"/>
                    <a:gd name="connsiteY1-14" fmla="*/ 0 h 93920"/>
                    <a:gd name="connsiteX2-15" fmla="*/ 848195 w 874389"/>
                    <a:gd name="connsiteY2-16" fmla="*/ 89158 h 93920"/>
                    <a:gd name="connsiteX3-17" fmla="*/ 19050 w 874389"/>
                    <a:gd name="connsiteY3-18" fmla="*/ 93920 h 93920"/>
                    <a:gd name="connsiteX4-19" fmla="*/ 0 w 874389"/>
                    <a:gd name="connsiteY4-20" fmla="*/ 0 h 93920"/>
                    <a:gd name="connsiteX0-21" fmla="*/ 0 w 874389"/>
                    <a:gd name="connsiteY0-22" fmla="*/ 0 h 89158"/>
                    <a:gd name="connsiteX1-23" fmla="*/ 874389 w 874389"/>
                    <a:gd name="connsiteY1-24" fmla="*/ 0 h 89158"/>
                    <a:gd name="connsiteX2-25" fmla="*/ 848195 w 874389"/>
                    <a:gd name="connsiteY2-26" fmla="*/ 89158 h 89158"/>
                    <a:gd name="connsiteX3-27" fmla="*/ 19050 w 874389"/>
                    <a:gd name="connsiteY3-28" fmla="*/ 86777 h 89158"/>
                    <a:gd name="connsiteX4-29" fmla="*/ 0 w 874389"/>
                    <a:gd name="connsiteY4-30" fmla="*/ 0 h 8915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874389" h="89158">
                      <a:moveTo>
                        <a:pt x="0" y="0"/>
                      </a:moveTo>
                      <a:lnTo>
                        <a:pt x="874389" y="0"/>
                      </a:lnTo>
                      <a:lnTo>
                        <a:pt x="848195" y="89158"/>
                      </a:lnTo>
                      <a:lnTo>
                        <a:pt x="19050" y="8677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5" name="圆角矩形 14"/>
              <p:cNvSpPr/>
              <p:nvPr/>
            </p:nvSpPr>
            <p:spPr>
              <a:xfrm rot="21510855">
                <a:off x="4396046" y="4189343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21510855">
                <a:off x="4396047" y="4250384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21510855">
                <a:off x="4396047" y="4311425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21510855">
                <a:off x="4396047" y="4372466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9" name="圆角矩形 8"/>
            <p:cNvSpPr/>
            <p:nvPr/>
          </p:nvSpPr>
          <p:spPr>
            <a:xfrm>
              <a:off x="4097111" y="2475273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 rot="5400000">
              <a:off x="4258008" y="2665275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5400000">
              <a:off x="3939563" y="2665275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 rot="2700000">
              <a:off x="4229432" y="2535222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 rot="-2700000">
              <a:off x="3969604" y="2544746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057301" y="2617732"/>
            <a:ext cx="340798" cy="253372"/>
            <a:chOff x="4020489" y="2211710"/>
            <a:chExt cx="1196208" cy="889066"/>
          </a:xfrm>
          <a:solidFill>
            <a:schemeClr val="bg1"/>
          </a:solidFill>
        </p:grpSpPr>
        <p:sp>
          <p:nvSpPr>
            <p:cNvPr id="24" name="Gear"/>
            <p:cNvSpPr>
              <a:spLocks noEditPoints="1" noChangeArrowheads="1"/>
            </p:cNvSpPr>
            <p:nvPr/>
          </p:nvSpPr>
          <p:spPr bwMode="auto">
            <a:xfrm>
              <a:off x="4895377" y="2721146"/>
              <a:ext cx="321320" cy="29551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grpFill/>
            <a:ln w="9525"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flatTx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AutoShape 4"/>
            <p:cNvSpPr>
              <a:spLocks noEditPoints="1" noChangeArrowheads="1"/>
            </p:cNvSpPr>
            <p:nvPr/>
          </p:nvSpPr>
          <p:spPr bwMode="auto">
            <a:xfrm>
              <a:off x="4020489" y="2637035"/>
              <a:ext cx="493466" cy="463741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grpFill/>
            <a:ln w="9525"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flatTx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AutoShape 5"/>
            <p:cNvSpPr>
              <a:spLocks noEditPoints="1" noChangeArrowheads="1"/>
            </p:cNvSpPr>
            <p:nvPr/>
          </p:nvSpPr>
          <p:spPr bwMode="auto">
            <a:xfrm>
              <a:off x="4332205" y="2211710"/>
              <a:ext cx="723833" cy="66539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grpFill/>
            <a:ln w="9525"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flatTx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7" name="TextBox 6"/>
          <p:cNvSpPr txBox="1">
            <a:spLocks noChangeArrowheads="1"/>
          </p:cNvSpPr>
          <p:nvPr/>
        </p:nvSpPr>
        <p:spPr bwMode="auto">
          <a:xfrm>
            <a:off x="1494706" y="3561085"/>
            <a:ext cx="1384248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cs typeface="+mn-ea"/>
                <a:sym typeface="+mn-lt"/>
              </a:rPr>
              <a:t>添加文本</a:t>
            </a:r>
            <a:endParaRPr kumimoji="0" lang="zh-CN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981825" y="3460204"/>
            <a:ext cx="504056" cy="504212"/>
            <a:chOff x="2987824" y="1988255"/>
            <a:chExt cx="504056" cy="504056"/>
          </a:xfrm>
        </p:grpSpPr>
        <p:sp>
          <p:nvSpPr>
            <p:cNvPr id="31" name="椭圆 30"/>
            <p:cNvSpPr/>
            <p:nvPr/>
          </p:nvSpPr>
          <p:spPr>
            <a:xfrm>
              <a:off x="2987824" y="1988255"/>
              <a:ext cx="504056" cy="50405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 rot="2700000" flipH="1">
              <a:off x="3048376" y="2167591"/>
              <a:ext cx="378741" cy="156747"/>
            </a:xfrm>
            <a:custGeom>
              <a:avLst/>
              <a:gdLst>
                <a:gd name="connsiteX0" fmla="*/ 243329 w 1505784"/>
                <a:gd name="connsiteY0" fmla="*/ 0 h 424682"/>
                <a:gd name="connsiteX1" fmla="*/ 470 w 1505784"/>
                <a:gd name="connsiteY1" fmla="*/ 106303 h 424682"/>
                <a:gd name="connsiteX2" fmla="*/ 0 w 1505784"/>
                <a:gd name="connsiteY2" fmla="*/ 109096 h 424682"/>
                <a:gd name="connsiteX3" fmla="*/ 163069 w 1505784"/>
                <a:gd name="connsiteY3" fmla="*/ 109096 h 424682"/>
                <a:gd name="connsiteX4" fmla="*/ 193950 w 1505784"/>
                <a:gd name="connsiteY4" fmla="*/ 140866 h 424682"/>
                <a:gd name="connsiteX5" fmla="*/ 193950 w 1505784"/>
                <a:gd name="connsiteY5" fmla="*/ 267940 h 424682"/>
                <a:gd name="connsiteX6" fmla="*/ 163069 w 1505784"/>
                <a:gd name="connsiteY6" fmla="*/ 299710 h 424682"/>
                <a:gd name="connsiteX7" fmla="*/ 0 w 1505784"/>
                <a:gd name="connsiteY7" fmla="*/ 299710 h 424682"/>
                <a:gd name="connsiteX8" fmla="*/ 470 w 1505784"/>
                <a:gd name="connsiteY8" fmla="*/ 302504 h 424682"/>
                <a:gd name="connsiteX9" fmla="*/ 246415 w 1505784"/>
                <a:gd name="connsiteY9" fmla="*/ 424681 h 424682"/>
                <a:gd name="connsiteX10" fmla="*/ 368855 w 1505784"/>
                <a:gd name="connsiteY10" fmla="*/ 341085 h 424682"/>
                <a:gd name="connsiteX11" fmla="*/ 394456 w 1505784"/>
                <a:gd name="connsiteY11" fmla="*/ 272406 h 424682"/>
                <a:gd name="connsiteX12" fmla="*/ 1099976 w 1505784"/>
                <a:gd name="connsiteY12" fmla="*/ 272406 h 424682"/>
                <a:gd name="connsiteX13" fmla="*/ 1126315 w 1505784"/>
                <a:gd name="connsiteY13" fmla="*/ 341086 h 424682"/>
                <a:gd name="connsiteX14" fmla="*/ 1252278 w 1505784"/>
                <a:gd name="connsiteY14" fmla="*/ 424682 h 424682"/>
                <a:gd name="connsiteX15" fmla="*/ 1505301 w 1505784"/>
                <a:gd name="connsiteY15" fmla="*/ 302505 h 424682"/>
                <a:gd name="connsiteX16" fmla="*/ 1505784 w 1505784"/>
                <a:gd name="connsiteY16" fmla="*/ 299711 h 424682"/>
                <a:gd name="connsiteX17" fmla="*/ 1338023 w 1505784"/>
                <a:gd name="connsiteY17" fmla="*/ 299711 h 424682"/>
                <a:gd name="connsiteX18" fmla="*/ 1306253 w 1505784"/>
                <a:gd name="connsiteY18" fmla="*/ 267941 h 424682"/>
                <a:gd name="connsiteX19" fmla="*/ 1306253 w 1505784"/>
                <a:gd name="connsiteY19" fmla="*/ 140867 h 424682"/>
                <a:gd name="connsiteX20" fmla="*/ 1338023 w 1505784"/>
                <a:gd name="connsiteY20" fmla="*/ 109097 h 424682"/>
                <a:gd name="connsiteX21" fmla="*/ 1505784 w 1505784"/>
                <a:gd name="connsiteY21" fmla="*/ 109097 h 424682"/>
                <a:gd name="connsiteX22" fmla="*/ 1505301 w 1505784"/>
                <a:gd name="connsiteY22" fmla="*/ 106304 h 424682"/>
                <a:gd name="connsiteX23" fmla="*/ 1255453 w 1505784"/>
                <a:gd name="connsiteY23" fmla="*/ 1 h 424682"/>
                <a:gd name="connsiteX24" fmla="*/ 1128299 w 1505784"/>
                <a:gd name="connsiteY24" fmla="*/ 75660 h 424682"/>
                <a:gd name="connsiteX25" fmla="*/ 1105608 w 1505784"/>
                <a:gd name="connsiteY25" fmla="*/ 128390 h 424682"/>
                <a:gd name="connsiteX26" fmla="*/ 388983 w 1505784"/>
                <a:gd name="connsiteY26" fmla="*/ 128390 h 424682"/>
                <a:gd name="connsiteX27" fmla="*/ 366926 w 1505784"/>
                <a:gd name="connsiteY27" fmla="*/ 75659 h 424682"/>
                <a:gd name="connsiteX28" fmla="*/ 243329 w 1505784"/>
                <a:gd name="connsiteY28" fmla="*/ 0 h 424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05784" h="424682">
                  <a:moveTo>
                    <a:pt x="243329" y="0"/>
                  </a:moveTo>
                  <a:cubicBezTo>
                    <a:pt x="156352" y="0"/>
                    <a:pt x="32347" y="15846"/>
                    <a:pt x="470" y="106303"/>
                  </a:cubicBezTo>
                  <a:lnTo>
                    <a:pt x="0" y="109096"/>
                  </a:lnTo>
                  <a:lnTo>
                    <a:pt x="163069" y="109096"/>
                  </a:lnTo>
                  <a:cubicBezTo>
                    <a:pt x="180124" y="109096"/>
                    <a:pt x="193950" y="123320"/>
                    <a:pt x="193950" y="140866"/>
                  </a:cubicBezTo>
                  <a:lnTo>
                    <a:pt x="193950" y="267940"/>
                  </a:lnTo>
                  <a:cubicBezTo>
                    <a:pt x="193950" y="285486"/>
                    <a:pt x="180124" y="299710"/>
                    <a:pt x="163069" y="299710"/>
                  </a:cubicBezTo>
                  <a:lnTo>
                    <a:pt x="0" y="299710"/>
                  </a:lnTo>
                  <a:lnTo>
                    <a:pt x="470" y="302504"/>
                  </a:lnTo>
                  <a:cubicBezTo>
                    <a:pt x="32347" y="392960"/>
                    <a:pt x="159438" y="424681"/>
                    <a:pt x="246415" y="424681"/>
                  </a:cubicBezTo>
                  <a:cubicBezTo>
                    <a:pt x="304400" y="424681"/>
                    <a:pt x="343908" y="387307"/>
                    <a:pt x="368855" y="341085"/>
                  </a:cubicBezTo>
                  <a:lnTo>
                    <a:pt x="394456" y="272406"/>
                  </a:lnTo>
                  <a:lnTo>
                    <a:pt x="1099976" y="272406"/>
                  </a:lnTo>
                  <a:lnTo>
                    <a:pt x="1126315" y="341086"/>
                  </a:lnTo>
                  <a:cubicBezTo>
                    <a:pt x="1151980" y="387308"/>
                    <a:pt x="1192625" y="424682"/>
                    <a:pt x="1252278" y="424682"/>
                  </a:cubicBezTo>
                  <a:cubicBezTo>
                    <a:pt x="1341758" y="424682"/>
                    <a:pt x="1472506" y="392961"/>
                    <a:pt x="1505301" y="302505"/>
                  </a:cubicBezTo>
                  <a:lnTo>
                    <a:pt x="1505784" y="299711"/>
                  </a:lnTo>
                  <a:lnTo>
                    <a:pt x="1338023" y="299711"/>
                  </a:lnTo>
                  <a:cubicBezTo>
                    <a:pt x="1320477" y="299711"/>
                    <a:pt x="1306253" y="285487"/>
                    <a:pt x="1306253" y="267941"/>
                  </a:cubicBezTo>
                  <a:lnTo>
                    <a:pt x="1306253" y="140867"/>
                  </a:lnTo>
                  <a:cubicBezTo>
                    <a:pt x="1306253" y="123321"/>
                    <a:pt x="1320477" y="109097"/>
                    <a:pt x="1338023" y="109097"/>
                  </a:cubicBezTo>
                  <a:lnTo>
                    <a:pt x="1505784" y="109097"/>
                  </a:lnTo>
                  <a:lnTo>
                    <a:pt x="1505301" y="106304"/>
                  </a:lnTo>
                  <a:cubicBezTo>
                    <a:pt x="1472506" y="15847"/>
                    <a:pt x="1344933" y="1"/>
                    <a:pt x="1255453" y="1"/>
                  </a:cubicBezTo>
                  <a:cubicBezTo>
                    <a:pt x="1195800" y="1"/>
                    <a:pt x="1154626" y="33407"/>
                    <a:pt x="1128299" y="75660"/>
                  </a:cubicBezTo>
                  <a:lnTo>
                    <a:pt x="1105608" y="128390"/>
                  </a:lnTo>
                  <a:lnTo>
                    <a:pt x="388983" y="128390"/>
                  </a:lnTo>
                  <a:lnTo>
                    <a:pt x="366926" y="75659"/>
                  </a:lnTo>
                  <a:cubicBezTo>
                    <a:pt x="341336" y="33406"/>
                    <a:pt x="301314" y="0"/>
                    <a:pt x="2433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 rot="2700000">
              <a:off x="3204833" y="2049422"/>
              <a:ext cx="69936" cy="396549"/>
            </a:xfrm>
            <a:custGeom>
              <a:avLst/>
              <a:gdLst>
                <a:gd name="connsiteX0" fmla="*/ 0 w 247822"/>
                <a:gd name="connsiteY0" fmla="*/ 822792 h 1636012"/>
                <a:gd name="connsiteX1" fmla="*/ 0 w 247822"/>
                <a:gd name="connsiteY1" fmla="*/ 792088 h 1636012"/>
                <a:gd name="connsiteX2" fmla="*/ 8367 w 247822"/>
                <a:gd name="connsiteY2" fmla="*/ 792088 h 1636012"/>
                <a:gd name="connsiteX3" fmla="*/ 32370 w 247822"/>
                <a:gd name="connsiteY3" fmla="*/ 768085 h 1636012"/>
                <a:gd name="connsiteX4" fmla="*/ 32370 w 247822"/>
                <a:gd name="connsiteY4" fmla="*/ 600067 h 1636012"/>
                <a:gd name="connsiteX5" fmla="*/ 8367 w 247822"/>
                <a:gd name="connsiteY5" fmla="*/ 576064 h 1636012"/>
                <a:gd name="connsiteX6" fmla="*/ 0 w 247822"/>
                <a:gd name="connsiteY6" fmla="*/ 576064 h 1636012"/>
                <a:gd name="connsiteX7" fmla="*/ 0 w 247822"/>
                <a:gd name="connsiteY7" fmla="*/ 41304 h 1636012"/>
                <a:gd name="connsiteX8" fmla="*/ 41304 w 247822"/>
                <a:gd name="connsiteY8" fmla="*/ 0 h 1636012"/>
                <a:gd name="connsiteX9" fmla="*/ 206518 w 247822"/>
                <a:gd name="connsiteY9" fmla="*/ 0 h 1636012"/>
                <a:gd name="connsiteX10" fmla="*/ 247822 w 247822"/>
                <a:gd name="connsiteY10" fmla="*/ 41304 h 1636012"/>
                <a:gd name="connsiteX11" fmla="*/ 247822 w 247822"/>
                <a:gd name="connsiteY11" fmla="*/ 576064 h 1636012"/>
                <a:gd name="connsiteX12" fmla="*/ 236752 w 247822"/>
                <a:gd name="connsiteY12" fmla="*/ 576064 h 1636012"/>
                <a:gd name="connsiteX13" fmla="*/ 212749 w 247822"/>
                <a:gd name="connsiteY13" fmla="*/ 600067 h 1636012"/>
                <a:gd name="connsiteX14" fmla="*/ 212749 w 247822"/>
                <a:gd name="connsiteY14" fmla="*/ 768085 h 1636012"/>
                <a:gd name="connsiteX15" fmla="*/ 236752 w 247822"/>
                <a:gd name="connsiteY15" fmla="*/ 792088 h 1636012"/>
                <a:gd name="connsiteX16" fmla="*/ 247822 w 247822"/>
                <a:gd name="connsiteY16" fmla="*/ 792088 h 1636012"/>
                <a:gd name="connsiteX17" fmla="*/ 247822 w 247822"/>
                <a:gd name="connsiteY17" fmla="*/ 822792 h 1636012"/>
                <a:gd name="connsiteX18" fmla="*/ 206518 w 247822"/>
                <a:gd name="connsiteY18" fmla="*/ 864096 h 1636012"/>
                <a:gd name="connsiteX19" fmla="*/ 159653 w 247822"/>
                <a:gd name="connsiteY19" fmla="*/ 864096 h 1636012"/>
                <a:gd name="connsiteX20" fmla="*/ 159653 w 247822"/>
                <a:gd name="connsiteY20" fmla="*/ 1440161 h 1636012"/>
                <a:gd name="connsiteX21" fmla="*/ 156770 w 247822"/>
                <a:gd name="connsiteY21" fmla="*/ 1440161 h 1636012"/>
                <a:gd name="connsiteX22" fmla="*/ 174479 w 247822"/>
                <a:gd name="connsiteY22" fmla="*/ 1510998 h 1636012"/>
                <a:gd name="connsiteX23" fmla="*/ 147476 w 247822"/>
                <a:gd name="connsiteY23" fmla="*/ 1636012 h 1636012"/>
                <a:gd name="connsiteX24" fmla="*/ 93471 w 247822"/>
                <a:gd name="connsiteY24" fmla="*/ 1636012 h 1636012"/>
                <a:gd name="connsiteX25" fmla="*/ 66468 w 247822"/>
                <a:gd name="connsiteY25" fmla="*/ 1510998 h 1636012"/>
                <a:gd name="connsiteX26" fmla="*/ 66469 w 247822"/>
                <a:gd name="connsiteY26" fmla="*/ 1510998 h 1636012"/>
                <a:gd name="connsiteX27" fmla="*/ 87645 w 247822"/>
                <a:gd name="connsiteY27" fmla="*/ 1426297 h 1636012"/>
                <a:gd name="connsiteX28" fmla="*/ 87645 w 247822"/>
                <a:gd name="connsiteY28" fmla="*/ 864096 h 1636012"/>
                <a:gd name="connsiteX29" fmla="*/ 41304 w 247822"/>
                <a:gd name="connsiteY29" fmla="*/ 864096 h 1636012"/>
                <a:gd name="connsiteX30" fmla="*/ 0 w 247822"/>
                <a:gd name="connsiteY30" fmla="*/ 822792 h 1636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7822" h="1636012">
                  <a:moveTo>
                    <a:pt x="0" y="822792"/>
                  </a:moveTo>
                  <a:lnTo>
                    <a:pt x="0" y="792088"/>
                  </a:lnTo>
                  <a:lnTo>
                    <a:pt x="8367" y="792088"/>
                  </a:lnTo>
                  <a:cubicBezTo>
                    <a:pt x="21623" y="792088"/>
                    <a:pt x="32370" y="781341"/>
                    <a:pt x="32370" y="768085"/>
                  </a:cubicBezTo>
                  <a:lnTo>
                    <a:pt x="32370" y="600067"/>
                  </a:lnTo>
                  <a:cubicBezTo>
                    <a:pt x="32370" y="586811"/>
                    <a:pt x="21623" y="576064"/>
                    <a:pt x="8367" y="576064"/>
                  </a:cubicBezTo>
                  <a:lnTo>
                    <a:pt x="0" y="576064"/>
                  </a:lnTo>
                  <a:lnTo>
                    <a:pt x="0" y="41304"/>
                  </a:lnTo>
                  <a:cubicBezTo>
                    <a:pt x="0" y="18492"/>
                    <a:pt x="18492" y="0"/>
                    <a:pt x="41304" y="0"/>
                  </a:cubicBezTo>
                  <a:lnTo>
                    <a:pt x="206518" y="0"/>
                  </a:lnTo>
                  <a:cubicBezTo>
                    <a:pt x="229330" y="0"/>
                    <a:pt x="247822" y="18492"/>
                    <a:pt x="247822" y="41304"/>
                  </a:cubicBezTo>
                  <a:lnTo>
                    <a:pt x="247822" y="576064"/>
                  </a:lnTo>
                  <a:lnTo>
                    <a:pt x="236752" y="576064"/>
                  </a:lnTo>
                  <a:cubicBezTo>
                    <a:pt x="223496" y="576064"/>
                    <a:pt x="212749" y="586811"/>
                    <a:pt x="212749" y="600067"/>
                  </a:cubicBezTo>
                  <a:lnTo>
                    <a:pt x="212749" y="768085"/>
                  </a:lnTo>
                  <a:cubicBezTo>
                    <a:pt x="212749" y="781341"/>
                    <a:pt x="223496" y="792088"/>
                    <a:pt x="236752" y="792088"/>
                  </a:cubicBezTo>
                  <a:lnTo>
                    <a:pt x="247822" y="792088"/>
                  </a:lnTo>
                  <a:lnTo>
                    <a:pt x="247822" y="822792"/>
                  </a:lnTo>
                  <a:cubicBezTo>
                    <a:pt x="247822" y="845604"/>
                    <a:pt x="229330" y="864096"/>
                    <a:pt x="206518" y="864096"/>
                  </a:cubicBezTo>
                  <a:lnTo>
                    <a:pt x="159653" y="864096"/>
                  </a:lnTo>
                  <a:lnTo>
                    <a:pt x="159653" y="1440161"/>
                  </a:lnTo>
                  <a:lnTo>
                    <a:pt x="156770" y="1440161"/>
                  </a:lnTo>
                  <a:lnTo>
                    <a:pt x="174479" y="1510998"/>
                  </a:lnTo>
                  <a:lnTo>
                    <a:pt x="147476" y="1636012"/>
                  </a:lnTo>
                  <a:lnTo>
                    <a:pt x="93471" y="1636012"/>
                  </a:lnTo>
                  <a:lnTo>
                    <a:pt x="66468" y="1510998"/>
                  </a:lnTo>
                  <a:lnTo>
                    <a:pt x="66469" y="1510998"/>
                  </a:lnTo>
                  <a:lnTo>
                    <a:pt x="87645" y="1426297"/>
                  </a:lnTo>
                  <a:lnTo>
                    <a:pt x="87645" y="864096"/>
                  </a:lnTo>
                  <a:lnTo>
                    <a:pt x="41304" y="864096"/>
                  </a:lnTo>
                  <a:cubicBezTo>
                    <a:pt x="18492" y="864096"/>
                    <a:pt x="0" y="845604"/>
                    <a:pt x="0" y="8227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36" name="图片 35" descr="500512172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868" y="1312404"/>
            <a:ext cx="4590509" cy="306034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971600" y="1525039"/>
            <a:ext cx="504056" cy="50421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975672" y="2505478"/>
            <a:ext cx="504056" cy="5042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466626" y="1492091"/>
            <a:ext cx="1384248" cy="3078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cs typeface="+mn-ea"/>
                <a:sym typeface="+mn-lt"/>
              </a:rPr>
              <a:t>添加文本</a:t>
            </a:r>
            <a:endParaRPr kumimoji="0" lang="zh-CN" sz="1200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cs typeface="+mn-ea"/>
              <a:sym typeface="+mn-lt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691680" y="1741130"/>
            <a:ext cx="6624736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endParaRPr lang="zh-CN" altLang="zh-CN" dirty="0">
              <a:ea typeface="+mn-ea"/>
              <a:sym typeface="+mn-lt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454025" y="2452189"/>
            <a:ext cx="1384248" cy="3078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cs typeface="+mn-ea"/>
                <a:sym typeface="+mn-lt"/>
              </a:rPr>
              <a:t>添加文本</a:t>
            </a:r>
            <a:endParaRPr kumimoji="0" lang="zh-CN" sz="120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71130" y="1588704"/>
            <a:ext cx="304384" cy="351637"/>
            <a:chOff x="3912563" y="2475273"/>
            <a:chExt cx="390445" cy="450920"/>
          </a:xfrm>
        </p:grpSpPr>
        <p:grpSp>
          <p:nvGrpSpPr>
            <p:cNvPr id="8" name="组合 7"/>
            <p:cNvGrpSpPr/>
            <p:nvPr/>
          </p:nvGrpSpPr>
          <p:grpSpPr>
            <a:xfrm>
              <a:off x="3995936" y="2571750"/>
              <a:ext cx="223699" cy="354443"/>
              <a:chOff x="3937581" y="2114262"/>
              <a:chExt cx="1581098" cy="2505166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3937581" y="2114262"/>
                <a:ext cx="1581098" cy="2505166"/>
                <a:chOff x="4007067" y="-956642"/>
                <a:chExt cx="1581098" cy="2505166"/>
              </a:xfrm>
            </p:grpSpPr>
            <p:sp>
              <p:nvSpPr>
                <p:cNvPr id="19" name="梯形 2"/>
                <p:cNvSpPr/>
                <p:nvPr/>
              </p:nvSpPr>
              <p:spPr>
                <a:xfrm flipV="1">
                  <a:off x="4007067" y="-956642"/>
                  <a:ext cx="1581098" cy="2005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226" h="2659026">
                      <a:moveTo>
                        <a:pt x="1012613" y="2659026"/>
                      </a:moveTo>
                      <a:cubicBezTo>
                        <a:pt x="1571864" y="2659026"/>
                        <a:pt x="2025226" y="2205664"/>
                        <a:pt x="2025226" y="1646413"/>
                      </a:cubicBezTo>
                      <a:cubicBezTo>
                        <a:pt x="2025226" y="1385884"/>
                        <a:pt x="1926838" y="1148335"/>
                        <a:pt x="1764336" y="969665"/>
                      </a:cubicBezTo>
                      <a:cubicBezTo>
                        <a:pt x="1537426" y="686090"/>
                        <a:pt x="1647826" y="418385"/>
                        <a:pt x="1471080" y="0"/>
                      </a:cubicBezTo>
                      <a:lnTo>
                        <a:pt x="589068" y="0"/>
                      </a:lnTo>
                      <a:cubicBezTo>
                        <a:pt x="387310" y="258239"/>
                        <a:pt x="552425" y="611154"/>
                        <a:pt x="261018" y="969524"/>
                      </a:cubicBezTo>
                      <a:cubicBezTo>
                        <a:pt x="98440" y="1148210"/>
                        <a:pt x="0" y="1385816"/>
                        <a:pt x="0" y="1646413"/>
                      </a:cubicBezTo>
                      <a:cubicBezTo>
                        <a:pt x="0" y="2205664"/>
                        <a:pt x="453362" y="2659026"/>
                        <a:pt x="1012613" y="265902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矩形 3"/>
                <p:cNvSpPr/>
                <p:nvPr/>
              </p:nvSpPr>
              <p:spPr>
                <a:xfrm>
                  <a:off x="4481949" y="1079679"/>
                  <a:ext cx="646917" cy="365384"/>
                </a:xfrm>
                <a:custGeom>
                  <a:avLst/>
                  <a:gdLst>
                    <a:gd name="connsiteX0" fmla="*/ 0 w 810090"/>
                    <a:gd name="connsiteY0" fmla="*/ 0 h 675075"/>
                    <a:gd name="connsiteX1" fmla="*/ 810090 w 810090"/>
                    <a:gd name="connsiteY1" fmla="*/ 0 h 675075"/>
                    <a:gd name="connsiteX2" fmla="*/ 810090 w 810090"/>
                    <a:gd name="connsiteY2" fmla="*/ 675075 h 675075"/>
                    <a:gd name="connsiteX3" fmla="*/ 0 w 810090"/>
                    <a:gd name="connsiteY3" fmla="*/ 675075 h 675075"/>
                    <a:gd name="connsiteX4" fmla="*/ 0 w 810090"/>
                    <a:gd name="connsiteY4" fmla="*/ 0 h 675075"/>
                    <a:gd name="connsiteX0-1" fmla="*/ 245 w 810335"/>
                    <a:gd name="connsiteY0-2" fmla="*/ 0 h 675075"/>
                    <a:gd name="connsiteX1-3" fmla="*/ 810335 w 810335"/>
                    <a:gd name="connsiteY1-4" fmla="*/ 0 h 675075"/>
                    <a:gd name="connsiteX2-5" fmla="*/ 810335 w 810335"/>
                    <a:gd name="connsiteY2-6" fmla="*/ 675075 h 675075"/>
                    <a:gd name="connsiteX3-7" fmla="*/ 245 w 810335"/>
                    <a:gd name="connsiteY3-8" fmla="*/ 675075 h 675075"/>
                    <a:gd name="connsiteX4-9" fmla="*/ 0 w 810335"/>
                    <a:gd name="connsiteY4-10" fmla="*/ 499126 h 675075"/>
                    <a:gd name="connsiteX5" fmla="*/ 245 w 810335"/>
                    <a:gd name="connsiteY5" fmla="*/ 0 h 675075"/>
                    <a:gd name="connsiteX0-11" fmla="*/ 245 w 810335"/>
                    <a:gd name="connsiteY0-12" fmla="*/ 0 h 675075"/>
                    <a:gd name="connsiteX1-13" fmla="*/ 810335 w 810335"/>
                    <a:gd name="connsiteY1-14" fmla="*/ 0 h 675075"/>
                    <a:gd name="connsiteX2-15" fmla="*/ 810335 w 810335"/>
                    <a:gd name="connsiteY2-16" fmla="*/ 675075 h 675075"/>
                    <a:gd name="connsiteX3-17" fmla="*/ 176214 w 810335"/>
                    <a:gd name="connsiteY3-18" fmla="*/ 672958 h 675075"/>
                    <a:gd name="connsiteX4-19" fmla="*/ 245 w 810335"/>
                    <a:gd name="connsiteY4-20" fmla="*/ 675075 h 675075"/>
                    <a:gd name="connsiteX5-21" fmla="*/ 0 w 810335"/>
                    <a:gd name="connsiteY5-22" fmla="*/ 499126 h 675075"/>
                    <a:gd name="connsiteX6" fmla="*/ 245 w 810335"/>
                    <a:gd name="connsiteY6" fmla="*/ 0 h 675075"/>
                    <a:gd name="connsiteX0-23" fmla="*/ 245 w 810335"/>
                    <a:gd name="connsiteY0-24" fmla="*/ 0 h 675339"/>
                    <a:gd name="connsiteX1-25" fmla="*/ 810335 w 810335"/>
                    <a:gd name="connsiteY1-26" fmla="*/ 0 h 675339"/>
                    <a:gd name="connsiteX2-27" fmla="*/ 810335 w 810335"/>
                    <a:gd name="connsiteY2-28" fmla="*/ 675075 h 675339"/>
                    <a:gd name="connsiteX3-29" fmla="*/ 669132 w 810335"/>
                    <a:gd name="connsiteY3-30" fmla="*/ 675339 h 675339"/>
                    <a:gd name="connsiteX4-31" fmla="*/ 176214 w 810335"/>
                    <a:gd name="connsiteY4-32" fmla="*/ 672958 h 675339"/>
                    <a:gd name="connsiteX5-33" fmla="*/ 245 w 810335"/>
                    <a:gd name="connsiteY5-34" fmla="*/ 675075 h 675339"/>
                    <a:gd name="connsiteX6-35" fmla="*/ 0 w 810335"/>
                    <a:gd name="connsiteY6-36" fmla="*/ 499126 h 675339"/>
                    <a:gd name="connsiteX7" fmla="*/ 245 w 810335"/>
                    <a:gd name="connsiteY7" fmla="*/ 0 h 675339"/>
                    <a:gd name="connsiteX0-37" fmla="*/ 245 w 810335"/>
                    <a:gd name="connsiteY0-38" fmla="*/ 0 h 675339"/>
                    <a:gd name="connsiteX1-39" fmla="*/ 810335 w 810335"/>
                    <a:gd name="connsiteY1-40" fmla="*/ 0 h 675339"/>
                    <a:gd name="connsiteX2-41" fmla="*/ 807245 w 810335"/>
                    <a:gd name="connsiteY2-42" fmla="*/ 501508 h 675339"/>
                    <a:gd name="connsiteX3-43" fmla="*/ 810335 w 810335"/>
                    <a:gd name="connsiteY3-44" fmla="*/ 675075 h 675339"/>
                    <a:gd name="connsiteX4-45" fmla="*/ 669132 w 810335"/>
                    <a:gd name="connsiteY4-46" fmla="*/ 675339 h 675339"/>
                    <a:gd name="connsiteX5-47" fmla="*/ 176214 w 810335"/>
                    <a:gd name="connsiteY5-48" fmla="*/ 672958 h 675339"/>
                    <a:gd name="connsiteX6-49" fmla="*/ 245 w 810335"/>
                    <a:gd name="connsiteY6-50" fmla="*/ 675075 h 675339"/>
                    <a:gd name="connsiteX7-51" fmla="*/ 0 w 810335"/>
                    <a:gd name="connsiteY7-52" fmla="*/ 499126 h 675339"/>
                    <a:gd name="connsiteX8" fmla="*/ 245 w 810335"/>
                    <a:gd name="connsiteY8" fmla="*/ 0 h 675339"/>
                    <a:gd name="connsiteX0-53" fmla="*/ 245 w 810335"/>
                    <a:gd name="connsiteY0-54" fmla="*/ 0 h 675339"/>
                    <a:gd name="connsiteX1-55" fmla="*/ 810335 w 810335"/>
                    <a:gd name="connsiteY1-56" fmla="*/ 0 h 675339"/>
                    <a:gd name="connsiteX2-57" fmla="*/ 807245 w 810335"/>
                    <a:gd name="connsiteY2-58" fmla="*/ 501508 h 675339"/>
                    <a:gd name="connsiteX3-59" fmla="*/ 669132 w 810335"/>
                    <a:gd name="connsiteY3-60" fmla="*/ 675339 h 675339"/>
                    <a:gd name="connsiteX4-61" fmla="*/ 176214 w 810335"/>
                    <a:gd name="connsiteY4-62" fmla="*/ 672958 h 675339"/>
                    <a:gd name="connsiteX5-63" fmla="*/ 245 w 810335"/>
                    <a:gd name="connsiteY5-64" fmla="*/ 675075 h 675339"/>
                    <a:gd name="connsiteX6-65" fmla="*/ 0 w 810335"/>
                    <a:gd name="connsiteY6-66" fmla="*/ 499126 h 675339"/>
                    <a:gd name="connsiteX7-67" fmla="*/ 245 w 810335"/>
                    <a:gd name="connsiteY7-68" fmla="*/ 0 h 675339"/>
                    <a:gd name="connsiteX0-69" fmla="*/ 245 w 810335"/>
                    <a:gd name="connsiteY0-70" fmla="*/ 0 h 675339"/>
                    <a:gd name="connsiteX1-71" fmla="*/ 810335 w 810335"/>
                    <a:gd name="connsiteY1-72" fmla="*/ 0 h 675339"/>
                    <a:gd name="connsiteX2-73" fmla="*/ 807245 w 810335"/>
                    <a:gd name="connsiteY2-74" fmla="*/ 501508 h 675339"/>
                    <a:gd name="connsiteX3-75" fmla="*/ 669132 w 810335"/>
                    <a:gd name="connsiteY3-76" fmla="*/ 675339 h 675339"/>
                    <a:gd name="connsiteX4-77" fmla="*/ 176214 w 810335"/>
                    <a:gd name="connsiteY4-78" fmla="*/ 672958 h 675339"/>
                    <a:gd name="connsiteX5-79" fmla="*/ 0 w 810335"/>
                    <a:gd name="connsiteY5-80" fmla="*/ 499126 h 675339"/>
                    <a:gd name="connsiteX6-81" fmla="*/ 245 w 810335"/>
                    <a:gd name="connsiteY6-82" fmla="*/ 0 h 675339"/>
                    <a:gd name="connsiteX0-83" fmla="*/ 245 w 810335"/>
                    <a:gd name="connsiteY0-84" fmla="*/ 0 h 675339"/>
                    <a:gd name="connsiteX1-85" fmla="*/ 810335 w 810335"/>
                    <a:gd name="connsiteY1-86" fmla="*/ 0 h 675339"/>
                    <a:gd name="connsiteX2-87" fmla="*/ 807245 w 810335"/>
                    <a:gd name="connsiteY2-88" fmla="*/ 501508 h 675339"/>
                    <a:gd name="connsiteX3-89" fmla="*/ 623381 w 810335"/>
                    <a:gd name="connsiteY3-90" fmla="*/ 675339 h 675339"/>
                    <a:gd name="connsiteX4-91" fmla="*/ 176214 w 810335"/>
                    <a:gd name="connsiteY4-92" fmla="*/ 672958 h 675339"/>
                    <a:gd name="connsiteX5-93" fmla="*/ 0 w 810335"/>
                    <a:gd name="connsiteY5-94" fmla="*/ 499126 h 675339"/>
                    <a:gd name="connsiteX6-95" fmla="*/ 245 w 810335"/>
                    <a:gd name="connsiteY6-96" fmla="*/ 0 h 675339"/>
                    <a:gd name="connsiteX0-97" fmla="*/ 245 w 810335"/>
                    <a:gd name="connsiteY0-98" fmla="*/ 0 h 675339"/>
                    <a:gd name="connsiteX1-99" fmla="*/ 810335 w 810335"/>
                    <a:gd name="connsiteY1-100" fmla="*/ 0 h 675339"/>
                    <a:gd name="connsiteX2-101" fmla="*/ 798095 w 810335"/>
                    <a:gd name="connsiteY2-102" fmla="*/ 501508 h 675339"/>
                    <a:gd name="connsiteX3-103" fmla="*/ 623381 w 810335"/>
                    <a:gd name="connsiteY3-104" fmla="*/ 675339 h 675339"/>
                    <a:gd name="connsiteX4-105" fmla="*/ 176214 w 810335"/>
                    <a:gd name="connsiteY4-106" fmla="*/ 672958 h 675339"/>
                    <a:gd name="connsiteX5-107" fmla="*/ 0 w 810335"/>
                    <a:gd name="connsiteY5-108" fmla="*/ 499126 h 675339"/>
                    <a:gd name="connsiteX6-109" fmla="*/ 245 w 810335"/>
                    <a:gd name="connsiteY6-110" fmla="*/ 0 h 675339"/>
                    <a:gd name="connsiteX0-111" fmla="*/ 245 w 828635"/>
                    <a:gd name="connsiteY0-112" fmla="*/ 0 h 675339"/>
                    <a:gd name="connsiteX1-113" fmla="*/ 828635 w 828635"/>
                    <a:gd name="connsiteY1-114" fmla="*/ 0 h 675339"/>
                    <a:gd name="connsiteX2-115" fmla="*/ 798095 w 828635"/>
                    <a:gd name="connsiteY2-116" fmla="*/ 501508 h 675339"/>
                    <a:gd name="connsiteX3-117" fmla="*/ 623381 w 828635"/>
                    <a:gd name="connsiteY3-118" fmla="*/ 675339 h 675339"/>
                    <a:gd name="connsiteX4-119" fmla="*/ 176214 w 828635"/>
                    <a:gd name="connsiteY4-120" fmla="*/ 672958 h 675339"/>
                    <a:gd name="connsiteX5-121" fmla="*/ 0 w 828635"/>
                    <a:gd name="connsiteY5-122" fmla="*/ 499126 h 675339"/>
                    <a:gd name="connsiteX6-123" fmla="*/ 245 w 828635"/>
                    <a:gd name="connsiteY6-124" fmla="*/ 0 h 675339"/>
                    <a:gd name="connsiteX0-125" fmla="*/ 245 w 828635"/>
                    <a:gd name="connsiteY0-126" fmla="*/ 0 h 675339"/>
                    <a:gd name="connsiteX1-127" fmla="*/ 828635 w 828635"/>
                    <a:gd name="connsiteY1-128" fmla="*/ 0 h 675339"/>
                    <a:gd name="connsiteX2-129" fmla="*/ 813345 w 828635"/>
                    <a:gd name="connsiteY2-130" fmla="*/ 501508 h 675339"/>
                    <a:gd name="connsiteX3-131" fmla="*/ 623381 w 828635"/>
                    <a:gd name="connsiteY3-132" fmla="*/ 675339 h 675339"/>
                    <a:gd name="connsiteX4-133" fmla="*/ 176214 w 828635"/>
                    <a:gd name="connsiteY4-134" fmla="*/ 672958 h 675339"/>
                    <a:gd name="connsiteX5-135" fmla="*/ 0 w 828635"/>
                    <a:gd name="connsiteY5-136" fmla="*/ 499126 h 675339"/>
                    <a:gd name="connsiteX6-137" fmla="*/ 245 w 828635"/>
                    <a:gd name="connsiteY6-138" fmla="*/ 0 h 67533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21" y="connsiteY5-22"/>
                    </a:cxn>
                    <a:cxn ang="0">
                      <a:pos x="connsiteX6-35" y="connsiteY6-36"/>
                    </a:cxn>
                  </a:cxnLst>
                  <a:rect l="l" t="t" r="r" b="b"/>
                  <a:pathLst>
                    <a:path w="828635" h="675339">
                      <a:moveTo>
                        <a:pt x="245" y="0"/>
                      </a:moveTo>
                      <a:lnTo>
                        <a:pt x="828635" y="0"/>
                      </a:lnTo>
                      <a:lnTo>
                        <a:pt x="813345" y="501508"/>
                      </a:lnTo>
                      <a:lnTo>
                        <a:pt x="623381" y="675339"/>
                      </a:lnTo>
                      <a:lnTo>
                        <a:pt x="176214" y="672958"/>
                      </a:lnTo>
                      <a:lnTo>
                        <a:pt x="0" y="499126"/>
                      </a:lnTo>
                      <a:cubicBezTo>
                        <a:pt x="82" y="332751"/>
                        <a:pt x="163" y="166375"/>
                        <a:pt x="245" y="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等腰三角形 4"/>
                <p:cNvSpPr/>
                <p:nvPr/>
              </p:nvSpPr>
              <p:spPr>
                <a:xfrm rot="10800000">
                  <a:off x="4603455" y="1422905"/>
                  <a:ext cx="390455" cy="125619"/>
                </a:xfrm>
                <a:custGeom>
                  <a:avLst/>
                  <a:gdLst>
                    <a:gd name="connsiteX0" fmla="*/ 0 w 540077"/>
                    <a:gd name="connsiteY0" fmla="*/ 247528 h 247528"/>
                    <a:gd name="connsiteX1" fmla="*/ 270039 w 540077"/>
                    <a:gd name="connsiteY1" fmla="*/ 0 h 247528"/>
                    <a:gd name="connsiteX2" fmla="*/ 540077 w 540077"/>
                    <a:gd name="connsiteY2" fmla="*/ 247528 h 247528"/>
                    <a:gd name="connsiteX3" fmla="*/ 0 w 540077"/>
                    <a:gd name="connsiteY3" fmla="*/ 247528 h 247528"/>
                    <a:gd name="connsiteX0-1" fmla="*/ 0 w 540077"/>
                    <a:gd name="connsiteY0-2" fmla="*/ 249909 h 249909"/>
                    <a:gd name="connsiteX1-3" fmla="*/ 258132 w 540077"/>
                    <a:gd name="connsiteY1-4" fmla="*/ 0 h 249909"/>
                    <a:gd name="connsiteX2-5" fmla="*/ 540077 w 540077"/>
                    <a:gd name="connsiteY2-6" fmla="*/ 249909 h 249909"/>
                    <a:gd name="connsiteX3-7" fmla="*/ 0 w 540077"/>
                    <a:gd name="connsiteY3-8" fmla="*/ 249909 h 249909"/>
                    <a:gd name="connsiteX0-9" fmla="*/ 0 w 540077"/>
                    <a:gd name="connsiteY0-10" fmla="*/ 249909 h 249909"/>
                    <a:gd name="connsiteX1-11" fmla="*/ 258132 w 540077"/>
                    <a:gd name="connsiteY1-12" fmla="*/ 0 h 249909"/>
                    <a:gd name="connsiteX2-13" fmla="*/ 540077 w 540077"/>
                    <a:gd name="connsiteY2-14" fmla="*/ 249909 h 249909"/>
                    <a:gd name="connsiteX3-15" fmla="*/ 0 w 540077"/>
                    <a:gd name="connsiteY3-16" fmla="*/ 249909 h 249909"/>
                    <a:gd name="connsiteX0-17" fmla="*/ 0 w 540077"/>
                    <a:gd name="connsiteY0-18" fmla="*/ 249909 h 249909"/>
                    <a:gd name="connsiteX1-19" fmla="*/ 258132 w 540077"/>
                    <a:gd name="connsiteY1-20" fmla="*/ 0 h 249909"/>
                    <a:gd name="connsiteX2-21" fmla="*/ 540077 w 540077"/>
                    <a:gd name="connsiteY2-22" fmla="*/ 249909 h 249909"/>
                    <a:gd name="connsiteX3-23" fmla="*/ 0 w 540077"/>
                    <a:gd name="connsiteY3-24" fmla="*/ 249909 h 249909"/>
                    <a:gd name="connsiteX0-25" fmla="*/ 0 w 540077"/>
                    <a:gd name="connsiteY0-26" fmla="*/ 249909 h 249909"/>
                    <a:gd name="connsiteX1-27" fmla="*/ 258132 w 540077"/>
                    <a:gd name="connsiteY1-28" fmla="*/ 0 h 249909"/>
                    <a:gd name="connsiteX2-29" fmla="*/ 540077 w 540077"/>
                    <a:gd name="connsiteY2-30" fmla="*/ 249909 h 249909"/>
                    <a:gd name="connsiteX3-31" fmla="*/ 0 w 540077"/>
                    <a:gd name="connsiteY3-32" fmla="*/ 249909 h 249909"/>
                    <a:gd name="connsiteX0-33" fmla="*/ 0 w 540077"/>
                    <a:gd name="connsiteY0-34" fmla="*/ 249909 h 249909"/>
                    <a:gd name="connsiteX1-35" fmla="*/ 258132 w 540077"/>
                    <a:gd name="connsiteY1-36" fmla="*/ 0 h 249909"/>
                    <a:gd name="connsiteX2-37" fmla="*/ 540077 w 540077"/>
                    <a:gd name="connsiteY2-38" fmla="*/ 249909 h 249909"/>
                    <a:gd name="connsiteX3-39" fmla="*/ 0 w 540077"/>
                    <a:gd name="connsiteY3-40" fmla="*/ 249909 h 249909"/>
                    <a:gd name="connsiteX0-41" fmla="*/ 0 w 540077"/>
                    <a:gd name="connsiteY0-42" fmla="*/ 249909 h 249909"/>
                    <a:gd name="connsiteX1-43" fmla="*/ 267657 w 540077"/>
                    <a:gd name="connsiteY1-44" fmla="*/ 0 h 249909"/>
                    <a:gd name="connsiteX2-45" fmla="*/ 540077 w 540077"/>
                    <a:gd name="connsiteY2-46" fmla="*/ 249909 h 249909"/>
                    <a:gd name="connsiteX3-47" fmla="*/ 0 w 540077"/>
                    <a:gd name="connsiteY3-48" fmla="*/ 249909 h 249909"/>
                    <a:gd name="connsiteX0-49" fmla="*/ 0 w 540077"/>
                    <a:gd name="connsiteY0-50" fmla="*/ 249909 h 249909"/>
                    <a:gd name="connsiteX1-51" fmla="*/ 267657 w 540077"/>
                    <a:gd name="connsiteY1-52" fmla="*/ 0 h 249909"/>
                    <a:gd name="connsiteX2-53" fmla="*/ 540077 w 540077"/>
                    <a:gd name="connsiteY2-54" fmla="*/ 249909 h 249909"/>
                    <a:gd name="connsiteX3-55" fmla="*/ 0 w 540077"/>
                    <a:gd name="connsiteY3-56" fmla="*/ 249909 h 249909"/>
                    <a:gd name="connsiteX0-57" fmla="*/ 0 w 540077"/>
                    <a:gd name="connsiteY0-58" fmla="*/ 249909 h 249909"/>
                    <a:gd name="connsiteX1-59" fmla="*/ 267657 w 540077"/>
                    <a:gd name="connsiteY1-60" fmla="*/ 0 h 249909"/>
                    <a:gd name="connsiteX2-61" fmla="*/ 540077 w 540077"/>
                    <a:gd name="connsiteY2-62" fmla="*/ 249909 h 249909"/>
                    <a:gd name="connsiteX3-63" fmla="*/ 0 w 540077"/>
                    <a:gd name="connsiteY3-64" fmla="*/ 249909 h 249909"/>
                    <a:gd name="connsiteX0-65" fmla="*/ 0 w 540077"/>
                    <a:gd name="connsiteY0-66" fmla="*/ 249909 h 249909"/>
                    <a:gd name="connsiteX1-67" fmla="*/ 267657 w 540077"/>
                    <a:gd name="connsiteY1-68" fmla="*/ 0 h 249909"/>
                    <a:gd name="connsiteX2-69" fmla="*/ 540077 w 540077"/>
                    <a:gd name="connsiteY2-70" fmla="*/ 249909 h 249909"/>
                    <a:gd name="connsiteX3-71" fmla="*/ 0 w 540077"/>
                    <a:gd name="connsiteY3-72" fmla="*/ 249909 h 249909"/>
                    <a:gd name="connsiteX0-73" fmla="*/ 0 w 540077"/>
                    <a:gd name="connsiteY0-74" fmla="*/ 249909 h 249909"/>
                    <a:gd name="connsiteX1-75" fmla="*/ 267657 w 540077"/>
                    <a:gd name="connsiteY1-76" fmla="*/ 0 h 249909"/>
                    <a:gd name="connsiteX2-77" fmla="*/ 540077 w 540077"/>
                    <a:gd name="connsiteY2-78" fmla="*/ 249909 h 249909"/>
                    <a:gd name="connsiteX3-79" fmla="*/ 0 w 540077"/>
                    <a:gd name="connsiteY3-80" fmla="*/ 249909 h 249909"/>
                    <a:gd name="connsiteX0-81" fmla="*/ 0 w 540077"/>
                    <a:gd name="connsiteY0-82" fmla="*/ 249909 h 249909"/>
                    <a:gd name="connsiteX1-83" fmla="*/ 267657 w 540077"/>
                    <a:gd name="connsiteY1-84" fmla="*/ 0 h 249909"/>
                    <a:gd name="connsiteX2-85" fmla="*/ 540077 w 540077"/>
                    <a:gd name="connsiteY2-86" fmla="*/ 249909 h 249909"/>
                    <a:gd name="connsiteX3-87" fmla="*/ 0 w 540077"/>
                    <a:gd name="connsiteY3-88" fmla="*/ 249909 h 24990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540077" h="249909">
                      <a:moveTo>
                        <a:pt x="0" y="249909"/>
                      </a:moveTo>
                      <a:cubicBezTo>
                        <a:pt x="76519" y="142793"/>
                        <a:pt x="172087" y="9485"/>
                        <a:pt x="267657" y="0"/>
                      </a:cubicBezTo>
                      <a:cubicBezTo>
                        <a:pt x="385452" y="14248"/>
                        <a:pt x="484195" y="149937"/>
                        <a:pt x="540077" y="249909"/>
                      </a:cubicBezTo>
                      <a:lnTo>
                        <a:pt x="0" y="249909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矩形 63"/>
                <p:cNvSpPr/>
                <p:nvPr/>
              </p:nvSpPr>
              <p:spPr>
                <a:xfrm>
                  <a:off x="4467077" y="1042792"/>
                  <a:ext cx="682637" cy="67235"/>
                </a:xfrm>
                <a:custGeom>
                  <a:avLst/>
                  <a:gdLst>
                    <a:gd name="connsiteX0" fmla="*/ 0 w 874389"/>
                    <a:gd name="connsiteY0" fmla="*/ 0 h 93920"/>
                    <a:gd name="connsiteX1" fmla="*/ 874389 w 874389"/>
                    <a:gd name="connsiteY1" fmla="*/ 0 h 93920"/>
                    <a:gd name="connsiteX2" fmla="*/ 874389 w 874389"/>
                    <a:gd name="connsiteY2" fmla="*/ 93920 h 93920"/>
                    <a:gd name="connsiteX3" fmla="*/ 0 w 874389"/>
                    <a:gd name="connsiteY3" fmla="*/ 93920 h 93920"/>
                    <a:gd name="connsiteX4" fmla="*/ 0 w 874389"/>
                    <a:gd name="connsiteY4" fmla="*/ 0 h 93920"/>
                    <a:gd name="connsiteX0-1" fmla="*/ 0 w 874389"/>
                    <a:gd name="connsiteY0-2" fmla="*/ 0 h 93920"/>
                    <a:gd name="connsiteX1-3" fmla="*/ 874389 w 874389"/>
                    <a:gd name="connsiteY1-4" fmla="*/ 0 h 93920"/>
                    <a:gd name="connsiteX2-5" fmla="*/ 848195 w 874389"/>
                    <a:gd name="connsiteY2-6" fmla="*/ 89158 h 93920"/>
                    <a:gd name="connsiteX3-7" fmla="*/ 0 w 874389"/>
                    <a:gd name="connsiteY3-8" fmla="*/ 93920 h 93920"/>
                    <a:gd name="connsiteX4-9" fmla="*/ 0 w 874389"/>
                    <a:gd name="connsiteY4-10" fmla="*/ 0 h 93920"/>
                    <a:gd name="connsiteX0-11" fmla="*/ 0 w 874389"/>
                    <a:gd name="connsiteY0-12" fmla="*/ 0 h 93920"/>
                    <a:gd name="connsiteX1-13" fmla="*/ 874389 w 874389"/>
                    <a:gd name="connsiteY1-14" fmla="*/ 0 h 93920"/>
                    <a:gd name="connsiteX2-15" fmla="*/ 848195 w 874389"/>
                    <a:gd name="connsiteY2-16" fmla="*/ 89158 h 93920"/>
                    <a:gd name="connsiteX3-17" fmla="*/ 19050 w 874389"/>
                    <a:gd name="connsiteY3-18" fmla="*/ 93920 h 93920"/>
                    <a:gd name="connsiteX4-19" fmla="*/ 0 w 874389"/>
                    <a:gd name="connsiteY4-20" fmla="*/ 0 h 93920"/>
                    <a:gd name="connsiteX0-21" fmla="*/ 0 w 874389"/>
                    <a:gd name="connsiteY0-22" fmla="*/ 0 h 89158"/>
                    <a:gd name="connsiteX1-23" fmla="*/ 874389 w 874389"/>
                    <a:gd name="connsiteY1-24" fmla="*/ 0 h 89158"/>
                    <a:gd name="connsiteX2-25" fmla="*/ 848195 w 874389"/>
                    <a:gd name="connsiteY2-26" fmla="*/ 89158 h 89158"/>
                    <a:gd name="connsiteX3-27" fmla="*/ 19050 w 874389"/>
                    <a:gd name="connsiteY3-28" fmla="*/ 86777 h 89158"/>
                    <a:gd name="connsiteX4-29" fmla="*/ 0 w 874389"/>
                    <a:gd name="connsiteY4-30" fmla="*/ 0 h 8915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874389" h="89158">
                      <a:moveTo>
                        <a:pt x="0" y="0"/>
                      </a:moveTo>
                      <a:lnTo>
                        <a:pt x="874389" y="0"/>
                      </a:lnTo>
                      <a:lnTo>
                        <a:pt x="848195" y="89158"/>
                      </a:lnTo>
                      <a:lnTo>
                        <a:pt x="19050" y="8677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5" name="圆角矩形 14"/>
              <p:cNvSpPr/>
              <p:nvPr/>
            </p:nvSpPr>
            <p:spPr>
              <a:xfrm rot="21510855">
                <a:off x="4396046" y="4189343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21510855">
                <a:off x="4396047" y="4250384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21510855">
                <a:off x="4396047" y="4311425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21510855">
                <a:off x="4396047" y="4372466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9" name="圆角矩形 8"/>
            <p:cNvSpPr/>
            <p:nvPr/>
          </p:nvSpPr>
          <p:spPr>
            <a:xfrm>
              <a:off x="4097111" y="2475273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 rot="5400000">
              <a:off x="4258008" y="2665275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5400000">
              <a:off x="3939563" y="2665275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 rot="2700000">
              <a:off x="4229432" y="2535222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 rot="-2700000">
              <a:off x="3969604" y="2544746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057301" y="2617732"/>
            <a:ext cx="340798" cy="253372"/>
            <a:chOff x="4020489" y="2211710"/>
            <a:chExt cx="1196208" cy="889066"/>
          </a:xfrm>
          <a:solidFill>
            <a:schemeClr val="bg1"/>
          </a:solidFill>
        </p:grpSpPr>
        <p:sp>
          <p:nvSpPr>
            <p:cNvPr id="24" name="Gear"/>
            <p:cNvSpPr>
              <a:spLocks noEditPoints="1" noChangeArrowheads="1"/>
            </p:cNvSpPr>
            <p:nvPr/>
          </p:nvSpPr>
          <p:spPr bwMode="auto">
            <a:xfrm>
              <a:off x="4895377" y="2721146"/>
              <a:ext cx="321320" cy="29551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grpFill/>
            <a:ln w="9525"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flatTx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AutoShape 4"/>
            <p:cNvSpPr>
              <a:spLocks noEditPoints="1" noChangeArrowheads="1"/>
            </p:cNvSpPr>
            <p:nvPr/>
          </p:nvSpPr>
          <p:spPr bwMode="auto">
            <a:xfrm>
              <a:off x="4020489" y="2637035"/>
              <a:ext cx="493466" cy="463741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grpFill/>
            <a:ln w="9525"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flatTx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AutoShape 5"/>
            <p:cNvSpPr>
              <a:spLocks noEditPoints="1" noChangeArrowheads="1"/>
            </p:cNvSpPr>
            <p:nvPr/>
          </p:nvSpPr>
          <p:spPr bwMode="auto">
            <a:xfrm>
              <a:off x="4332205" y="2211710"/>
              <a:ext cx="723833" cy="66539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grpFill/>
            <a:ln w="9525"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flatTx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7" name="TextBox 6"/>
          <p:cNvSpPr txBox="1">
            <a:spLocks noChangeArrowheads="1"/>
          </p:cNvSpPr>
          <p:nvPr/>
        </p:nvSpPr>
        <p:spPr bwMode="auto">
          <a:xfrm>
            <a:off x="1485676" y="3452740"/>
            <a:ext cx="1384248" cy="3078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cs typeface="+mn-ea"/>
                <a:sym typeface="+mn-lt"/>
              </a:rPr>
              <a:t>添加文本</a:t>
            </a:r>
            <a:endParaRPr kumimoji="0" lang="zh-CN" sz="1200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cs typeface="+mn-ea"/>
              <a:sym typeface="+mn-lt"/>
            </a:endParaRPr>
          </a:p>
        </p:txBody>
      </p:sp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1691680" y="2695551"/>
            <a:ext cx="6624736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endParaRPr lang="zh-CN" altLang="zh-CN" dirty="0">
              <a:ea typeface="+mn-ea"/>
              <a:sym typeface="+mn-lt"/>
            </a:endParaRPr>
          </a:p>
        </p:txBody>
      </p:sp>
      <p:sp>
        <p:nvSpPr>
          <p:cNvPr id="29" name="TextBox 6"/>
          <p:cNvSpPr txBox="1">
            <a:spLocks noChangeArrowheads="1"/>
          </p:cNvSpPr>
          <p:nvPr/>
        </p:nvSpPr>
        <p:spPr bwMode="auto">
          <a:xfrm>
            <a:off x="1691680" y="3693020"/>
            <a:ext cx="6624736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endParaRPr lang="zh-CN" altLang="zh-CN" dirty="0">
              <a:ea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981825" y="3460204"/>
            <a:ext cx="504056" cy="504212"/>
            <a:chOff x="2987824" y="1988255"/>
            <a:chExt cx="504056" cy="504056"/>
          </a:xfrm>
        </p:grpSpPr>
        <p:sp>
          <p:nvSpPr>
            <p:cNvPr id="31" name="椭圆 30"/>
            <p:cNvSpPr/>
            <p:nvPr/>
          </p:nvSpPr>
          <p:spPr>
            <a:xfrm>
              <a:off x="2987824" y="1988255"/>
              <a:ext cx="504056" cy="50405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 rot="2700000" flipH="1">
              <a:off x="3048376" y="2167591"/>
              <a:ext cx="378741" cy="156747"/>
            </a:xfrm>
            <a:custGeom>
              <a:avLst/>
              <a:gdLst>
                <a:gd name="connsiteX0" fmla="*/ 243329 w 1505784"/>
                <a:gd name="connsiteY0" fmla="*/ 0 h 424682"/>
                <a:gd name="connsiteX1" fmla="*/ 470 w 1505784"/>
                <a:gd name="connsiteY1" fmla="*/ 106303 h 424682"/>
                <a:gd name="connsiteX2" fmla="*/ 0 w 1505784"/>
                <a:gd name="connsiteY2" fmla="*/ 109096 h 424682"/>
                <a:gd name="connsiteX3" fmla="*/ 163069 w 1505784"/>
                <a:gd name="connsiteY3" fmla="*/ 109096 h 424682"/>
                <a:gd name="connsiteX4" fmla="*/ 193950 w 1505784"/>
                <a:gd name="connsiteY4" fmla="*/ 140866 h 424682"/>
                <a:gd name="connsiteX5" fmla="*/ 193950 w 1505784"/>
                <a:gd name="connsiteY5" fmla="*/ 267940 h 424682"/>
                <a:gd name="connsiteX6" fmla="*/ 163069 w 1505784"/>
                <a:gd name="connsiteY6" fmla="*/ 299710 h 424682"/>
                <a:gd name="connsiteX7" fmla="*/ 0 w 1505784"/>
                <a:gd name="connsiteY7" fmla="*/ 299710 h 424682"/>
                <a:gd name="connsiteX8" fmla="*/ 470 w 1505784"/>
                <a:gd name="connsiteY8" fmla="*/ 302504 h 424682"/>
                <a:gd name="connsiteX9" fmla="*/ 246415 w 1505784"/>
                <a:gd name="connsiteY9" fmla="*/ 424681 h 424682"/>
                <a:gd name="connsiteX10" fmla="*/ 368855 w 1505784"/>
                <a:gd name="connsiteY10" fmla="*/ 341085 h 424682"/>
                <a:gd name="connsiteX11" fmla="*/ 394456 w 1505784"/>
                <a:gd name="connsiteY11" fmla="*/ 272406 h 424682"/>
                <a:gd name="connsiteX12" fmla="*/ 1099976 w 1505784"/>
                <a:gd name="connsiteY12" fmla="*/ 272406 h 424682"/>
                <a:gd name="connsiteX13" fmla="*/ 1126315 w 1505784"/>
                <a:gd name="connsiteY13" fmla="*/ 341086 h 424682"/>
                <a:gd name="connsiteX14" fmla="*/ 1252278 w 1505784"/>
                <a:gd name="connsiteY14" fmla="*/ 424682 h 424682"/>
                <a:gd name="connsiteX15" fmla="*/ 1505301 w 1505784"/>
                <a:gd name="connsiteY15" fmla="*/ 302505 h 424682"/>
                <a:gd name="connsiteX16" fmla="*/ 1505784 w 1505784"/>
                <a:gd name="connsiteY16" fmla="*/ 299711 h 424682"/>
                <a:gd name="connsiteX17" fmla="*/ 1338023 w 1505784"/>
                <a:gd name="connsiteY17" fmla="*/ 299711 h 424682"/>
                <a:gd name="connsiteX18" fmla="*/ 1306253 w 1505784"/>
                <a:gd name="connsiteY18" fmla="*/ 267941 h 424682"/>
                <a:gd name="connsiteX19" fmla="*/ 1306253 w 1505784"/>
                <a:gd name="connsiteY19" fmla="*/ 140867 h 424682"/>
                <a:gd name="connsiteX20" fmla="*/ 1338023 w 1505784"/>
                <a:gd name="connsiteY20" fmla="*/ 109097 h 424682"/>
                <a:gd name="connsiteX21" fmla="*/ 1505784 w 1505784"/>
                <a:gd name="connsiteY21" fmla="*/ 109097 h 424682"/>
                <a:gd name="connsiteX22" fmla="*/ 1505301 w 1505784"/>
                <a:gd name="connsiteY22" fmla="*/ 106304 h 424682"/>
                <a:gd name="connsiteX23" fmla="*/ 1255453 w 1505784"/>
                <a:gd name="connsiteY23" fmla="*/ 1 h 424682"/>
                <a:gd name="connsiteX24" fmla="*/ 1128299 w 1505784"/>
                <a:gd name="connsiteY24" fmla="*/ 75660 h 424682"/>
                <a:gd name="connsiteX25" fmla="*/ 1105608 w 1505784"/>
                <a:gd name="connsiteY25" fmla="*/ 128390 h 424682"/>
                <a:gd name="connsiteX26" fmla="*/ 388983 w 1505784"/>
                <a:gd name="connsiteY26" fmla="*/ 128390 h 424682"/>
                <a:gd name="connsiteX27" fmla="*/ 366926 w 1505784"/>
                <a:gd name="connsiteY27" fmla="*/ 75659 h 424682"/>
                <a:gd name="connsiteX28" fmla="*/ 243329 w 1505784"/>
                <a:gd name="connsiteY28" fmla="*/ 0 h 424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05784" h="424682">
                  <a:moveTo>
                    <a:pt x="243329" y="0"/>
                  </a:moveTo>
                  <a:cubicBezTo>
                    <a:pt x="156352" y="0"/>
                    <a:pt x="32347" y="15846"/>
                    <a:pt x="470" y="106303"/>
                  </a:cubicBezTo>
                  <a:lnTo>
                    <a:pt x="0" y="109096"/>
                  </a:lnTo>
                  <a:lnTo>
                    <a:pt x="163069" y="109096"/>
                  </a:lnTo>
                  <a:cubicBezTo>
                    <a:pt x="180124" y="109096"/>
                    <a:pt x="193950" y="123320"/>
                    <a:pt x="193950" y="140866"/>
                  </a:cubicBezTo>
                  <a:lnTo>
                    <a:pt x="193950" y="267940"/>
                  </a:lnTo>
                  <a:cubicBezTo>
                    <a:pt x="193950" y="285486"/>
                    <a:pt x="180124" y="299710"/>
                    <a:pt x="163069" y="299710"/>
                  </a:cubicBezTo>
                  <a:lnTo>
                    <a:pt x="0" y="299710"/>
                  </a:lnTo>
                  <a:lnTo>
                    <a:pt x="470" y="302504"/>
                  </a:lnTo>
                  <a:cubicBezTo>
                    <a:pt x="32347" y="392960"/>
                    <a:pt x="159438" y="424681"/>
                    <a:pt x="246415" y="424681"/>
                  </a:cubicBezTo>
                  <a:cubicBezTo>
                    <a:pt x="304400" y="424681"/>
                    <a:pt x="343908" y="387307"/>
                    <a:pt x="368855" y="341085"/>
                  </a:cubicBezTo>
                  <a:lnTo>
                    <a:pt x="394456" y="272406"/>
                  </a:lnTo>
                  <a:lnTo>
                    <a:pt x="1099976" y="272406"/>
                  </a:lnTo>
                  <a:lnTo>
                    <a:pt x="1126315" y="341086"/>
                  </a:lnTo>
                  <a:cubicBezTo>
                    <a:pt x="1151980" y="387308"/>
                    <a:pt x="1192625" y="424682"/>
                    <a:pt x="1252278" y="424682"/>
                  </a:cubicBezTo>
                  <a:cubicBezTo>
                    <a:pt x="1341758" y="424682"/>
                    <a:pt x="1472506" y="392961"/>
                    <a:pt x="1505301" y="302505"/>
                  </a:cubicBezTo>
                  <a:lnTo>
                    <a:pt x="1505784" y="299711"/>
                  </a:lnTo>
                  <a:lnTo>
                    <a:pt x="1338023" y="299711"/>
                  </a:lnTo>
                  <a:cubicBezTo>
                    <a:pt x="1320477" y="299711"/>
                    <a:pt x="1306253" y="285487"/>
                    <a:pt x="1306253" y="267941"/>
                  </a:cubicBezTo>
                  <a:lnTo>
                    <a:pt x="1306253" y="140867"/>
                  </a:lnTo>
                  <a:cubicBezTo>
                    <a:pt x="1306253" y="123321"/>
                    <a:pt x="1320477" y="109097"/>
                    <a:pt x="1338023" y="109097"/>
                  </a:cubicBezTo>
                  <a:lnTo>
                    <a:pt x="1505784" y="109097"/>
                  </a:lnTo>
                  <a:lnTo>
                    <a:pt x="1505301" y="106304"/>
                  </a:lnTo>
                  <a:cubicBezTo>
                    <a:pt x="1472506" y="15847"/>
                    <a:pt x="1344933" y="1"/>
                    <a:pt x="1255453" y="1"/>
                  </a:cubicBezTo>
                  <a:cubicBezTo>
                    <a:pt x="1195800" y="1"/>
                    <a:pt x="1154626" y="33407"/>
                    <a:pt x="1128299" y="75660"/>
                  </a:cubicBezTo>
                  <a:lnTo>
                    <a:pt x="1105608" y="128390"/>
                  </a:lnTo>
                  <a:lnTo>
                    <a:pt x="388983" y="128390"/>
                  </a:lnTo>
                  <a:lnTo>
                    <a:pt x="366926" y="75659"/>
                  </a:lnTo>
                  <a:cubicBezTo>
                    <a:pt x="341336" y="33406"/>
                    <a:pt x="301314" y="0"/>
                    <a:pt x="2433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 rot="2700000">
              <a:off x="3204833" y="2049422"/>
              <a:ext cx="69936" cy="396549"/>
            </a:xfrm>
            <a:custGeom>
              <a:avLst/>
              <a:gdLst>
                <a:gd name="connsiteX0" fmla="*/ 0 w 247822"/>
                <a:gd name="connsiteY0" fmla="*/ 822792 h 1636012"/>
                <a:gd name="connsiteX1" fmla="*/ 0 w 247822"/>
                <a:gd name="connsiteY1" fmla="*/ 792088 h 1636012"/>
                <a:gd name="connsiteX2" fmla="*/ 8367 w 247822"/>
                <a:gd name="connsiteY2" fmla="*/ 792088 h 1636012"/>
                <a:gd name="connsiteX3" fmla="*/ 32370 w 247822"/>
                <a:gd name="connsiteY3" fmla="*/ 768085 h 1636012"/>
                <a:gd name="connsiteX4" fmla="*/ 32370 w 247822"/>
                <a:gd name="connsiteY4" fmla="*/ 600067 h 1636012"/>
                <a:gd name="connsiteX5" fmla="*/ 8367 w 247822"/>
                <a:gd name="connsiteY5" fmla="*/ 576064 h 1636012"/>
                <a:gd name="connsiteX6" fmla="*/ 0 w 247822"/>
                <a:gd name="connsiteY6" fmla="*/ 576064 h 1636012"/>
                <a:gd name="connsiteX7" fmla="*/ 0 w 247822"/>
                <a:gd name="connsiteY7" fmla="*/ 41304 h 1636012"/>
                <a:gd name="connsiteX8" fmla="*/ 41304 w 247822"/>
                <a:gd name="connsiteY8" fmla="*/ 0 h 1636012"/>
                <a:gd name="connsiteX9" fmla="*/ 206518 w 247822"/>
                <a:gd name="connsiteY9" fmla="*/ 0 h 1636012"/>
                <a:gd name="connsiteX10" fmla="*/ 247822 w 247822"/>
                <a:gd name="connsiteY10" fmla="*/ 41304 h 1636012"/>
                <a:gd name="connsiteX11" fmla="*/ 247822 w 247822"/>
                <a:gd name="connsiteY11" fmla="*/ 576064 h 1636012"/>
                <a:gd name="connsiteX12" fmla="*/ 236752 w 247822"/>
                <a:gd name="connsiteY12" fmla="*/ 576064 h 1636012"/>
                <a:gd name="connsiteX13" fmla="*/ 212749 w 247822"/>
                <a:gd name="connsiteY13" fmla="*/ 600067 h 1636012"/>
                <a:gd name="connsiteX14" fmla="*/ 212749 w 247822"/>
                <a:gd name="connsiteY14" fmla="*/ 768085 h 1636012"/>
                <a:gd name="connsiteX15" fmla="*/ 236752 w 247822"/>
                <a:gd name="connsiteY15" fmla="*/ 792088 h 1636012"/>
                <a:gd name="connsiteX16" fmla="*/ 247822 w 247822"/>
                <a:gd name="connsiteY16" fmla="*/ 792088 h 1636012"/>
                <a:gd name="connsiteX17" fmla="*/ 247822 w 247822"/>
                <a:gd name="connsiteY17" fmla="*/ 822792 h 1636012"/>
                <a:gd name="connsiteX18" fmla="*/ 206518 w 247822"/>
                <a:gd name="connsiteY18" fmla="*/ 864096 h 1636012"/>
                <a:gd name="connsiteX19" fmla="*/ 159653 w 247822"/>
                <a:gd name="connsiteY19" fmla="*/ 864096 h 1636012"/>
                <a:gd name="connsiteX20" fmla="*/ 159653 w 247822"/>
                <a:gd name="connsiteY20" fmla="*/ 1440161 h 1636012"/>
                <a:gd name="connsiteX21" fmla="*/ 156770 w 247822"/>
                <a:gd name="connsiteY21" fmla="*/ 1440161 h 1636012"/>
                <a:gd name="connsiteX22" fmla="*/ 174479 w 247822"/>
                <a:gd name="connsiteY22" fmla="*/ 1510998 h 1636012"/>
                <a:gd name="connsiteX23" fmla="*/ 147476 w 247822"/>
                <a:gd name="connsiteY23" fmla="*/ 1636012 h 1636012"/>
                <a:gd name="connsiteX24" fmla="*/ 93471 w 247822"/>
                <a:gd name="connsiteY24" fmla="*/ 1636012 h 1636012"/>
                <a:gd name="connsiteX25" fmla="*/ 66468 w 247822"/>
                <a:gd name="connsiteY25" fmla="*/ 1510998 h 1636012"/>
                <a:gd name="connsiteX26" fmla="*/ 66469 w 247822"/>
                <a:gd name="connsiteY26" fmla="*/ 1510998 h 1636012"/>
                <a:gd name="connsiteX27" fmla="*/ 87645 w 247822"/>
                <a:gd name="connsiteY27" fmla="*/ 1426297 h 1636012"/>
                <a:gd name="connsiteX28" fmla="*/ 87645 w 247822"/>
                <a:gd name="connsiteY28" fmla="*/ 864096 h 1636012"/>
                <a:gd name="connsiteX29" fmla="*/ 41304 w 247822"/>
                <a:gd name="connsiteY29" fmla="*/ 864096 h 1636012"/>
                <a:gd name="connsiteX30" fmla="*/ 0 w 247822"/>
                <a:gd name="connsiteY30" fmla="*/ 822792 h 1636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7822" h="1636012">
                  <a:moveTo>
                    <a:pt x="0" y="822792"/>
                  </a:moveTo>
                  <a:lnTo>
                    <a:pt x="0" y="792088"/>
                  </a:lnTo>
                  <a:lnTo>
                    <a:pt x="8367" y="792088"/>
                  </a:lnTo>
                  <a:cubicBezTo>
                    <a:pt x="21623" y="792088"/>
                    <a:pt x="32370" y="781341"/>
                    <a:pt x="32370" y="768085"/>
                  </a:cubicBezTo>
                  <a:lnTo>
                    <a:pt x="32370" y="600067"/>
                  </a:lnTo>
                  <a:cubicBezTo>
                    <a:pt x="32370" y="586811"/>
                    <a:pt x="21623" y="576064"/>
                    <a:pt x="8367" y="576064"/>
                  </a:cubicBezTo>
                  <a:lnTo>
                    <a:pt x="0" y="576064"/>
                  </a:lnTo>
                  <a:lnTo>
                    <a:pt x="0" y="41304"/>
                  </a:lnTo>
                  <a:cubicBezTo>
                    <a:pt x="0" y="18492"/>
                    <a:pt x="18492" y="0"/>
                    <a:pt x="41304" y="0"/>
                  </a:cubicBezTo>
                  <a:lnTo>
                    <a:pt x="206518" y="0"/>
                  </a:lnTo>
                  <a:cubicBezTo>
                    <a:pt x="229330" y="0"/>
                    <a:pt x="247822" y="18492"/>
                    <a:pt x="247822" y="41304"/>
                  </a:cubicBezTo>
                  <a:lnTo>
                    <a:pt x="247822" y="576064"/>
                  </a:lnTo>
                  <a:lnTo>
                    <a:pt x="236752" y="576064"/>
                  </a:lnTo>
                  <a:cubicBezTo>
                    <a:pt x="223496" y="576064"/>
                    <a:pt x="212749" y="586811"/>
                    <a:pt x="212749" y="600067"/>
                  </a:cubicBezTo>
                  <a:lnTo>
                    <a:pt x="212749" y="768085"/>
                  </a:lnTo>
                  <a:cubicBezTo>
                    <a:pt x="212749" y="781341"/>
                    <a:pt x="223496" y="792088"/>
                    <a:pt x="236752" y="792088"/>
                  </a:cubicBezTo>
                  <a:lnTo>
                    <a:pt x="247822" y="792088"/>
                  </a:lnTo>
                  <a:lnTo>
                    <a:pt x="247822" y="822792"/>
                  </a:lnTo>
                  <a:cubicBezTo>
                    <a:pt x="247822" y="845604"/>
                    <a:pt x="229330" y="864096"/>
                    <a:pt x="206518" y="864096"/>
                  </a:cubicBezTo>
                  <a:lnTo>
                    <a:pt x="159653" y="864096"/>
                  </a:lnTo>
                  <a:lnTo>
                    <a:pt x="159653" y="1440161"/>
                  </a:lnTo>
                  <a:lnTo>
                    <a:pt x="156770" y="1440161"/>
                  </a:lnTo>
                  <a:lnTo>
                    <a:pt x="174479" y="1510998"/>
                  </a:lnTo>
                  <a:lnTo>
                    <a:pt x="147476" y="1636012"/>
                  </a:lnTo>
                  <a:lnTo>
                    <a:pt x="93471" y="1636012"/>
                  </a:lnTo>
                  <a:lnTo>
                    <a:pt x="66468" y="1510998"/>
                  </a:lnTo>
                  <a:lnTo>
                    <a:pt x="66469" y="1510998"/>
                  </a:lnTo>
                  <a:lnTo>
                    <a:pt x="87645" y="1426297"/>
                  </a:lnTo>
                  <a:lnTo>
                    <a:pt x="87645" y="864096"/>
                  </a:lnTo>
                  <a:lnTo>
                    <a:pt x="41304" y="864096"/>
                  </a:lnTo>
                  <a:cubicBezTo>
                    <a:pt x="18492" y="864096"/>
                    <a:pt x="0" y="845604"/>
                    <a:pt x="0" y="8227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34" name="直接连接符 33"/>
          <p:cNvCxnSpPr/>
          <p:nvPr/>
        </p:nvCxnSpPr>
        <p:spPr>
          <a:xfrm>
            <a:off x="1763688" y="2419426"/>
            <a:ext cx="640871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763688" y="3383932"/>
            <a:ext cx="640871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500512195.jpg"/>
          <p:cNvPicPr>
            <a:picLocks noChangeAspect="1"/>
          </p:cNvPicPr>
          <p:nvPr/>
        </p:nvPicPr>
        <p:blipFill rotWithShape="1">
          <a:blip r:embed="rId1" cstate="print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78" b="44277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椭圆 9"/>
          <p:cNvSpPr>
            <a:spLocks noChangeArrowheads="1"/>
          </p:cNvSpPr>
          <p:nvPr/>
        </p:nvSpPr>
        <p:spPr bwMode="auto">
          <a:xfrm>
            <a:off x="4319972" y="1775347"/>
            <a:ext cx="574739" cy="574916"/>
          </a:xfrm>
          <a:prstGeom prst="ellipse">
            <a:avLst/>
          </a:prstGeom>
          <a:solidFill>
            <a:srgbClr val="6D9B3B"/>
          </a:solidFill>
          <a:ln w="9525">
            <a:noFill/>
            <a:round/>
          </a:ln>
        </p:spPr>
        <p:txBody>
          <a:bodyPr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4426659" y="1828109"/>
            <a:ext cx="384439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15"/>
          <p:cNvSpPr>
            <a:spLocks noChangeArrowheads="1"/>
          </p:cNvSpPr>
          <p:nvPr/>
        </p:nvSpPr>
        <p:spPr bwMode="auto">
          <a:xfrm>
            <a:off x="3599892" y="2464532"/>
            <a:ext cx="1985159" cy="4385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zh-CN" sz="24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18"/>
          <p:cNvSpPr>
            <a:spLocks noChangeArrowheads="1"/>
          </p:cNvSpPr>
          <p:nvPr/>
        </p:nvSpPr>
        <p:spPr bwMode="auto">
          <a:xfrm>
            <a:off x="2894780" y="2973657"/>
            <a:ext cx="3489722" cy="4719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algn="ctr" defTabSz="911860">
              <a:lnSpc>
                <a:spcPct val="20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18"/>
          <p:cNvCxnSpPr>
            <a:cxnSpLocks noChangeShapeType="1"/>
          </p:cNvCxnSpPr>
          <p:nvPr/>
        </p:nvCxnSpPr>
        <p:spPr bwMode="auto">
          <a:xfrm>
            <a:off x="2837632" y="2918871"/>
            <a:ext cx="3514725" cy="0"/>
          </a:xfrm>
          <a:prstGeom prst="line">
            <a:avLst/>
          </a:prstGeom>
          <a:noFill/>
          <a:ln w="6350">
            <a:solidFill>
              <a:srgbClr val="92D050"/>
            </a:solidFill>
            <a:round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124701" y="1876285"/>
            <a:ext cx="1604963" cy="10987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 defTabSz="1087755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添加您的标题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just" defTabSz="685165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26"/>
          <p:cNvGrpSpPr/>
          <p:nvPr/>
        </p:nvGrpSpPr>
        <p:grpSpPr bwMode="auto">
          <a:xfrm>
            <a:off x="6859048" y="3156932"/>
            <a:ext cx="1884903" cy="1099622"/>
            <a:chOff x="6858699" y="3289043"/>
            <a:chExt cx="1884635" cy="1098748"/>
          </a:xfrm>
        </p:grpSpPr>
        <p:sp>
          <p:nvSpPr>
            <p:cNvPr id="13" name="Oval 26"/>
            <p:cNvSpPr>
              <a:spLocks noChangeArrowheads="1"/>
            </p:cNvSpPr>
            <p:nvPr/>
          </p:nvSpPr>
          <p:spPr bwMode="auto">
            <a:xfrm>
              <a:off x="6858699" y="3289043"/>
              <a:ext cx="11653" cy="9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7137012" y="3289902"/>
              <a:ext cx="1606322" cy="109788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5720" tIns="22860" rIns="45720" bIns="22860">
              <a:spAutoFit/>
            </a:bodyPr>
            <a:lstStyle/>
            <a:p>
              <a:pPr defTabSz="1087755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添加您的标题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pPr algn="just" defTabSz="685165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355501" y="1890576"/>
            <a:ext cx="1606550" cy="10987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 defTabSz="1087755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添加您的标题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just" defTabSz="685165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355501" y="3145088"/>
            <a:ext cx="1606550" cy="109876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 defTabSz="1087755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添加您的标题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just" defTabSz="685165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箭头: V 形 21"/>
          <p:cNvSpPr/>
          <p:nvPr/>
        </p:nvSpPr>
        <p:spPr>
          <a:xfrm>
            <a:off x="6768244" y="1996480"/>
            <a:ext cx="181059" cy="170024"/>
          </a:xfrm>
          <a:prstGeom prst="chevr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箭头: V 形 25"/>
          <p:cNvSpPr/>
          <p:nvPr/>
        </p:nvSpPr>
        <p:spPr>
          <a:xfrm>
            <a:off x="6822993" y="3166928"/>
            <a:ext cx="181059" cy="170024"/>
          </a:xfrm>
          <a:prstGeom prst="chevr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箭头: V 形 27"/>
          <p:cNvSpPr/>
          <p:nvPr/>
        </p:nvSpPr>
        <p:spPr>
          <a:xfrm rot="10800000">
            <a:off x="2256909" y="3166928"/>
            <a:ext cx="181059" cy="170024"/>
          </a:xfrm>
          <a:prstGeom prst="chevr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箭头: V 形 28"/>
          <p:cNvSpPr/>
          <p:nvPr/>
        </p:nvSpPr>
        <p:spPr>
          <a:xfrm rot="10800000">
            <a:off x="2205143" y="1893148"/>
            <a:ext cx="181059" cy="170024"/>
          </a:xfrm>
          <a:prstGeom prst="chevr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" name="图片 1" descr="500512176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804" y="1816460"/>
            <a:ext cx="3743908" cy="24956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07"/>
          <p:cNvSpPr>
            <a:spLocks noChangeArrowheads="1"/>
          </p:cNvSpPr>
          <p:nvPr/>
        </p:nvSpPr>
        <p:spPr bwMode="auto">
          <a:xfrm>
            <a:off x="3080743" y="1589150"/>
            <a:ext cx="2933700" cy="293460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Freeform 408"/>
          <p:cNvSpPr/>
          <p:nvPr/>
        </p:nvSpPr>
        <p:spPr bwMode="auto">
          <a:xfrm>
            <a:off x="3080743" y="2569338"/>
            <a:ext cx="2933700" cy="1257688"/>
          </a:xfrm>
          <a:custGeom>
            <a:avLst/>
            <a:gdLst>
              <a:gd name="T0" fmla="*/ 1013 w 1043"/>
              <a:gd name="T1" fmla="*/ 0 h 447"/>
              <a:gd name="T2" fmla="*/ 1014 w 1043"/>
              <a:gd name="T3" fmla="*/ 6 h 447"/>
              <a:gd name="T4" fmla="*/ 521 w 1043"/>
              <a:gd name="T5" fmla="*/ 171 h 447"/>
              <a:gd name="T6" fmla="*/ 29 w 1043"/>
              <a:gd name="T7" fmla="*/ 6 h 447"/>
              <a:gd name="T8" fmla="*/ 29 w 1043"/>
              <a:gd name="T9" fmla="*/ 1 h 447"/>
              <a:gd name="T10" fmla="*/ 0 w 1043"/>
              <a:gd name="T11" fmla="*/ 174 h 447"/>
              <a:gd name="T12" fmla="*/ 18 w 1043"/>
              <a:gd name="T13" fmla="*/ 311 h 447"/>
              <a:gd name="T14" fmla="*/ 521 w 1043"/>
              <a:gd name="T15" fmla="*/ 447 h 447"/>
              <a:gd name="T16" fmla="*/ 1025 w 1043"/>
              <a:gd name="T17" fmla="*/ 310 h 447"/>
              <a:gd name="T18" fmla="*/ 1043 w 1043"/>
              <a:gd name="T19" fmla="*/ 174 h 447"/>
              <a:gd name="T20" fmla="*/ 1013 w 1043"/>
              <a:gd name="T21" fmla="*/ 0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43" h="447">
                <a:moveTo>
                  <a:pt x="1013" y="0"/>
                </a:moveTo>
                <a:cubicBezTo>
                  <a:pt x="1014" y="2"/>
                  <a:pt x="1014" y="4"/>
                  <a:pt x="1014" y="6"/>
                </a:cubicBezTo>
                <a:cubicBezTo>
                  <a:pt x="1014" y="97"/>
                  <a:pt x="793" y="171"/>
                  <a:pt x="521" y="171"/>
                </a:cubicBezTo>
                <a:cubicBezTo>
                  <a:pt x="249" y="171"/>
                  <a:pt x="29" y="97"/>
                  <a:pt x="29" y="6"/>
                </a:cubicBezTo>
                <a:cubicBezTo>
                  <a:pt x="29" y="4"/>
                  <a:pt x="29" y="3"/>
                  <a:pt x="29" y="1"/>
                </a:cubicBezTo>
                <a:cubicBezTo>
                  <a:pt x="10" y="55"/>
                  <a:pt x="0" y="113"/>
                  <a:pt x="0" y="174"/>
                </a:cubicBezTo>
                <a:cubicBezTo>
                  <a:pt x="0" y="221"/>
                  <a:pt x="6" y="267"/>
                  <a:pt x="18" y="311"/>
                </a:cubicBezTo>
                <a:cubicBezTo>
                  <a:pt x="82" y="389"/>
                  <a:pt x="283" y="447"/>
                  <a:pt x="521" y="447"/>
                </a:cubicBezTo>
                <a:cubicBezTo>
                  <a:pt x="759" y="447"/>
                  <a:pt x="960" y="389"/>
                  <a:pt x="1025" y="310"/>
                </a:cubicBezTo>
                <a:cubicBezTo>
                  <a:pt x="1037" y="267"/>
                  <a:pt x="1043" y="221"/>
                  <a:pt x="1043" y="174"/>
                </a:cubicBezTo>
                <a:cubicBezTo>
                  <a:pt x="1043" y="113"/>
                  <a:pt x="1032" y="54"/>
                  <a:pt x="1013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68580" tIns="675000" rIns="68580" bIns="34290" numCol="1" anchor="t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Freeform 409"/>
          <p:cNvSpPr/>
          <p:nvPr/>
        </p:nvSpPr>
        <p:spPr bwMode="auto">
          <a:xfrm>
            <a:off x="3130751" y="3441146"/>
            <a:ext cx="2832497" cy="1040927"/>
          </a:xfrm>
          <a:custGeom>
            <a:avLst/>
            <a:gdLst>
              <a:gd name="T0" fmla="*/ 503 w 1007"/>
              <a:gd name="T1" fmla="*/ 137 h 370"/>
              <a:gd name="T2" fmla="*/ 0 w 1007"/>
              <a:gd name="T3" fmla="*/ 1 h 370"/>
              <a:gd name="T4" fmla="*/ 300 w 1007"/>
              <a:gd name="T5" fmla="*/ 344 h 370"/>
              <a:gd name="T6" fmla="*/ 503 w 1007"/>
              <a:gd name="T7" fmla="*/ 370 h 370"/>
              <a:gd name="T8" fmla="*/ 706 w 1007"/>
              <a:gd name="T9" fmla="*/ 344 h 370"/>
              <a:gd name="T10" fmla="*/ 1007 w 1007"/>
              <a:gd name="T11" fmla="*/ 0 h 370"/>
              <a:gd name="T12" fmla="*/ 503 w 1007"/>
              <a:gd name="T13" fmla="*/ 137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7" h="370">
                <a:moveTo>
                  <a:pt x="503" y="137"/>
                </a:moveTo>
                <a:cubicBezTo>
                  <a:pt x="265" y="137"/>
                  <a:pt x="65" y="79"/>
                  <a:pt x="0" y="1"/>
                </a:cubicBezTo>
                <a:cubicBezTo>
                  <a:pt x="42" y="156"/>
                  <a:pt x="154" y="282"/>
                  <a:pt x="300" y="344"/>
                </a:cubicBezTo>
                <a:cubicBezTo>
                  <a:pt x="360" y="361"/>
                  <a:pt x="429" y="370"/>
                  <a:pt x="503" y="370"/>
                </a:cubicBezTo>
                <a:cubicBezTo>
                  <a:pt x="577" y="370"/>
                  <a:pt x="647" y="361"/>
                  <a:pt x="706" y="344"/>
                </a:cubicBezTo>
                <a:cubicBezTo>
                  <a:pt x="852" y="282"/>
                  <a:pt x="964" y="156"/>
                  <a:pt x="1007" y="0"/>
                </a:cubicBezTo>
                <a:cubicBezTo>
                  <a:pt x="942" y="79"/>
                  <a:pt x="741" y="137"/>
                  <a:pt x="503" y="137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68580" tIns="486000" rIns="68580" bIns="34290" numCol="1" anchor="t" anchorCtr="0" compatLnSpc="1"/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04</a:t>
            </a:r>
            <a:endParaRPr lang="zh-CN" altLang="en-US" sz="240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Freeform 410"/>
          <p:cNvSpPr/>
          <p:nvPr/>
        </p:nvSpPr>
        <p:spPr bwMode="auto">
          <a:xfrm>
            <a:off x="3161707" y="2020290"/>
            <a:ext cx="2770585" cy="1029018"/>
          </a:xfrm>
          <a:custGeom>
            <a:avLst/>
            <a:gdLst>
              <a:gd name="T0" fmla="*/ 984 w 985"/>
              <a:gd name="T1" fmla="*/ 195 h 366"/>
              <a:gd name="T2" fmla="*/ 867 w 985"/>
              <a:gd name="T3" fmla="*/ 5 h 366"/>
              <a:gd name="T4" fmla="*/ 867 w 985"/>
              <a:gd name="T5" fmla="*/ 9 h 366"/>
              <a:gd name="T6" fmla="*/ 492 w 985"/>
              <a:gd name="T7" fmla="*/ 102 h 366"/>
              <a:gd name="T8" fmla="*/ 118 w 985"/>
              <a:gd name="T9" fmla="*/ 9 h 366"/>
              <a:gd name="T10" fmla="*/ 118 w 985"/>
              <a:gd name="T11" fmla="*/ 5 h 366"/>
              <a:gd name="T12" fmla="*/ 124 w 985"/>
              <a:gd name="T13" fmla="*/ 0 h 366"/>
              <a:gd name="T14" fmla="*/ 0 w 985"/>
              <a:gd name="T15" fmla="*/ 196 h 366"/>
              <a:gd name="T16" fmla="*/ 0 w 985"/>
              <a:gd name="T17" fmla="*/ 201 h 366"/>
              <a:gd name="T18" fmla="*/ 492 w 985"/>
              <a:gd name="T19" fmla="*/ 366 h 366"/>
              <a:gd name="T20" fmla="*/ 985 w 985"/>
              <a:gd name="T21" fmla="*/ 201 h 366"/>
              <a:gd name="T22" fmla="*/ 984 w 985"/>
              <a:gd name="T23" fmla="*/ 195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85" h="366">
                <a:moveTo>
                  <a:pt x="984" y="195"/>
                </a:moveTo>
                <a:cubicBezTo>
                  <a:pt x="959" y="123"/>
                  <a:pt x="918" y="59"/>
                  <a:pt x="867" y="5"/>
                </a:cubicBezTo>
                <a:cubicBezTo>
                  <a:pt x="867" y="6"/>
                  <a:pt x="867" y="8"/>
                  <a:pt x="867" y="9"/>
                </a:cubicBezTo>
                <a:cubicBezTo>
                  <a:pt x="867" y="60"/>
                  <a:pt x="699" y="102"/>
                  <a:pt x="492" y="102"/>
                </a:cubicBezTo>
                <a:cubicBezTo>
                  <a:pt x="285" y="102"/>
                  <a:pt x="118" y="60"/>
                  <a:pt x="118" y="9"/>
                </a:cubicBezTo>
                <a:cubicBezTo>
                  <a:pt x="118" y="8"/>
                  <a:pt x="118" y="6"/>
                  <a:pt x="118" y="5"/>
                </a:cubicBezTo>
                <a:cubicBezTo>
                  <a:pt x="120" y="3"/>
                  <a:pt x="122" y="1"/>
                  <a:pt x="124" y="0"/>
                </a:cubicBezTo>
                <a:cubicBezTo>
                  <a:pt x="69" y="54"/>
                  <a:pt x="26" y="121"/>
                  <a:pt x="0" y="196"/>
                </a:cubicBezTo>
                <a:cubicBezTo>
                  <a:pt x="0" y="198"/>
                  <a:pt x="0" y="199"/>
                  <a:pt x="0" y="201"/>
                </a:cubicBezTo>
                <a:cubicBezTo>
                  <a:pt x="0" y="292"/>
                  <a:pt x="220" y="366"/>
                  <a:pt x="492" y="366"/>
                </a:cubicBezTo>
                <a:cubicBezTo>
                  <a:pt x="764" y="366"/>
                  <a:pt x="985" y="292"/>
                  <a:pt x="985" y="201"/>
                </a:cubicBezTo>
                <a:cubicBezTo>
                  <a:pt x="985" y="199"/>
                  <a:pt x="985" y="197"/>
                  <a:pt x="984" y="19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68580" tIns="486000" rIns="68580" bIns="34290" numCol="1" anchor="t" anchorCtr="0" compatLnSpc="1"/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02</a:t>
            </a:r>
            <a:endParaRPr lang="zh-CN" altLang="en-US" sz="240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Freeform 411"/>
          <p:cNvSpPr/>
          <p:nvPr/>
        </p:nvSpPr>
        <p:spPr bwMode="auto">
          <a:xfrm>
            <a:off x="3493889" y="1626072"/>
            <a:ext cx="2106216" cy="681248"/>
          </a:xfrm>
          <a:custGeom>
            <a:avLst/>
            <a:gdLst>
              <a:gd name="T0" fmla="*/ 748 w 749"/>
              <a:gd name="T1" fmla="*/ 145 h 242"/>
              <a:gd name="T2" fmla="*/ 493 w 749"/>
              <a:gd name="T3" fmla="*/ 0 h 242"/>
              <a:gd name="T4" fmla="*/ 493 w 749"/>
              <a:gd name="T5" fmla="*/ 0 h 242"/>
              <a:gd name="T6" fmla="*/ 374 w 749"/>
              <a:gd name="T7" fmla="*/ 15 h 242"/>
              <a:gd name="T8" fmla="*/ 256 w 749"/>
              <a:gd name="T9" fmla="*/ 0 h 242"/>
              <a:gd name="T10" fmla="*/ 256 w 749"/>
              <a:gd name="T11" fmla="*/ 0 h 242"/>
              <a:gd name="T12" fmla="*/ 0 w 749"/>
              <a:gd name="T13" fmla="*/ 145 h 242"/>
              <a:gd name="T14" fmla="*/ 0 w 749"/>
              <a:gd name="T15" fmla="*/ 149 h 242"/>
              <a:gd name="T16" fmla="*/ 374 w 749"/>
              <a:gd name="T17" fmla="*/ 242 h 242"/>
              <a:gd name="T18" fmla="*/ 749 w 749"/>
              <a:gd name="T19" fmla="*/ 149 h 242"/>
              <a:gd name="T20" fmla="*/ 748 w 749"/>
              <a:gd name="T21" fmla="*/ 145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9" h="242">
                <a:moveTo>
                  <a:pt x="748" y="145"/>
                </a:moveTo>
                <a:cubicBezTo>
                  <a:pt x="680" y="75"/>
                  <a:pt x="592" y="23"/>
                  <a:pt x="493" y="0"/>
                </a:cubicBezTo>
                <a:cubicBezTo>
                  <a:pt x="493" y="0"/>
                  <a:pt x="493" y="0"/>
                  <a:pt x="493" y="0"/>
                </a:cubicBezTo>
                <a:cubicBezTo>
                  <a:pt x="493" y="8"/>
                  <a:pt x="440" y="15"/>
                  <a:pt x="374" y="15"/>
                </a:cubicBezTo>
                <a:cubicBezTo>
                  <a:pt x="309" y="15"/>
                  <a:pt x="256" y="8"/>
                  <a:pt x="256" y="0"/>
                </a:cubicBezTo>
                <a:cubicBezTo>
                  <a:pt x="256" y="0"/>
                  <a:pt x="256" y="0"/>
                  <a:pt x="256" y="0"/>
                </a:cubicBezTo>
                <a:cubicBezTo>
                  <a:pt x="157" y="23"/>
                  <a:pt x="69" y="75"/>
                  <a:pt x="0" y="145"/>
                </a:cubicBezTo>
                <a:cubicBezTo>
                  <a:pt x="0" y="146"/>
                  <a:pt x="0" y="148"/>
                  <a:pt x="0" y="149"/>
                </a:cubicBezTo>
                <a:cubicBezTo>
                  <a:pt x="0" y="200"/>
                  <a:pt x="167" y="242"/>
                  <a:pt x="374" y="242"/>
                </a:cubicBezTo>
                <a:cubicBezTo>
                  <a:pt x="581" y="242"/>
                  <a:pt x="749" y="200"/>
                  <a:pt x="749" y="149"/>
                </a:cubicBezTo>
                <a:cubicBezTo>
                  <a:pt x="749" y="148"/>
                  <a:pt x="749" y="146"/>
                  <a:pt x="748" y="14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68580" tIns="189000" rIns="68580" bIns="34290" numCol="1" anchor="t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Freeform 413"/>
          <p:cNvSpPr>
            <a:spLocks noEditPoints="1"/>
          </p:cNvSpPr>
          <p:nvPr/>
        </p:nvSpPr>
        <p:spPr bwMode="auto">
          <a:xfrm>
            <a:off x="1916014" y="2813502"/>
            <a:ext cx="477441" cy="877762"/>
          </a:xfrm>
          <a:custGeom>
            <a:avLst/>
            <a:gdLst>
              <a:gd name="T0" fmla="*/ 103 w 170"/>
              <a:gd name="T1" fmla="*/ 0 h 312"/>
              <a:gd name="T2" fmla="*/ 103 w 170"/>
              <a:gd name="T3" fmla="*/ 63 h 312"/>
              <a:gd name="T4" fmla="*/ 170 w 170"/>
              <a:gd name="T5" fmla="*/ 175 h 312"/>
              <a:gd name="T6" fmla="*/ 166 w 170"/>
              <a:gd name="T7" fmla="*/ 129 h 312"/>
              <a:gd name="T8" fmla="*/ 162 w 170"/>
              <a:gd name="T9" fmla="*/ 109 h 312"/>
              <a:gd name="T10" fmla="*/ 145 w 170"/>
              <a:gd name="T11" fmla="*/ 82 h 312"/>
              <a:gd name="T12" fmla="*/ 121 w 170"/>
              <a:gd name="T13" fmla="*/ 72 h 312"/>
              <a:gd name="T14" fmla="*/ 114 w 170"/>
              <a:gd name="T15" fmla="*/ 71 h 312"/>
              <a:gd name="T16" fmla="*/ 90 w 170"/>
              <a:gd name="T17" fmla="*/ 71 h 312"/>
              <a:gd name="T18" fmla="*/ 88 w 170"/>
              <a:gd name="T19" fmla="*/ 71 h 312"/>
              <a:gd name="T20" fmla="*/ 55 w 170"/>
              <a:gd name="T21" fmla="*/ 73 h 312"/>
              <a:gd name="T22" fmla="*/ 45 w 170"/>
              <a:gd name="T23" fmla="*/ 73 h 312"/>
              <a:gd name="T24" fmla="*/ 39 w 170"/>
              <a:gd name="T25" fmla="*/ 65 h 312"/>
              <a:gd name="T26" fmla="*/ 27 w 170"/>
              <a:gd name="T27" fmla="*/ 40 h 312"/>
              <a:gd name="T28" fmla="*/ 24 w 170"/>
              <a:gd name="T29" fmla="*/ 33 h 312"/>
              <a:gd name="T30" fmla="*/ 24 w 170"/>
              <a:gd name="T31" fmla="*/ 33 h 312"/>
              <a:gd name="T32" fmla="*/ 24 w 170"/>
              <a:gd name="T33" fmla="*/ 33 h 312"/>
              <a:gd name="T34" fmla="*/ 2 w 170"/>
              <a:gd name="T35" fmla="*/ 41 h 312"/>
              <a:gd name="T36" fmla="*/ 11 w 170"/>
              <a:gd name="T37" fmla="*/ 61 h 312"/>
              <a:gd name="T38" fmla="*/ 20 w 170"/>
              <a:gd name="T39" fmla="*/ 79 h 312"/>
              <a:gd name="T40" fmla="*/ 28 w 170"/>
              <a:gd name="T41" fmla="*/ 89 h 312"/>
              <a:gd name="T42" fmla="*/ 38 w 170"/>
              <a:gd name="T43" fmla="*/ 95 h 312"/>
              <a:gd name="T44" fmla="*/ 57 w 170"/>
              <a:gd name="T45" fmla="*/ 96 h 312"/>
              <a:gd name="T46" fmla="*/ 68 w 170"/>
              <a:gd name="T47" fmla="*/ 172 h 312"/>
              <a:gd name="T48" fmla="*/ 68 w 170"/>
              <a:gd name="T49" fmla="*/ 176 h 312"/>
              <a:gd name="T50" fmla="*/ 83 w 170"/>
              <a:gd name="T51" fmla="*/ 312 h 312"/>
              <a:gd name="T52" fmla="*/ 98 w 170"/>
              <a:gd name="T53" fmla="*/ 195 h 312"/>
              <a:gd name="T54" fmla="*/ 107 w 170"/>
              <a:gd name="T55" fmla="*/ 297 h 312"/>
              <a:gd name="T56" fmla="*/ 137 w 170"/>
              <a:gd name="T57" fmla="*/ 297 h 312"/>
              <a:gd name="T58" fmla="*/ 137 w 170"/>
              <a:gd name="T59" fmla="*/ 174 h 312"/>
              <a:gd name="T60" fmla="*/ 137 w 170"/>
              <a:gd name="T61" fmla="*/ 108 h 312"/>
              <a:gd name="T62" fmla="*/ 141 w 170"/>
              <a:gd name="T63" fmla="*/ 123 h 312"/>
              <a:gd name="T64" fmla="*/ 146 w 170"/>
              <a:gd name="T65" fmla="*/ 165 h 312"/>
              <a:gd name="T66" fmla="*/ 147 w 170"/>
              <a:gd name="T67" fmla="*/ 176 h 312"/>
              <a:gd name="T68" fmla="*/ 147 w 170"/>
              <a:gd name="T69" fmla="*/ 176 h 312"/>
              <a:gd name="T70" fmla="*/ 159 w 170"/>
              <a:gd name="T71" fmla="*/ 187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70" h="312">
                <a:moveTo>
                  <a:pt x="71" y="31"/>
                </a:moveTo>
                <a:cubicBezTo>
                  <a:pt x="71" y="14"/>
                  <a:pt x="85" y="0"/>
                  <a:pt x="103" y="0"/>
                </a:cubicBezTo>
                <a:cubicBezTo>
                  <a:pt x="120" y="0"/>
                  <a:pt x="134" y="14"/>
                  <a:pt x="134" y="31"/>
                </a:cubicBezTo>
                <a:cubicBezTo>
                  <a:pt x="134" y="48"/>
                  <a:pt x="120" y="63"/>
                  <a:pt x="103" y="63"/>
                </a:cubicBezTo>
                <a:cubicBezTo>
                  <a:pt x="85" y="63"/>
                  <a:pt x="71" y="48"/>
                  <a:pt x="71" y="31"/>
                </a:cubicBezTo>
                <a:close/>
                <a:moveTo>
                  <a:pt x="170" y="175"/>
                </a:moveTo>
                <a:cubicBezTo>
                  <a:pt x="170" y="175"/>
                  <a:pt x="169" y="164"/>
                  <a:pt x="168" y="151"/>
                </a:cubicBezTo>
                <a:cubicBezTo>
                  <a:pt x="167" y="144"/>
                  <a:pt x="167" y="137"/>
                  <a:pt x="166" y="129"/>
                </a:cubicBezTo>
                <a:cubicBezTo>
                  <a:pt x="165" y="126"/>
                  <a:pt x="165" y="122"/>
                  <a:pt x="164" y="119"/>
                </a:cubicBezTo>
                <a:cubicBezTo>
                  <a:pt x="163" y="115"/>
                  <a:pt x="163" y="112"/>
                  <a:pt x="162" y="109"/>
                </a:cubicBezTo>
                <a:cubicBezTo>
                  <a:pt x="161" y="105"/>
                  <a:pt x="159" y="100"/>
                  <a:pt x="157" y="97"/>
                </a:cubicBezTo>
                <a:cubicBezTo>
                  <a:pt x="154" y="90"/>
                  <a:pt x="150" y="85"/>
                  <a:pt x="145" y="82"/>
                </a:cubicBezTo>
                <a:cubicBezTo>
                  <a:pt x="141" y="79"/>
                  <a:pt x="138" y="77"/>
                  <a:pt x="134" y="76"/>
                </a:cubicBezTo>
                <a:cubicBezTo>
                  <a:pt x="129" y="73"/>
                  <a:pt x="125" y="72"/>
                  <a:pt x="121" y="72"/>
                </a:cubicBezTo>
                <a:cubicBezTo>
                  <a:pt x="121" y="72"/>
                  <a:pt x="120" y="72"/>
                  <a:pt x="120" y="71"/>
                </a:cubicBezTo>
                <a:cubicBezTo>
                  <a:pt x="118" y="71"/>
                  <a:pt x="116" y="71"/>
                  <a:pt x="114" y="71"/>
                </a:cubicBezTo>
                <a:cubicBezTo>
                  <a:pt x="91" y="71"/>
                  <a:pt x="91" y="71"/>
                  <a:pt x="91" y="71"/>
                </a:cubicBezTo>
                <a:cubicBezTo>
                  <a:pt x="91" y="71"/>
                  <a:pt x="91" y="71"/>
                  <a:pt x="90" y="71"/>
                </a:cubicBezTo>
                <a:cubicBezTo>
                  <a:pt x="90" y="71"/>
                  <a:pt x="89" y="71"/>
                  <a:pt x="89" y="71"/>
                </a:cubicBezTo>
                <a:cubicBezTo>
                  <a:pt x="89" y="71"/>
                  <a:pt x="89" y="71"/>
                  <a:pt x="88" y="71"/>
                </a:cubicBezTo>
                <a:cubicBezTo>
                  <a:pt x="87" y="71"/>
                  <a:pt x="79" y="71"/>
                  <a:pt x="70" y="72"/>
                </a:cubicBezTo>
                <a:cubicBezTo>
                  <a:pt x="65" y="72"/>
                  <a:pt x="60" y="72"/>
                  <a:pt x="55" y="73"/>
                </a:cubicBezTo>
                <a:cubicBezTo>
                  <a:pt x="51" y="73"/>
                  <a:pt x="48" y="73"/>
                  <a:pt x="45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4" y="72"/>
                  <a:pt x="43" y="71"/>
                  <a:pt x="42" y="70"/>
                </a:cubicBezTo>
                <a:cubicBezTo>
                  <a:pt x="41" y="68"/>
                  <a:pt x="40" y="67"/>
                  <a:pt x="39" y="65"/>
                </a:cubicBezTo>
                <a:cubicBezTo>
                  <a:pt x="37" y="62"/>
                  <a:pt x="35" y="58"/>
                  <a:pt x="33" y="55"/>
                </a:cubicBezTo>
                <a:cubicBezTo>
                  <a:pt x="31" y="49"/>
                  <a:pt x="28" y="44"/>
                  <a:pt x="27" y="40"/>
                </a:cubicBezTo>
                <a:cubicBezTo>
                  <a:pt x="26" y="37"/>
                  <a:pt x="25" y="36"/>
                  <a:pt x="25" y="35"/>
                </a:cubicBezTo>
                <a:cubicBezTo>
                  <a:pt x="25" y="34"/>
                  <a:pt x="25" y="34"/>
                  <a:pt x="24" y="33"/>
                </a:cubicBezTo>
                <a:cubicBezTo>
                  <a:pt x="24" y="33"/>
                  <a:pt x="24" y="33"/>
                  <a:pt x="24" y="33"/>
                </a:cubicBezTo>
                <a:cubicBezTo>
                  <a:pt x="24" y="33"/>
                  <a:pt x="24" y="33"/>
                  <a:pt x="24" y="33"/>
                </a:cubicBezTo>
                <a:cubicBezTo>
                  <a:pt x="24" y="33"/>
                  <a:pt x="24" y="33"/>
                  <a:pt x="24" y="33"/>
                </a:cubicBezTo>
                <a:cubicBezTo>
                  <a:pt x="24" y="33"/>
                  <a:pt x="24" y="33"/>
                  <a:pt x="24" y="33"/>
                </a:cubicBezTo>
                <a:cubicBezTo>
                  <a:pt x="22" y="27"/>
                  <a:pt x="16" y="24"/>
                  <a:pt x="9" y="26"/>
                </a:cubicBezTo>
                <a:cubicBezTo>
                  <a:pt x="3" y="28"/>
                  <a:pt x="0" y="35"/>
                  <a:pt x="2" y="41"/>
                </a:cubicBezTo>
                <a:cubicBezTo>
                  <a:pt x="2" y="41"/>
                  <a:pt x="3" y="44"/>
                  <a:pt x="5" y="48"/>
                </a:cubicBezTo>
                <a:cubicBezTo>
                  <a:pt x="7" y="52"/>
                  <a:pt x="9" y="56"/>
                  <a:pt x="11" y="61"/>
                </a:cubicBezTo>
                <a:cubicBezTo>
                  <a:pt x="12" y="64"/>
                  <a:pt x="14" y="68"/>
                  <a:pt x="16" y="72"/>
                </a:cubicBezTo>
                <a:cubicBezTo>
                  <a:pt x="17" y="74"/>
                  <a:pt x="19" y="77"/>
                  <a:pt x="20" y="79"/>
                </a:cubicBezTo>
                <a:cubicBezTo>
                  <a:pt x="22" y="81"/>
                  <a:pt x="23" y="83"/>
                  <a:pt x="24" y="85"/>
                </a:cubicBezTo>
                <a:cubicBezTo>
                  <a:pt x="25" y="86"/>
                  <a:pt x="26" y="87"/>
                  <a:pt x="28" y="89"/>
                </a:cubicBezTo>
                <a:cubicBezTo>
                  <a:pt x="29" y="90"/>
                  <a:pt x="31" y="92"/>
                  <a:pt x="34" y="93"/>
                </a:cubicBezTo>
                <a:cubicBezTo>
                  <a:pt x="35" y="94"/>
                  <a:pt x="36" y="95"/>
                  <a:pt x="38" y="95"/>
                </a:cubicBezTo>
                <a:cubicBezTo>
                  <a:pt x="39" y="96"/>
                  <a:pt x="41" y="96"/>
                  <a:pt x="43" y="96"/>
                </a:cubicBezTo>
                <a:cubicBezTo>
                  <a:pt x="47" y="96"/>
                  <a:pt x="52" y="96"/>
                  <a:pt x="57" y="96"/>
                </a:cubicBezTo>
                <a:cubicBezTo>
                  <a:pt x="61" y="96"/>
                  <a:pt x="65" y="95"/>
                  <a:pt x="68" y="95"/>
                </a:cubicBezTo>
                <a:cubicBezTo>
                  <a:pt x="68" y="172"/>
                  <a:pt x="68" y="172"/>
                  <a:pt x="68" y="172"/>
                </a:cubicBezTo>
                <a:cubicBezTo>
                  <a:pt x="68" y="173"/>
                  <a:pt x="68" y="174"/>
                  <a:pt x="68" y="174"/>
                </a:cubicBezTo>
                <a:cubicBezTo>
                  <a:pt x="68" y="175"/>
                  <a:pt x="68" y="175"/>
                  <a:pt x="68" y="176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306"/>
                  <a:pt x="75" y="312"/>
                  <a:pt x="83" y="312"/>
                </a:cubicBezTo>
                <a:cubicBezTo>
                  <a:pt x="91" y="312"/>
                  <a:pt x="98" y="306"/>
                  <a:pt x="98" y="297"/>
                </a:cubicBezTo>
                <a:cubicBezTo>
                  <a:pt x="98" y="195"/>
                  <a:pt x="98" y="195"/>
                  <a:pt x="98" y="195"/>
                </a:cubicBezTo>
                <a:cubicBezTo>
                  <a:pt x="107" y="195"/>
                  <a:pt x="107" y="195"/>
                  <a:pt x="107" y="195"/>
                </a:cubicBezTo>
                <a:cubicBezTo>
                  <a:pt x="107" y="297"/>
                  <a:pt x="107" y="297"/>
                  <a:pt x="107" y="297"/>
                </a:cubicBezTo>
                <a:cubicBezTo>
                  <a:pt x="107" y="306"/>
                  <a:pt x="114" y="312"/>
                  <a:pt x="122" y="312"/>
                </a:cubicBezTo>
                <a:cubicBezTo>
                  <a:pt x="130" y="312"/>
                  <a:pt x="137" y="306"/>
                  <a:pt x="137" y="297"/>
                </a:cubicBezTo>
                <a:cubicBezTo>
                  <a:pt x="137" y="176"/>
                  <a:pt x="137" y="176"/>
                  <a:pt x="137" y="176"/>
                </a:cubicBezTo>
                <a:cubicBezTo>
                  <a:pt x="137" y="175"/>
                  <a:pt x="137" y="175"/>
                  <a:pt x="137" y="174"/>
                </a:cubicBezTo>
                <a:cubicBezTo>
                  <a:pt x="137" y="174"/>
                  <a:pt x="137" y="173"/>
                  <a:pt x="137" y="172"/>
                </a:cubicBezTo>
                <a:cubicBezTo>
                  <a:pt x="137" y="108"/>
                  <a:pt x="137" y="108"/>
                  <a:pt x="137" y="108"/>
                </a:cubicBezTo>
                <a:cubicBezTo>
                  <a:pt x="138" y="110"/>
                  <a:pt x="139" y="112"/>
                  <a:pt x="139" y="115"/>
                </a:cubicBezTo>
                <a:cubicBezTo>
                  <a:pt x="140" y="117"/>
                  <a:pt x="141" y="120"/>
                  <a:pt x="141" y="123"/>
                </a:cubicBezTo>
                <a:cubicBezTo>
                  <a:pt x="142" y="128"/>
                  <a:pt x="143" y="134"/>
                  <a:pt x="144" y="140"/>
                </a:cubicBezTo>
                <a:cubicBezTo>
                  <a:pt x="145" y="149"/>
                  <a:pt x="145" y="158"/>
                  <a:pt x="146" y="165"/>
                </a:cubicBezTo>
                <a:cubicBezTo>
                  <a:pt x="146" y="169"/>
                  <a:pt x="146" y="171"/>
                  <a:pt x="146" y="173"/>
                </a:cubicBezTo>
                <a:cubicBezTo>
                  <a:pt x="146" y="174"/>
                  <a:pt x="147" y="175"/>
                  <a:pt x="147" y="176"/>
                </a:cubicBezTo>
                <a:cubicBezTo>
                  <a:pt x="147" y="176"/>
                  <a:pt x="147" y="176"/>
                  <a:pt x="147" y="176"/>
                </a:cubicBezTo>
                <a:cubicBezTo>
                  <a:pt x="147" y="176"/>
                  <a:pt x="147" y="176"/>
                  <a:pt x="147" y="176"/>
                </a:cubicBezTo>
                <a:cubicBezTo>
                  <a:pt x="147" y="176"/>
                  <a:pt x="147" y="176"/>
                  <a:pt x="147" y="176"/>
                </a:cubicBezTo>
                <a:cubicBezTo>
                  <a:pt x="147" y="183"/>
                  <a:pt x="152" y="188"/>
                  <a:pt x="159" y="187"/>
                </a:cubicBezTo>
                <a:cubicBezTo>
                  <a:pt x="165" y="187"/>
                  <a:pt x="170" y="182"/>
                  <a:pt x="170" y="17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68580" tIns="486000" rIns="68580" bIns="34290" numCol="1" anchor="t" anchorCtr="0" compatLnSpc="1"/>
          <a:lstStyle/>
          <a:p>
            <a:pPr algn="ctr"/>
            <a:endParaRPr lang="zh-CN" altLang="en-US" sz="240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Freeform 414"/>
          <p:cNvSpPr>
            <a:spLocks noEditPoints="1"/>
          </p:cNvSpPr>
          <p:nvPr/>
        </p:nvSpPr>
        <p:spPr bwMode="auto">
          <a:xfrm>
            <a:off x="2031504" y="1047251"/>
            <a:ext cx="477441" cy="483543"/>
          </a:xfrm>
          <a:custGeom>
            <a:avLst/>
            <a:gdLst>
              <a:gd name="T0" fmla="*/ 170 w 170"/>
              <a:gd name="T1" fmla="*/ 68 h 172"/>
              <a:gd name="T2" fmla="*/ 161 w 170"/>
              <a:gd name="T3" fmla="*/ 58 h 172"/>
              <a:gd name="T4" fmla="*/ 153 w 170"/>
              <a:gd name="T5" fmla="*/ 55 h 172"/>
              <a:gd name="T6" fmla="*/ 160 w 170"/>
              <a:gd name="T7" fmla="*/ 119 h 172"/>
              <a:gd name="T8" fmla="*/ 78 w 170"/>
              <a:gd name="T9" fmla="*/ 171 h 172"/>
              <a:gd name="T10" fmla="*/ 88 w 170"/>
              <a:gd name="T11" fmla="*/ 163 h 172"/>
              <a:gd name="T12" fmla="*/ 103 w 170"/>
              <a:gd name="T13" fmla="*/ 149 h 172"/>
              <a:gd name="T14" fmla="*/ 117 w 170"/>
              <a:gd name="T15" fmla="*/ 131 h 172"/>
              <a:gd name="T16" fmla="*/ 99 w 170"/>
              <a:gd name="T17" fmla="*/ 122 h 172"/>
              <a:gd name="T18" fmla="*/ 97 w 170"/>
              <a:gd name="T19" fmla="*/ 116 h 172"/>
              <a:gd name="T20" fmla="*/ 79 w 170"/>
              <a:gd name="T21" fmla="*/ 108 h 172"/>
              <a:gd name="T22" fmla="*/ 65 w 170"/>
              <a:gd name="T23" fmla="*/ 107 h 172"/>
              <a:gd name="T24" fmla="*/ 57 w 170"/>
              <a:gd name="T25" fmla="*/ 125 h 172"/>
              <a:gd name="T26" fmla="*/ 71 w 170"/>
              <a:gd name="T27" fmla="*/ 152 h 172"/>
              <a:gd name="T28" fmla="*/ 0 w 170"/>
              <a:gd name="T29" fmla="*/ 86 h 172"/>
              <a:gd name="T30" fmla="*/ 17 w 170"/>
              <a:gd name="T31" fmla="*/ 50 h 172"/>
              <a:gd name="T32" fmla="*/ 25 w 170"/>
              <a:gd name="T33" fmla="*/ 77 h 172"/>
              <a:gd name="T34" fmla="*/ 44 w 170"/>
              <a:gd name="T35" fmla="*/ 94 h 172"/>
              <a:gd name="T36" fmla="*/ 58 w 170"/>
              <a:gd name="T37" fmla="*/ 103 h 172"/>
              <a:gd name="T38" fmla="*/ 61 w 170"/>
              <a:gd name="T39" fmla="*/ 104 h 172"/>
              <a:gd name="T40" fmla="*/ 51 w 170"/>
              <a:gd name="T41" fmla="*/ 95 h 172"/>
              <a:gd name="T42" fmla="*/ 44 w 170"/>
              <a:gd name="T43" fmla="*/ 91 h 172"/>
              <a:gd name="T44" fmla="*/ 56 w 170"/>
              <a:gd name="T45" fmla="*/ 73 h 172"/>
              <a:gd name="T46" fmla="*/ 62 w 170"/>
              <a:gd name="T47" fmla="*/ 73 h 172"/>
              <a:gd name="T48" fmla="*/ 77 w 170"/>
              <a:gd name="T49" fmla="*/ 54 h 172"/>
              <a:gd name="T50" fmla="*/ 85 w 170"/>
              <a:gd name="T51" fmla="*/ 45 h 172"/>
              <a:gd name="T52" fmla="*/ 84 w 170"/>
              <a:gd name="T53" fmla="*/ 40 h 172"/>
              <a:gd name="T54" fmla="*/ 97 w 170"/>
              <a:gd name="T55" fmla="*/ 46 h 172"/>
              <a:gd name="T56" fmla="*/ 97 w 170"/>
              <a:gd name="T57" fmla="*/ 36 h 172"/>
              <a:gd name="T58" fmla="*/ 89 w 170"/>
              <a:gd name="T59" fmla="*/ 28 h 172"/>
              <a:gd name="T60" fmla="*/ 75 w 170"/>
              <a:gd name="T61" fmla="*/ 22 h 172"/>
              <a:gd name="T62" fmla="*/ 70 w 170"/>
              <a:gd name="T63" fmla="*/ 32 h 172"/>
              <a:gd name="T64" fmla="*/ 61 w 170"/>
              <a:gd name="T65" fmla="*/ 34 h 172"/>
              <a:gd name="T66" fmla="*/ 49 w 170"/>
              <a:gd name="T67" fmla="*/ 29 h 172"/>
              <a:gd name="T68" fmla="*/ 57 w 170"/>
              <a:gd name="T69" fmla="*/ 10 h 172"/>
              <a:gd name="T70" fmla="*/ 47 w 170"/>
              <a:gd name="T71" fmla="*/ 18 h 172"/>
              <a:gd name="T72" fmla="*/ 42 w 170"/>
              <a:gd name="T73" fmla="*/ 16 h 172"/>
              <a:gd name="T74" fmla="*/ 83 w 170"/>
              <a:gd name="T75" fmla="*/ 0 h 172"/>
              <a:gd name="T76" fmla="*/ 95 w 170"/>
              <a:gd name="T77" fmla="*/ 13 h 172"/>
              <a:gd name="T78" fmla="*/ 113 w 170"/>
              <a:gd name="T79" fmla="*/ 25 h 172"/>
              <a:gd name="T80" fmla="*/ 114 w 170"/>
              <a:gd name="T81" fmla="*/ 17 h 172"/>
              <a:gd name="T82" fmla="*/ 120 w 170"/>
              <a:gd name="T83" fmla="*/ 11 h 172"/>
              <a:gd name="T84" fmla="*/ 157 w 170"/>
              <a:gd name="T85" fmla="*/ 38 h 172"/>
              <a:gd name="T86" fmla="*/ 150 w 170"/>
              <a:gd name="T87" fmla="*/ 47 h 172"/>
              <a:gd name="T88" fmla="*/ 145 w 170"/>
              <a:gd name="T89" fmla="*/ 54 h 172"/>
              <a:gd name="T90" fmla="*/ 139 w 170"/>
              <a:gd name="T91" fmla="*/ 72 h 172"/>
              <a:gd name="T92" fmla="*/ 146 w 170"/>
              <a:gd name="T93" fmla="*/ 100 h 172"/>
              <a:gd name="T94" fmla="*/ 161 w 170"/>
              <a:gd name="T95" fmla="*/ 99 h 172"/>
              <a:gd name="T96" fmla="*/ 92 w 170"/>
              <a:gd name="T97" fmla="*/ 50 h 172"/>
              <a:gd name="T98" fmla="*/ 84 w 170"/>
              <a:gd name="T99" fmla="*/ 52 h 172"/>
              <a:gd name="T100" fmla="*/ 132 w 170"/>
              <a:gd name="T101" fmla="*/ 19 h 172"/>
              <a:gd name="T102" fmla="*/ 122 w 170"/>
              <a:gd name="T103" fmla="*/ 15 h 172"/>
              <a:gd name="T104" fmla="*/ 132 w 170"/>
              <a:gd name="T105" fmla="*/ 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0" h="172">
                <a:moveTo>
                  <a:pt x="158" y="49"/>
                </a:moveTo>
                <a:cubicBezTo>
                  <a:pt x="159" y="51"/>
                  <a:pt x="166" y="58"/>
                  <a:pt x="168" y="62"/>
                </a:cubicBezTo>
                <a:cubicBezTo>
                  <a:pt x="169" y="64"/>
                  <a:pt x="170" y="66"/>
                  <a:pt x="170" y="68"/>
                </a:cubicBezTo>
                <a:cubicBezTo>
                  <a:pt x="169" y="67"/>
                  <a:pt x="168" y="66"/>
                  <a:pt x="167" y="66"/>
                </a:cubicBezTo>
                <a:cubicBezTo>
                  <a:pt x="166" y="67"/>
                  <a:pt x="162" y="63"/>
                  <a:pt x="162" y="63"/>
                </a:cubicBezTo>
                <a:cubicBezTo>
                  <a:pt x="162" y="63"/>
                  <a:pt x="162" y="59"/>
                  <a:pt x="161" y="58"/>
                </a:cubicBezTo>
                <a:cubicBezTo>
                  <a:pt x="160" y="57"/>
                  <a:pt x="154" y="59"/>
                  <a:pt x="151" y="59"/>
                </a:cubicBezTo>
                <a:cubicBezTo>
                  <a:pt x="149" y="58"/>
                  <a:pt x="149" y="58"/>
                  <a:pt x="149" y="58"/>
                </a:cubicBezTo>
                <a:cubicBezTo>
                  <a:pt x="153" y="55"/>
                  <a:pt x="153" y="55"/>
                  <a:pt x="153" y="55"/>
                </a:cubicBezTo>
                <a:cubicBezTo>
                  <a:pt x="153" y="55"/>
                  <a:pt x="152" y="51"/>
                  <a:pt x="153" y="50"/>
                </a:cubicBezTo>
                <a:cubicBezTo>
                  <a:pt x="155" y="50"/>
                  <a:pt x="158" y="48"/>
                  <a:pt x="158" y="49"/>
                </a:cubicBezTo>
                <a:close/>
                <a:moveTo>
                  <a:pt x="160" y="119"/>
                </a:moveTo>
                <a:cubicBezTo>
                  <a:pt x="159" y="123"/>
                  <a:pt x="158" y="131"/>
                  <a:pt x="158" y="132"/>
                </a:cubicBezTo>
                <a:cubicBezTo>
                  <a:pt x="143" y="156"/>
                  <a:pt x="116" y="172"/>
                  <a:pt x="86" y="172"/>
                </a:cubicBezTo>
                <a:cubicBezTo>
                  <a:pt x="83" y="172"/>
                  <a:pt x="80" y="172"/>
                  <a:pt x="78" y="171"/>
                </a:cubicBezTo>
                <a:cubicBezTo>
                  <a:pt x="78" y="170"/>
                  <a:pt x="78" y="169"/>
                  <a:pt x="79" y="168"/>
                </a:cubicBezTo>
                <a:cubicBezTo>
                  <a:pt x="81" y="165"/>
                  <a:pt x="83" y="164"/>
                  <a:pt x="83" y="164"/>
                </a:cubicBezTo>
                <a:cubicBezTo>
                  <a:pt x="88" y="163"/>
                  <a:pt x="88" y="163"/>
                  <a:pt x="88" y="163"/>
                </a:cubicBezTo>
                <a:cubicBezTo>
                  <a:pt x="88" y="163"/>
                  <a:pt x="86" y="160"/>
                  <a:pt x="89" y="160"/>
                </a:cubicBezTo>
                <a:cubicBezTo>
                  <a:pt x="92" y="160"/>
                  <a:pt x="94" y="159"/>
                  <a:pt x="96" y="155"/>
                </a:cubicBezTo>
                <a:cubicBezTo>
                  <a:pt x="99" y="152"/>
                  <a:pt x="100" y="150"/>
                  <a:pt x="103" y="149"/>
                </a:cubicBezTo>
                <a:cubicBezTo>
                  <a:pt x="105" y="148"/>
                  <a:pt x="105" y="150"/>
                  <a:pt x="108" y="147"/>
                </a:cubicBezTo>
                <a:cubicBezTo>
                  <a:pt x="111" y="145"/>
                  <a:pt x="113" y="137"/>
                  <a:pt x="113" y="137"/>
                </a:cubicBezTo>
                <a:cubicBezTo>
                  <a:pt x="113" y="137"/>
                  <a:pt x="116" y="133"/>
                  <a:pt x="117" y="131"/>
                </a:cubicBezTo>
                <a:cubicBezTo>
                  <a:pt x="118" y="128"/>
                  <a:pt x="114" y="126"/>
                  <a:pt x="114" y="126"/>
                </a:cubicBezTo>
                <a:cubicBezTo>
                  <a:pt x="114" y="126"/>
                  <a:pt x="107" y="127"/>
                  <a:pt x="106" y="126"/>
                </a:cubicBezTo>
                <a:cubicBezTo>
                  <a:pt x="104" y="124"/>
                  <a:pt x="99" y="122"/>
                  <a:pt x="99" y="122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8" y="122"/>
                  <a:pt x="100" y="121"/>
                  <a:pt x="99" y="120"/>
                </a:cubicBezTo>
                <a:cubicBezTo>
                  <a:pt x="98" y="119"/>
                  <a:pt x="97" y="116"/>
                  <a:pt x="97" y="116"/>
                </a:cubicBezTo>
                <a:cubicBezTo>
                  <a:pt x="97" y="116"/>
                  <a:pt x="92" y="115"/>
                  <a:pt x="90" y="114"/>
                </a:cubicBezTo>
                <a:cubicBezTo>
                  <a:pt x="88" y="113"/>
                  <a:pt x="84" y="110"/>
                  <a:pt x="84" y="110"/>
                </a:cubicBezTo>
                <a:cubicBezTo>
                  <a:pt x="84" y="110"/>
                  <a:pt x="83" y="109"/>
                  <a:pt x="79" y="108"/>
                </a:cubicBezTo>
                <a:cubicBezTo>
                  <a:pt x="76" y="107"/>
                  <a:pt x="71" y="107"/>
                  <a:pt x="71" y="107"/>
                </a:cubicBezTo>
                <a:cubicBezTo>
                  <a:pt x="69" y="110"/>
                  <a:pt x="69" y="110"/>
                  <a:pt x="69" y="110"/>
                </a:cubicBezTo>
                <a:cubicBezTo>
                  <a:pt x="65" y="107"/>
                  <a:pt x="65" y="107"/>
                  <a:pt x="65" y="107"/>
                </a:cubicBezTo>
                <a:cubicBezTo>
                  <a:pt x="65" y="107"/>
                  <a:pt x="61" y="108"/>
                  <a:pt x="61" y="113"/>
                </a:cubicBezTo>
                <a:cubicBezTo>
                  <a:pt x="61" y="117"/>
                  <a:pt x="59" y="120"/>
                  <a:pt x="59" y="120"/>
                </a:cubicBezTo>
                <a:cubicBezTo>
                  <a:pt x="59" y="120"/>
                  <a:pt x="57" y="121"/>
                  <a:pt x="57" y="125"/>
                </a:cubicBezTo>
                <a:cubicBezTo>
                  <a:pt x="57" y="129"/>
                  <a:pt x="63" y="138"/>
                  <a:pt x="65" y="140"/>
                </a:cubicBezTo>
                <a:cubicBezTo>
                  <a:pt x="66" y="142"/>
                  <a:pt x="73" y="145"/>
                  <a:pt x="73" y="145"/>
                </a:cubicBezTo>
                <a:cubicBezTo>
                  <a:pt x="73" y="145"/>
                  <a:pt x="73" y="146"/>
                  <a:pt x="71" y="152"/>
                </a:cubicBezTo>
                <a:cubicBezTo>
                  <a:pt x="70" y="158"/>
                  <a:pt x="70" y="162"/>
                  <a:pt x="70" y="166"/>
                </a:cubicBezTo>
                <a:cubicBezTo>
                  <a:pt x="70" y="168"/>
                  <a:pt x="69" y="169"/>
                  <a:pt x="69" y="170"/>
                </a:cubicBezTo>
                <a:cubicBezTo>
                  <a:pt x="30" y="162"/>
                  <a:pt x="0" y="127"/>
                  <a:pt x="0" y="86"/>
                </a:cubicBezTo>
                <a:cubicBezTo>
                  <a:pt x="0" y="69"/>
                  <a:pt x="4" y="54"/>
                  <a:pt x="12" y="41"/>
                </a:cubicBezTo>
                <a:cubicBezTo>
                  <a:pt x="13" y="42"/>
                  <a:pt x="13" y="42"/>
                  <a:pt x="14" y="42"/>
                </a:cubicBezTo>
                <a:cubicBezTo>
                  <a:pt x="16" y="43"/>
                  <a:pt x="16" y="48"/>
                  <a:pt x="17" y="50"/>
                </a:cubicBezTo>
                <a:cubicBezTo>
                  <a:pt x="19" y="53"/>
                  <a:pt x="15" y="60"/>
                  <a:pt x="16" y="65"/>
                </a:cubicBezTo>
                <a:cubicBezTo>
                  <a:pt x="17" y="70"/>
                  <a:pt x="18" y="71"/>
                  <a:pt x="21" y="72"/>
                </a:cubicBezTo>
                <a:cubicBezTo>
                  <a:pt x="23" y="72"/>
                  <a:pt x="22" y="74"/>
                  <a:pt x="25" y="77"/>
                </a:cubicBezTo>
                <a:cubicBezTo>
                  <a:pt x="27" y="80"/>
                  <a:pt x="31" y="85"/>
                  <a:pt x="31" y="85"/>
                </a:cubicBezTo>
                <a:cubicBezTo>
                  <a:pt x="31" y="85"/>
                  <a:pt x="32" y="89"/>
                  <a:pt x="34" y="91"/>
                </a:cubicBezTo>
                <a:cubicBezTo>
                  <a:pt x="36" y="92"/>
                  <a:pt x="41" y="95"/>
                  <a:pt x="44" y="94"/>
                </a:cubicBezTo>
                <a:cubicBezTo>
                  <a:pt x="47" y="93"/>
                  <a:pt x="46" y="95"/>
                  <a:pt x="47" y="96"/>
                </a:cubicBezTo>
                <a:cubicBezTo>
                  <a:pt x="49" y="98"/>
                  <a:pt x="54" y="98"/>
                  <a:pt x="54" y="98"/>
                </a:cubicBezTo>
                <a:cubicBezTo>
                  <a:pt x="54" y="98"/>
                  <a:pt x="56" y="101"/>
                  <a:pt x="58" y="103"/>
                </a:cubicBezTo>
                <a:cubicBezTo>
                  <a:pt x="60" y="104"/>
                  <a:pt x="64" y="106"/>
                  <a:pt x="64" y="106"/>
                </a:cubicBezTo>
                <a:cubicBezTo>
                  <a:pt x="64" y="104"/>
                  <a:pt x="64" y="104"/>
                  <a:pt x="64" y="104"/>
                </a:cubicBezTo>
                <a:cubicBezTo>
                  <a:pt x="64" y="104"/>
                  <a:pt x="64" y="104"/>
                  <a:pt x="61" y="104"/>
                </a:cubicBezTo>
                <a:cubicBezTo>
                  <a:pt x="59" y="104"/>
                  <a:pt x="59" y="101"/>
                  <a:pt x="59" y="100"/>
                </a:cubicBezTo>
                <a:cubicBezTo>
                  <a:pt x="59" y="98"/>
                  <a:pt x="58" y="95"/>
                  <a:pt x="58" y="95"/>
                </a:cubicBezTo>
                <a:cubicBezTo>
                  <a:pt x="58" y="95"/>
                  <a:pt x="54" y="95"/>
                  <a:pt x="51" y="95"/>
                </a:cubicBezTo>
                <a:cubicBezTo>
                  <a:pt x="51" y="95"/>
                  <a:pt x="54" y="87"/>
                  <a:pt x="53" y="86"/>
                </a:cubicBezTo>
                <a:cubicBezTo>
                  <a:pt x="51" y="85"/>
                  <a:pt x="49" y="88"/>
                  <a:pt x="49" y="88"/>
                </a:cubicBezTo>
                <a:cubicBezTo>
                  <a:pt x="49" y="88"/>
                  <a:pt x="49" y="91"/>
                  <a:pt x="44" y="91"/>
                </a:cubicBezTo>
                <a:cubicBezTo>
                  <a:pt x="39" y="91"/>
                  <a:pt x="41" y="79"/>
                  <a:pt x="41" y="79"/>
                </a:cubicBezTo>
                <a:cubicBezTo>
                  <a:pt x="41" y="72"/>
                  <a:pt x="49" y="75"/>
                  <a:pt x="49" y="75"/>
                </a:cubicBezTo>
                <a:cubicBezTo>
                  <a:pt x="49" y="75"/>
                  <a:pt x="51" y="73"/>
                  <a:pt x="56" y="73"/>
                </a:cubicBezTo>
                <a:cubicBezTo>
                  <a:pt x="61" y="73"/>
                  <a:pt x="61" y="79"/>
                  <a:pt x="61" y="79"/>
                </a:cubicBezTo>
                <a:cubicBezTo>
                  <a:pt x="63" y="79"/>
                  <a:pt x="63" y="79"/>
                  <a:pt x="63" y="79"/>
                </a:cubicBezTo>
                <a:cubicBezTo>
                  <a:pt x="63" y="79"/>
                  <a:pt x="63" y="76"/>
                  <a:pt x="62" y="73"/>
                </a:cubicBezTo>
                <a:cubicBezTo>
                  <a:pt x="61" y="70"/>
                  <a:pt x="67" y="66"/>
                  <a:pt x="70" y="64"/>
                </a:cubicBezTo>
                <a:cubicBezTo>
                  <a:pt x="73" y="61"/>
                  <a:pt x="69" y="61"/>
                  <a:pt x="70" y="58"/>
                </a:cubicBezTo>
                <a:cubicBezTo>
                  <a:pt x="71" y="55"/>
                  <a:pt x="78" y="55"/>
                  <a:pt x="77" y="54"/>
                </a:cubicBezTo>
                <a:cubicBezTo>
                  <a:pt x="77" y="52"/>
                  <a:pt x="80" y="50"/>
                  <a:pt x="83" y="49"/>
                </a:cubicBezTo>
                <a:cubicBezTo>
                  <a:pt x="86" y="48"/>
                  <a:pt x="87" y="49"/>
                  <a:pt x="87" y="49"/>
                </a:cubicBezTo>
                <a:cubicBezTo>
                  <a:pt x="87" y="49"/>
                  <a:pt x="86" y="46"/>
                  <a:pt x="85" y="45"/>
                </a:cubicBezTo>
                <a:cubicBezTo>
                  <a:pt x="83" y="45"/>
                  <a:pt x="85" y="45"/>
                  <a:pt x="85" y="44"/>
                </a:cubicBezTo>
                <a:cubicBezTo>
                  <a:pt x="85" y="43"/>
                  <a:pt x="77" y="45"/>
                  <a:pt x="77" y="45"/>
                </a:cubicBezTo>
                <a:cubicBezTo>
                  <a:pt x="77" y="44"/>
                  <a:pt x="84" y="40"/>
                  <a:pt x="84" y="40"/>
                </a:cubicBezTo>
                <a:cubicBezTo>
                  <a:pt x="84" y="40"/>
                  <a:pt x="90" y="41"/>
                  <a:pt x="93" y="41"/>
                </a:cubicBezTo>
                <a:cubicBezTo>
                  <a:pt x="95" y="41"/>
                  <a:pt x="93" y="44"/>
                  <a:pt x="93" y="44"/>
                </a:cubicBezTo>
                <a:cubicBezTo>
                  <a:pt x="93" y="44"/>
                  <a:pt x="93" y="44"/>
                  <a:pt x="97" y="46"/>
                </a:cubicBezTo>
                <a:cubicBezTo>
                  <a:pt x="97" y="46"/>
                  <a:pt x="101" y="47"/>
                  <a:pt x="101" y="46"/>
                </a:cubicBezTo>
                <a:cubicBezTo>
                  <a:pt x="101" y="45"/>
                  <a:pt x="101" y="44"/>
                  <a:pt x="97" y="43"/>
                </a:cubicBezTo>
                <a:cubicBezTo>
                  <a:pt x="94" y="43"/>
                  <a:pt x="97" y="41"/>
                  <a:pt x="97" y="36"/>
                </a:cubicBezTo>
                <a:cubicBezTo>
                  <a:pt x="96" y="31"/>
                  <a:pt x="93" y="36"/>
                  <a:pt x="93" y="36"/>
                </a:cubicBezTo>
                <a:cubicBezTo>
                  <a:pt x="93" y="36"/>
                  <a:pt x="94" y="34"/>
                  <a:pt x="92" y="33"/>
                </a:cubicBezTo>
                <a:cubicBezTo>
                  <a:pt x="90" y="33"/>
                  <a:pt x="90" y="31"/>
                  <a:pt x="89" y="28"/>
                </a:cubicBezTo>
                <a:cubicBezTo>
                  <a:pt x="89" y="25"/>
                  <a:pt x="85" y="26"/>
                  <a:pt x="85" y="26"/>
                </a:cubicBezTo>
                <a:cubicBezTo>
                  <a:pt x="85" y="26"/>
                  <a:pt x="83" y="28"/>
                  <a:pt x="80" y="27"/>
                </a:cubicBezTo>
                <a:cubicBezTo>
                  <a:pt x="77" y="26"/>
                  <a:pt x="77" y="24"/>
                  <a:pt x="75" y="22"/>
                </a:cubicBezTo>
                <a:cubicBezTo>
                  <a:pt x="74" y="20"/>
                  <a:pt x="70" y="22"/>
                  <a:pt x="70" y="22"/>
                </a:cubicBezTo>
                <a:cubicBezTo>
                  <a:pt x="69" y="27"/>
                  <a:pt x="69" y="27"/>
                  <a:pt x="69" y="27"/>
                </a:cubicBezTo>
                <a:cubicBezTo>
                  <a:pt x="69" y="27"/>
                  <a:pt x="70" y="29"/>
                  <a:pt x="70" y="32"/>
                </a:cubicBezTo>
                <a:cubicBezTo>
                  <a:pt x="70" y="34"/>
                  <a:pt x="66" y="33"/>
                  <a:pt x="67" y="35"/>
                </a:cubicBezTo>
                <a:cubicBezTo>
                  <a:pt x="69" y="36"/>
                  <a:pt x="66" y="40"/>
                  <a:pt x="63" y="39"/>
                </a:cubicBezTo>
                <a:cubicBezTo>
                  <a:pt x="59" y="37"/>
                  <a:pt x="61" y="34"/>
                  <a:pt x="61" y="34"/>
                </a:cubicBezTo>
                <a:cubicBezTo>
                  <a:pt x="61" y="34"/>
                  <a:pt x="58" y="33"/>
                  <a:pt x="57" y="32"/>
                </a:cubicBezTo>
                <a:cubicBezTo>
                  <a:pt x="55" y="31"/>
                  <a:pt x="51" y="32"/>
                  <a:pt x="51" y="32"/>
                </a:cubicBezTo>
                <a:cubicBezTo>
                  <a:pt x="51" y="32"/>
                  <a:pt x="51" y="32"/>
                  <a:pt x="49" y="29"/>
                </a:cubicBezTo>
                <a:cubicBezTo>
                  <a:pt x="46" y="27"/>
                  <a:pt x="55" y="22"/>
                  <a:pt x="59" y="21"/>
                </a:cubicBezTo>
                <a:cubicBezTo>
                  <a:pt x="63" y="19"/>
                  <a:pt x="58" y="19"/>
                  <a:pt x="56" y="15"/>
                </a:cubicBezTo>
                <a:cubicBezTo>
                  <a:pt x="53" y="12"/>
                  <a:pt x="58" y="11"/>
                  <a:pt x="57" y="10"/>
                </a:cubicBezTo>
                <a:cubicBezTo>
                  <a:pt x="57" y="9"/>
                  <a:pt x="51" y="13"/>
                  <a:pt x="51" y="13"/>
                </a:cubicBezTo>
                <a:cubicBezTo>
                  <a:pt x="51" y="13"/>
                  <a:pt x="53" y="15"/>
                  <a:pt x="53" y="16"/>
                </a:cubicBezTo>
                <a:cubicBezTo>
                  <a:pt x="53" y="17"/>
                  <a:pt x="51" y="18"/>
                  <a:pt x="47" y="18"/>
                </a:cubicBezTo>
                <a:cubicBezTo>
                  <a:pt x="43" y="19"/>
                  <a:pt x="37" y="21"/>
                  <a:pt x="35" y="21"/>
                </a:cubicBezTo>
                <a:cubicBezTo>
                  <a:pt x="33" y="21"/>
                  <a:pt x="30" y="20"/>
                  <a:pt x="33" y="20"/>
                </a:cubicBezTo>
                <a:cubicBezTo>
                  <a:pt x="35" y="20"/>
                  <a:pt x="39" y="17"/>
                  <a:pt x="42" y="16"/>
                </a:cubicBezTo>
                <a:cubicBezTo>
                  <a:pt x="45" y="14"/>
                  <a:pt x="40" y="15"/>
                  <a:pt x="37" y="15"/>
                </a:cubicBezTo>
                <a:cubicBezTo>
                  <a:pt x="50" y="6"/>
                  <a:pt x="67" y="0"/>
                  <a:pt x="84" y="0"/>
                </a:cubicBezTo>
                <a:cubicBezTo>
                  <a:pt x="84" y="0"/>
                  <a:pt x="83" y="0"/>
                  <a:pt x="83" y="0"/>
                </a:cubicBezTo>
                <a:cubicBezTo>
                  <a:pt x="83" y="0"/>
                  <a:pt x="93" y="1"/>
                  <a:pt x="93" y="5"/>
                </a:cubicBezTo>
                <a:cubicBezTo>
                  <a:pt x="93" y="5"/>
                  <a:pt x="97" y="8"/>
                  <a:pt x="97" y="10"/>
                </a:cubicBezTo>
                <a:cubicBezTo>
                  <a:pt x="97" y="12"/>
                  <a:pt x="95" y="13"/>
                  <a:pt x="95" y="13"/>
                </a:cubicBezTo>
                <a:cubicBezTo>
                  <a:pt x="95" y="13"/>
                  <a:pt x="101" y="19"/>
                  <a:pt x="103" y="20"/>
                </a:cubicBezTo>
                <a:cubicBezTo>
                  <a:pt x="105" y="22"/>
                  <a:pt x="109" y="19"/>
                  <a:pt x="110" y="21"/>
                </a:cubicBezTo>
                <a:cubicBezTo>
                  <a:pt x="111" y="24"/>
                  <a:pt x="113" y="25"/>
                  <a:pt x="113" y="25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3" y="14"/>
                  <a:pt x="113" y="14"/>
                  <a:pt x="113" y="14"/>
                </a:cubicBezTo>
                <a:cubicBezTo>
                  <a:pt x="113" y="14"/>
                  <a:pt x="115" y="13"/>
                  <a:pt x="117" y="13"/>
                </a:cubicBezTo>
                <a:cubicBezTo>
                  <a:pt x="119" y="13"/>
                  <a:pt x="120" y="11"/>
                  <a:pt x="120" y="11"/>
                </a:cubicBezTo>
                <a:cubicBezTo>
                  <a:pt x="120" y="11"/>
                  <a:pt x="123" y="10"/>
                  <a:pt x="124" y="10"/>
                </a:cubicBezTo>
                <a:cubicBezTo>
                  <a:pt x="125" y="10"/>
                  <a:pt x="125" y="10"/>
                  <a:pt x="126" y="10"/>
                </a:cubicBezTo>
                <a:cubicBezTo>
                  <a:pt x="139" y="16"/>
                  <a:pt x="150" y="26"/>
                  <a:pt x="157" y="38"/>
                </a:cubicBezTo>
                <a:cubicBezTo>
                  <a:pt x="156" y="38"/>
                  <a:pt x="154" y="38"/>
                  <a:pt x="154" y="39"/>
                </a:cubicBezTo>
                <a:cubicBezTo>
                  <a:pt x="151" y="39"/>
                  <a:pt x="147" y="41"/>
                  <a:pt x="147" y="41"/>
                </a:cubicBezTo>
                <a:cubicBezTo>
                  <a:pt x="147" y="41"/>
                  <a:pt x="150" y="45"/>
                  <a:pt x="150" y="47"/>
                </a:cubicBezTo>
                <a:cubicBezTo>
                  <a:pt x="150" y="47"/>
                  <a:pt x="147" y="48"/>
                  <a:pt x="144" y="45"/>
                </a:cubicBezTo>
                <a:cubicBezTo>
                  <a:pt x="144" y="45"/>
                  <a:pt x="144" y="46"/>
                  <a:pt x="143" y="47"/>
                </a:cubicBezTo>
                <a:cubicBezTo>
                  <a:pt x="143" y="49"/>
                  <a:pt x="143" y="53"/>
                  <a:pt x="145" y="54"/>
                </a:cubicBezTo>
                <a:cubicBezTo>
                  <a:pt x="147" y="55"/>
                  <a:pt x="149" y="58"/>
                  <a:pt x="149" y="58"/>
                </a:cubicBezTo>
                <a:cubicBezTo>
                  <a:pt x="149" y="58"/>
                  <a:pt x="145" y="60"/>
                  <a:pt x="144" y="64"/>
                </a:cubicBezTo>
                <a:cubicBezTo>
                  <a:pt x="143" y="67"/>
                  <a:pt x="139" y="72"/>
                  <a:pt x="139" y="72"/>
                </a:cubicBezTo>
                <a:cubicBezTo>
                  <a:pt x="139" y="72"/>
                  <a:pt x="137" y="74"/>
                  <a:pt x="137" y="78"/>
                </a:cubicBezTo>
                <a:cubicBezTo>
                  <a:pt x="137" y="82"/>
                  <a:pt x="138" y="87"/>
                  <a:pt x="138" y="87"/>
                </a:cubicBezTo>
                <a:cubicBezTo>
                  <a:pt x="138" y="87"/>
                  <a:pt x="145" y="99"/>
                  <a:pt x="146" y="100"/>
                </a:cubicBezTo>
                <a:cubicBezTo>
                  <a:pt x="147" y="100"/>
                  <a:pt x="151" y="99"/>
                  <a:pt x="152" y="99"/>
                </a:cubicBezTo>
                <a:cubicBezTo>
                  <a:pt x="153" y="99"/>
                  <a:pt x="156" y="95"/>
                  <a:pt x="157" y="96"/>
                </a:cubicBezTo>
                <a:cubicBezTo>
                  <a:pt x="158" y="98"/>
                  <a:pt x="161" y="99"/>
                  <a:pt x="161" y="99"/>
                </a:cubicBezTo>
                <a:cubicBezTo>
                  <a:pt x="161" y="99"/>
                  <a:pt x="161" y="103"/>
                  <a:pt x="162" y="107"/>
                </a:cubicBezTo>
                <a:cubicBezTo>
                  <a:pt x="162" y="110"/>
                  <a:pt x="161" y="115"/>
                  <a:pt x="160" y="119"/>
                </a:cubicBezTo>
                <a:close/>
                <a:moveTo>
                  <a:pt x="92" y="50"/>
                </a:moveTo>
                <a:cubicBezTo>
                  <a:pt x="92" y="47"/>
                  <a:pt x="92" y="47"/>
                  <a:pt x="92" y="47"/>
                </a:cubicBezTo>
                <a:cubicBezTo>
                  <a:pt x="92" y="47"/>
                  <a:pt x="91" y="48"/>
                  <a:pt x="89" y="49"/>
                </a:cubicBezTo>
                <a:cubicBezTo>
                  <a:pt x="86" y="49"/>
                  <a:pt x="84" y="52"/>
                  <a:pt x="84" y="52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1"/>
                  <a:pt x="92" y="50"/>
                  <a:pt x="92" y="50"/>
                </a:cubicBezTo>
                <a:close/>
                <a:moveTo>
                  <a:pt x="132" y="19"/>
                </a:moveTo>
                <a:cubicBezTo>
                  <a:pt x="131" y="17"/>
                  <a:pt x="127" y="17"/>
                  <a:pt x="125" y="17"/>
                </a:cubicBezTo>
                <a:cubicBezTo>
                  <a:pt x="124" y="17"/>
                  <a:pt x="123" y="16"/>
                  <a:pt x="123" y="16"/>
                </a:cubicBezTo>
                <a:cubicBezTo>
                  <a:pt x="122" y="16"/>
                  <a:pt x="122" y="15"/>
                  <a:pt x="122" y="15"/>
                </a:cubicBezTo>
                <a:cubicBezTo>
                  <a:pt x="122" y="15"/>
                  <a:pt x="122" y="16"/>
                  <a:pt x="123" y="16"/>
                </a:cubicBezTo>
                <a:cubicBezTo>
                  <a:pt x="124" y="18"/>
                  <a:pt x="125" y="19"/>
                  <a:pt x="127" y="20"/>
                </a:cubicBezTo>
                <a:cubicBezTo>
                  <a:pt x="130" y="20"/>
                  <a:pt x="132" y="20"/>
                  <a:pt x="132" y="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68580" tIns="486000" rIns="68580" bIns="34290" numCol="1" anchor="t" anchorCtr="0" compatLnSpc="1"/>
          <a:lstStyle/>
          <a:p>
            <a:pPr algn="ctr"/>
            <a:endParaRPr lang="zh-CN" altLang="en-US" sz="240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Freeform 418"/>
          <p:cNvSpPr/>
          <p:nvPr/>
        </p:nvSpPr>
        <p:spPr bwMode="auto">
          <a:xfrm>
            <a:off x="1606810" y="4223628"/>
            <a:ext cx="1727539" cy="359680"/>
          </a:xfrm>
          <a:custGeom>
            <a:avLst/>
            <a:gdLst>
              <a:gd name="T0" fmla="*/ 0 w 1151"/>
              <a:gd name="T1" fmla="*/ 302 h 302"/>
              <a:gd name="T2" fmla="*/ 848 w 1151"/>
              <a:gd name="T3" fmla="*/ 302 h 302"/>
              <a:gd name="T4" fmla="*/ 1151 w 1151"/>
              <a:gd name="T5" fmla="*/ 0 h 302"/>
              <a:gd name="connsiteX0" fmla="*/ 0 w 12606"/>
              <a:gd name="connsiteY0" fmla="*/ 10000 h 10000"/>
              <a:gd name="connsiteX1" fmla="*/ 9974 w 12606"/>
              <a:gd name="connsiteY1" fmla="*/ 10000 h 10000"/>
              <a:gd name="connsiteX2" fmla="*/ 12606 w 12606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06" h="10000">
                <a:moveTo>
                  <a:pt x="0" y="10000"/>
                </a:moveTo>
                <a:lnTo>
                  <a:pt x="9974" y="10000"/>
                </a:lnTo>
                <a:lnTo>
                  <a:pt x="12606" y="0"/>
                </a:lnTo>
              </a:path>
            </a:pathLst>
          </a:custGeom>
          <a:noFill/>
          <a:ln w="2" cap="flat">
            <a:solidFill>
              <a:srgbClr val="A3A3A0"/>
            </a:solidFill>
            <a:prstDash val="solid"/>
            <a:miter lim="800000"/>
            <a:headEnd type="oval" w="med" len="med"/>
            <a:tailEnd type="oval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Freeform 419"/>
          <p:cNvSpPr/>
          <p:nvPr/>
        </p:nvSpPr>
        <p:spPr bwMode="auto">
          <a:xfrm>
            <a:off x="1197174" y="4364164"/>
            <a:ext cx="1123950" cy="163166"/>
          </a:xfrm>
          <a:custGeom>
            <a:avLst/>
            <a:gdLst>
              <a:gd name="T0" fmla="*/ 944 w 944"/>
              <a:gd name="T1" fmla="*/ 137 h 137"/>
              <a:gd name="T2" fmla="*/ 137 w 944"/>
              <a:gd name="T3" fmla="*/ 137 h 137"/>
              <a:gd name="T4" fmla="*/ 0 w 944"/>
              <a:gd name="T5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44" h="137">
                <a:moveTo>
                  <a:pt x="944" y="137"/>
                </a:moveTo>
                <a:lnTo>
                  <a:pt x="137" y="137"/>
                </a:lnTo>
                <a:lnTo>
                  <a:pt x="0" y="0"/>
                </a:lnTo>
              </a:path>
            </a:pathLst>
          </a:custGeom>
          <a:noFill/>
          <a:ln w="2" cap="flat">
            <a:solidFill>
              <a:srgbClr val="A3A3A0"/>
            </a:solidFill>
            <a:prstDash val="solid"/>
            <a:miter lim="800000"/>
            <a:tailEnd type="oval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Freeform 420"/>
          <p:cNvSpPr/>
          <p:nvPr/>
        </p:nvSpPr>
        <p:spPr bwMode="auto">
          <a:xfrm>
            <a:off x="6204943" y="3348249"/>
            <a:ext cx="1781210" cy="1094523"/>
          </a:xfrm>
          <a:custGeom>
            <a:avLst/>
            <a:gdLst>
              <a:gd name="T0" fmla="*/ 0 w 928"/>
              <a:gd name="T1" fmla="*/ 0 h 919"/>
              <a:gd name="T2" fmla="*/ 163 w 928"/>
              <a:gd name="T3" fmla="*/ 170 h 919"/>
              <a:gd name="T4" fmla="*/ 163 w 928"/>
              <a:gd name="T5" fmla="*/ 919 h 919"/>
              <a:gd name="T6" fmla="*/ 928 w 928"/>
              <a:gd name="T7" fmla="*/ 919 h 919"/>
              <a:gd name="connsiteX0" fmla="*/ 0 w 14246"/>
              <a:gd name="connsiteY0" fmla="*/ 0 h 10000"/>
              <a:gd name="connsiteX1" fmla="*/ 1756 w 14246"/>
              <a:gd name="connsiteY1" fmla="*/ 1850 h 10000"/>
              <a:gd name="connsiteX2" fmla="*/ 1756 w 14246"/>
              <a:gd name="connsiteY2" fmla="*/ 10000 h 10000"/>
              <a:gd name="connsiteX3" fmla="*/ 14246 w 14246"/>
              <a:gd name="connsiteY3" fmla="*/ 10000 h 10000"/>
              <a:gd name="connsiteX0-1" fmla="*/ 0 w 16121"/>
              <a:gd name="connsiteY0-2" fmla="*/ 0 h 10000"/>
              <a:gd name="connsiteX1-3" fmla="*/ 1756 w 16121"/>
              <a:gd name="connsiteY1-4" fmla="*/ 1850 h 10000"/>
              <a:gd name="connsiteX2-5" fmla="*/ 1756 w 16121"/>
              <a:gd name="connsiteY2-6" fmla="*/ 10000 h 10000"/>
              <a:gd name="connsiteX3-7" fmla="*/ 16121 w 16121"/>
              <a:gd name="connsiteY3-8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121" h="10000">
                <a:moveTo>
                  <a:pt x="0" y="0"/>
                </a:moveTo>
                <a:lnTo>
                  <a:pt x="1756" y="1850"/>
                </a:lnTo>
                <a:lnTo>
                  <a:pt x="1756" y="10000"/>
                </a:lnTo>
                <a:lnTo>
                  <a:pt x="16121" y="10000"/>
                </a:lnTo>
              </a:path>
            </a:pathLst>
          </a:custGeom>
          <a:noFill/>
          <a:ln w="2" cap="flat">
            <a:solidFill>
              <a:srgbClr val="A3A3A0"/>
            </a:solidFill>
            <a:prstDash val="solid"/>
            <a:miter lim="800000"/>
            <a:headEnd type="oval" w="med" len="med"/>
            <a:tailEnd type="oval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Freeform 421"/>
          <p:cNvSpPr/>
          <p:nvPr/>
        </p:nvSpPr>
        <p:spPr bwMode="auto">
          <a:xfrm>
            <a:off x="6434476" y="4498748"/>
            <a:ext cx="1434720" cy="146492"/>
          </a:xfrm>
          <a:custGeom>
            <a:avLst/>
            <a:gdLst>
              <a:gd name="T0" fmla="*/ 0 w 578"/>
              <a:gd name="T1" fmla="*/ 0 h 123"/>
              <a:gd name="T2" fmla="*/ 456 w 578"/>
              <a:gd name="T3" fmla="*/ 0 h 123"/>
              <a:gd name="T4" fmla="*/ 578 w 578"/>
              <a:gd name="T5" fmla="*/ 123 h 123"/>
              <a:gd name="connsiteX0" fmla="*/ 0 w 20848"/>
              <a:gd name="connsiteY0" fmla="*/ 0 h 10000"/>
              <a:gd name="connsiteX1" fmla="*/ 18737 w 20848"/>
              <a:gd name="connsiteY1" fmla="*/ 0 h 10000"/>
              <a:gd name="connsiteX2" fmla="*/ 20848 w 20848"/>
              <a:gd name="connsiteY2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48" h="10000">
                <a:moveTo>
                  <a:pt x="0" y="0"/>
                </a:moveTo>
                <a:lnTo>
                  <a:pt x="18737" y="0"/>
                </a:lnTo>
                <a:lnTo>
                  <a:pt x="20848" y="10000"/>
                </a:lnTo>
              </a:path>
            </a:pathLst>
          </a:custGeom>
          <a:noFill/>
          <a:ln w="2" cap="flat">
            <a:solidFill>
              <a:srgbClr val="A3A3A0"/>
            </a:solidFill>
            <a:prstDash val="solid"/>
            <a:miter lim="800000"/>
            <a:headEnd type="oval" w="med" len="med"/>
            <a:tailEnd type="oval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Freeform 422"/>
          <p:cNvSpPr/>
          <p:nvPr/>
        </p:nvSpPr>
        <p:spPr bwMode="auto">
          <a:xfrm>
            <a:off x="1337680" y="2194175"/>
            <a:ext cx="1759733" cy="163166"/>
          </a:xfrm>
          <a:custGeom>
            <a:avLst/>
            <a:gdLst>
              <a:gd name="T0" fmla="*/ 1044 w 1044"/>
              <a:gd name="T1" fmla="*/ 0 h 137"/>
              <a:gd name="T2" fmla="*/ 895 w 1044"/>
              <a:gd name="T3" fmla="*/ 137 h 137"/>
              <a:gd name="T4" fmla="*/ 0 w 1044"/>
              <a:gd name="T5" fmla="*/ 137 h 137"/>
              <a:gd name="connsiteX0" fmla="*/ 14157 w 14157"/>
              <a:gd name="connsiteY0" fmla="*/ 0 h 10000"/>
              <a:gd name="connsiteX1" fmla="*/ 12730 w 14157"/>
              <a:gd name="connsiteY1" fmla="*/ 10000 h 10000"/>
              <a:gd name="connsiteX2" fmla="*/ 0 w 14157"/>
              <a:gd name="connsiteY2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57" h="10000">
                <a:moveTo>
                  <a:pt x="14157" y="0"/>
                </a:moveTo>
                <a:lnTo>
                  <a:pt x="12730" y="10000"/>
                </a:lnTo>
                <a:lnTo>
                  <a:pt x="0" y="10000"/>
                </a:lnTo>
              </a:path>
            </a:pathLst>
          </a:custGeom>
          <a:noFill/>
          <a:ln w="2" cap="flat">
            <a:solidFill>
              <a:srgbClr val="A3A3A0"/>
            </a:solidFill>
            <a:prstDash val="solid"/>
            <a:miter lim="800000"/>
            <a:headEnd type="oval" w="med" len="med"/>
            <a:tailEnd type="oval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Line 423"/>
          <p:cNvSpPr>
            <a:spLocks noChangeShapeType="1"/>
          </p:cNvSpPr>
          <p:nvPr/>
        </p:nvSpPr>
        <p:spPr bwMode="auto">
          <a:xfrm>
            <a:off x="2290169" y="2422846"/>
            <a:ext cx="613172" cy="0"/>
          </a:xfrm>
          <a:prstGeom prst="line">
            <a:avLst/>
          </a:prstGeom>
          <a:noFill/>
          <a:ln w="2" cap="flat">
            <a:solidFill>
              <a:srgbClr val="A3A3A0"/>
            </a:solidFill>
            <a:prstDash val="solid"/>
            <a:miter lim="800000"/>
            <a:headEnd type="oval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5" name="Freeform 424"/>
          <p:cNvSpPr/>
          <p:nvPr/>
        </p:nvSpPr>
        <p:spPr bwMode="auto">
          <a:xfrm>
            <a:off x="5436990" y="1491492"/>
            <a:ext cx="1249533" cy="146492"/>
          </a:xfrm>
          <a:custGeom>
            <a:avLst/>
            <a:gdLst>
              <a:gd name="T0" fmla="*/ 0 w 532"/>
              <a:gd name="T1" fmla="*/ 123 h 123"/>
              <a:gd name="T2" fmla="*/ 107 w 532"/>
              <a:gd name="T3" fmla="*/ 0 h 123"/>
              <a:gd name="T4" fmla="*/ 532 w 532"/>
              <a:gd name="T5" fmla="*/ 0 h 123"/>
              <a:gd name="connsiteX0" fmla="*/ 0 w 19727"/>
              <a:gd name="connsiteY0" fmla="*/ 10000 h 10000"/>
              <a:gd name="connsiteX1" fmla="*/ 2011 w 19727"/>
              <a:gd name="connsiteY1" fmla="*/ 0 h 10000"/>
              <a:gd name="connsiteX2" fmla="*/ 19727 w 19727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27" h="10000">
                <a:moveTo>
                  <a:pt x="0" y="10000"/>
                </a:moveTo>
                <a:lnTo>
                  <a:pt x="2011" y="0"/>
                </a:lnTo>
                <a:lnTo>
                  <a:pt x="19727" y="0"/>
                </a:lnTo>
              </a:path>
            </a:pathLst>
          </a:custGeom>
          <a:noFill/>
          <a:ln w="2" cap="flat">
            <a:solidFill>
              <a:srgbClr val="A3A3A0"/>
            </a:solidFill>
            <a:prstDash val="solid"/>
            <a:miter lim="800000"/>
            <a:headEnd type="oval" w="med" len="med"/>
            <a:tailEnd type="oval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Freeform 425"/>
          <p:cNvSpPr/>
          <p:nvPr/>
        </p:nvSpPr>
        <p:spPr bwMode="auto">
          <a:xfrm>
            <a:off x="5575104" y="1291403"/>
            <a:ext cx="359569" cy="148875"/>
          </a:xfrm>
          <a:custGeom>
            <a:avLst/>
            <a:gdLst>
              <a:gd name="T0" fmla="*/ 0 w 302"/>
              <a:gd name="T1" fmla="*/ 125 h 125"/>
              <a:gd name="T2" fmla="*/ 175 w 302"/>
              <a:gd name="T3" fmla="*/ 125 h 125"/>
              <a:gd name="T4" fmla="*/ 302 w 302"/>
              <a:gd name="T5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2" h="125">
                <a:moveTo>
                  <a:pt x="0" y="125"/>
                </a:moveTo>
                <a:lnTo>
                  <a:pt x="175" y="125"/>
                </a:lnTo>
                <a:lnTo>
                  <a:pt x="302" y="0"/>
                </a:lnTo>
              </a:path>
            </a:pathLst>
          </a:custGeom>
          <a:noFill/>
          <a:ln w="2" cap="flat">
            <a:solidFill>
              <a:srgbClr val="A3A3A0"/>
            </a:solidFill>
            <a:prstDash val="solid"/>
            <a:miter lim="800000"/>
            <a:tailEnd type="oval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978945" y="1489872"/>
            <a:ext cx="3123605" cy="3124569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Freeform 13"/>
          <p:cNvSpPr/>
          <p:nvPr/>
        </p:nvSpPr>
        <p:spPr bwMode="auto">
          <a:xfrm>
            <a:off x="6845781" y="1118768"/>
            <a:ext cx="639269" cy="402771"/>
          </a:xfrm>
          <a:custGeom>
            <a:avLst/>
            <a:gdLst/>
            <a:ahLst/>
            <a:cxnLst/>
            <a:rect l="l" t="t" r="r" b="b"/>
            <a:pathLst>
              <a:path w="686185" h="432198">
                <a:moveTo>
                  <a:pt x="101600" y="338535"/>
                </a:moveTo>
                <a:lnTo>
                  <a:pt x="101600" y="432198"/>
                </a:lnTo>
                <a:lnTo>
                  <a:pt x="30163" y="432198"/>
                </a:lnTo>
                <a:lnTo>
                  <a:pt x="30163" y="402036"/>
                </a:lnTo>
                <a:close/>
                <a:moveTo>
                  <a:pt x="206375" y="236935"/>
                </a:moveTo>
                <a:lnTo>
                  <a:pt x="206375" y="432198"/>
                </a:lnTo>
                <a:lnTo>
                  <a:pt x="134938" y="432198"/>
                </a:lnTo>
                <a:lnTo>
                  <a:pt x="134938" y="305198"/>
                </a:lnTo>
                <a:close/>
                <a:moveTo>
                  <a:pt x="520700" y="187723"/>
                </a:moveTo>
                <a:lnTo>
                  <a:pt x="520700" y="432198"/>
                </a:lnTo>
                <a:lnTo>
                  <a:pt x="446088" y="432198"/>
                </a:lnTo>
                <a:lnTo>
                  <a:pt x="446088" y="255986"/>
                </a:lnTo>
                <a:close/>
                <a:moveTo>
                  <a:pt x="341313" y="176610"/>
                </a:moveTo>
                <a:lnTo>
                  <a:pt x="363538" y="198835"/>
                </a:lnTo>
                <a:lnTo>
                  <a:pt x="415925" y="255985"/>
                </a:lnTo>
                <a:lnTo>
                  <a:pt x="415925" y="432198"/>
                </a:lnTo>
                <a:lnTo>
                  <a:pt x="363538" y="432198"/>
                </a:lnTo>
                <a:lnTo>
                  <a:pt x="341313" y="432198"/>
                </a:lnTo>
                <a:close/>
                <a:moveTo>
                  <a:pt x="311150" y="140098"/>
                </a:moveTo>
                <a:lnTo>
                  <a:pt x="311150" y="143273"/>
                </a:lnTo>
                <a:lnTo>
                  <a:pt x="311150" y="432198"/>
                </a:lnTo>
                <a:lnTo>
                  <a:pt x="239713" y="432198"/>
                </a:lnTo>
                <a:lnTo>
                  <a:pt x="239713" y="206773"/>
                </a:lnTo>
                <a:close/>
                <a:moveTo>
                  <a:pt x="625475" y="90885"/>
                </a:moveTo>
                <a:lnTo>
                  <a:pt x="625475" y="432198"/>
                </a:lnTo>
                <a:lnTo>
                  <a:pt x="550863" y="432198"/>
                </a:lnTo>
                <a:lnTo>
                  <a:pt x="550863" y="157560"/>
                </a:lnTo>
                <a:close/>
                <a:moveTo>
                  <a:pt x="666509" y="976"/>
                </a:moveTo>
                <a:cubicBezTo>
                  <a:pt x="681486" y="-2777"/>
                  <a:pt x="688975" y="4730"/>
                  <a:pt x="685231" y="15991"/>
                </a:cubicBezTo>
                <a:cubicBezTo>
                  <a:pt x="681486" y="31005"/>
                  <a:pt x="677742" y="49774"/>
                  <a:pt x="673998" y="61034"/>
                </a:cubicBezTo>
                <a:lnTo>
                  <a:pt x="670253" y="64788"/>
                </a:lnTo>
                <a:cubicBezTo>
                  <a:pt x="666509" y="76049"/>
                  <a:pt x="659020" y="79803"/>
                  <a:pt x="651531" y="68542"/>
                </a:cubicBezTo>
                <a:cubicBezTo>
                  <a:pt x="644042" y="64788"/>
                  <a:pt x="640298" y="61034"/>
                  <a:pt x="640298" y="57281"/>
                </a:cubicBezTo>
                <a:cubicBezTo>
                  <a:pt x="640287" y="57291"/>
                  <a:pt x="638821" y="58656"/>
                  <a:pt x="430610" y="252470"/>
                </a:cubicBezTo>
                <a:cubicBezTo>
                  <a:pt x="430599" y="252458"/>
                  <a:pt x="429766" y="251578"/>
                  <a:pt x="363210" y="181151"/>
                </a:cubicBezTo>
                <a:cubicBezTo>
                  <a:pt x="363202" y="181142"/>
                  <a:pt x="362552" y="180444"/>
                  <a:pt x="310787" y="124846"/>
                </a:cubicBezTo>
                <a:cubicBezTo>
                  <a:pt x="310773" y="124860"/>
                  <a:pt x="308720" y="126761"/>
                  <a:pt x="14977" y="398861"/>
                </a:cubicBezTo>
                <a:cubicBezTo>
                  <a:pt x="14973" y="398858"/>
                  <a:pt x="14886" y="398792"/>
                  <a:pt x="13105" y="397454"/>
                </a:cubicBezTo>
                <a:lnTo>
                  <a:pt x="0" y="387600"/>
                </a:lnTo>
                <a:cubicBezTo>
                  <a:pt x="15" y="387586"/>
                  <a:pt x="2181" y="385572"/>
                  <a:pt x="310787" y="98571"/>
                </a:cubicBezTo>
                <a:cubicBezTo>
                  <a:pt x="310796" y="98580"/>
                  <a:pt x="311449" y="99281"/>
                  <a:pt x="363210" y="154875"/>
                </a:cubicBezTo>
                <a:cubicBezTo>
                  <a:pt x="363221" y="154887"/>
                  <a:pt x="364066" y="155781"/>
                  <a:pt x="430610" y="226194"/>
                </a:cubicBezTo>
                <a:cubicBezTo>
                  <a:pt x="430620" y="226185"/>
                  <a:pt x="432012" y="224897"/>
                  <a:pt x="625320" y="46020"/>
                </a:cubicBezTo>
                <a:cubicBezTo>
                  <a:pt x="621576" y="42266"/>
                  <a:pt x="621576" y="38513"/>
                  <a:pt x="617831" y="34759"/>
                </a:cubicBezTo>
                <a:lnTo>
                  <a:pt x="614087" y="31005"/>
                </a:lnTo>
                <a:cubicBezTo>
                  <a:pt x="606598" y="23498"/>
                  <a:pt x="610342" y="15991"/>
                  <a:pt x="621576" y="12237"/>
                </a:cubicBezTo>
                <a:cubicBezTo>
                  <a:pt x="636553" y="8484"/>
                  <a:pt x="655275" y="4730"/>
                  <a:pt x="666509" y="976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68580" tIns="486000" rIns="68580" bIns="34290" numCol="1" anchor="t" anchorCtr="0" compatLnSpc="1"/>
          <a:lstStyle/>
          <a:p>
            <a:pPr algn="ctr"/>
            <a:endParaRPr lang="zh-CN" altLang="en-US" sz="240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Freeform 15"/>
          <p:cNvSpPr>
            <a:spLocks noEditPoints="1"/>
          </p:cNvSpPr>
          <p:nvPr/>
        </p:nvSpPr>
        <p:spPr bwMode="auto">
          <a:xfrm>
            <a:off x="6842168" y="2921245"/>
            <a:ext cx="677694" cy="689627"/>
          </a:xfrm>
          <a:custGeom>
            <a:avLst/>
            <a:gdLst>
              <a:gd name="T0" fmla="*/ 84 w 269"/>
              <a:gd name="T1" fmla="*/ 250 h 274"/>
              <a:gd name="T2" fmla="*/ 0 w 269"/>
              <a:gd name="T3" fmla="*/ 224 h 274"/>
              <a:gd name="T4" fmla="*/ 234 w 269"/>
              <a:gd name="T5" fmla="*/ 185 h 274"/>
              <a:gd name="T6" fmla="*/ 134 w 269"/>
              <a:gd name="T7" fmla="*/ 201 h 274"/>
              <a:gd name="T8" fmla="*/ 201 w 269"/>
              <a:gd name="T9" fmla="*/ 174 h 274"/>
              <a:gd name="T10" fmla="*/ 90 w 269"/>
              <a:gd name="T11" fmla="*/ 171 h 274"/>
              <a:gd name="T12" fmla="*/ 92 w 269"/>
              <a:gd name="T13" fmla="*/ 244 h 274"/>
              <a:gd name="T14" fmla="*/ 192 w 269"/>
              <a:gd name="T15" fmla="*/ 235 h 274"/>
              <a:gd name="T16" fmla="*/ 234 w 269"/>
              <a:gd name="T17" fmla="*/ 185 h 274"/>
              <a:gd name="T18" fmla="*/ 152 w 269"/>
              <a:gd name="T19" fmla="*/ 40 h 274"/>
              <a:gd name="T20" fmla="*/ 150 w 269"/>
              <a:gd name="T21" fmla="*/ 72 h 274"/>
              <a:gd name="T22" fmla="*/ 121 w 269"/>
              <a:gd name="T23" fmla="*/ 77 h 274"/>
              <a:gd name="T24" fmla="*/ 156 w 269"/>
              <a:gd name="T25" fmla="*/ 83 h 274"/>
              <a:gd name="T26" fmla="*/ 160 w 269"/>
              <a:gd name="T27" fmla="*/ 81 h 274"/>
              <a:gd name="T28" fmla="*/ 163 w 269"/>
              <a:gd name="T29" fmla="*/ 40 h 274"/>
              <a:gd name="T30" fmla="*/ 158 w 269"/>
              <a:gd name="T31" fmla="*/ 120 h 274"/>
              <a:gd name="T32" fmla="*/ 152 w 269"/>
              <a:gd name="T33" fmla="*/ 125 h 274"/>
              <a:gd name="T34" fmla="*/ 157 w 269"/>
              <a:gd name="T35" fmla="*/ 134 h 274"/>
              <a:gd name="T36" fmla="*/ 163 w 269"/>
              <a:gd name="T37" fmla="*/ 125 h 274"/>
              <a:gd name="T38" fmla="*/ 157 w 269"/>
              <a:gd name="T39" fmla="*/ 30 h 274"/>
              <a:gd name="T40" fmla="*/ 163 w 269"/>
              <a:gd name="T41" fmla="*/ 26 h 274"/>
              <a:gd name="T42" fmla="*/ 157 w 269"/>
              <a:gd name="T43" fmla="*/ 17 h 274"/>
              <a:gd name="T44" fmla="*/ 152 w 269"/>
              <a:gd name="T45" fmla="*/ 26 h 274"/>
              <a:gd name="T46" fmla="*/ 108 w 269"/>
              <a:gd name="T47" fmla="*/ 70 h 274"/>
              <a:gd name="T48" fmla="*/ 99 w 269"/>
              <a:gd name="T49" fmla="*/ 75 h 274"/>
              <a:gd name="T50" fmla="*/ 108 w 269"/>
              <a:gd name="T51" fmla="*/ 81 h 274"/>
              <a:gd name="T52" fmla="*/ 112 w 269"/>
              <a:gd name="T53" fmla="*/ 75 h 274"/>
              <a:gd name="T54" fmla="*/ 216 w 269"/>
              <a:gd name="T55" fmla="*/ 70 h 274"/>
              <a:gd name="T56" fmla="*/ 203 w 269"/>
              <a:gd name="T57" fmla="*/ 75 h 274"/>
              <a:gd name="T58" fmla="*/ 207 w 269"/>
              <a:gd name="T59" fmla="*/ 81 h 274"/>
              <a:gd name="T60" fmla="*/ 216 w 269"/>
              <a:gd name="T61" fmla="*/ 75 h 274"/>
              <a:gd name="T62" fmla="*/ 232 w 269"/>
              <a:gd name="T63" fmla="*/ 75 h 274"/>
              <a:gd name="T64" fmla="*/ 82 w 269"/>
              <a:gd name="T65" fmla="*/ 75 h 274"/>
              <a:gd name="T66" fmla="*/ 232 w 269"/>
              <a:gd name="T67" fmla="*/ 75 h 274"/>
              <a:gd name="T68" fmla="*/ 157 w 269"/>
              <a:gd name="T69" fmla="*/ 15 h 274"/>
              <a:gd name="T70" fmla="*/ 157 w 269"/>
              <a:gd name="T71" fmla="*/ 136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69" h="274">
                <a:moveTo>
                  <a:pt x="28" y="202"/>
                </a:moveTo>
                <a:cubicBezTo>
                  <a:pt x="84" y="250"/>
                  <a:pt x="84" y="250"/>
                  <a:pt x="84" y="250"/>
                </a:cubicBezTo>
                <a:cubicBezTo>
                  <a:pt x="69" y="261"/>
                  <a:pt x="52" y="274"/>
                  <a:pt x="52" y="274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224"/>
                  <a:pt x="7" y="217"/>
                  <a:pt x="28" y="202"/>
                </a:cubicBezTo>
                <a:close/>
                <a:moveTo>
                  <a:pt x="234" y="185"/>
                </a:moveTo>
                <a:cubicBezTo>
                  <a:pt x="220" y="196"/>
                  <a:pt x="209" y="205"/>
                  <a:pt x="193" y="208"/>
                </a:cubicBezTo>
                <a:cubicBezTo>
                  <a:pt x="167" y="212"/>
                  <a:pt x="141" y="206"/>
                  <a:pt x="134" y="201"/>
                </a:cubicBezTo>
                <a:cubicBezTo>
                  <a:pt x="121" y="193"/>
                  <a:pt x="134" y="198"/>
                  <a:pt x="171" y="196"/>
                </a:cubicBezTo>
                <a:cubicBezTo>
                  <a:pt x="209" y="194"/>
                  <a:pt x="201" y="174"/>
                  <a:pt x="201" y="174"/>
                </a:cubicBezTo>
                <a:cubicBezTo>
                  <a:pt x="193" y="173"/>
                  <a:pt x="183" y="172"/>
                  <a:pt x="144" y="171"/>
                </a:cubicBezTo>
                <a:cubicBezTo>
                  <a:pt x="130" y="171"/>
                  <a:pt x="103" y="168"/>
                  <a:pt x="90" y="171"/>
                </a:cubicBezTo>
                <a:cubicBezTo>
                  <a:pt x="75" y="174"/>
                  <a:pt x="62" y="187"/>
                  <a:pt x="41" y="201"/>
                </a:cubicBezTo>
                <a:cubicBezTo>
                  <a:pt x="92" y="244"/>
                  <a:pt x="92" y="244"/>
                  <a:pt x="92" y="244"/>
                </a:cubicBezTo>
                <a:cubicBezTo>
                  <a:pt x="99" y="239"/>
                  <a:pt x="106" y="235"/>
                  <a:pt x="108" y="235"/>
                </a:cubicBezTo>
                <a:cubicBezTo>
                  <a:pt x="124" y="235"/>
                  <a:pt x="164" y="239"/>
                  <a:pt x="192" y="235"/>
                </a:cubicBezTo>
                <a:cubicBezTo>
                  <a:pt x="249" y="208"/>
                  <a:pt x="269" y="174"/>
                  <a:pt x="269" y="174"/>
                </a:cubicBezTo>
                <a:cubicBezTo>
                  <a:pt x="269" y="174"/>
                  <a:pt x="254" y="161"/>
                  <a:pt x="234" y="185"/>
                </a:cubicBezTo>
                <a:close/>
                <a:moveTo>
                  <a:pt x="157" y="35"/>
                </a:moveTo>
                <a:cubicBezTo>
                  <a:pt x="154" y="35"/>
                  <a:pt x="152" y="37"/>
                  <a:pt x="152" y="40"/>
                </a:cubicBezTo>
                <a:cubicBezTo>
                  <a:pt x="152" y="70"/>
                  <a:pt x="152" y="70"/>
                  <a:pt x="152" y="70"/>
                </a:cubicBezTo>
                <a:cubicBezTo>
                  <a:pt x="152" y="71"/>
                  <a:pt x="151" y="72"/>
                  <a:pt x="150" y="72"/>
                </a:cubicBezTo>
                <a:cubicBezTo>
                  <a:pt x="126" y="72"/>
                  <a:pt x="126" y="72"/>
                  <a:pt x="126" y="72"/>
                </a:cubicBezTo>
                <a:cubicBezTo>
                  <a:pt x="123" y="72"/>
                  <a:pt x="121" y="74"/>
                  <a:pt x="121" y="77"/>
                </a:cubicBezTo>
                <a:cubicBezTo>
                  <a:pt x="121" y="80"/>
                  <a:pt x="123" y="83"/>
                  <a:pt x="126" y="83"/>
                </a:cubicBezTo>
                <a:cubicBezTo>
                  <a:pt x="156" y="83"/>
                  <a:pt x="156" y="83"/>
                  <a:pt x="156" y="83"/>
                </a:cubicBezTo>
                <a:cubicBezTo>
                  <a:pt x="158" y="83"/>
                  <a:pt x="159" y="82"/>
                  <a:pt x="160" y="81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2" y="80"/>
                  <a:pt x="163" y="78"/>
                  <a:pt x="163" y="76"/>
                </a:cubicBezTo>
                <a:cubicBezTo>
                  <a:pt x="163" y="40"/>
                  <a:pt x="163" y="40"/>
                  <a:pt x="163" y="40"/>
                </a:cubicBezTo>
                <a:cubicBezTo>
                  <a:pt x="163" y="37"/>
                  <a:pt x="160" y="35"/>
                  <a:pt x="157" y="35"/>
                </a:cubicBezTo>
                <a:close/>
                <a:moveTo>
                  <a:pt x="158" y="120"/>
                </a:moveTo>
                <a:cubicBezTo>
                  <a:pt x="157" y="120"/>
                  <a:pt x="157" y="120"/>
                  <a:pt x="157" y="120"/>
                </a:cubicBezTo>
                <a:cubicBezTo>
                  <a:pt x="154" y="120"/>
                  <a:pt x="152" y="123"/>
                  <a:pt x="152" y="125"/>
                </a:cubicBezTo>
                <a:cubicBezTo>
                  <a:pt x="152" y="134"/>
                  <a:pt x="152" y="134"/>
                  <a:pt x="152" y="134"/>
                </a:cubicBezTo>
                <a:cubicBezTo>
                  <a:pt x="154" y="134"/>
                  <a:pt x="156" y="134"/>
                  <a:pt x="157" y="134"/>
                </a:cubicBezTo>
                <a:cubicBezTo>
                  <a:pt x="159" y="134"/>
                  <a:pt x="161" y="134"/>
                  <a:pt x="163" y="134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3" y="123"/>
                  <a:pt x="160" y="120"/>
                  <a:pt x="158" y="120"/>
                </a:cubicBezTo>
                <a:close/>
                <a:moveTo>
                  <a:pt x="157" y="30"/>
                </a:moveTo>
                <a:cubicBezTo>
                  <a:pt x="158" y="30"/>
                  <a:pt x="158" y="30"/>
                  <a:pt x="158" y="30"/>
                </a:cubicBezTo>
                <a:cubicBezTo>
                  <a:pt x="160" y="30"/>
                  <a:pt x="163" y="28"/>
                  <a:pt x="163" y="26"/>
                </a:cubicBezTo>
                <a:cubicBezTo>
                  <a:pt x="163" y="17"/>
                  <a:pt x="163" y="17"/>
                  <a:pt x="163" y="17"/>
                </a:cubicBezTo>
                <a:cubicBezTo>
                  <a:pt x="161" y="17"/>
                  <a:pt x="159" y="17"/>
                  <a:pt x="157" y="17"/>
                </a:cubicBezTo>
                <a:cubicBezTo>
                  <a:pt x="156" y="17"/>
                  <a:pt x="154" y="17"/>
                  <a:pt x="152" y="17"/>
                </a:cubicBezTo>
                <a:cubicBezTo>
                  <a:pt x="152" y="26"/>
                  <a:pt x="152" y="26"/>
                  <a:pt x="152" y="26"/>
                </a:cubicBezTo>
                <a:cubicBezTo>
                  <a:pt x="152" y="28"/>
                  <a:pt x="154" y="30"/>
                  <a:pt x="157" y="30"/>
                </a:cubicBezTo>
                <a:close/>
                <a:moveTo>
                  <a:pt x="108" y="70"/>
                </a:moveTo>
                <a:cubicBezTo>
                  <a:pt x="99" y="70"/>
                  <a:pt x="99" y="70"/>
                  <a:pt x="99" y="70"/>
                </a:cubicBezTo>
                <a:cubicBezTo>
                  <a:pt x="99" y="72"/>
                  <a:pt x="99" y="74"/>
                  <a:pt x="99" y="75"/>
                </a:cubicBezTo>
                <a:cubicBezTo>
                  <a:pt x="99" y="77"/>
                  <a:pt x="99" y="79"/>
                  <a:pt x="99" y="81"/>
                </a:cubicBezTo>
                <a:cubicBezTo>
                  <a:pt x="108" y="81"/>
                  <a:pt x="108" y="81"/>
                  <a:pt x="108" y="81"/>
                </a:cubicBezTo>
                <a:cubicBezTo>
                  <a:pt x="110" y="81"/>
                  <a:pt x="112" y="78"/>
                  <a:pt x="112" y="76"/>
                </a:cubicBezTo>
                <a:cubicBezTo>
                  <a:pt x="112" y="75"/>
                  <a:pt x="112" y="75"/>
                  <a:pt x="112" y="75"/>
                </a:cubicBezTo>
                <a:cubicBezTo>
                  <a:pt x="112" y="72"/>
                  <a:pt x="110" y="70"/>
                  <a:pt x="108" y="70"/>
                </a:cubicBezTo>
                <a:close/>
                <a:moveTo>
                  <a:pt x="216" y="70"/>
                </a:moveTo>
                <a:cubicBezTo>
                  <a:pt x="207" y="70"/>
                  <a:pt x="207" y="70"/>
                  <a:pt x="207" y="70"/>
                </a:cubicBezTo>
                <a:cubicBezTo>
                  <a:pt x="205" y="70"/>
                  <a:pt x="203" y="72"/>
                  <a:pt x="203" y="75"/>
                </a:cubicBezTo>
                <a:cubicBezTo>
                  <a:pt x="203" y="76"/>
                  <a:pt x="203" y="76"/>
                  <a:pt x="203" y="76"/>
                </a:cubicBezTo>
                <a:cubicBezTo>
                  <a:pt x="203" y="78"/>
                  <a:pt x="205" y="81"/>
                  <a:pt x="207" y="81"/>
                </a:cubicBezTo>
                <a:cubicBezTo>
                  <a:pt x="216" y="81"/>
                  <a:pt x="216" y="81"/>
                  <a:pt x="216" y="81"/>
                </a:cubicBezTo>
                <a:cubicBezTo>
                  <a:pt x="216" y="79"/>
                  <a:pt x="216" y="77"/>
                  <a:pt x="216" y="75"/>
                </a:cubicBezTo>
                <a:cubicBezTo>
                  <a:pt x="216" y="74"/>
                  <a:pt x="216" y="72"/>
                  <a:pt x="216" y="70"/>
                </a:cubicBezTo>
                <a:close/>
                <a:moveTo>
                  <a:pt x="232" y="75"/>
                </a:moveTo>
                <a:cubicBezTo>
                  <a:pt x="232" y="117"/>
                  <a:pt x="199" y="150"/>
                  <a:pt x="157" y="150"/>
                </a:cubicBezTo>
                <a:cubicBezTo>
                  <a:pt x="116" y="150"/>
                  <a:pt x="82" y="117"/>
                  <a:pt x="82" y="75"/>
                </a:cubicBezTo>
                <a:cubicBezTo>
                  <a:pt x="82" y="34"/>
                  <a:pt x="116" y="0"/>
                  <a:pt x="157" y="0"/>
                </a:cubicBezTo>
                <a:cubicBezTo>
                  <a:pt x="199" y="0"/>
                  <a:pt x="232" y="34"/>
                  <a:pt x="232" y="75"/>
                </a:cubicBezTo>
                <a:close/>
                <a:moveTo>
                  <a:pt x="218" y="75"/>
                </a:moveTo>
                <a:cubicBezTo>
                  <a:pt x="218" y="42"/>
                  <a:pt x="191" y="15"/>
                  <a:pt x="157" y="15"/>
                </a:cubicBezTo>
                <a:cubicBezTo>
                  <a:pt x="124" y="15"/>
                  <a:pt x="97" y="42"/>
                  <a:pt x="97" y="75"/>
                </a:cubicBezTo>
                <a:cubicBezTo>
                  <a:pt x="97" y="109"/>
                  <a:pt x="124" y="136"/>
                  <a:pt x="157" y="136"/>
                </a:cubicBezTo>
                <a:cubicBezTo>
                  <a:pt x="191" y="136"/>
                  <a:pt x="218" y="109"/>
                  <a:pt x="218" y="7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68580" tIns="486000" rIns="68580" bIns="34290" numCol="1" anchor="t" anchorCtr="0" compatLnSpc="1"/>
          <a:lstStyle/>
          <a:p>
            <a:pPr algn="ctr"/>
            <a:endParaRPr lang="zh-CN" altLang="en-US" sz="240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97794" y="1441769"/>
            <a:ext cx="1115021" cy="31675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97793" y="1757776"/>
            <a:ext cx="1581152" cy="54284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54949" y="1484117"/>
            <a:ext cx="1115021" cy="31675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54948" y="1825533"/>
            <a:ext cx="1581152" cy="54284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97794" y="3598646"/>
            <a:ext cx="1115021" cy="31675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97793" y="3940063"/>
            <a:ext cx="1581152" cy="54284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73992" y="3502954"/>
            <a:ext cx="1115021" cy="31675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73991" y="3844371"/>
            <a:ext cx="1581152" cy="54284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1"/>
          <p:cNvSpPr/>
          <p:nvPr/>
        </p:nvSpPr>
        <p:spPr bwMode="auto">
          <a:xfrm>
            <a:off x="758825" y="1864876"/>
            <a:ext cx="655638" cy="1456636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371 h 478"/>
              <a:gd name="T4" fmla="*/ 107 w 215"/>
              <a:gd name="T5" fmla="*/ 478 h 478"/>
              <a:gd name="T6" fmla="*/ 215 w 215"/>
              <a:gd name="T7" fmla="*/ 371 h 478"/>
              <a:gd name="T8" fmla="*/ 215 w 215"/>
              <a:gd name="T9" fmla="*/ 0 h 478"/>
              <a:gd name="T10" fmla="*/ 0 w 215"/>
              <a:gd name="T11" fmla="*/ 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7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Oval 22"/>
          <p:cNvSpPr>
            <a:spLocks noChangeArrowheads="1"/>
          </p:cNvSpPr>
          <p:nvPr/>
        </p:nvSpPr>
        <p:spPr bwMode="auto">
          <a:xfrm>
            <a:off x="819150" y="2730598"/>
            <a:ext cx="534988" cy="53055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23"/>
          <p:cNvSpPr/>
          <p:nvPr/>
        </p:nvSpPr>
        <p:spPr bwMode="auto">
          <a:xfrm>
            <a:off x="2935289" y="2667058"/>
            <a:ext cx="655637" cy="1459814"/>
          </a:xfrm>
          <a:custGeom>
            <a:avLst/>
            <a:gdLst>
              <a:gd name="T0" fmla="*/ 215 w 215"/>
              <a:gd name="T1" fmla="*/ 479 h 479"/>
              <a:gd name="T2" fmla="*/ 215 w 215"/>
              <a:gd name="T3" fmla="*/ 108 h 479"/>
              <a:gd name="T4" fmla="*/ 108 w 215"/>
              <a:gd name="T5" fmla="*/ 0 h 479"/>
              <a:gd name="T6" fmla="*/ 0 w 215"/>
              <a:gd name="T7" fmla="*/ 108 h 479"/>
              <a:gd name="T8" fmla="*/ 0 w 215"/>
              <a:gd name="T9" fmla="*/ 479 h 479"/>
              <a:gd name="T10" fmla="*/ 215 w 215"/>
              <a:gd name="T11" fmla="*/ 479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2997200" y="2730598"/>
            <a:ext cx="533400" cy="53055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25"/>
          <p:cNvSpPr/>
          <p:nvPr/>
        </p:nvSpPr>
        <p:spPr bwMode="auto">
          <a:xfrm>
            <a:off x="2209800" y="1864876"/>
            <a:ext cx="655638" cy="1456636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371 h 478"/>
              <a:gd name="T4" fmla="*/ 108 w 215"/>
              <a:gd name="T5" fmla="*/ 478 h 478"/>
              <a:gd name="T6" fmla="*/ 215 w 215"/>
              <a:gd name="T7" fmla="*/ 371 h 478"/>
              <a:gd name="T8" fmla="*/ 215 w 215"/>
              <a:gd name="T9" fmla="*/ 0 h 478"/>
              <a:gd name="T10" fmla="*/ 0 w 215"/>
              <a:gd name="T11" fmla="*/ 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2271713" y="2730598"/>
            <a:ext cx="533400" cy="53055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3" name="Freeform 27"/>
          <p:cNvSpPr/>
          <p:nvPr/>
        </p:nvSpPr>
        <p:spPr bwMode="auto">
          <a:xfrm>
            <a:off x="1484314" y="2667058"/>
            <a:ext cx="655637" cy="1459814"/>
          </a:xfrm>
          <a:custGeom>
            <a:avLst/>
            <a:gdLst>
              <a:gd name="T0" fmla="*/ 215 w 215"/>
              <a:gd name="T1" fmla="*/ 479 h 479"/>
              <a:gd name="T2" fmla="*/ 215 w 215"/>
              <a:gd name="T3" fmla="*/ 108 h 479"/>
              <a:gd name="T4" fmla="*/ 108 w 215"/>
              <a:gd name="T5" fmla="*/ 0 h 479"/>
              <a:gd name="T6" fmla="*/ 0 w 215"/>
              <a:gd name="T7" fmla="*/ 108 h 479"/>
              <a:gd name="T8" fmla="*/ 0 w 215"/>
              <a:gd name="T9" fmla="*/ 479 h 479"/>
              <a:gd name="T10" fmla="*/ 215 w 215"/>
              <a:gd name="T11" fmla="*/ 479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1546225" y="2730598"/>
            <a:ext cx="533400" cy="53055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5" name="Freeform 29"/>
          <p:cNvSpPr/>
          <p:nvPr/>
        </p:nvSpPr>
        <p:spPr bwMode="auto">
          <a:xfrm>
            <a:off x="3660775" y="1864876"/>
            <a:ext cx="655638" cy="1456636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371 h 478"/>
              <a:gd name="T4" fmla="*/ 108 w 215"/>
              <a:gd name="T5" fmla="*/ 478 h 478"/>
              <a:gd name="T6" fmla="*/ 215 w 215"/>
              <a:gd name="T7" fmla="*/ 371 h 478"/>
              <a:gd name="T8" fmla="*/ 215 w 215"/>
              <a:gd name="T9" fmla="*/ 0 h 478"/>
              <a:gd name="T10" fmla="*/ 0 w 215"/>
              <a:gd name="T11" fmla="*/ 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Oval 30"/>
          <p:cNvSpPr>
            <a:spLocks noChangeArrowheads="1"/>
          </p:cNvSpPr>
          <p:nvPr/>
        </p:nvSpPr>
        <p:spPr bwMode="auto">
          <a:xfrm>
            <a:off x="3722688" y="2730598"/>
            <a:ext cx="533400" cy="53055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7" name="Freeform 31"/>
          <p:cNvSpPr>
            <a:spLocks noEditPoints="1"/>
          </p:cNvSpPr>
          <p:nvPr/>
        </p:nvSpPr>
        <p:spPr bwMode="auto">
          <a:xfrm>
            <a:off x="3157539" y="2862442"/>
            <a:ext cx="204787" cy="262099"/>
          </a:xfrm>
          <a:custGeom>
            <a:avLst/>
            <a:gdLst>
              <a:gd name="T0" fmla="*/ 60 w 67"/>
              <a:gd name="T1" fmla="*/ 77 h 86"/>
              <a:gd name="T2" fmla="*/ 55 w 67"/>
              <a:gd name="T3" fmla="*/ 82 h 86"/>
              <a:gd name="T4" fmla="*/ 38 w 67"/>
              <a:gd name="T5" fmla="*/ 86 h 86"/>
              <a:gd name="T6" fmla="*/ 22 w 67"/>
              <a:gd name="T7" fmla="*/ 79 h 86"/>
              <a:gd name="T8" fmla="*/ 22 w 67"/>
              <a:gd name="T9" fmla="*/ 79 h 86"/>
              <a:gd name="T10" fmla="*/ 22 w 67"/>
              <a:gd name="T11" fmla="*/ 79 h 86"/>
              <a:gd name="T12" fmla="*/ 17 w 67"/>
              <a:gd name="T13" fmla="*/ 73 h 86"/>
              <a:gd name="T14" fmla="*/ 8 w 67"/>
              <a:gd name="T15" fmla="*/ 58 h 86"/>
              <a:gd name="T16" fmla="*/ 8 w 67"/>
              <a:gd name="T17" fmla="*/ 58 h 86"/>
              <a:gd name="T18" fmla="*/ 3 w 67"/>
              <a:gd name="T19" fmla="*/ 49 h 86"/>
              <a:gd name="T20" fmla="*/ 9 w 67"/>
              <a:gd name="T21" fmla="*/ 37 h 86"/>
              <a:gd name="T22" fmla="*/ 17 w 67"/>
              <a:gd name="T23" fmla="*/ 41 h 86"/>
              <a:gd name="T24" fmla="*/ 18 w 67"/>
              <a:gd name="T25" fmla="*/ 41 h 86"/>
              <a:gd name="T26" fmla="*/ 18 w 67"/>
              <a:gd name="T27" fmla="*/ 42 h 86"/>
              <a:gd name="T28" fmla="*/ 18 w 67"/>
              <a:gd name="T29" fmla="*/ 14 h 86"/>
              <a:gd name="T30" fmla="*/ 30 w 67"/>
              <a:gd name="T31" fmla="*/ 7 h 86"/>
              <a:gd name="T32" fmla="*/ 44 w 67"/>
              <a:gd name="T33" fmla="*/ 7 h 86"/>
              <a:gd name="T34" fmla="*/ 56 w 67"/>
              <a:gd name="T35" fmla="*/ 14 h 86"/>
              <a:gd name="T36" fmla="*/ 56 w 67"/>
              <a:gd name="T37" fmla="*/ 14 h 86"/>
              <a:gd name="T38" fmla="*/ 56 w 67"/>
              <a:gd name="T39" fmla="*/ 14 h 86"/>
              <a:gd name="T40" fmla="*/ 67 w 67"/>
              <a:gd name="T41" fmla="*/ 21 h 86"/>
              <a:gd name="T42" fmla="*/ 67 w 67"/>
              <a:gd name="T43" fmla="*/ 59 h 86"/>
              <a:gd name="T44" fmla="*/ 65 w 67"/>
              <a:gd name="T45" fmla="*/ 69 h 86"/>
              <a:gd name="T46" fmla="*/ 60 w 67"/>
              <a:gd name="T47" fmla="*/ 77 h 86"/>
              <a:gd name="T48" fmla="*/ 52 w 67"/>
              <a:gd name="T49" fmla="*/ 76 h 86"/>
              <a:gd name="T50" fmla="*/ 52 w 67"/>
              <a:gd name="T51" fmla="*/ 76 h 86"/>
              <a:gd name="T52" fmla="*/ 56 w 67"/>
              <a:gd name="T53" fmla="*/ 73 h 86"/>
              <a:gd name="T54" fmla="*/ 60 w 67"/>
              <a:gd name="T55" fmla="*/ 67 h 86"/>
              <a:gd name="T56" fmla="*/ 61 w 67"/>
              <a:gd name="T57" fmla="*/ 59 h 86"/>
              <a:gd name="T58" fmla="*/ 61 w 67"/>
              <a:gd name="T59" fmla="*/ 21 h 86"/>
              <a:gd name="T60" fmla="*/ 58 w 67"/>
              <a:gd name="T61" fmla="*/ 21 h 86"/>
              <a:gd name="T62" fmla="*/ 58 w 67"/>
              <a:gd name="T63" fmla="*/ 39 h 86"/>
              <a:gd name="T64" fmla="*/ 50 w 67"/>
              <a:gd name="T65" fmla="*/ 39 h 86"/>
              <a:gd name="T66" fmla="*/ 50 w 67"/>
              <a:gd name="T67" fmla="*/ 14 h 86"/>
              <a:gd name="T68" fmla="*/ 47 w 67"/>
              <a:gd name="T69" fmla="*/ 14 h 86"/>
              <a:gd name="T70" fmla="*/ 47 w 67"/>
              <a:gd name="T71" fmla="*/ 14 h 86"/>
              <a:gd name="T72" fmla="*/ 47 w 67"/>
              <a:gd name="T73" fmla="*/ 39 h 86"/>
              <a:gd name="T74" fmla="*/ 39 w 67"/>
              <a:gd name="T75" fmla="*/ 39 h 86"/>
              <a:gd name="T76" fmla="*/ 39 w 67"/>
              <a:gd name="T77" fmla="*/ 10 h 86"/>
              <a:gd name="T78" fmla="*/ 35 w 67"/>
              <a:gd name="T79" fmla="*/ 10 h 86"/>
              <a:gd name="T80" fmla="*/ 35 w 67"/>
              <a:gd name="T81" fmla="*/ 39 h 86"/>
              <a:gd name="T82" fmla="*/ 28 w 67"/>
              <a:gd name="T83" fmla="*/ 39 h 86"/>
              <a:gd name="T84" fmla="*/ 28 w 67"/>
              <a:gd name="T85" fmla="*/ 14 h 86"/>
              <a:gd name="T86" fmla="*/ 24 w 67"/>
              <a:gd name="T87" fmla="*/ 14 h 86"/>
              <a:gd name="T88" fmla="*/ 24 w 67"/>
              <a:gd name="T89" fmla="*/ 49 h 86"/>
              <a:gd name="T90" fmla="*/ 16 w 67"/>
              <a:gd name="T91" fmla="*/ 51 h 86"/>
              <a:gd name="T92" fmla="*/ 12 w 67"/>
              <a:gd name="T93" fmla="*/ 44 h 86"/>
              <a:gd name="T94" fmla="*/ 8 w 67"/>
              <a:gd name="T95" fmla="*/ 46 h 86"/>
              <a:gd name="T96" fmla="*/ 13 w 67"/>
              <a:gd name="T97" fmla="*/ 55 h 86"/>
              <a:gd name="T98" fmla="*/ 13 w 67"/>
              <a:gd name="T99" fmla="*/ 55 h 86"/>
              <a:gd name="T100" fmla="*/ 22 w 67"/>
              <a:gd name="T101" fmla="*/ 70 h 86"/>
              <a:gd name="T102" fmla="*/ 26 w 67"/>
              <a:gd name="T103" fmla="*/ 74 h 86"/>
              <a:gd name="T104" fmla="*/ 38 w 67"/>
              <a:gd name="T105" fmla="*/ 80 h 86"/>
              <a:gd name="T106" fmla="*/ 52 w 67"/>
              <a:gd name="T107" fmla="*/ 7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32"/>
          <p:cNvSpPr>
            <a:spLocks noEditPoints="1"/>
          </p:cNvSpPr>
          <p:nvPr/>
        </p:nvSpPr>
        <p:spPr bwMode="auto">
          <a:xfrm>
            <a:off x="1660415" y="2886269"/>
            <a:ext cx="233363" cy="219210"/>
          </a:xfrm>
          <a:custGeom>
            <a:avLst/>
            <a:gdLst>
              <a:gd name="T0" fmla="*/ 38 w 77"/>
              <a:gd name="T1" fmla="*/ 18 h 72"/>
              <a:gd name="T2" fmla="*/ 39 w 77"/>
              <a:gd name="T3" fmla="*/ 41 h 72"/>
              <a:gd name="T4" fmla="*/ 41 w 77"/>
              <a:gd name="T5" fmla="*/ 13 h 72"/>
              <a:gd name="T6" fmla="*/ 38 w 77"/>
              <a:gd name="T7" fmla="*/ 12 h 72"/>
              <a:gd name="T8" fmla="*/ 32 w 77"/>
              <a:gd name="T9" fmla="*/ 22 h 72"/>
              <a:gd name="T10" fmla="*/ 74 w 77"/>
              <a:gd name="T11" fmla="*/ 9 h 72"/>
              <a:gd name="T12" fmla="*/ 66 w 77"/>
              <a:gd name="T13" fmla="*/ 9 h 72"/>
              <a:gd name="T14" fmla="*/ 63 w 77"/>
              <a:gd name="T15" fmla="*/ 0 h 72"/>
              <a:gd name="T16" fmla="*/ 11 w 77"/>
              <a:gd name="T17" fmla="*/ 3 h 72"/>
              <a:gd name="T18" fmla="*/ 3 w 77"/>
              <a:gd name="T19" fmla="*/ 9 h 72"/>
              <a:gd name="T20" fmla="*/ 0 w 77"/>
              <a:gd name="T21" fmla="*/ 29 h 72"/>
              <a:gd name="T22" fmla="*/ 5 w 77"/>
              <a:gd name="T23" fmla="*/ 41 h 72"/>
              <a:gd name="T24" fmla="*/ 36 w 77"/>
              <a:gd name="T25" fmla="*/ 59 h 72"/>
              <a:gd name="T26" fmla="*/ 23 w 77"/>
              <a:gd name="T27" fmla="*/ 66 h 72"/>
              <a:gd name="T28" fmla="*/ 23 w 77"/>
              <a:gd name="T29" fmla="*/ 72 h 72"/>
              <a:gd name="T30" fmla="*/ 57 w 77"/>
              <a:gd name="T31" fmla="*/ 69 h 72"/>
              <a:gd name="T32" fmla="*/ 41 w 77"/>
              <a:gd name="T33" fmla="*/ 66 h 72"/>
              <a:gd name="T34" fmla="*/ 62 w 77"/>
              <a:gd name="T35" fmla="*/ 46 h 72"/>
              <a:gd name="T36" fmla="*/ 72 w 77"/>
              <a:gd name="T37" fmla="*/ 41 h 72"/>
              <a:gd name="T38" fmla="*/ 77 w 77"/>
              <a:gd name="T39" fmla="*/ 12 h 72"/>
              <a:gd name="T40" fmla="*/ 9 w 77"/>
              <a:gd name="T41" fmla="*/ 37 h 72"/>
              <a:gd name="T42" fmla="*/ 9 w 77"/>
              <a:gd name="T43" fmla="*/ 37 h 72"/>
              <a:gd name="T44" fmla="*/ 6 w 77"/>
              <a:gd name="T45" fmla="*/ 15 h 72"/>
              <a:gd name="T46" fmla="*/ 11 w 77"/>
              <a:gd name="T47" fmla="*/ 32 h 72"/>
              <a:gd name="T48" fmla="*/ 9 w 77"/>
              <a:gd name="T49" fmla="*/ 37 h 72"/>
              <a:gd name="T50" fmla="*/ 60 w 77"/>
              <a:gd name="T51" fmla="*/ 31 h 72"/>
              <a:gd name="T52" fmla="*/ 58 w 77"/>
              <a:gd name="T53" fmla="*/ 41 h 72"/>
              <a:gd name="T54" fmla="*/ 38 w 77"/>
              <a:gd name="T55" fmla="*/ 53 h 72"/>
              <a:gd name="T56" fmla="*/ 19 w 77"/>
              <a:gd name="T57" fmla="*/ 41 h 72"/>
              <a:gd name="T58" fmla="*/ 17 w 77"/>
              <a:gd name="T59" fmla="*/ 6 h 72"/>
              <a:gd name="T60" fmla="*/ 60 w 77"/>
              <a:gd name="T61" fmla="*/ 31 h 72"/>
              <a:gd name="T62" fmla="*/ 71 w 77"/>
              <a:gd name="T63" fmla="*/ 29 h 72"/>
              <a:gd name="T64" fmla="*/ 68 w 77"/>
              <a:gd name="T65" fmla="*/ 37 h 72"/>
              <a:gd name="T66" fmla="*/ 66 w 77"/>
              <a:gd name="T67" fmla="*/ 32 h 72"/>
              <a:gd name="T68" fmla="*/ 66 w 77"/>
              <a:gd name="T69" fmla="*/ 31 h 72"/>
              <a:gd name="T70" fmla="*/ 71 w 77"/>
              <a:gd name="T71" fmla="*/ 15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7" h="72">
                <a:moveTo>
                  <a:pt x="35" y="22"/>
                </a:moveTo>
                <a:cubicBezTo>
                  <a:pt x="38" y="18"/>
                  <a:pt x="38" y="18"/>
                  <a:pt x="38" y="18"/>
                </a:cubicBezTo>
                <a:cubicBezTo>
                  <a:pt x="38" y="40"/>
                  <a:pt x="38" y="40"/>
                  <a:pt x="38" y="40"/>
                </a:cubicBezTo>
                <a:cubicBezTo>
                  <a:pt x="38" y="41"/>
                  <a:pt x="38" y="41"/>
                  <a:pt x="39" y="41"/>
                </a:cubicBezTo>
                <a:cubicBezTo>
                  <a:pt x="40" y="41"/>
                  <a:pt x="41" y="41"/>
                  <a:pt x="41" y="40"/>
                </a:cubicBezTo>
                <a:cubicBezTo>
                  <a:pt x="41" y="13"/>
                  <a:pt x="41" y="13"/>
                  <a:pt x="41" y="13"/>
                </a:cubicBezTo>
                <a:cubicBezTo>
                  <a:pt x="41" y="12"/>
                  <a:pt x="40" y="11"/>
                  <a:pt x="39" y="11"/>
                </a:cubicBezTo>
                <a:cubicBezTo>
                  <a:pt x="39" y="11"/>
                  <a:pt x="38" y="12"/>
                  <a:pt x="38" y="12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20"/>
                  <a:pt x="32" y="21"/>
                  <a:pt x="32" y="22"/>
                </a:cubicBezTo>
                <a:cubicBezTo>
                  <a:pt x="33" y="23"/>
                  <a:pt x="34" y="22"/>
                  <a:pt x="35" y="22"/>
                </a:cubicBezTo>
                <a:close/>
                <a:moveTo>
                  <a:pt x="74" y="9"/>
                </a:moveTo>
                <a:cubicBezTo>
                  <a:pt x="74" y="9"/>
                  <a:pt x="74" y="9"/>
                  <a:pt x="74" y="9"/>
                </a:cubicBezTo>
                <a:cubicBezTo>
                  <a:pt x="66" y="9"/>
                  <a:pt x="66" y="9"/>
                  <a:pt x="66" y="9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1"/>
                  <a:pt x="65" y="0"/>
                  <a:pt x="63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0"/>
                  <a:pt x="11" y="1"/>
                  <a:pt x="11" y="3"/>
                </a:cubicBezTo>
                <a:cubicBezTo>
                  <a:pt x="11" y="9"/>
                  <a:pt x="11" y="9"/>
                  <a:pt x="11" y="9"/>
                </a:cubicBezTo>
                <a:cubicBezTo>
                  <a:pt x="3" y="9"/>
                  <a:pt x="3" y="9"/>
                  <a:pt x="3" y="9"/>
                </a:cubicBezTo>
                <a:cubicBezTo>
                  <a:pt x="1" y="9"/>
                  <a:pt x="0" y="11"/>
                  <a:pt x="0" y="12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2" y="38"/>
                  <a:pt x="5" y="41"/>
                </a:cubicBezTo>
                <a:cubicBezTo>
                  <a:pt x="5" y="41"/>
                  <a:pt x="5" y="41"/>
                  <a:pt x="5" y="41"/>
                </a:cubicBezTo>
                <a:cubicBezTo>
                  <a:pt x="8" y="44"/>
                  <a:pt x="11" y="46"/>
                  <a:pt x="15" y="46"/>
                </a:cubicBezTo>
                <a:cubicBezTo>
                  <a:pt x="20" y="53"/>
                  <a:pt x="27" y="58"/>
                  <a:pt x="36" y="59"/>
                </a:cubicBezTo>
                <a:cubicBezTo>
                  <a:pt x="36" y="66"/>
                  <a:pt x="36" y="66"/>
                  <a:pt x="36" y="66"/>
                </a:cubicBezTo>
                <a:cubicBezTo>
                  <a:pt x="23" y="66"/>
                  <a:pt x="23" y="66"/>
                  <a:pt x="23" y="66"/>
                </a:cubicBezTo>
                <a:cubicBezTo>
                  <a:pt x="21" y="66"/>
                  <a:pt x="20" y="67"/>
                  <a:pt x="20" y="69"/>
                </a:cubicBezTo>
                <a:cubicBezTo>
                  <a:pt x="20" y="71"/>
                  <a:pt x="21" y="72"/>
                  <a:pt x="23" y="72"/>
                </a:cubicBezTo>
                <a:cubicBezTo>
                  <a:pt x="54" y="72"/>
                  <a:pt x="54" y="72"/>
                  <a:pt x="54" y="72"/>
                </a:cubicBezTo>
                <a:cubicBezTo>
                  <a:pt x="56" y="72"/>
                  <a:pt x="57" y="71"/>
                  <a:pt x="57" y="69"/>
                </a:cubicBezTo>
                <a:cubicBezTo>
                  <a:pt x="57" y="67"/>
                  <a:pt x="56" y="66"/>
                  <a:pt x="54" y="66"/>
                </a:cubicBezTo>
                <a:cubicBezTo>
                  <a:pt x="41" y="66"/>
                  <a:pt x="41" y="66"/>
                  <a:pt x="41" y="66"/>
                </a:cubicBezTo>
                <a:cubicBezTo>
                  <a:pt x="41" y="59"/>
                  <a:pt x="41" y="59"/>
                  <a:pt x="41" y="59"/>
                </a:cubicBezTo>
                <a:cubicBezTo>
                  <a:pt x="50" y="58"/>
                  <a:pt x="57" y="53"/>
                  <a:pt x="62" y="46"/>
                </a:cubicBezTo>
                <a:cubicBezTo>
                  <a:pt x="66" y="46"/>
                  <a:pt x="69" y="44"/>
                  <a:pt x="72" y="41"/>
                </a:cubicBezTo>
                <a:cubicBezTo>
                  <a:pt x="72" y="41"/>
                  <a:pt x="72" y="41"/>
                  <a:pt x="72" y="41"/>
                </a:cubicBezTo>
                <a:cubicBezTo>
                  <a:pt x="75" y="38"/>
                  <a:pt x="77" y="33"/>
                  <a:pt x="77" y="29"/>
                </a:cubicBezTo>
                <a:cubicBezTo>
                  <a:pt x="77" y="12"/>
                  <a:pt x="77" y="12"/>
                  <a:pt x="77" y="12"/>
                </a:cubicBezTo>
                <a:cubicBezTo>
                  <a:pt x="77" y="11"/>
                  <a:pt x="76" y="9"/>
                  <a:pt x="74" y="9"/>
                </a:cubicBezTo>
                <a:close/>
                <a:moveTo>
                  <a:pt x="9" y="37"/>
                </a:move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7" y="35"/>
                  <a:pt x="6" y="32"/>
                  <a:pt x="6" y="29"/>
                </a:cubicBezTo>
                <a:cubicBezTo>
                  <a:pt x="6" y="15"/>
                  <a:pt x="6" y="15"/>
                  <a:pt x="6" y="15"/>
                </a:cubicBezTo>
                <a:cubicBezTo>
                  <a:pt x="11" y="15"/>
                  <a:pt x="11" y="15"/>
                  <a:pt x="11" y="15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4"/>
                  <a:pt x="11" y="36"/>
                  <a:pt x="12" y="39"/>
                </a:cubicBezTo>
                <a:cubicBezTo>
                  <a:pt x="11" y="38"/>
                  <a:pt x="10" y="38"/>
                  <a:pt x="9" y="37"/>
                </a:cubicBezTo>
                <a:close/>
                <a:moveTo>
                  <a:pt x="60" y="31"/>
                </a:moveTo>
                <a:cubicBezTo>
                  <a:pt x="60" y="31"/>
                  <a:pt x="60" y="31"/>
                  <a:pt x="60" y="31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5"/>
                  <a:pt x="59" y="38"/>
                  <a:pt x="58" y="41"/>
                </a:cubicBezTo>
                <a:cubicBezTo>
                  <a:pt x="58" y="41"/>
                  <a:pt x="58" y="41"/>
                  <a:pt x="58" y="41"/>
                </a:cubicBezTo>
                <a:cubicBezTo>
                  <a:pt x="54" y="48"/>
                  <a:pt x="47" y="53"/>
                  <a:pt x="38" y="53"/>
                </a:cubicBezTo>
                <a:cubicBezTo>
                  <a:pt x="30" y="53"/>
                  <a:pt x="23" y="48"/>
                  <a:pt x="19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38"/>
                  <a:pt x="17" y="35"/>
                  <a:pt x="17" y="31"/>
                </a:cubicBezTo>
                <a:cubicBezTo>
                  <a:pt x="17" y="6"/>
                  <a:pt x="17" y="6"/>
                  <a:pt x="17" y="6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31"/>
                  <a:pt x="60" y="31"/>
                  <a:pt x="60" y="31"/>
                </a:cubicBezTo>
                <a:close/>
                <a:moveTo>
                  <a:pt x="71" y="29"/>
                </a:moveTo>
                <a:cubicBezTo>
                  <a:pt x="71" y="29"/>
                  <a:pt x="71" y="29"/>
                  <a:pt x="71" y="29"/>
                </a:cubicBezTo>
                <a:cubicBezTo>
                  <a:pt x="71" y="32"/>
                  <a:pt x="70" y="35"/>
                  <a:pt x="68" y="37"/>
                </a:cubicBezTo>
                <a:cubicBezTo>
                  <a:pt x="68" y="37"/>
                  <a:pt x="68" y="37"/>
                  <a:pt x="68" y="37"/>
                </a:cubicBezTo>
                <a:cubicBezTo>
                  <a:pt x="67" y="38"/>
                  <a:pt x="66" y="38"/>
                  <a:pt x="65" y="39"/>
                </a:cubicBezTo>
                <a:cubicBezTo>
                  <a:pt x="66" y="36"/>
                  <a:pt x="66" y="34"/>
                  <a:pt x="66" y="32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15"/>
                  <a:pt x="66" y="15"/>
                  <a:pt x="66" y="15"/>
                </a:cubicBezTo>
                <a:cubicBezTo>
                  <a:pt x="71" y="15"/>
                  <a:pt x="71" y="15"/>
                  <a:pt x="71" y="15"/>
                </a:cubicBezTo>
                <a:cubicBezTo>
                  <a:pt x="71" y="29"/>
                  <a:pt x="71" y="29"/>
                  <a:pt x="71" y="2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33"/>
          <p:cNvSpPr>
            <a:spLocks noEditPoints="1"/>
          </p:cNvSpPr>
          <p:nvPr/>
        </p:nvSpPr>
        <p:spPr bwMode="auto">
          <a:xfrm>
            <a:off x="969963" y="2876738"/>
            <a:ext cx="233362" cy="238272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34"/>
          <p:cNvSpPr>
            <a:spLocks noEditPoints="1"/>
          </p:cNvSpPr>
          <p:nvPr/>
        </p:nvSpPr>
        <p:spPr bwMode="auto">
          <a:xfrm>
            <a:off x="2420938" y="2876738"/>
            <a:ext cx="233362" cy="238272"/>
          </a:xfrm>
          <a:custGeom>
            <a:avLst/>
            <a:gdLst>
              <a:gd name="T0" fmla="*/ 39 w 77"/>
              <a:gd name="T1" fmla="*/ 57 h 78"/>
              <a:gd name="T2" fmla="*/ 48 w 77"/>
              <a:gd name="T3" fmla="*/ 8 h 78"/>
              <a:gd name="T4" fmla="*/ 53 w 77"/>
              <a:gd name="T5" fmla="*/ 10 h 78"/>
              <a:gd name="T6" fmla="*/ 61 w 77"/>
              <a:gd name="T7" fmla="*/ 7 h 78"/>
              <a:gd name="T8" fmla="*/ 71 w 77"/>
              <a:gd name="T9" fmla="*/ 20 h 78"/>
              <a:gd name="T10" fmla="*/ 69 w 77"/>
              <a:gd name="T11" fmla="*/ 29 h 78"/>
              <a:gd name="T12" fmla="*/ 77 w 77"/>
              <a:gd name="T13" fmla="*/ 32 h 78"/>
              <a:gd name="T14" fmla="*/ 74 w 77"/>
              <a:gd name="T15" fmla="*/ 48 h 78"/>
              <a:gd name="T16" fmla="*/ 67 w 77"/>
              <a:gd name="T17" fmla="*/ 53 h 78"/>
              <a:gd name="T18" fmla="*/ 71 w 77"/>
              <a:gd name="T19" fmla="*/ 61 h 78"/>
              <a:gd name="T20" fmla="*/ 57 w 77"/>
              <a:gd name="T21" fmla="*/ 71 h 78"/>
              <a:gd name="T22" fmla="*/ 51 w 77"/>
              <a:gd name="T23" fmla="*/ 68 h 78"/>
              <a:gd name="T24" fmla="*/ 45 w 77"/>
              <a:gd name="T25" fmla="*/ 78 h 78"/>
              <a:gd name="T26" fmla="*/ 29 w 77"/>
              <a:gd name="T27" fmla="*/ 75 h 78"/>
              <a:gd name="T28" fmla="*/ 26 w 77"/>
              <a:gd name="T29" fmla="*/ 68 h 78"/>
              <a:gd name="T30" fmla="*/ 24 w 77"/>
              <a:gd name="T31" fmla="*/ 67 h 78"/>
              <a:gd name="T32" fmla="*/ 16 w 77"/>
              <a:gd name="T33" fmla="*/ 71 h 78"/>
              <a:gd name="T34" fmla="*/ 6 w 77"/>
              <a:gd name="T35" fmla="*/ 57 h 78"/>
              <a:gd name="T36" fmla="*/ 8 w 77"/>
              <a:gd name="T37" fmla="*/ 48 h 78"/>
              <a:gd name="T38" fmla="*/ 0 w 77"/>
              <a:gd name="T39" fmla="*/ 45 h 78"/>
              <a:gd name="T40" fmla="*/ 8 w 77"/>
              <a:gd name="T41" fmla="*/ 29 h 78"/>
              <a:gd name="T42" fmla="*/ 6 w 77"/>
              <a:gd name="T43" fmla="*/ 20 h 78"/>
              <a:gd name="T44" fmla="*/ 6 w 77"/>
              <a:gd name="T45" fmla="*/ 16 h 78"/>
              <a:gd name="T46" fmla="*/ 24 w 77"/>
              <a:gd name="T47" fmla="*/ 10 h 78"/>
              <a:gd name="T48" fmla="*/ 32 w 77"/>
              <a:gd name="T49" fmla="*/ 0 h 78"/>
              <a:gd name="T50" fmla="*/ 48 w 77"/>
              <a:gd name="T51" fmla="*/ 3 h 78"/>
              <a:gd name="T52" fmla="*/ 48 w 77"/>
              <a:gd name="T53" fmla="*/ 15 h 78"/>
              <a:gd name="T54" fmla="*/ 42 w 77"/>
              <a:gd name="T55" fmla="*/ 11 h 78"/>
              <a:gd name="T56" fmla="*/ 35 w 77"/>
              <a:gd name="T57" fmla="*/ 11 h 78"/>
              <a:gd name="T58" fmla="*/ 25 w 77"/>
              <a:gd name="T59" fmla="*/ 17 h 78"/>
              <a:gd name="T60" fmla="*/ 13 w 77"/>
              <a:gd name="T61" fmla="*/ 18 h 78"/>
              <a:gd name="T62" fmla="*/ 14 w 77"/>
              <a:gd name="T63" fmla="*/ 29 h 78"/>
              <a:gd name="T64" fmla="*/ 6 w 77"/>
              <a:gd name="T65" fmla="*/ 35 h 78"/>
              <a:gd name="T66" fmla="*/ 13 w 77"/>
              <a:gd name="T67" fmla="*/ 45 h 78"/>
              <a:gd name="T68" fmla="*/ 16 w 77"/>
              <a:gd name="T69" fmla="*/ 56 h 78"/>
              <a:gd name="T70" fmla="*/ 21 w 77"/>
              <a:gd name="T71" fmla="*/ 61 h 78"/>
              <a:gd name="T72" fmla="*/ 32 w 77"/>
              <a:gd name="T73" fmla="*/ 64 h 78"/>
              <a:gd name="T74" fmla="*/ 42 w 77"/>
              <a:gd name="T75" fmla="*/ 72 h 78"/>
              <a:gd name="T76" fmla="*/ 44 w 77"/>
              <a:gd name="T77" fmla="*/ 64 h 78"/>
              <a:gd name="T78" fmla="*/ 52 w 77"/>
              <a:gd name="T79" fmla="*/ 61 h 78"/>
              <a:gd name="T80" fmla="*/ 64 w 77"/>
              <a:gd name="T81" fmla="*/ 59 h 78"/>
              <a:gd name="T82" fmla="*/ 63 w 77"/>
              <a:gd name="T83" fmla="*/ 49 h 78"/>
              <a:gd name="T84" fmla="*/ 71 w 77"/>
              <a:gd name="T85" fmla="*/ 42 h 78"/>
              <a:gd name="T86" fmla="*/ 64 w 77"/>
              <a:gd name="T87" fmla="*/ 33 h 78"/>
              <a:gd name="T88" fmla="*/ 61 w 77"/>
              <a:gd name="T89" fmla="*/ 21 h 78"/>
              <a:gd name="T90" fmla="*/ 56 w 77"/>
              <a:gd name="T91" fmla="*/ 16 h 78"/>
              <a:gd name="T92" fmla="*/ 39 w 77"/>
              <a:gd name="T93" fmla="*/ 24 h 78"/>
              <a:gd name="T94" fmla="*/ 39 w 77"/>
              <a:gd name="T95" fmla="*/ 5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35"/>
          <p:cNvSpPr/>
          <p:nvPr/>
        </p:nvSpPr>
        <p:spPr bwMode="auto">
          <a:xfrm>
            <a:off x="3868738" y="2886269"/>
            <a:ext cx="239712" cy="219210"/>
          </a:xfrm>
          <a:custGeom>
            <a:avLst/>
            <a:gdLst>
              <a:gd name="T0" fmla="*/ 39 w 79"/>
              <a:gd name="T1" fmla="*/ 20 h 72"/>
              <a:gd name="T2" fmla="*/ 36 w 79"/>
              <a:gd name="T3" fmla="*/ 17 h 72"/>
              <a:gd name="T4" fmla="*/ 39 w 79"/>
              <a:gd name="T5" fmla="*/ 14 h 72"/>
              <a:gd name="T6" fmla="*/ 49 w 79"/>
              <a:gd name="T7" fmla="*/ 14 h 72"/>
              <a:gd name="T8" fmla="*/ 49 w 79"/>
              <a:gd name="T9" fmla="*/ 3 h 72"/>
              <a:gd name="T10" fmla="*/ 52 w 79"/>
              <a:gd name="T11" fmla="*/ 0 h 72"/>
              <a:gd name="T12" fmla="*/ 54 w 79"/>
              <a:gd name="T13" fmla="*/ 1 h 72"/>
              <a:gd name="T14" fmla="*/ 77 w 79"/>
              <a:gd name="T15" fmla="*/ 24 h 72"/>
              <a:gd name="T16" fmla="*/ 77 w 79"/>
              <a:gd name="T17" fmla="*/ 29 h 72"/>
              <a:gd name="T18" fmla="*/ 77 w 79"/>
              <a:gd name="T19" fmla="*/ 29 h 72"/>
              <a:gd name="T20" fmla="*/ 54 w 79"/>
              <a:gd name="T21" fmla="*/ 52 h 72"/>
              <a:gd name="T22" fmla="*/ 50 w 79"/>
              <a:gd name="T23" fmla="*/ 52 h 72"/>
              <a:gd name="T24" fmla="*/ 49 w 79"/>
              <a:gd name="T25" fmla="*/ 50 h 72"/>
              <a:gd name="T26" fmla="*/ 49 w 79"/>
              <a:gd name="T27" fmla="*/ 50 h 72"/>
              <a:gd name="T28" fmla="*/ 49 w 79"/>
              <a:gd name="T29" fmla="*/ 39 h 72"/>
              <a:gd name="T30" fmla="*/ 27 w 79"/>
              <a:gd name="T31" fmla="*/ 39 h 72"/>
              <a:gd name="T32" fmla="*/ 24 w 79"/>
              <a:gd name="T33" fmla="*/ 36 h 72"/>
              <a:gd name="T34" fmla="*/ 24 w 79"/>
              <a:gd name="T35" fmla="*/ 36 h 72"/>
              <a:gd name="T36" fmla="*/ 24 w 79"/>
              <a:gd name="T37" fmla="*/ 29 h 72"/>
              <a:gd name="T38" fmla="*/ 8 w 79"/>
              <a:gd name="T39" fmla="*/ 45 h 72"/>
              <a:gd name="T40" fmla="*/ 24 w 79"/>
              <a:gd name="T41" fmla="*/ 62 h 72"/>
              <a:gd name="T42" fmla="*/ 24 w 79"/>
              <a:gd name="T43" fmla="*/ 55 h 72"/>
              <a:gd name="T44" fmla="*/ 27 w 79"/>
              <a:gd name="T45" fmla="*/ 52 h 72"/>
              <a:gd name="T46" fmla="*/ 27 w 79"/>
              <a:gd name="T47" fmla="*/ 52 h 72"/>
              <a:gd name="T48" fmla="*/ 40 w 79"/>
              <a:gd name="T49" fmla="*/ 52 h 72"/>
              <a:gd name="T50" fmla="*/ 43 w 79"/>
              <a:gd name="T51" fmla="*/ 55 h 72"/>
              <a:gd name="T52" fmla="*/ 40 w 79"/>
              <a:gd name="T53" fmla="*/ 58 h 72"/>
              <a:gd name="T54" fmla="*/ 30 w 79"/>
              <a:gd name="T55" fmla="*/ 58 h 72"/>
              <a:gd name="T56" fmla="*/ 30 w 79"/>
              <a:gd name="T57" fmla="*/ 69 h 72"/>
              <a:gd name="T58" fmla="*/ 30 w 79"/>
              <a:gd name="T59" fmla="*/ 69 h 72"/>
              <a:gd name="T60" fmla="*/ 29 w 79"/>
              <a:gd name="T61" fmla="*/ 71 h 72"/>
              <a:gd name="T62" fmla="*/ 25 w 79"/>
              <a:gd name="T63" fmla="*/ 71 h 72"/>
              <a:gd name="T64" fmla="*/ 2 w 79"/>
              <a:gd name="T65" fmla="*/ 48 h 72"/>
              <a:gd name="T66" fmla="*/ 2 w 79"/>
              <a:gd name="T67" fmla="*/ 43 h 72"/>
              <a:gd name="T68" fmla="*/ 25 w 79"/>
              <a:gd name="T69" fmla="*/ 20 h 72"/>
              <a:gd name="T70" fmla="*/ 27 w 79"/>
              <a:gd name="T71" fmla="*/ 19 h 72"/>
              <a:gd name="T72" fmla="*/ 30 w 79"/>
              <a:gd name="T73" fmla="*/ 22 h 72"/>
              <a:gd name="T74" fmla="*/ 30 w 79"/>
              <a:gd name="T75" fmla="*/ 33 h 72"/>
              <a:gd name="T76" fmla="*/ 52 w 79"/>
              <a:gd name="T77" fmla="*/ 33 h 72"/>
              <a:gd name="T78" fmla="*/ 52 w 79"/>
              <a:gd name="T79" fmla="*/ 33 h 72"/>
              <a:gd name="T80" fmla="*/ 55 w 79"/>
              <a:gd name="T81" fmla="*/ 36 h 72"/>
              <a:gd name="T82" fmla="*/ 55 w 79"/>
              <a:gd name="T83" fmla="*/ 36 h 72"/>
              <a:gd name="T84" fmla="*/ 55 w 79"/>
              <a:gd name="T85" fmla="*/ 43 h 72"/>
              <a:gd name="T86" fmla="*/ 71 w 79"/>
              <a:gd name="T87" fmla="*/ 26 h 72"/>
              <a:gd name="T88" fmla="*/ 55 w 79"/>
              <a:gd name="T89" fmla="*/ 10 h 72"/>
              <a:gd name="T90" fmla="*/ 55 w 79"/>
              <a:gd name="T91" fmla="*/ 17 h 72"/>
              <a:gd name="T92" fmla="*/ 55 w 79"/>
              <a:gd name="T93" fmla="*/ 17 h 72"/>
              <a:gd name="T94" fmla="*/ 52 w 79"/>
              <a:gd name="T95" fmla="*/ 20 h 72"/>
              <a:gd name="T96" fmla="*/ 39 w 79"/>
              <a:gd name="T97" fmla="*/ 2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9" h="72">
                <a:moveTo>
                  <a:pt x="39" y="20"/>
                </a:moveTo>
                <a:cubicBezTo>
                  <a:pt x="37" y="20"/>
                  <a:pt x="36" y="18"/>
                  <a:pt x="36" y="17"/>
                </a:cubicBezTo>
                <a:cubicBezTo>
                  <a:pt x="36" y="15"/>
                  <a:pt x="37" y="14"/>
                  <a:pt x="3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3"/>
                  <a:pt x="49" y="3"/>
                  <a:pt x="49" y="3"/>
                </a:cubicBezTo>
                <a:cubicBezTo>
                  <a:pt x="49" y="1"/>
                  <a:pt x="50" y="0"/>
                  <a:pt x="52" y="0"/>
                </a:cubicBezTo>
                <a:cubicBezTo>
                  <a:pt x="53" y="0"/>
                  <a:pt x="53" y="0"/>
                  <a:pt x="54" y="1"/>
                </a:cubicBezTo>
                <a:cubicBezTo>
                  <a:pt x="77" y="24"/>
                  <a:pt x="77" y="24"/>
                  <a:pt x="77" y="24"/>
                </a:cubicBezTo>
                <a:cubicBezTo>
                  <a:pt x="79" y="25"/>
                  <a:pt x="79" y="27"/>
                  <a:pt x="77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54" y="52"/>
                  <a:pt x="54" y="52"/>
                  <a:pt x="54" y="52"/>
                </a:cubicBezTo>
                <a:cubicBezTo>
                  <a:pt x="53" y="53"/>
                  <a:pt x="51" y="53"/>
                  <a:pt x="50" y="52"/>
                </a:cubicBezTo>
                <a:cubicBezTo>
                  <a:pt x="49" y="51"/>
                  <a:pt x="49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39"/>
                  <a:pt x="49" y="39"/>
                  <a:pt x="49" y="39"/>
                </a:cubicBezTo>
                <a:cubicBezTo>
                  <a:pt x="27" y="39"/>
                  <a:pt x="27" y="39"/>
                  <a:pt x="27" y="39"/>
                </a:cubicBezTo>
                <a:cubicBezTo>
                  <a:pt x="25" y="39"/>
                  <a:pt x="24" y="38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9"/>
                  <a:pt x="24" y="29"/>
                  <a:pt x="24" y="29"/>
                </a:cubicBezTo>
                <a:cubicBezTo>
                  <a:pt x="8" y="45"/>
                  <a:pt x="8" y="45"/>
                  <a:pt x="8" y="45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3"/>
                  <a:pt x="25" y="52"/>
                  <a:pt x="27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2" y="52"/>
                  <a:pt x="43" y="53"/>
                  <a:pt x="43" y="55"/>
                </a:cubicBezTo>
                <a:cubicBezTo>
                  <a:pt x="43" y="57"/>
                  <a:pt x="42" y="58"/>
                  <a:pt x="40" y="58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70"/>
                  <a:pt x="30" y="70"/>
                  <a:pt x="29" y="71"/>
                </a:cubicBezTo>
                <a:cubicBezTo>
                  <a:pt x="28" y="72"/>
                  <a:pt x="26" y="72"/>
                  <a:pt x="25" y="71"/>
                </a:cubicBezTo>
                <a:cubicBezTo>
                  <a:pt x="2" y="48"/>
                  <a:pt x="2" y="48"/>
                  <a:pt x="2" y="48"/>
                </a:cubicBezTo>
                <a:cubicBezTo>
                  <a:pt x="0" y="46"/>
                  <a:pt x="0" y="45"/>
                  <a:pt x="2" y="43"/>
                </a:cubicBezTo>
                <a:cubicBezTo>
                  <a:pt x="25" y="20"/>
                  <a:pt x="25" y="20"/>
                  <a:pt x="25" y="20"/>
                </a:cubicBezTo>
                <a:cubicBezTo>
                  <a:pt x="26" y="19"/>
                  <a:pt x="26" y="19"/>
                  <a:pt x="27" y="19"/>
                </a:cubicBezTo>
                <a:cubicBezTo>
                  <a:pt x="29" y="19"/>
                  <a:pt x="30" y="20"/>
                  <a:pt x="30" y="22"/>
                </a:cubicBezTo>
                <a:cubicBezTo>
                  <a:pt x="30" y="33"/>
                  <a:pt x="30" y="33"/>
                  <a:pt x="30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4" y="33"/>
                  <a:pt x="55" y="34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43"/>
                  <a:pt x="55" y="43"/>
                  <a:pt x="55" y="43"/>
                </a:cubicBezTo>
                <a:cubicBezTo>
                  <a:pt x="71" y="26"/>
                  <a:pt x="71" y="26"/>
                  <a:pt x="71" y="26"/>
                </a:cubicBezTo>
                <a:cubicBezTo>
                  <a:pt x="55" y="10"/>
                  <a:pt x="55" y="10"/>
                  <a:pt x="55" y="10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8"/>
                  <a:pt x="54" y="20"/>
                  <a:pt x="52" y="20"/>
                </a:cubicBezTo>
                <a:cubicBezTo>
                  <a:pt x="39" y="20"/>
                  <a:pt x="39" y="20"/>
                  <a:pt x="39" y="2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Rectangle 36"/>
          <p:cNvSpPr>
            <a:spLocks noChangeArrowheads="1"/>
          </p:cNvSpPr>
          <p:nvPr/>
        </p:nvSpPr>
        <p:spPr bwMode="auto">
          <a:xfrm>
            <a:off x="683568" y="2087263"/>
            <a:ext cx="800219" cy="29514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1087755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Rectangle 37"/>
          <p:cNvSpPr>
            <a:spLocks noChangeArrowheads="1"/>
          </p:cNvSpPr>
          <p:nvPr/>
        </p:nvSpPr>
        <p:spPr bwMode="auto">
          <a:xfrm>
            <a:off x="2136132" y="2087263"/>
            <a:ext cx="800219" cy="29514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1087755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4" name="Rectangle 38"/>
          <p:cNvSpPr>
            <a:spLocks noChangeArrowheads="1"/>
          </p:cNvSpPr>
          <p:nvPr/>
        </p:nvSpPr>
        <p:spPr bwMode="auto">
          <a:xfrm>
            <a:off x="3583932" y="2087263"/>
            <a:ext cx="800219" cy="29514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1087755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5" name="Rectangle 39"/>
          <p:cNvSpPr>
            <a:spLocks noChangeArrowheads="1"/>
          </p:cNvSpPr>
          <p:nvPr/>
        </p:nvSpPr>
        <p:spPr bwMode="auto">
          <a:xfrm>
            <a:off x="1410643" y="3724986"/>
            <a:ext cx="800219" cy="29514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1087755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6" name="Rectangle 40"/>
          <p:cNvSpPr>
            <a:spLocks noChangeArrowheads="1"/>
          </p:cNvSpPr>
          <p:nvPr/>
        </p:nvSpPr>
        <p:spPr bwMode="auto">
          <a:xfrm>
            <a:off x="2858443" y="3724986"/>
            <a:ext cx="800219" cy="29514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1087755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7" name="Rectangle 41"/>
          <p:cNvSpPr>
            <a:spLocks noChangeArrowheads="1"/>
          </p:cNvSpPr>
          <p:nvPr/>
        </p:nvSpPr>
        <p:spPr bwMode="auto">
          <a:xfrm>
            <a:off x="4787900" y="3018113"/>
            <a:ext cx="3960812" cy="1089529"/>
          </a:xfrm>
          <a:prstGeom prst="rect">
            <a:avLst/>
          </a:prstGeom>
          <a:noFill/>
          <a:ln>
            <a:noFill/>
          </a:ln>
          <a:effectLst/>
        </p:spPr>
        <p:txBody>
          <a:bodyPr l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您的内容打在这里，或者通过复制您的文本后，在此框中选择粘贴，并选择只保留文字。您的内容打在这里，或者通过复制您的文本后，在此框中选择粘贴，并选择只保留文字。您的内容打在这里您的内容打在这里，或者通过复制您的文本后，在此框中选择粘贴，并选择只保留文字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42"/>
          <p:cNvSpPr>
            <a:spLocks noChangeArrowheads="1"/>
          </p:cNvSpPr>
          <p:nvPr/>
        </p:nvSpPr>
        <p:spPr bwMode="auto">
          <a:xfrm>
            <a:off x="4795728" y="2730597"/>
            <a:ext cx="2112963" cy="2028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 defTabSz="1087755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添加您的标题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9" name="Rectangle 43"/>
          <p:cNvSpPr>
            <a:spLocks noChangeArrowheads="1"/>
          </p:cNvSpPr>
          <p:nvPr/>
        </p:nvSpPr>
        <p:spPr bwMode="auto">
          <a:xfrm>
            <a:off x="4795728" y="2249669"/>
            <a:ext cx="1152525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r>
              <a:rPr lang="zh-CN" altLang="zh-CN" sz="24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zh-CN" altLang="zh-CN" sz="24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6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41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48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63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70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85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92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mph" presetSubtype="0" autoRev="1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Scale>
                                      <p:cBhvr>
                                        <p:cTn id="10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autoRev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14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 animBg="1"/>
      <p:bldP spid="10" grpId="0" animBg="1"/>
      <p:bldP spid="10" grpId="1" animBg="1"/>
      <p:bldP spid="11" grpId="0" animBg="1"/>
      <p:bldP spid="12" grpId="0" animBg="1"/>
      <p:bldP spid="12" grpId="1" animBg="1"/>
      <p:bldP spid="13" grpId="0" animBg="1"/>
      <p:bldP spid="14" grpId="0" animBg="1"/>
      <p:bldP spid="14" grpId="1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3515" y="2046137"/>
            <a:ext cx="2320438" cy="720222"/>
            <a:chOff x="5357840" y="2226480"/>
            <a:chExt cx="2320438" cy="720000"/>
          </a:xfrm>
        </p:grpSpPr>
        <p:sp>
          <p:nvSpPr>
            <p:cNvPr id="14" name="任意多边形 13"/>
            <p:cNvSpPr/>
            <p:nvPr/>
          </p:nvSpPr>
          <p:spPr>
            <a:xfrm>
              <a:off x="5357840" y="2226480"/>
              <a:ext cx="2320438" cy="720000"/>
            </a:xfrm>
            <a:custGeom>
              <a:avLst/>
              <a:gdLst>
                <a:gd name="connsiteX0" fmla="*/ 0 w 2320438"/>
                <a:gd name="connsiteY0" fmla="*/ 0 h 720000"/>
                <a:gd name="connsiteX1" fmla="*/ 1958973 w 2320438"/>
                <a:gd name="connsiteY1" fmla="*/ 0 h 720000"/>
                <a:gd name="connsiteX2" fmla="*/ 2320438 w 2320438"/>
                <a:gd name="connsiteY2" fmla="*/ 360000 h 720000"/>
                <a:gd name="connsiteX3" fmla="*/ 1958973 w 2320438"/>
                <a:gd name="connsiteY3" fmla="*/ 720000 h 720000"/>
                <a:gd name="connsiteX4" fmla="*/ 391217 w 2320438"/>
                <a:gd name="connsiteY4" fmla="*/ 720000 h 720000"/>
                <a:gd name="connsiteX5" fmla="*/ 376161 w 2320438"/>
                <a:gd name="connsiteY5" fmla="*/ 570653 h 720000"/>
                <a:gd name="connsiteX6" fmla="*/ 123380 w 2320438"/>
                <a:gd name="connsiteY6" fmla="*/ 101798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438" h="720000">
                  <a:moveTo>
                    <a:pt x="0" y="0"/>
                  </a:moveTo>
                  <a:lnTo>
                    <a:pt x="1958973" y="0"/>
                  </a:lnTo>
                  <a:cubicBezTo>
                    <a:pt x="2158604" y="0"/>
                    <a:pt x="2320438" y="161178"/>
                    <a:pt x="2320438" y="360000"/>
                  </a:cubicBezTo>
                  <a:cubicBezTo>
                    <a:pt x="2320438" y="558823"/>
                    <a:pt x="2158604" y="720000"/>
                    <a:pt x="1958973" y="720000"/>
                  </a:cubicBezTo>
                  <a:lnTo>
                    <a:pt x="391217" y="720000"/>
                  </a:lnTo>
                  <a:lnTo>
                    <a:pt x="376161" y="570653"/>
                  </a:lnTo>
                  <a:cubicBezTo>
                    <a:pt x="339101" y="389544"/>
                    <a:pt x="249247" y="227665"/>
                    <a:pt x="123380" y="101798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同心圆 5"/>
            <p:cNvSpPr/>
            <p:nvPr/>
          </p:nvSpPr>
          <p:spPr>
            <a:xfrm>
              <a:off x="7016290" y="2291556"/>
              <a:ext cx="589848" cy="589848"/>
            </a:xfrm>
            <a:prstGeom prst="donut">
              <a:avLst>
                <a:gd name="adj" fmla="val 471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3" name="组合 25"/>
            <p:cNvGrpSpPr/>
            <p:nvPr/>
          </p:nvGrpSpPr>
          <p:grpSpPr>
            <a:xfrm>
              <a:off x="7116301" y="2389552"/>
              <a:ext cx="402101" cy="362458"/>
              <a:chOff x="3232675" y="1391959"/>
              <a:chExt cx="510569" cy="460232"/>
            </a:xfrm>
            <a:solidFill>
              <a:schemeClr val="bg1"/>
            </a:solidFill>
          </p:grpSpPr>
          <p:sp>
            <p:nvSpPr>
              <p:cNvPr id="27" name="Oval 22"/>
              <p:cNvSpPr>
                <a:spLocks noChangeArrowheads="1"/>
              </p:cNvSpPr>
              <p:nvPr/>
            </p:nvSpPr>
            <p:spPr bwMode="auto">
              <a:xfrm>
                <a:off x="3662944" y="1671214"/>
                <a:ext cx="34757" cy="3475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Freeform 23"/>
              <p:cNvSpPr/>
              <p:nvPr/>
            </p:nvSpPr>
            <p:spPr bwMode="auto">
              <a:xfrm>
                <a:off x="3658150" y="1711964"/>
                <a:ext cx="44345" cy="70713"/>
              </a:xfrm>
              <a:custGeom>
                <a:avLst/>
                <a:gdLst>
                  <a:gd name="T0" fmla="*/ 4 w 37"/>
                  <a:gd name="T1" fmla="*/ 15 h 59"/>
                  <a:gd name="T2" fmla="*/ 19 w 37"/>
                  <a:gd name="T3" fmla="*/ 0 h 59"/>
                  <a:gd name="T4" fmla="*/ 33 w 37"/>
                  <a:gd name="T5" fmla="*/ 15 h 59"/>
                  <a:gd name="T6" fmla="*/ 36 w 37"/>
                  <a:gd name="T7" fmla="*/ 44 h 59"/>
                  <a:gd name="T8" fmla="*/ 22 w 37"/>
                  <a:gd name="T9" fmla="*/ 59 h 59"/>
                  <a:gd name="T10" fmla="*/ 15 w 37"/>
                  <a:gd name="T11" fmla="*/ 59 h 59"/>
                  <a:gd name="T12" fmla="*/ 1 w 37"/>
                  <a:gd name="T13" fmla="*/ 44 h 59"/>
                  <a:gd name="T14" fmla="*/ 4 w 37"/>
                  <a:gd name="T15" fmla="*/ 1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59">
                    <a:moveTo>
                      <a:pt x="4" y="15"/>
                    </a:moveTo>
                    <a:cubicBezTo>
                      <a:pt x="5" y="7"/>
                      <a:pt x="11" y="0"/>
                      <a:pt x="19" y="0"/>
                    </a:cubicBezTo>
                    <a:cubicBezTo>
                      <a:pt x="26" y="0"/>
                      <a:pt x="33" y="7"/>
                      <a:pt x="33" y="15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7" y="52"/>
                      <a:pt x="30" y="59"/>
                      <a:pt x="22" y="59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6" y="59"/>
                      <a:pt x="0" y="52"/>
                      <a:pt x="1" y="44"/>
                    </a:cubicBezTo>
                    <a:lnTo>
                      <a:pt x="4" y="1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Freeform 24"/>
              <p:cNvSpPr/>
              <p:nvPr/>
            </p:nvSpPr>
            <p:spPr bwMode="auto">
              <a:xfrm>
                <a:off x="3702494" y="1550163"/>
                <a:ext cx="40750" cy="43147"/>
              </a:xfrm>
              <a:custGeom>
                <a:avLst/>
                <a:gdLst>
                  <a:gd name="T0" fmla="*/ 12 w 35"/>
                  <a:gd name="T1" fmla="*/ 5 h 36"/>
                  <a:gd name="T2" fmla="*/ 0 w 35"/>
                  <a:gd name="T3" fmla="*/ 11 h 36"/>
                  <a:gd name="T4" fmla="*/ 0 w 35"/>
                  <a:gd name="T5" fmla="*/ 24 h 36"/>
                  <a:gd name="T6" fmla="*/ 13 w 35"/>
                  <a:gd name="T7" fmla="*/ 31 h 36"/>
                  <a:gd name="T8" fmla="*/ 33 w 35"/>
                  <a:gd name="T9" fmla="*/ 18 h 36"/>
                  <a:gd name="T10" fmla="*/ 12 w 35"/>
                  <a:gd name="T11" fmla="*/ 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6">
                    <a:moveTo>
                      <a:pt x="12" y="5"/>
                    </a:moveTo>
                    <a:cubicBezTo>
                      <a:pt x="5" y="0"/>
                      <a:pt x="0" y="3"/>
                      <a:pt x="0" y="11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2"/>
                      <a:pt x="6" y="36"/>
                      <a:pt x="13" y="31"/>
                    </a:cubicBezTo>
                    <a:cubicBezTo>
                      <a:pt x="13" y="31"/>
                      <a:pt x="35" y="16"/>
                      <a:pt x="33" y="18"/>
                    </a:cubicBezTo>
                    <a:cubicBezTo>
                      <a:pt x="31" y="19"/>
                      <a:pt x="12" y="5"/>
                      <a:pt x="12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" name="Freeform 26"/>
              <p:cNvSpPr>
                <a:spLocks noEditPoints="1"/>
              </p:cNvSpPr>
              <p:nvPr/>
            </p:nvSpPr>
            <p:spPr bwMode="auto">
              <a:xfrm>
                <a:off x="3359718" y="1616082"/>
                <a:ext cx="263674" cy="236109"/>
              </a:xfrm>
              <a:custGeom>
                <a:avLst/>
                <a:gdLst>
                  <a:gd name="T0" fmla="*/ 111 w 223"/>
                  <a:gd name="T1" fmla="*/ 200 h 200"/>
                  <a:gd name="T2" fmla="*/ 0 w 223"/>
                  <a:gd name="T3" fmla="*/ 79 h 200"/>
                  <a:gd name="T4" fmla="*/ 10 w 223"/>
                  <a:gd name="T5" fmla="*/ 29 h 200"/>
                  <a:gd name="T6" fmla="*/ 11 w 223"/>
                  <a:gd name="T7" fmla="*/ 27 h 200"/>
                  <a:gd name="T8" fmla="*/ 13 w 223"/>
                  <a:gd name="T9" fmla="*/ 25 h 200"/>
                  <a:gd name="T10" fmla="*/ 111 w 223"/>
                  <a:gd name="T11" fmla="*/ 0 h 200"/>
                  <a:gd name="T12" fmla="*/ 113 w 223"/>
                  <a:gd name="T13" fmla="*/ 0 h 200"/>
                  <a:gd name="T14" fmla="*/ 209 w 223"/>
                  <a:gd name="T15" fmla="*/ 25 h 200"/>
                  <a:gd name="T16" fmla="*/ 210 w 223"/>
                  <a:gd name="T17" fmla="*/ 26 h 200"/>
                  <a:gd name="T18" fmla="*/ 212 w 223"/>
                  <a:gd name="T19" fmla="*/ 27 h 200"/>
                  <a:gd name="T20" fmla="*/ 213 w 223"/>
                  <a:gd name="T21" fmla="*/ 30 h 200"/>
                  <a:gd name="T22" fmla="*/ 223 w 223"/>
                  <a:gd name="T23" fmla="*/ 79 h 200"/>
                  <a:gd name="T24" fmla="*/ 111 w 223"/>
                  <a:gd name="T25" fmla="*/ 200 h 200"/>
                  <a:gd name="T26" fmla="*/ 24 w 223"/>
                  <a:gd name="T27" fmla="*/ 37 h 200"/>
                  <a:gd name="T28" fmla="*/ 16 w 223"/>
                  <a:gd name="T29" fmla="*/ 79 h 200"/>
                  <a:gd name="T30" fmla="*/ 111 w 223"/>
                  <a:gd name="T31" fmla="*/ 184 h 200"/>
                  <a:gd name="T32" fmla="*/ 207 w 223"/>
                  <a:gd name="T33" fmla="*/ 79 h 200"/>
                  <a:gd name="T34" fmla="*/ 200 w 223"/>
                  <a:gd name="T35" fmla="*/ 38 h 200"/>
                  <a:gd name="T36" fmla="*/ 199 w 223"/>
                  <a:gd name="T37" fmla="*/ 38 h 200"/>
                  <a:gd name="T38" fmla="*/ 113 w 223"/>
                  <a:gd name="T39" fmla="*/ 16 h 200"/>
                  <a:gd name="T40" fmla="*/ 111 w 223"/>
                  <a:gd name="T41" fmla="*/ 16 h 200"/>
                  <a:gd name="T42" fmla="*/ 24 w 223"/>
                  <a:gd name="T43" fmla="*/ 37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3" h="200">
                    <a:moveTo>
                      <a:pt x="111" y="200"/>
                    </a:moveTo>
                    <a:cubicBezTo>
                      <a:pt x="75" y="200"/>
                      <a:pt x="0" y="144"/>
                      <a:pt x="0" y="79"/>
                    </a:cubicBezTo>
                    <a:cubicBezTo>
                      <a:pt x="0" y="61"/>
                      <a:pt x="3" y="45"/>
                      <a:pt x="10" y="29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23" y="18"/>
                      <a:pt x="55" y="0"/>
                      <a:pt x="11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76" y="0"/>
                      <a:pt x="207" y="24"/>
                      <a:pt x="209" y="25"/>
                    </a:cubicBezTo>
                    <a:cubicBezTo>
                      <a:pt x="209" y="26"/>
                      <a:pt x="209" y="26"/>
                      <a:pt x="210" y="26"/>
                    </a:cubicBezTo>
                    <a:cubicBezTo>
                      <a:pt x="212" y="27"/>
                      <a:pt x="212" y="27"/>
                      <a:pt x="212" y="27"/>
                    </a:cubicBezTo>
                    <a:cubicBezTo>
                      <a:pt x="213" y="30"/>
                      <a:pt x="213" y="30"/>
                      <a:pt x="213" y="30"/>
                    </a:cubicBezTo>
                    <a:cubicBezTo>
                      <a:pt x="220" y="45"/>
                      <a:pt x="223" y="62"/>
                      <a:pt x="223" y="79"/>
                    </a:cubicBezTo>
                    <a:cubicBezTo>
                      <a:pt x="223" y="144"/>
                      <a:pt x="148" y="200"/>
                      <a:pt x="111" y="200"/>
                    </a:cubicBezTo>
                    <a:close/>
                    <a:moveTo>
                      <a:pt x="24" y="37"/>
                    </a:moveTo>
                    <a:cubicBezTo>
                      <a:pt x="19" y="50"/>
                      <a:pt x="16" y="64"/>
                      <a:pt x="16" y="79"/>
                    </a:cubicBezTo>
                    <a:cubicBezTo>
                      <a:pt x="16" y="137"/>
                      <a:pt x="85" y="184"/>
                      <a:pt x="111" y="184"/>
                    </a:cubicBezTo>
                    <a:cubicBezTo>
                      <a:pt x="138" y="184"/>
                      <a:pt x="207" y="137"/>
                      <a:pt x="207" y="79"/>
                    </a:cubicBezTo>
                    <a:cubicBezTo>
                      <a:pt x="207" y="65"/>
                      <a:pt x="204" y="51"/>
                      <a:pt x="200" y="38"/>
                    </a:cubicBezTo>
                    <a:cubicBezTo>
                      <a:pt x="199" y="38"/>
                      <a:pt x="199" y="38"/>
                      <a:pt x="199" y="38"/>
                    </a:cubicBezTo>
                    <a:cubicBezTo>
                      <a:pt x="198" y="38"/>
                      <a:pt x="170" y="16"/>
                      <a:pt x="113" y="16"/>
                    </a:cubicBezTo>
                    <a:cubicBezTo>
                      <a:pt x="111" y="16"/>
                      <a:pt x="111" y="16"/>
                      <a:pt x="111" y="16"/>
                    </a:cubicBezTo>
                    <a:cubicBezTo>
                      <a:pt x="63" y="16"/>
                      <a:pt x="35" y="30"/>
                      <a:pt x="24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" name="Freeform 27"/>
              <p:cNvSpPr/>
              <p:nvPr/>
            </p:nvSpPr>
            <p:spPr bwMode="auto">
              <a:xfrm>
                <a:off x="3365711" y="1540575"/>
                <a:ext cx="251689" cy="131837"/>
              </a:xfrm>
              <a:custGeom>
                <a:avLst/>
                <a:gdLst>
                  <a:gd name="T0" fmla="*/ 213 w 213"/>
                  <a:gd name="T1" fmla="*/ 44 h 112"/>
                  <a:gd name="T2" fmla="*/ 213 w 213"/>
                  <a:gd name="T3" fmla="*/ 44 h 112"/>
                  <a:gd name="T4" fmla="*/ 213 w 213"/>
                  <a:gd name="T5" fmla="*/ 112 h 112"/>
                  <a:gd name="T6" fmla="*/ 106 w 213"/>
                  <a:gd name="T7" fmla="*/ 69 h 112"/>
                  <a:gd name="T8" fmla="*/ 0 w 213"/>
                  <a:gd name="T9" fmla="*/ 112 h 112"/>
                  <a:gd name="T10" fmla="*/ 0 w 213"/>
                  <a:gd name="T11" fmla="*/ 44 h 112"/>
                  <a:gd name="T12" fmla="*/ 0 w 213"/>
                  <a:gd name="T13" fmla="*/ 44 h 112"/>
                  <a:gd name="T14" fmla="*/ 0 w 213"/>
                  <a:gd name="T15" fmla="*/ 43 h 112"/>
                  <a:gd name="T16" fmla="*/ 106 w 213"/>
                  <a:gd name="T17" fmla="*/ 0 h 112"/>
                  <a:gd name="T18" fmla="*/ 213 w 213"/>
                  <a:gd name="T19" fmla="*/ 43 h 112"/>
                  <a:gd name="T20" fmla="*/ 213 w 213"/>
                  <a:gd name="T21" fmla="*/ 44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3" h="112">
                    <a:moveTo>
                      <a:pt x="213" y="44"/>
                    </a:moveTo>
                    <a:cubicBezTo>
                      <a:pt x="213" y="44"/>
                      <a:pt x="213" y="44"/>
                      <a:pt x="213" y="44"/>
                    </a:cubicBezTo>
                    <a:cubicBezTo>
                      <a:pt x="213" y="112"/>
                      <a:pt x="213" y="112"/>
                      <a:pt x="213" y="112"/>
                    </a:cubicBezTo>
                    <a:cubicBezTo>
                      <a:pt x="213" y="93"/>
                      <a:pt x="165" y="69"/>
                      <a:pt x="106" y="69"/>
                    </a:cubicBezTo>
                    <a:cubicBezTo>
                      <a:pt x="47" y="69"/>
                      <a:pt x="0" y="93"/>
                      <a:pt x="0" y="11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3"/>
                      <a:pt x="0" y="43"/>
                    </a:cubicBezTo>
                    <a:cubicBezTo>
                      <a:pt x="0" y="19"/>
                      <a:pt x="47" y="0"/>
                      <a:pt x="106" y="0"/>
                    </a:cubicBezTo>
                    <a:cubicBezTo>
                      <a:pt x="165" y="0"/>
                      <a:pt x="213" y="19"/>
                      <a:pt x="213" y="43"/>
                    </a:cubicBezTo>
                    <a:cubicBezTo>
                      <a:pt x="213" y="43"/>
                      <a:pt x="213" y="44"/>
                      <a:pt x="213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Freeform 28"/>
              <p:cNvSpPr/>
              <p:nvPr/>
            </p:nvSpPr>
            <p:spPr bwMode="auto">
              <a:xfrm>
                <a:off x="3232675" y="1391959"/>
                <a:ext cx="425474" cy="258880"/>
              </a:xfrm>
              <a:custGeom>
                <a:avLst/>
                <a:gdLst>
                  <a:gd name="T0" fmla="*/ 348 w 360"/>
                  <a:gd name="T1" fmla="*/ 94 h 219"/>
                  <a:gd name="T2" fmla="*/ 229 w 360"/>
                  <a:gd name="T3" fmla="*/ 5 h 219"/>
                  <a:gd name="T4" fmla="*/ 205 w 360"/>
                  <a:gd name="T5" fmla="*/ 5 h 219"/>
                  <a:gd name="T6" fmla="*/ 0 w 360"/>
                  <a:gd name="T7" fmla="*/ 152 h 219"/>
                  <a:gd name="T8" fmla="*/ 97 w 360"/>
                  <a:gd name="T9" fmla="*/ 219 h 219"/>
                  <a:gd name="T10" fmla="*/ 97 w 360"/>
                  <a:gd name="T11" fmla="*/ 155 h 219"/>
                  <a:gd name="T12" fmla="*/ 100 w 360"/>
                  <a:gd name="T13" fmla="*/ 155 h 219"/>
                  <a:gd name="T14" fmla="*/ 218 w 360"/>
                  <a:gd name="T15" fmla="*/ 110 h 219"/>
                  <a:gd name="T16" fmla="*/ 337 w 360"/>
                  <a:gd name="T17" fmla="*/ 155 h 219"/>
                  <a:gd name="T18" fmla="*/ 340 w 360"/>
                  <a:gd name="T19" fmla="*/ 155 h 219"/>
                  <a:gd name="T20" fmla="*/ 340 w 360"/>
                  <a:gd name="T21" fmla="*/ 167 h 219"/>
                  <a:gd name="T22" fmla="*/ 340 w 360"/>
                  <a:gd name="T23" fmla="*/ 168 h 219"/>
                  <a:gd name="T24" fmla="*/ 340 w 360"/>
                  <a:gd name="T25" fmla="*/ 168 h 219"/>
                  <a:gd name="T26" fmla="*/ 340 w 360"/>
                  <a:gd name="T27" fmla="*/ 169 h 219"/>
                  <a:gd name="T28" fmla="*/ 340 w 360"/>
                  <a:gd name="T29" fmla="*/ 214 h 219"/>
                  <a:gd name="T30" fmla="*/ 360 w 360"/>
                  <a:gd name="T31" fmla="*/ 197 h 219"/>
                  <a:gd name="T32" fmla="*/ 360 w 360"/>
                  <a:gd name="T33" fmla="*/ 119 h 219"/>
                  <a:gd name="T34" fmla="*/ 348 w 360"/>
                  <a:gd name="T35" fmla="*/ 94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60" h="219">
                    <a:moveTo>
                      <a:pt x="348" y="94"/>
                    </a:moveTo>
                    <a:cubicBezTo>
                      <a:pt x="229" y="5"/>
                      <a:pt x="229" y="5"/>
                      <a:pt x="229" y="5"/>
                    </a:cubicBezTo>
                    <a:cubicBezTo>
                      <a:pt x="223" y="0"/>
                      <a:pt x="212" y="0"/>
                      <a:pt x="205" y="5"/>
                    </a:cubicBezTo>
                    <a:cubicBezTo>
                      <a:pt x="205" y="5"/>
                      <a:pt x="5" y="149"/>
                      <a:pt x="0" y="152"/>
                    </a:cubicBezTo>
                    <a:cubicBezTo>
                      <a:pt x="97" y="219"/>
                      <a:pt x="97" y="219"/>
                      <a:pt x="97" y="219"/>
                    </a:cubicBezTo>
                    <a:cubicBezTo>
                      <a:pt x="97" y="155"/>
                      <a:pt x="97" y="155"/>
                      <a:pt x="97" y="155"/>
                    </a:cubicBezTo>
                    <a:cubicBezTo>
                      <a:pt x="100" y="155"/>
                      <a:pt x="100" y="155"/>
                      <a:pt x="100" y="155"/>
                    </a:cubicBezTo>
                    <a:cubicBezTo>
                      <a:pt x="112" y="125"/>
                      <a:pt x="166" y="110"/>
                      <a:pt x="218" y="110"/>
                    </a:cubicBezTo>
                    <a:cubicBezTo>
                      <a:pt x="271" y="110"/>
                      <a:pt x="325" y="125"/>
                      <a:pt x="337" y="155"/>
                    </a:cubicBezTo>
                    <a:cubicBezTo>
                      <a:pt x="340" y="155"/>
                      <a:pt x="340" y="155"/>
                      <a:pt x="340" y="155"/>
                    </a:cubicBezTo>
                    <a:cubicBezTo>
                      <a:pt x="340" y="167"/>
                      <a:pt x="340" y="167"/>
                      <a:pt x="340" y="167"/>
                    </a:cubicBezTo>
                    <a:cubicBezTo>
                      <a:pt x="340" y="167"/>
                      <a:pt x="340" y="167"/>
                      <a:pt x="340" y="168"/>
                    </a:cubicBezTo>
                    <a:cubicBezTo>
                      <a:pt x="340" y="168"/>
                      <a:pt x="340" y="168"/>
                      <a:pt x="340" y="168"/>
                    </a:cubicBezTo>
                    <a:cubicBezTo>
                      <a:pt x="340" y="169"/>
                      <a:pt x="340" y="169"/>
                      <a:pt x="340" y="169"/>
                    </a:cubicBezTo>
                    <a:cubicBezTo>
                      <a:pt x="340" y="214"/>
                      <a:pt x="340" y="214"/>
                      <a:pt x="340" y="214"/>
                    </a:cubicBezTo>
                    <a:cubicBezTo>
                      <a:pt x="360" y="197"/>
                      <a:pt x="360" y="197"/>
                      <a:pt x="360" y="197"/>
                    </a:cubicBezTo>
                    <a:cubicBezTo>
                      <a:pt x="360" y="119"/>
                      <a:pt x="360" y="119"/>
                      <a:pt x="360" y="119"/>
                    </a:cubicBezTo>
                    <a:cubicBezTo>
                      <a:pt x="360" y="110"/>
                      <a:pt x="355" y="99"/>
                      <a:pt x="348" y="9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Freeform 29"/>
              <p:cNvSpPr/>
              <p:nvPr/>
            </p:nvSpPr>
            <p:spPr bwMode="auto">
              <a:xfrm>
                <a:off x="3460393" y="1618479"/>
                <a:ext cx="158205" cy="112661"/>
              </a:xfrm>
              <a:custGeom>
                <a:avLst/>
                <a:gdLst>
                  <a:gd name="T0" fmla="*/ 123 w 132"/>
                  <a:gd name="T1" fmla="*/ 94 h 94"/>
                  <a:gd name="T2" fmla="*/ 0 w 132"/>
                  <a:gd name="T3" fmla="*/ 12 h 94"/>
                  <a:gd name="T4" fmla="*/ 8 w 132"/>
                  <a:gd name="T5" fmla="*/ 0 h 94"/>
                  <a:gd name="T6" fmla="*/ 132 w 132"/>
                  <a:gd name="T7" fmla="*/ 81 h 94"/>
                  <a:gd name="T8" fmla="*/ 123 w 132"/>
                  <a:gd name="T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94">
                    <a:moveTo>
                      <a:pt x="123" y="94"/>
                    </a:moveTo>
                    <a:lnTo>
                      <a:pt x="0" y="12"/>
                    </a:lnTo>
                    <a:lnTo>
                      <a:pt x="8" y="0"/>
                    </a:lnTo>
                    <a:lnTo>
                      <a:pt x="132" y="81"/>
                    </a:lnTo>
                    <a:lnTo>
                      <a:pt x="123" y="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Freeform 30"/>
              <p:cNvSpPr/>
              <p:nvPr/>
            </p:nvSpPr>
            <p:spPr bwMode="auto">
              <a:xfrm>
                <a:off x="3365711" y="1637655"/>
                <a:ext cx="134234" cy="93484"/>
              </a:xfrm>
              <a:custGeom>
                <a:avLst/>
                <a:gdLst>
                  <a:gd name="T0" fmla="*/ 8 w 112"/>
                  <a:gd name="T1" fmla="*/ 78 h 78"/>
                  <a:gd name="T2" fmla="*/ 0 w 112"/>
                  <a:gd name="T3" fmla="*/ 64 h 78"/>
                  <a:gd name="T4" fmla="*/ 104 w 112"/>
                  <a:gd name="T5" fmla="*/ 0 h 78"/>
                  <a:gd name="T6" fmla="*/ 112 w 112"/>
                  <a:gd name="T7" fmla="*/ 13 h 78"/>
                  <a:gd name="T8" fmla="*/ 8 w 112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78">
                    <a:moveTo>
                      <a:pt x="8" y="78"/>
                    </a:moveTo>
                    <a:lnTo>
                      <a:pt x="0" y="64"/>
                    </a:lnTo>
                    <a:lnTo>
                      <a:pt x="104" y="0"/>
                    </a:lnTo>
                    <a:lnTo>
                      <a:pt x="112" y="13"/>
                    </a:lnTo>
                    <a:lnTo>
                      <a:pt x="8" y="7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" name="Oval 31"/>
              <p:cNvSpPr>
                <a:spLocks noChangeArrowheads="1"/>
              </p:cNvSpPr>
              <p:nvPr/>
            </p:nvSpPr>
            <p:spPr bwMode="auto">
              <a:xfrm>
                <a:off x="3662944" y="1671214"/>
                <a:ext cx="34757" cy="3475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" name="Freeform 32"/>
              <p:cNvSpPr/>
              <p:nvPr/>
            </p:nvSpPr>
            <p:spPr bwMode="auto">
              <a:xfrm>
                <a:off x="3668936" y="1511810"/>
                <a:ext cx="22771" cy="143822"/>
              </a:xfrm>
              <a:custGeom>
                <a:avLst/>
                <a:gdLst>
                  <a:gd name="T0" fmla="*/ 9 w 19"/>
                  <a:gd name="T1" fmla="*/ 120 h 122"/>
                  <a:gd name="T2" fmla="*/ 19 w 19"/>
                  <a:gd name="T3" fmla="*/ 122 h 122"/>
                  <a:gd name="T4" fmla="*/ 19 w 19"/>
                  <a:gd name="T5" fmla="*/ 25 h 122"/>
                  <a:gd name="T6" fmla="*/ 7 w 19"/>
                  <a:gd name="T7" fmla="*/ 3 h 122"/>
                  <a:gd name="T8" fmla="*/ 0 w 19"/>
                  <a:gd name="T9" fmla="*/ 0 h 122"/>
                  <a:gd name="T10" fmla="*/ 0 w 19"/>
                  <a:gd name="T11" fmla="*/ 122 h 122"/>
                  <a:gd name="T12" fmla="*/ 9 w 19"/>
                  <a:gd name="T13" fmla="*/ 12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22">
                    <a:moveTo>
                      <a:pt x="9" y="120"/>
                    </a:moveTo>
                    <a:cubicBezTo>
                      <a:pt x="13" y="120"/>
                      <a:pt x="16" y="121"/>
                      <a:pt x="19" y="122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18"/>
                      <a:pt x="13" y="8"/>
                      <a:pt x="7" y="3"/>
                    </a:cubicBezTo>
                    <a:cubicBezTo>
                      <a:pt x="7" y="3"/>
                      <a:pt x="3" y="0"/>
                      <a:pt x="0" y="0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3" y="121"/>
                      <a:pt x="6" y="120"/>
                      <a:pt x="9" y="1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11" name="圆角矩形 10"/>
          <p:cNvSpPr/>
          <p:nvPr/>
        </p:nvSpPr>
        <p:spPr>
          <a:xfrm>
            <a:off x="3617109" y="1942211"/>
            <a:ext cx="1724024" cy="173948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TextBox 6"/>
          <p:cNvSpPr txBox="1">
            <a:spLocks noChangeArrowheads="1"/>
          </p:cNvSpPr>
          <p:nvPr/>
        </p:nvSpPr>
        <p:spPr bwMode="auto">
          <a:xfrm>
            <a:off x="5483140" y="2027467"/>
            <a:ext cx="1076819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这里是具添加具体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内</a:t>
            </a: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容</a:t>
            </a:r>
            <a:endParaRPr kumimoji="0" lang="zh-CN" sz="1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grpSp>
        <p:nvGrpSpPr>
          <p:cNvPr id="4" name="组合 4"/>
          <p:cNvGrpSpPr/>
          <p:nvPr/>
        </p:nvGrpSpPr>
        <p:grpSpPr>
          <a:xfrm>
            <a:off x="1594289" y="2878650"/>
            <a:ext cx="2320438" cy="720222"/>
            <a:chOff x="1908614" y="3058736"/>
            <a:chExt cx="2320438" cy="720000"/>
          </a:xfrm>
        </p:grpSpPr>
        <p:sp>
          <p:nvSpPr>
            <p:cNvPr id="20" name="任意多边形 19"/>
            <p:cNvSpPr/>
            <p:nvPr/>
          </p:nvSpPr>
          <p:spPr>
            <a:xfrm rot="10800000">
              <a:off x="1908614" y="3058736"/>
              <a:ext cx="2320438" cy="720000"/>
            </a:xfrm>
            <a:custGeom>
              <a:avLst/>
              <a:gdLst>
                <a:gd name="connsiteX0" fmla="*/ 0 w 2320438"/>
                <a:gd name="connsiteY0" fmla="*/ 0 h 720000"/>
                <a:gd name="connsiteX1" fmla="*/ 1958973 w 2320438"/>
                <a:gd name="connsiteY1" fmla="*/ 0 h 720000"/>
                <a:gd name="connsiteX2" fmla="*/ 2320438 w 2320438"/>
                <a:gd name="connsiteY2" fmla="*/ 360000 h 720000"/>
                <a:gd name="connsiteX3" fmla="*/ 1958973 w 2320438"/>
                <a:gd name="connsiteY3" fmla="*/ 720000 h 720000"/>
                <a:gd name="connsiteX4" fmla="*/ 391217 w 2320438"/>
                <a:gd name="connsiteY4" fmla="*/ 720000 h 720000"/>
                <a:gd name="connsiteX5" fmla="*/ 376161 w 2320438"/>
                <a:gd name="connsiteY5" fmla="*/ 570653 h 720000"/>
                <a:gd name="connsiteX6" fmla="*/ 123380 w 2320438"/>
                <a:gd name="connsiteY6" fmla="*/ 101798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438" h="720000">
                  <a:moveTo>
                    <a:pt x="0" y="0"/>
                  </a:moveTo>
                  <a:lnTo>
                    <a:pt x="1958973" y="0"/>
                  </a:lnTo>
                  <a:cubicBezTo>
                    <a:pt x="2158604" y="0"/>
                    <a:pt x="2320438" y="161178"/>
                    <a:pt x="2320438" y="360000"/>
                  </a:cubicBezTo>
                  <a:cubicBezTo>
                    <a:pt x="2320438" y="558823"/>
                    <a:pt x="2158604" y="720000"/>
                    <a:pt x="1958973" y="720000"/>
                  </a:cubicBezTo>
                  <a:lnTo>
                    <a:pt x="391217" y="720000"/>
                  </a:lnTo>
                  <a:lnTo>
                    <a:pt x="376161" y="570653"/>
                  </a:lnTo>
                  <a:cubicBezTo>
                    <a:pt x="339101" y="389544"/>
                    <a:pt x="249247" y="227665"/>
                    <a:pt x="123380" y="101798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" name="同心圆 23"/>
            <p:cNvSpPr/>
            <p:nvPr/>
          </p:nvSpPr>
          <p:spPr>
            <a:xfrm>
              <a:off x="1980754" y="3123812"/>
              <a:ext cx="589848" cy="589848"/>
            </a:xfrm>
            <a:prstGeom prst="donut">
              <a:avLst>
                <a:gd name="adj" fmla="val 471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5" name="组合 37"/>
            <p:cNvGrpSpPr/>
            <p:nvPr/>
          </p:nvGrpSpPr>
          <p:grpSpPr>
            <a:xfrm>
              <a:off x="2077907" y="3277473"/>
              <a:ext cx="395542" cy="302178"/>
              <a:chOff x="1728534" y="2226128"/>
              <a:chExt cx="472216" cy="360754"/>
            </a:xfrm>
            <a:solidFill>
              <a:schemeClr val="bg1"/>
            </a:solidFill>
          </p:grpSpPr>
          <p:sp>
            <p:nvSpPr>
              <p:cNvPr id="40" name="Freeform 46"/>
              <p:cNvSpPr>
                <a:spLocks noEditPoints="1"/>
              </p:cNvSpPr>
              <p:nvPr/>
            </p:nvSpPr>
            <p:spPr bwMode="auto">
              <a:xfrm>
                <a:off x="1729732" y="2386729"/>
                <a:ext cx="200152" cy="200153"/>
              </a:xfrm>
              <a:custGeom>
                <a:avLst/>
                <a:gdLst>
                  <a:gd name="T0" fmla="*/ 85 w 169"/>
                  <a:gd name="T1" fmla="*/ 169 h 169"/>
                  <a:gd name="T2" fmla="*/ 0 w 169"/>
                  <a:gd name="T3" fmla="*/ 84 h 169"/>
                  <a:gd name="T4" fmla="*/ 85 w 169"/>
                  <a:gd name="T5" fmla="*/ 0 h 169"/>
                  <a:gd name="T6" fmla="*/ 169 w 169"/>
                  <a:gd name="T7" fmla="*/ 84 h 169"/>
                  <a:gd name="T8" fmla="*/ 85 w 169"/>
                  <a:gd name="T9" fmla="*/ 169 h 169"/>
                  <a:gd name="T10" fmla="*/ 85 w 169"/>
                  <a:gd name="T11" fmla="*/ 20 h 169"/>
                  <a:gd name="T12" fmla="*/ 20 w 169"/>
                  <a:gd name="T13" fmla="*/ 84 h 169"/>
                  <a:gd name="T14" fmla="*/ 85 w 169"/>
                  <a:gd name="T15" fmla="*/ 149 h 169"/>
                  <a:gd name="T16" fmla="*/ 149 w 169"/>
                  <a:gd name="T17" fmla="*/ 84 h 169"/>
                  <a:gd name="T18" fmla="*/ 85 w 169"/>
                  <a:gd name="T19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169">
                    <a:moveTo>
                      <a:pt x="85" y="169"/>
                    </a:moveTo>
                    <a:cubicBezTo>
                      <a:pt x="38" y="169"/>
                      <a:pt x="0" y="131"/>
                      <a:pt x="0" y="84"/>
                    </a:cubicBezTo>
                    <a:cubicBezTo>
                      <a:pt x="0" y="38"/>
                      <a:pt x="38" y="0"/>
                      <a:pt x="85" y="0"/>
                    </a:cubicBezTo>
                    <a:cubicBezTo>
                      <a:pt x="131" y="0"/>
                      <a:pt x="169" y="38"/>
                      <a:pt x="169" y="84"/>
                    </a:cubicBezTo>
                    <a:cubicBezTo>
                      <a:pt x="169" y="131"/>
                      <a:pt x="131" y="169"/>
                      <a:pt x="85" y="169"/>
                    </a:cubicBezTo>
                    <a:close/>
                    <a:moveTo>
                      <a:pt x="85" y="20"/>
                    </a:moveTo>
                    <a:cubicBezTo>
                      <a:pt x="49" y="20"/>
                      <a:pt x="20" y="49"/>
                      <a:pt x="20" y="84"/>
                    </a:cubicBezTo>
                    <a:cubicBezTo>
                      <a:pt x="20" y="120"/>
                      <a:pt x="49" y="149"/>
                      <a:pt x="85" y="149"/>
                    </a:cubicBezTo>
                    <a:cubicBezTo>
                      <a:pt x="120" y="149"/>
                      <a:pt x="149" y="120"/>
                      <a:pt x="149" y="84"/>
                    </a:cubicBezTo>
                    <a:cubicBezTo>
                      <a:pt x="149" y="49"/>
                      <a:pt x="120" y="20"/>
                      <a:pt x="85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Freeform 47"/>
              <p:cNvSpPr/>
              <p:nvPr/>
            </p:nvSpPr>
            <p:spPr bwMode="auto">
              <a:xfrm>
                <a:off x="1728534" y="2270473"/>
                <a:ext cx="51536" cy="165396"/>
              </a:xfrm>
              <a:custGeom>
                <a:avLst/>
                <a:gdLst>
                  <a:gd name="T0" fmla="*/ 0 w 43"/>
                  <a:gd name="T1" fmla="*/ 140 h 140"/>
                  <a:gd name="T2" fmla="*/ 21 w 43"/>
                  <a:gd name="T3" fmla="*/ 111 h 140"/>
                  <a:gd name="T4" fmla="*/ 43 w 43"/>
                  <a:gd name="T5" fmla="*/ 16 h 140"/>
                  <a:gd name="T6" fmla="*/ 35 w 43"/>
                  <a:gd name="T7" fmla="*/ 2 h 140"/>
                  <a:gd name="T8" fmla="*/ 0 w 43"/>
                  <a:gd name="T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40">
                    <a:moveTo>
                      <a:pt x="0" y="140"/>
                    </a:moveTo>
                    <a:cubicBezTo>
                      <a:pt x="1" y="139"/>
                      <a:pt x="21" y="111"/>
                      <a:pt x="21" y="111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6"/>
                      <a:pt x="35" y="0"/>
                      <a:pt x="35" y="2"/>
                    </a:cubicBezTo>
                    <a:cubicBezTo>
                      <a:pt x="35" y="4"/>
                      <a:pt x="0" y="140"/>
                      <a:pt x="0" y="1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Freeform 48"/>
              <p:cNvSpPr/>
              <p:nvPr/>
            </p:nvSpPr>
            <p:spPr bwMode="auto">
              <a:xfrm>
                <a:off x="2150412" y="2269275"/>
                <a:ext cx="50338" cy="166595"/>
              </a:xfrm>
              <a:custGeom>
                <a:avLst/>
                <a:gdLst>
                  <a:gd name="T0" fmla="*/ 43 w 43"/>
                  <a:gd name="T1" fmla="*/ 141 h 141"/>
                  <a:gd name="T2" fmla="*/ 21 w 43"/>
                  <a:gd name="T3" fmla="*/ 112 h 141"/>
                  <a:gd name="T4" fmla="*/ 0 w 43"/>
                  <a:gd name="T5" fmla="*/ 17 h 141"/>
                  <a:gd name="T6" fmla="*/ 8 w 43"/>
                  <a:gd name="T7" fmla="*/ 2 h 141"/>
                  <a:gd name="T8" fmla="*/ 43 w 43"/>
                  <a:gd name="T9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41">
                    <a:moveTo>
                      <a:pt x="43" y="141"/>
                    </a:moveTo>
                    <a:cubicBezTo>
                      <a:pt x="42" y="140"/>
                      <a:pt x="21" y="112"/>
                      <a:pt x="21" y="1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8" y="0"/>
                      <a:pt x="8" y="2"/>
                    </a:cubicBezTo>
                    <a:cubicBezTo>
                      <a:pt x="8" y="4"/>
                      <a:pt x="43" y="141"/>
                      <a:pt x="43" y="1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" name="Freeform 49"/>
              <p:cNvSpPr/>
              <p:nvPr/>
            </p:nvSpPr>
            <p:spPr bwMode="auto">
              <a:xfrm>
                <a:off x="1775276" y="2226128"/>
                <a:ext cx="65918" cy="112661"/>
              </a:xfrm>
              <a:custGeom>
                <a:avLst/>
                <a:gdLst>
                  <a:gd name="T0" fmla="*/ 0 w 56"/>
                  <a:gd name="T1" fmla="*/ 29 h 95"/>
                  <a:gd name="T2" fmla="*/ 8 w 56"/>
                  <a:gd name="T3" fmla="*/ 46 h 95"/>
                  <a:gd name="T4" fmla="*/ 27 w 56"/>
                  <a:gd name="T5" fmla="*/ 14 h 95"/>
                  <a:gd name="T6" fmla="*/ 41 w 56"/>
                  <a:gd name="T7" fmla="*/ 56 h 95"/>
                  <a:gd name="T8" fmla="*/ 42 w 56"/>
                  <a:gd name="T9" fmla="*/ 94 h 95"/>
                  <a:gd name="T10" fmla="*/ 56 w 56"/>
                  <a:gd name="T11" fmla="*/ 93 h 95"/>
                  <a:gd name="T12" fmla="*/ 52 w 56"/>
                  <a:gd name="T13" fmla="*/ 45 h 95"/>
                  <a:gd name="T14" fmla="*/ 22 w 56"/>
                  <a:gd name="T15" fmla="*/ 1 h 95"/>
                  <a:gd name="T16" fmla="*/ 0 w 56"/>
                  <a:gd name="T17" fmla="*/ 2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95">
                    <a:moveTo>
                      <a:pt x="0" y="29"/>
                    </a:move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11" y="3"/>
                      <a:pt x="27" y="14"/>
                    </a:cubicBezTo>
                    <a:cubicBezTo>
                      <a:pt x="42" y="26"/>
                      <a:pt x="41" y="51"/>
                      <a:pt x="41" y="56"/>
                    </a:cubicBezTo>
                    <a:cubicBezTo>
                      <a:pt x="41" y="61"/>
                      <a:pt x="42" y="94"/>
                      <a:pt x="42" y="94"/>
                    </a:cubicBezTo>
                    <a:cubicBezTo>
                      <a:pt x="42" y="94"/>
                      <a:pt x="56" y="95"/>
                      <a:pt x="56" y="93"/>
                    </a:cubicBezTo>
                    <a:cubicBezTo>
                      <a:pt x="56" y="92"/>
                      <a:pt x="53" y="53"/>
                      <a:pt x="52" y="45"/>
                    </a:cubicBezTo>
                    <a:cubicBezTo>
                      <a:pt x="50" y="29"/>
                      <a:pt x="39" y="0"/>
                      <a:pt x="22" y="1"/>
                    </a:cubicBezTo>
                    <a:cubicBezTo>
                      <a:pt x="4" y="1"/>
                      <a:pt x="0" y="29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Freeform 50"/>
              <p:cNvSpPr/>
              <p:nvPr/>
            </p:nvSpPr>
            <p:spPr bwMode="auto">
              <a:xfrm>
                <a:off x="2088089" y="2226128"/>
                <a:ext cx="67117" cy="112661"/>
              </a:xfrm>
              <a:custGeom>
                <a:avLst/>
                <a:gdLst>
                  <a:gd name="T0" fmla="*/ 57 w 57"/>
                  <a:gd name="T1" fmla="*/ 29 h 95"/>
                  <a:gd name="T2" fmla="*/ 48 w 57"/>
                  <a:gd name="T3" fmla="*/ 46 h 95"/>
                  <a:gd name="T4" fmla="*/ 30 w 57"/>
                  <a:gd name="T5" fmla="*/ 14 h 95"/>
                  <a:gd name="T6" fmla="*/ 15 w 57"/>
                  <a:gd name="T7" fmla="*/ 56 h 95"/>
                  <a:gd name="T8" fmla="*/ 15 w 57"/>
                  <a:gd name="T9" fmla="*/ 94 h 95"/>
                  <a:gd name="T10" fmla="*/ 0 w 57"/>
                  <a:gd name="T11" fmla="*/ 93 h 95"/>
                  <a:gd name="T12" fmla="*/ 4 w 57"/>
                  <a:gd name="T13" fmla="*/ 45 h 95"/>
                  <a:gd name="T14" fmla="*/ 34 w 57"/>
                  <a:gd name="T15" fmla="*/ 1 h 95"/>
                  <a:gd name="T16" fmla="*/ 57 w 57"/>
                  <a:gd name="T17" fmla="*/ 2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95">
                    <a:moveTo>
                      <a:pt x="57" y="29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5" y="3"/>
                      <a:pt x="30" y="14"/>
                    </a:cubicBezTo>
                    <a:cubicBezTo>
                      <a:pt x="14" y="26"/>
                      <a:pt x="15" y="51"/>
                      <a:pt x="15" y="56"/>
                    </a:cubicBezTo>
                    <a:cubicBezTo>
                      <a:pt x="15" y="61"/>
                      <a:pt x="15" y="94"/>
                      <a:pt x="15" y="94"/>
                    </a:cubicBezTo>
                    <a:cubicBezTo>
                      <a:pt x="15" y="94"/>
                      <a:pt x="0" y="95"/>
                      <a:pt x="0" y="93"/>
                    </a:cubicBezTo>
                    <a:cubicBezTo>
                      <a:pt x="0" y="92"/>
                      <a:pt x="3" y="53"/>
                      <a:pt x="4" y="45"/>
                    </a:cubicBezTo>
                    <a:cubicBezTo>
                      <a:pt x="7" y="29"/>
                      <a:pt x="17" y="0"/>
                      <a:pt x="34" y="1"/>
                    </a:cubicBezTo>
                    <a:cubicBezTo>
                      <a:pt x="52" y="1"/>
                      <a:pt x="57" y="29"/>
                      <a:pt x="57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Freeform 52"/>
              <p:cNvSpPr>
                <a:spLocks noEditPoints="1"/>
              </p:cNvSpPr>
              <p:nvPr/>
            </p:nvSpPr>
            <p:spPr bwMode="auto">
              <a:xfrm>
                <a:off x="2000597" y="2386729"/>
                <a:ext cx="198954" cy="200153"/>
              </a:xfrm>
              <a:custGeom>
                <a:avLst/>
                <a:gdLst>
                  <a:gd name="T0" fmla="*/ 85 w 169"/>
                  <a:gd name="T1" fmla="*/ 169 h 169"/>
                  <a:gd name="T2" fmla="*/ 0 w 169"/>
                  <a:gd name="T3" fmla="*/ 84 h 169"/>
                  <a:gd name="T4" fmla="*/ 85 w 169"/>
                  <a:gd name="T5" fmla="*/ 0 h 169"/>
                  <a:gd name="T6" fmla="*/ 169 w 169"/>
                  <a:gd name="T7" fmla="*/ 84 h 169"/>
                  <a:gd name="T8" fmla="*/ 85 w 169"/>
                  <a:gd name="T9" fmla="*/ 169 h 169"/>
                  <a:gd name="T10" fmla="*/ 85 w 169"/>
                  <a:gd name="T11" fmla="*/ 20 h 169"/>
                  <a:gd name="T12" fmla="*/ 20 w 169"/>
                  <a:gd name="T13" fmla="*/ 84 h 169"/>
                  <a:gd name="T14" fmla="*/ 85 w 169"/>
                  <a:gd name="T15" fmla="*/ 149 h 169"/>
                  <a:gd name="T16" fmla="*/ 149 w 169"/>
                  <a:gd name="T17" fmla="*/ 84 h 169"/>
                  <a:gd name="T18" fmla="*/ 85 w 169"/>
                  <a:gd name="T19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169">
                    <a:moveTo>
                      <a:pt x="85" y="169"/>
                    </a:moveTo>
                    <a:cubicBezTo>
                      <a:pt x="38" y="169"/>
                      <a:pt x="0" y="131"/>
                      <a:pt x="0" y="84"/>
                    </a:cubicBezTo>
                    <a:cubicBezTo>
                      <a:pt x="0" y="38"/>
                      <a:pt x="38" y="0"/>
                      <a:pt x="85" y="0"/>
                    </a:cubicBezTo>
                    <a:cubicBezTo>
                      <a:pt x="131" y="0"/>
                      <a:pt x="169" y="38"/>
                      <a:pt x="169" y="84"/>
                    </a:cubicBezTo>
                    <a:cubicBezTo>
                      <a:pt x="169" y="131"/>
                      <a:pt x="131" y="169"/>
                      <a:pt x="85" y="169"/>
                    </a:cubicBezTo>
                    <a:close/>
                    <a:moveTo>
                      <a:pt x="85" y="20"/>
                    </a:moveTo>
                    <a:cubicBezTo>
                      <a:pt x="49" y="20"/>
                      <a:pt x="20" y="49"/>
                      <a:pt x="20" y="84"/>
                    </a:cubicBezTo>
                    <a:cubicBezTo>
                      <a:pt x="20" y="120"/>
                      <a:pt x="49" y="149"/>
                      <a:pt x="85" y="149"/>
                    </a:cubicBezTo>
                    <a:cubicBezTo>
                      <a:pt x="120" y="149"/>
                      <a:pt x="149" y="120"/>
                      <a:pt x="149" y="84"/>
                    </a:cubicBezTo>
                    <a:cubicBezTo>
                      <a:pt x="149" y="49"/>
                      <a:pt x="120" y="20"/>
                      <a:pt x="85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" name="Freeform 53"/>
              <p:cNvSpPr/>
              <p:nvPr/>
            </p:nvSpPr>
            <p:spPr bwMode="auto">
              <a:xfrm>
                <a:off x="1765687" y="2422685"/>
                <a:ext cx="50338" cy="63522"/>
              </a:xfrm>
              <a:custGeom>
                <a:avLst/>
                <a:gdLst>
                  <a:gd name="T0" fmla="*/ 42 w 43"/>
                  <a:gd name="T1" fmla="*/ 1 h 54"/>
                  <a:gd name="T2" fmla="*/ 40 w 43"/>
                  <a:gd name="T3" fmla="*/ 9 h 54"/>
                  <a:gd name="T4" fmla="*/ 9 w 43"/>
                  <a:gd name="T5" fmla="*/ 50 h 54"/>
                  <a:gd name="T6" fmla="*/ 1 w 43"/>
                  <a:gd name="T7" fmla="*/ 53 h 54"/>
                  <a:gd name="T8" fmla="*/ 3 w 43"/>
                  <a:gd name="T9" fmla="*/ 45 h 54"/>
                  <a:gd name="T10" fmla="*/ 34 w 43"/>
                  <a:gd name="T11" fmla="*/ 4 h 54"/>
                  <a:gd name="T12" fmla="*/ 42 w 43"/>
                  <a:gd name="T13" fmla="*/ 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54">
                    <a:moveTo>
                      <a:pt x="42" y="1"/>
                    </a:moveTo>
                    <a:cubicBezTo>
                      <a:pt x="43" y="2"/>
                      <a:pt x="43" y="6"/>
                      <a:pt x="40" y="9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6" y="53"/>
                      <a:pt x="3" y="54"/>
                      <a:pt x="1" y="53"/>
                    </a:cubicBezTo>
                    <a:cubicBezTo>
                      <a:pt x="0" y="52"/>
                      <a:pt x="0" y="48"/>
                      <a:pt x="3" y="45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7" y="1"/>
                      <a:pt x="40" y="0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8" name="Freeform 54"/>
              <p:cNvSpPr/>
              <p:nvPr/>
            </p:nvSpPr>
            <p:spPr bwMode="auto">
              <a:xfrm>
                <a:off x="1783666" y="2438266"/>
                <a:ext cx="40750" cy="51537"/>
              </a:xfrm>
              <a:custGeom>
                <a:avLst/>
                <a:gdLst>
                  <a:gd name="T0" fmla="*/ 34 w 35"/>
                  <a:gd name="T1" fmla="*/ 1 h 43"/>
                  <a:gd name="T2" fmla="*/ 33 w 35"/>
                  <a:gd name="T3" fmla="*/ 7 h 43"/>
                  <a:gd name="T4" fmla="*/ 8 w 35"/>
                  <a:gd name="T5" fmla="*/ 40 h 43"/>
                  <a:gd name="T6" fmla="*/ 2 w 35"/>
                  <a:gd name="T7" fmla="*/ 42 h 43"/>
                  <a:gd name="T8" fmla="*/ 2 w 35"/>
                  <a:gd name="T9" fmla="*/ 35 h 43"/>
                  <a:gd name="T10" fmla="*/ 27 w 35"/>
                  <a:gd name="T11" fmla="*/ 3 h 43"/>
                  <a:gd name="T12" fmla="*/ 34 w 35"/>
                  <a:gd name="T13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43">
                    <a:moveTo>
                      <a:pt x="34" y="1"/>
                    </a:moveTo>
                    <a:cubicBezTo>
                      <a:pt x="35" y="2"/>
                      <a:pt x="35" y="5"/>
                      <a:pt x="33" y="7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6" y="42"/>
                      <a:pt x="3" y="43"/>
                      <a:pt x="2" y="42"/>
                    </a:cubicBezTo>
                    <a:cubicBezTo>
                      <a:pt x="0" y="41"/>
                      <a:pt x="1" y="38"/>
                      <a:pt x="2" y="35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9" y="1"/>
                      <a:pt x="32" y="0"/>
                      <a:pt x="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9" name="Freeform 55"/>
              <p:cNvSpPr/>
              <p:nvPr/>
            </p:nvSpPr>
            <p:spPr bwMode="auto">
              <a:xfrm>
                <a:off x="2032958" y="2420288"/>
                <a:ext cx="51536" cy="64720"/>
              </a:xfrm>
              <a:custGeom>
                <a:avLst/>
                <a:gdLst>
                  <a:gd name="T0" fmla="*/ 42 w 44"/>
                  <a:gd name="T1" fmla="*/ 1 h 55"/>
                  <a:gd name="T2" fmla="*/ 41 w 44"/>
                  <a:gd name="T3" fmla="*/ 9 h 55"/>
                  <a:gd name="T4" fmla="*/ 9 w 44"/>
                  <a:gd name="T5" fmla="*/ 50 h 55"/>
                  <a:gd name="T6" fmla="*/ 2 w 44"/>
                  <a:gd name="T7" fmla="*/ 53 h 55"/>
                  <a:gd name="T8" fmla="*/ 3 w 44"/>
                  <a:gd name="T9" fmla="*/ 45 h 55"/>
                  <a:gd name="T10" fmla="*/ 35 w 44"/>
                  <a:gd name="T11" fmla="*/ 5 h 55"/>
                  <a:gd name="T12" fmla="*/ 42 w 44"/>
                  <a:gd name="T13" fmla="*/ 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55">
                    <a:moveTo>
                      <a:pt x="42" y="1"/>
                    </a:moveTo>
                    <a:cubicBezTo>
                      <a:pt x="44" y="3"/>
                      <a:pt x="43" y="6"/>
                      <a:pt x="41" y="9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7" y="53"/>
                      <a:pt x="4" y="55"/>
                      <a:pt x="2" y="53"/>
                    </a:cubicBezTo>
                    <a:cubicBezTo>
                      <a:pt x="0" y="52"/>
                      <a:pt x="1" y="49"/>
                      <a:pt x="3" y="4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7" y="2"/>
                      <a:pt x="40" y="0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0" name="Freeform 56"/>
              <p:cNvSpPr/>
              <p:nvPr/>
            </p:nvSpPr>
            <p:spPr bwMode="auto">
              <a:xfrm>
                <a:off x="2050935" y="2435869"/>
                <a:ext cx="41948" cy="52735"/>
              </a:xfrm>
              <a:custGeom>
                <a:avLst/>
                <a:gdLst>
                  <a:gd name="T0" fmla="*/ 33 w 35"/>
                  <a:gd name="T1" fmla="*/ 1 h 44"/>
                  <a:gd name="T2" fmla="*/ 32 w 35"/>
                  <a:gd name="T3" fmla="*/ 8 h 44"/>
                  <a:gd name="T4" fmla="*/ 8 w 35"/>
                  <a:gd name="T5" fmla="*/ 40 h 44"/>
                  <a:gd name="T6" fmla="*/ 1 w 35"/>
                  <a:gd name="T7" fmla="*/ 42 h 44"/>
                  <a:gd name="T8" fmla="*/ 2 w 35"/>
                  <a:gd name="T9" fmla="*/ 36 h 44"/>
                  <a:gd name="T10" fmla="*/ 27 w 35"/>
                  <a:gd name="T11" fmla="*/ 4 h 44"/>
                  <a:gd name="T12" fmla="*/ 33 w 35"/>
                  <a:gd name="T13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44">
                    <a:moveTo>
                      <a:pt x="33" y="1"/>
                    </a:moveTo>
                    <a:cubicBezTo>
                      <a:pt x="35" y="2"/>
                      <a:pt x="34" y="5"/>
                      <a:pt x="32" y="8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6" y="43"/>
                      <a:pt x="3" y="44"/>
                      <a:pt x="1" y="42"/>
                    </a:cubicBezTo>
                    <a:cubicBezTo>
                      <a:pt x="0" y="41"/>
                      <a:pt x="0" y="38"/>
                      <a:pt x="2" y="36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9" y="1"/>
                      <a:pt x="32" y="0"/>
                      <a:pt x="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1" name="Freeform 57"/>
              <p:cNvSpPr/>
              <p:nvPr/>
            </p:nvSpPr>
            <p:spPr bwMode="auto">
              <a:xfrm>
                <a:off x="1915503" y="2428678"/>
                <a:ext cx="98279" cy="29963"/>
              </a:xfrm>
              <a:custGeom>
                <a:avLst/>
                <a:gdLst>
                  <a:gd name="T0" fmla="*/ 83 w 83"/>
                  <a:gd name="T1" fmla="*/ 10 h 25"/>
                  <a:gd name="T2" fmla="*/ 83 w 83"/>
                  <a:gd name="T3" fmla="*/ 25 h 25"/>
                  <a:gd name="T4" fmla="*/ 42 w 83"/>
                  <a:gd name="T5" fmla="*/ 12 h 25"/>
                  <a:gd name="T6" fmla="*/ 0 w 83"/>
                  <a:gd name="T7" fmla="*/ 25 h 25"/>
                  <a:gd name="T8" fmla="*/ 0 w 83"/>
                  <a:gd name="T9" fmla="*/ 10 h 25"/>
                  <a:gd name="T10" fmla="*/ 42 w 83"/>
                  <a:gd name="T11" fmla="*/ 0 h 25"/>
                  <a:gd name="T12" fmla="*/ 83 w 83"/>
                  <a:gd name="T13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25">
                    <a:moveTo>
                      <a:pt x="83" y="10"/>
                    </a:moveTo>
                    <a:cubicBezTo>
                      <a:pt x="83" y="25"/>
                      <a:pt x="83" y="25"/>
                      <a:pt x="83" y="25"/>
                    </a:cubicBezTo>
                    <a:cubicBezTo>
                      <a:pt x="71" y="17"/>
                      <a:pt x="57" y="13"/>
                      <a:pt x="42" y="12"/>
                    </a:cubicBezTo>
                    <a:cubicBezTo>
                      <a:pt x="26" y="13"/>
                      <a:pt x="12" y="17"/>
                      <a:pt x="0" y="2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2" y="4"/>
                      <a:pt x="27" y="0"/>
                      <a:pt x="42" y="0"/>
                    </a:cubicBezTo>
                    <a:cubicBezTo>
                      <a:pt x="57" y="0"/>
                      <a:pt x="71" y="4"/>
                      <a:pt x="83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2"/>
          <p:cNvGrpSpPr/>
          <p:nvPr/>
        </p:nvGrpSpPr>
        <p:grpSpPr>
          <a:xfrm>
            <a:off x="5013762" y="2878650"/>
            <a:ext cx="2350193" cy="720222"/>
            <a:chOff x="5328086" y="3058736"/>
            <a:chExt cx="2350193" cy="720000"/>
          </a:xfrm>
        </p:grpSpPr>
        <p:sp>
          <p:nvSpPr>
            <p:cNvPr id="17" name="任意多边形 16"/>
            <p:cNvSpPr/>
            <p:nvPr/>
          </p:nvSpPr>
          <p:spPr>
            <a:xfrm>
              <a:off x="5328086" y="3058736"/>
              <a:ext cx="2350193" cy="720000"/>
            </a:xfrm>
            <a:custGeom>
              <a:avLst/>
              <a:gdLst>
                <a:gd name="connsiteX0" fmla="*/ 418844 w 2350193"/>
                <a:gd name="connsiteY0" fmla="*/ 0 h 720000"/>
                <a:gd name="connsiteX1" fmla="*/ 1988728 w 2350193"/>
                <a:gd name="connsiteY1" fmla="*/ 0 h 720000"/>
                <a:gd name="connsiteX2" fmla="*/ 2350193 w 2350193"/>
                <a:gd name="connsiteY2" fmla="*/ 360000 h 720000"/>
                <a:gd name="connsiteX3" fmla="*/ 1988728 w 2350193"/>
                <a:gd name="connsiteY3" fmla="*/ 720000 h 720000"/>
                <a:gd name="connsiteX4" fmla="*/ 0 w 2350193"/>
                <a:gd name="connsiteY4" fmla="*/ 720000 h 720000"/>
                <a:gd name="connsiteX5" fmla="*/ 15885 w 2350193"/>
                <a:gd name="connsiteY5" fmla="*/ 710349 h 720000"/>
                <a:gd name="connsiteX6" fmla="*/ 405915 w 2350193"/>
                <a:gd name="connsiteY6" fmla="*/ 128253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0193" h="720000">
                  <a:moveTo>
                    <a:pt x="418844" y="0"/>
                  </a:moveTo>
                  <a:lnTo>
                    <a:pt x="1988728" y="0"/>
                  </a:lnTo>
                  <a:cubicBezTo>
                    <a:pt x="2188359" y="0"/>
                    <a:pt x="2350193" y="161178"/>
                    <a:pt x="2350193" y="360000"/>
                  </a:cubicBezTo>
                  <a:cubicBezTo>
                    <a:pt x="2350193" y="558823"/>
                    <a:pt x="2188359" y="720000"/>
                    <a:pt x="1988728" y="720000"/>
                  </a:cubicBezTo>
                  <a:lnTo>
                    <a:pt x="0" y="720000"/>
                  </a:lnTo>
                  <a:lnTo>
                    <a:pt x="15885" y="710349"/>
                  </a:lnTo>
                  <a:cubicBezTo>
                    <a:pt x="213232" y="577024"/>
                    <a:pt x="356501" y="369733"/>
                    <a:pt x="405915" y="128253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同心圆 21"/>
            <p:cNvSpPr/>
            <p:nvPr/>
          </p:nvSpPr>
          <p:spPr>
            <a:xfrm>
              <a:off x="7016290" y="3123812"/>
              <a:ext cx="589848" cy="589848"/>
            </a:xfrm>
            <a:prstGeom prst="donut">
              <a:avLst>
                <a:gd name="adj" fmla="val 471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8" name="组合 51"/>
            <p:cNvGrpSpPr/>
            <p:nvPr/>
          </p:nvGrpSpPr>
          <p:grpSpPr>
            <a:xfrm>
              <a:off x="7194515" y="3252587"/>
              <a:ext cx="251336" cy="341819"/>
              <a:chOff x="2569894" y="4393050"/>
              <a:chExt cx="329592" cy="448247"/>
            </a:xfrm>
            <a:solidFill>
              <a:schemeClr val="bg1"/>
            </a:solidFill>
          </p:grpSpPr>
          <p:sp>
            <p:nvSpPr>
              <p:cNvPr id="55" name="Freeform 131"/>
              <p:cNvSpPr>
                <a:spLocks noEditPoints="1"/>
              </p:cNvSpPr>
              <p:nvPr/>
            </p:nvSpPr>
            <p:spPr bwMode="auto">
              <a:xfrm>
                <a:off x="2627423" y="4558446"/>
                <a:ext cx="70712" cy="69514"/>
              </a:xfrm>
              <a:custGeom>
                <a:avLst/>
                <a:gdLst>
                  <a:gd name="T0" fmla="*/ 48 w 60"/>
                  <a:gd name="T1" fmla="*/ 59 h 59"/>
                  <a:gd name="T2" fmla="*/ 12 w 60"/>
                  <a:gd name="T3" fmla="*/ 59 h 59"/>
                  <a:gd name="T4" fmla="*/ 0 w 60"/>
                  <a:gd name="T5" fmla="*/ 48 h 59"/>
                  <a:gd name="T6" fmla="*/ 0 w 60"/>
                  <a:gd name="T7" fmla="*/ 11 h 59"/>
                  <a:gd name="T8" fmla="*/ 12 w 60"/>
                  <a:gd name="T9" fmla="*/ 0 h 59"/>
                  <a:gd name="T10" fmla="*/ 48 w 60"/>
                  <a:gd name="T11" fmla="*/ 0 h 59"/>
                  <a:gd name="T12" fmla="*/ 60 w 60"/>
                  <a:gd name="T13" fmla="*/ 11 h 59"/>
                  <a:gd name="T14" fmla="*/ 60 w 60"/>
                  <a:gd name="T15" fmla="*/ 48 h 59"/>
                  <a:gd name="T16" fmla="*/ 48 w 60"/>
                  <a:gd name="T17" fmla="*/ 59 h 59"/>
                  <a:gd name="T18" fmla="*/ 12 w 60"/>
                  <a:gd name="T19" fmla="*/ 10 h 59"/>
                  <a:gd name="T20" fmla="*/ 10 w 60"/>
                  <a:gd name="T21" fmla="*/ 11 h 59"/>
                  <a:gd name="T22" fmla="*/ 10 w 60"/>
                  <a:gd name="T23" fmla="*/ 48 h 59"/>
                  <a:gd name="T24" fmla="*/ 12 w 60"/>
                  <a:gd name="T25" fmla="*/ 49 h 59"/>
                  <a:gd name="T26" fmla="*/ 48 w 60"/>
                  <a:gd name="T27" fmla="*/ 49 h 59"/>
                  <a:gd name="T28" fmla="*/ 50 w 60"/>
                  <a:gd name="T29" fmla="*/ 48 h 59"/>
                  <a:gd name="T30" fmla="*/ 50 w 60"/>
                  <a:gd name="T31" fmla="*/ 11 h 59"/>
                  <a:gd name="T32" fmla="*/ 48 w 60"/>
                  <a:gd name="T33" fmla="*/ 10 h 59"/>
                  <a:gd name="T34" fmla="*/ 12 w 60"/>
                  <a:gd name="T35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48" y="59"/>
                    </a:moveTo>
                    <a:cubicBezTo>
                      <a:pt x="12" y="59"/>
                      <a:pt x="12" y="59"/>
                      <a:pt x="12" y="59"/>
                    </a:cubicBezTo>
                    <a:cubicBezTo>
                      <a:pt x="5" y="59"/>
                      <a:pt x="0" y="54"/>
                      <a:pt x="0" y="4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0"/>
                      <a:pt x="60" y="5"/>
                      <a:pt x="60" y="11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60" y="54"/>
                      <a:pt x="54" y="59"/>
                      <a:pt x="48" y="59"/>
                    </a:cubicBezTo>
                    <a:close/>
                    <a:moveTo>
                      <a:pt x="12" y="10"/>
                    </a:moveTo>
                    <a:cubicBezTo>
                      <a:pt x="11" y="10"/>
                      <a:pt x="10" y="10"/>
                      <a:pt x="10" y="11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9"/>
                      <a:pt x="11" y="49"/>
                      <a:pt x="12" y="49"/>
                    </a:cubicBezTo>
                    <a:cubicBezTo>
                      <a:pt x="48" y="49"/>
                      <a:pt x="48" y="49"/>
                      <a:pt x="48" y="49"/>
                    </a:cubicBezTo>
                    <a:cubicBezTo>
                      <a:pt x="49" y="49"/>
                      <a:pt x="50" y="49"/>
                      <a:pt x="50" y="48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0"/>
                      <a:pt x="49" y="10"/>
                      <a:pt x="48" y="10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7" name="Freeform 133"/>
              <p:cNvSpPr>
                <a:spLocks noEditPoints="1"/>
              </p:cNvSpPr>
              <p:nvPr/>
            </p:nvSpPr>
            <p:spPr bwMode="auto">
              <a:xfrm>
                <a:off x="2627423" y="4639945"/>
                <a:ext cx="70712" cy="70713"/>
              </a:xfrm>
              <a:custGeom>
                <a:avLst/>
                <a:gdLst>
                  <a:gd name="T0" fmla="*/ 48 w 60"/>
                  <a:gd name="T1" fmla="*/ 60 h 60"/>
                  <a:gd name="T2" fmla="*/ 12 w 60"/>
                  <a:gd name="T3" fmla="*/ 60 h 60"/>
                  <a:gd name="T4" fmla="*/ 0 w 60"/>
                  <a:gd name="T5" fmla="*/ 48 h 60"/>
                  <a:gd name="T6" fmla="*/ 0 w 60"/>
                  <a:gd name="T7" fmla="*/ 12 h 60"/>
                  <a:gd name="T8" fmla="*/ 12 w 60"/>
                  <a:gd name="T9" fmla="*/ 0 h 60"/>
                  <a:gd name="T10" fmla="*/ 48 w 60"/>
                  <a:gd name="T11" fmla="*/ 0 h 60"/>
                  <a:gd name="T12" fmla="*/ 60 w 60"/>
                  <a:gd name="T13" fmla="*/ 12 h 60"/>
                  <a:gd name="T14" fmla="*/ 60 w 60"/>
                  <a:gd name="T15" fmla="*/ 48 h 60"/>
                  <a:gd name="T16" fmla="*/ 48 w 60"/>
                  <a:gd name="T17" fmla="*/ 60 h 60"/>
                  <a:gd name="T18" fmla="*/ 12 w 60"/>
                  <a:gd name="T19" fmla="*/ 10 h 60"/>
                  <a:gd name="T20" fmla="*/ 10 w 60"/>
                  <a:gd name="T21" fmla="*/ 12 h 60"/>
                  <a:gd name="T22" fmla="*/ 10 w 60"/>
                  <a:gd name="T23" fmla="*/ 48 h 60"/>
                  <a:gd name="T24" fmla="*/ 12 w 60"/>
                  <a:gd name="T25" fmla="*/ 50 h 60"/>
                  <a:gd name="T26" fmla="*/ 48 w 60"/>
                  <a:gd name="T27" fmla="*/ 50 h 60"/>
                  <a:gd name="T28" fmla="*/ 50 w 60"/>
                  <a:gd name="T29" fmla="*/ 48 h 60"/>
                  <a:gd name="T30" fmla="*/ 50 w 60"/>
                  <a:gd name="T31" fmla="*/ 12 h 60"/>
                  <a:gd name="T32" fmla="*/ 48 w 60"/>
                  <a:gd name="T33" fmla="*/ 10 h 60"/>
                  <a:gd name="T34" fmla="*/ 12 w 60"/>
                  <a:gd name="T3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60">
                    <a:moveTo>
                      <a:pt x="48" y="60"/>
                    </a:moveTo>
                    <a:cubicBezTo>
                      <a:pt x="12" y="60"/>
                      <a:pt x="12" y="60"/>
                      <a:pt x="12" y="60"/>
                    </a:cubicBezTo>
                    <a:cubicBezTo>
                      <a:pt x="5" y="60"/>
                      <a:pt x="0" y="55"/>
                      <a:pt x="0" y="4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0"/>
                      <a:pt x="60" y="5"/>
                      <a:pt x="60" y="12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60" y="55"/>
                      <a:pt x="54" y="60"/>
                      <a:pt x="48" y="60"/>
                    </a:cubicBezTo>
                    <a:close/>
                    <a:moveTo>
                      <a:pt x="12" y="10"/>
                    </a:moveTo>
                    <a:cubicBezTo>
                      <a:pt x="11" y="10"/>
                      <a:pt x="10" y="11"/>
                      <a:pt x="10" y="12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9"/>
                      <a:pt x="11" y="50"/>
                      <a:pt x="12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9" y="50"/>
                      <a:pt x="50" y="49"/>
                      <a:pt x="50" y="48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1"/>
                      <a:pt x="49" y="10"/>
                      <a:pt x="48" y="10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Freeform 135"/>
              <p:cNvSpPr>
                <a:spLocks noEditPoints="1"/>
              </p:cNvSpPr>
              <p:nvPr/>
            </p:nvSpPr>
            <p:spPr bwMode="auto">
              <a:xfrm>
                <a:off x="2627423" y="4722643"/>
                <a:ext cx="70712" cy="69514"/>
              </a:xfrm>
              <a:custGeom>
                <a:avLst/>
                <a:gdLst>
                  <a:gd name="T0" fmla="*/ 48 w 60"/>
                  <a:gd name="T1" fmla="*/ 59 h 59"/>
                  <a:gd name="T2" fmla="*/ 12 w 60"/>
                  <a:gd name="T3" fmla="*/ 59 h 59"/>
                  <a:gd name="T4" fmla="*/ 0 w 60"/>
                  <a:gd name="T5" fmla="*/ 48 h 59"/>
                  <a:gd name="T6" fmla="*/ 0 w 60"/>
                  <a:gd name="T7" fmla="*/ 11 h 59"/>
                  <a:gd name="T8" fmla="*/ 12 w 60"/>
                  <a:gd name="T9" fmla="*/ 0 h 59"/>
                  <a:gd name="T10" fmla="*/ 48 w 60"/>
                  <a:gd name="T11" fmla="*/ 0 h 59"/>
                  <a:gd name="T12" fmla="*/ 60 w 60"/>
                  <a:gd name="T13" fmla="*/ 11 h 59"/>
                  <a:gd name="T14" fmla="*/ 60 w 60"/>
                  <a:gd name="T15" fmla="*/ 48 h 59"/>
                  <a:gd name="T16" fmla="*/ 48 w 60"/>
                  <a:gd name="T17" fmla="*/ 59 h 59"/>
                  <a:gd name="T18" fmla="*/ 12 w 60"/>
                  <a:gd name="T19" fmla="*/ 10 h 59"/>
                  <a:gd name="T20" fmla="*/ 10 w 60"/>
                  <a:gd name="T21" fmla="*/ 11 h 59"/>
                  <a:gd name="T22" fmla="*/ 10 w 60"/>
                  <a:gd name="T23" fmla="*/ 48 h 59"/>
                  <a:gd name="T24" fmla="*/ 12 w 60"/>
                  <a:gd name="T25" fmla="*/ 49 h 59"/>
                  <a:gd name="T26" fmla="*/ 48 w 60"/>
                  <a:gd name="T27" fmla="*/ 49 h 59"/>
                  <a:gd name="T28" fmla="*/ 50 w 60"/>
                  <a:gd name="T29" fmla="*/ 48 h 59"/>
                  <a:gd name="T30" fmla="*/ 50 w 60"/>
                  <a:gd name="T31" fmla="*/ 11 h 59"/>
                  <a:gd name="T32" fmla="*/ 48 w 60"/>
                  <a:gd name="T33" fmla="*/ 10 h 59"/>
                  <a:gd name="T34" fmla="*/ 12 w 60"/>
                  <a:gd name="T35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48" y="59"/>
                    </a:moveTo>
                    <a:cubicBezTo>
                      <a:pt x="12" y="59"/>
                      <a:pt x="12" y="59"/>
                      <a:pt x="12" y="59"/>
                    </a:cubicBezTo>
                    <a:cubicBezTo>
                      <a:pt x="5" y="59"/>
                      <a:pt x="0" y="54"/>
                      <a:pt x="0" y="4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0"/>
                      <a:pt x="60" y="5"/>
                      <a:pt x="60" y="11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60" y="54"/>
                      <a:pt x="54" y="59"/>
                      <a:pt x="48" y="59"/>
                    </a:cubicBezTo>
                    <a:close/>
                    <a:moveTo>
                      <a:pt x="12" y="10"/>
                    </a:moveTo>
                    <a:cubicBezTo>
                      <a:pt x="11" y="10"/>
                      <a:pt x="10" y="10"/>
                      <a:pt x="10" y="11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9"/>
                      <a:pt x="11" y="49"/>
                      <a:pt x="12" y="49"/>
                    </a:cubicBezTo>
                    <a:cubicBezTo>
                      <a:pt x="48" y="49"/>
                      <a:pt x="48" y="49"/>
                      <a:pt x="48" y="49"/>
                    </a:cubicBezTo>
                    <a:cubicBezTo>
                      <a:pt x="49" y="49"/>
                      <a:pt x="50" y="49"/>
                      <a:pt x="50" y="48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0"/>
                      <a:pt x="49" y="10"/>
                      <a:pt x="48" y="10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Freeform 136"/>
              <p:cNvSpPr/>
              <p:nvPr/>
            </p:nvSpPr>
            <p:spPr bwMode="auto">
              <a:xfrm>
                <a:off x="2638209" y="4553652"/>
                <a:ext cx="91087" cy="55132"/>
              </a:xfrm>
              <a:custGeom>
                <a:avLst/>
                <a:gdLst>
                  <a:gd name="T0" fmla="*/ 4 w 77"/>
                  <a:gd name="T1" fmla="*/ 31 h 47"/>
                  <a:gd name="T2" fmla="*/ 17 w 77"/>
                  <a:gd name="T3" fmla="*/ 45 h 47"/>
                  <a:gd name="T4" fmla="*/ 24 w 77"/>
                  <a:gd name="T5" fmla="*/ 45 h 47"/>
                  <a:gd name="T6" fmla="*/ 72 w 77"/>
                  <a:gd name="T7" fmla="*/ 6 h 47"/>
                  <a:gd name="T8" fmla="*/ 62 w 77"/>
                  <a:gd name="T9" fmla="*/ 5 h 47"/>
                  <a:gd name="T10" fmla="*/ 23 w 77"/>
                  <a:gd name="T11" fmla="*/ 30 h 47"/>
                  <a:gd name="T12" fmla="*/ 14 w 77"/>
                  <a:gd name="T13" fmla="*/ 23 h 47"/>
                  <a:gd name="T14" fmla="*/ 4 w 77"/>
                  <a:gd name="T15" fmla="*/ 3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47">
                    <a:moveTo>
                      <a:pt x="4" y="31"/>
                    </a:moveTo>
                    <a:cubicBezTo>
                      <a:pt x="5" y="33"/>
                      <a:pt x="15" y="44"/>
                      <a:pt x="17" y="45"/>
                    </a:cubicBezTo>
                    <a:cubicBezTo>
                      <a:pt x="19" y="47"/>
                      <a:pt x="20" y="47"/>
                      <a:pt x="24" y="45"/>
                    </a:cubicBezTo>
                    <a:cubicBezTo>
                      <a:pt x="27" y="42"/>
                      <a:pt x="68" y="9"/>
                      <a:pt x="72" y="6"/>
                    </a:cubicBezTo>
                    <a:cubicBezTo>
                      <a:pt x="77" y="3"/>
                      <a:pt x="73" y="0"/>
                      <a:pt x="62" y="5"/>
                    </a:cubicBezTo>
                    <a:cubicBezTo>
                      <a:pt x="50" y="11"/>
                      <a:pt x="23" y="30"/>
                      <a:pt x="23" y="30"/>
                    </a:cubicBezTo>
                    <a:cubicBezTo>
                      <a:pt x="23" y="30"/>
                      <a:pt x="16" y="25"/>
                      <a:pt x="14" y="23"/>
                    </a:cubicBezTo>
                    <a:cubicBezTo>
                      <a:pt x="8" y="18"/>
                      <a:pt x="0" y="27"/>
                      <a:pt x="4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Freeform 137"/>
              <p:cNvSpPr/>
              <p:nvPr/>
            </p:nvSpPr>
            <p:spPr bwMode="auto">
              <a:xfrm>
                <a:off x="2638209" y="4636350"/>
                <a:ext cx="91087" cy="55132"/>
              </a:xfrm>
              <a:custGeom>
                <a:avLst/>
                <a:gdLst>
                  <a:gd name="T0" fmla="*/ 4 w 77"/>
                  <a:gd name="T1" fmla="*/ 31 h 47"/>
                  <a:gd name="T2" fmla="*/ 17 w 77"/>
                  <a:gd name="T3" fmla="*/ 45 h 47"/>
                  <a:gd name="T4" fmla="*/ 24 w 77"/>
                  <a:gd name="T5" fmla="*/ 44 h 47"/>
                  <a:gd name="T6" fmla="*/ 72 w 77"/>
                  <a:gd name="T7" fmla="*/ 6 h 47"/>
                  <a:gd name="T8" fmla="*/ 62 w 77"/>
                  <a:gd name="T9" fmla="*/ 5 h 47"/>
                  <a:gd name="T10" fmla="*/ 23 w 77"/>
                  <a:gd name="T11" fmla="*/ 29 h 47"/>
                  <a:gd name="T12" fmla="*/ 14 w 77"/>
                  <a:gd name="T13" fmla="*/ 23 h 47"/>
                  <a:gd name="T14" fmla="*/ 4 w 77"/>
                  <a:gd name="T15" fmla="*/ 3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47">
                    <a:moveTo>
                      <a:pt x="4" y="31"/>
                    </a:moveTo>
                    <a:cubicBezTo>
                      <a:pt x="5" y="32"/>
                      <a:pt x="15" y="43"/>
                      <a:pt x="17" y="45"/>
                    </a:cubicBezTo>
                    <a:cubicBezTo>
                      <a:pt x="19" y="47"/>
                      <a:pt x="20" y="47"/>
                      <a:pt x="24" y="44"/>
                    </a:cubicBezTo>
                    <a:cubicBezTo>
                      <a:pt x="27" y="42"/>
                      <a:pt x="68" y="9"/>
                      <a:pt x="72" y="6"/>
                    </a:cubicBezTo>
                    <a:cubicBezTo>
                      <a:pt x="77" y="2"/>
                      <a:pt x="73" y="0"/>
                      <a:pt x="62" y="5"/>
                    </a:cubicBezTo>
                    <a:cubicBezTo>
                      <a:pt x="50" y="10"/>
                      <a:pt x="23" y="29"/>
                      <a:pt x="23" y="29"/>
                    </a:cubicBezTo>
                    <a:cubicBezTo>
                      <a:pt x="23" y="29"/>
                      <a:pt x="16" y="24"/>
                      <a:pt x="14" y="23"/>
                    </a:cubicBezTo>
                    <a:cubicBezTo>
                      <a:pt x="8" y="18"/>
                      <a:pt x="0" y="26"/>
                      <a:pt x="4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Freeform 138"/>
              <p:cNvSpPr/>
              <p:nvPr/>
            </p:nvSpPr>
            <p:spPr bwMode="auto">
              <a:xfrm>
                <a:off x="2638209" y="4717849"/>
                <a:ext cx="91087" cy="55132"/>
              </a:xfrm>
              <a:custGeom>
                <a:avLst/>
                <a:gdLst>
                  <a:gd name="T0" fmla="*/ 4 w 77"/>
                  <a:gd name="T1" fmla="*/ 31 h 47"/>
                  <a:gd name="T2" fmla="*/ 17 w 77"/>
                  <a:gd name="T3" fmla="*/ 45 h 47"/>
                  <a:gd name="T4" fmla="*/ 24 w 77"/>
                  <a:gd name="T5" fmla="*/ 45 h 47"/>
                  <a:gd name="T6" fmla="*/ 72 w 77"/>
                  <a:gd name="T7" fmla="*/ 6 h 47"/>
                  <a:gd name="T8" fmla="*/ 62 w 77"/>
                  <a:gd name="T9" fmla="*/ 5 h 47"/>
                  <a:gd name="T10" fmla="*/ 23 w 77"/>
                  <a:gd name="T11" fmla="*/ 30 h 47"/>
                  <a:gd name="T12" fmla="*/ 14 w 77"/>
                  <a:gd name="T13" fmla="*/ 23 h 47"/>
                  <a:gd name="T14" fmla="*/ 4 w 77"/>
                  <a:gd name="T15" fmla="*/ 3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47">
                    <a:moveTo>
                      <a:pt x="4" y="31"/>
                    </a:moveTo>
                    <a:cubicBezTo>
                      <a:pt x="5" y="33"/>
                      <a:pt x="15" y="44"/>
                      <a:pt x="17" y="45"/>
                    </a:cubicBezTo>
                    <a:cubicBezTo>
                      <a:pt x="19" y="47"/>
                      <a:pt x="20" y="47"/>
                      <a:pt x="24" y="45"/>
                    </a:cubicBezTo>
                    <a:cubicBezTo>
                      <a:pt x="27" y="42"/>
                      <a:pt x="68" y="9"/>
                      <a:pt x="72" y="6"/>
                    </a:cubicBezTo>
                    <a:cubicBezTo>
                      <a:pt x="77" y="3"/>
                      <a:pt x="73" y="0"/>
                      <a:pt x="62" y="5"/>
                    </a:cubicBezTo>
                    <a:cubicBezTo>
                      <a:pt x="50" y="11"/>
                      <a:pt x="23" y="30"/>
                      <a:pt x="23" y="30"/>
                    </a:cubicBezTo>
                    <a:cubicBezTo>
                      <a:pt x="23" y="30"/>
                      <a:pt x="16" y="25"/>
                      <a:pt x="14" y="23"/>
                    </a:cubicBezTo>
                    <a:cubicBezTo>
                      <a:pt x="8" y="18"/>
                      <a:pt x="0" y="26"/>
                      <a:pt x="4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Rectangle 139"/>
              <p:cNvSpPr>
                <a:spLocks noChangeArrowheads="1"/>
              </p:cNvSpPr>
              <p:nvPr/>
            </p:nvSpPr>
            <p:spPr bwMode="auto">
              <a:xfrm>
                <a:off x="2738885" y="4660320"/>
                <a:ext cx="93484" cy="2996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4" name="Rectangle 140"/>
              <p:cNvSpPr>
                <a:spLocks noChangeArrowheads="1"/>
              </p:cNvSpPr>
              <p:nvPr/>
            </p:nvSpPr>
            <p:spPr bwMode="auto">
              <a:xfrm>
                <a:off x="2738885" y="4741820"/>
                <a:ext cx="93484" cy="3116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5" name="Freeform 141"/>
              <p:cNvSpPr/>
              <p:nvPr/>
            </p:nvSpPr>
            <p:spPr bwMode="auto">
              <a:xfrm>
                <a:off x="2631018" y="4442190"/>
                <a:ext cx="206145" cy="80301"/>
              </a:xfrm>
              <a:custGeom>
                <a:avLst/>
                <a:gdLst>
                  <a:gd name="T0" fmla="*/ 163 w 175"/>
                  <a:gd name="T1" fmla="*/ 0 h 68"/>
                  <a:gd name="T2" fmla="*/ 118 w 175"/>
                  <a:gd name="T3" fmla="*/ 0 h 68"/>
                  <a:gd name="T4" fmla="*/ 87 w 175"/>
                  <a:gd name="T5" fmla="*/ 30 h 68"/>
                  <a:gd name="T6" fmla="*/ 57 w 175"/>
                  <a:gd name="T7" fmla="*/ 0 h 68"/>
                  <a:gd name="T8" fmla="*/ 11 w 175"/>
                  <a:gd name="T9" fmla="*/ 0 h 68"/>
                  <a:gd name="T10" fmla="*/ 0 w 175"/>
                  <a:gd name="T11" fmla="*/ 12 h 68"/>
                  <a:gd name="T12" fmla="*/ 0 w 175"/>
                  <a:gd name="T13" fmla="*/ 57 h 68"/>
                  <a:gd name="T14" fmla="*/ 11 w 175"/>
                  <a:gd name="T15" fmla="*/ 68 h 68"/>
                  <a:gd name="T16" fmla="*/ 163 w 175"/>
                  <a:gd name="T17" fmla="*/ 68 h 68"/>
                  <a:gd name="T18" fmla="*/ 175 w 175"/>
                  <a:gd name="T19" fmla="*/ 57 h 68"/>
                  <a:gd name="T20" fmla="*/ 175 w 175"/>
                  <a:gd name="T21" fmla="*/ 12 h 68"/>
                  <a:gd name="T22" fmla="*/ 163 w 175"/>
                  <a:gd name="T2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5" h="68">
                    <a:moveTo>
                      <a:pt x="163" y="0"/>
                    </a:move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17"/>
                      <a:pt x="104" y="30"/>
                      <a:pt x="87" y="30"/>
                    </a:cubicBezTo>
                    <a:cubicBezTo>
                      <a:pt x="71" y="30"/>
                      <a:pt x="57" y="17"/>
                      <a:pt x="57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63"/>
                      <a:pt x="5" y="68"/>
                      <a:pt x="11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70" y="68"/>
                      <a:pt x="175" y="63"/>
                      <a:pt x="175" y="57"/>
                    </a:cubicBezTo>
                    <a:cubicBezTo>
                      <a:pt x="175" y="12"/>
                      <a:pt x="175" y="12"/>
                      <a:pt x="175" y="12"/>
                    </a:cubicBezTo>
                    <a:cubicBezTo>
                      <a:pt x="175" y="5"/>
                      <a:pt x="170" y="0"/>
                      <a:pt x="1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6" name="Freeform 142"/>
              <p:cNvSpPr/>
              <p:nvPr/>
            </p:nvSpPr>
            <p:spPr bwMode="auto">
              <a:xfrm>
                <a:off x="2569894" y="4466160"/>
                <a:ext cx="329592" cy="375137"/>
              </a:xfrm>
              <a:custGeom>
                <a:avLst/>
                <a:gdLst>
                  <a:gd name="T0" fmla="*/ 245 w 279"/>
                  <a:gd name="T1" fmla="*/ 0 h 318"/>
                  <a:gd name="T2" fmla="*/ 242 w 279"/>
                  <a:gd name="T3" fmla="*/ 0 h 318"/>
                  <a:gd name="T4" fmla="*/ 242 w 279"/>
                  <a:gd name="T5" fmla="*/ 22 h 318"/>
                  <a:gd name="T6" fmla="*/ 245 w 279"/>
                  <a:gd name="T7" fmla="*/ 22 h 318"/>
                  <a:gd name="T8" fmla="*/ 257 w 279"/>
                  <a:gd name="T9" fmla="*/ 34 h 318"/>
                  <a:gd name="T10" fmla="*/ 257 w 279"/>
                  <a:gd name="T11" fmla="*/ 284 h 318"/>
                  <a:gd name="T12" fmla="*/ 245 w 279"/>
                  <a:gd name="T13" fmla="*/ 296 h 318"/>
                  <a:gd name="T14" fmla="*/ 34 w 279"/>
                  <a:gd name="T15" fmla="*/ 296 h 318"/>
                  <a:gd name="T16" fmla="*/ 22 w 279"/>
                  <a:gd name="T17" fmla="*/ 284 h 318"/>
                  <a:gd name="T18" fmla="*/ 22 w 279"/>
                  <a:gd name="T19" fmla="*/ 34 h 318"/>
                  <a:gd name="T20" fmla="*/ 34 w 279"/>
                  <a:gd name="T21" fmla="*/ 22 h 318"/>
                  <a:gd name="T22" fmla="*/ 37 w 279"/>
                  <a:gd name="T23" fmla="*/ 22 h 318"/>
                  <a:gd name="T24" fmla="*/ 37 w 279"/>
                  <a:gd name="T25" fmla="*/ 0 h 318"/>
                  <a:gd name="T26" fmla="*/ 34 w 279"/>
                  <a:gd name="T27" fmla="*/ 0 h 318"/>
                  <a:gd name="T28" fmla="*/ 0 w 279"/>
                  <a:gd name="T29" fmla="*/ 34 h 318"/>
                  <a:gd name="T30" fmla="*/ 0 w 279"/>
                  <a:gd name="T31" fmla="*/ 284 h 318"/>
                  <a:gd name="T32" fmla="*/ 34 w 279"/>
                  <a:gd name="T33" fmla="*/ 318 h 318"/>
                  <a:gd name="T34" fmla="*/ 245 w 279"/>
                  <a:gd name="T35" fmla="*/ 318 h 318"/>
                  <a:gd name="T36" fmla="*/ 279 w 279"/>
                  <a:gd name="T37" fmla="*/ 284 h 318"/>
                  <a:gd name="T38" fmla="*/ 279 w 279"/>
                  <a:gd name="T39" fmla="*/ 34 h 318"/>
                  <a:gd name="T40" fmla="*/ 245 w 279"/>
                  <a:gd name="T41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9" h="318">
                    <a:moveTo>
                      <a:pt x="245" y="0"/>
                    </a:moveTo>
                    <a:cubicBezTo>
                      <a:pt x="242" y="0"/>
                      <a:pt x="242" y="0"/>
                      <a:pt x="242" y="0"/>
                    </a:cubicBezTo>
                    <a:cubicBezTo>
                      <a:pt x="242" y="22"/>
                      <a:pt x="242" y="22"/>
                      <a:pt x="242" y="22"/>
                    </a:cubicBezTo>
                    <a:cubicBezTo>
                      <a:pt x="245" y="22"/>
                      <a:pt x="245" y="22"/>
                      <a:pt x="245" y="22"/>
                    </a:cubicBezTo>
                    <a:cubicBezTo>
                      <a:pt x="251" y="22"/>
                      <a:pt x="257" y="28"/>
                      <a:pt x="257" y="34"/>
                    </a:cubicBezTo>
                    <a:cubicBezTo>
                      <a:pt x="257" y="284"/>
                      <a:pt x="257" y="284"/>
                      <a:pt x="257" y="284"/>
                    </a:cubicBezTo>
                    <a:cubicBezTo>
                      <a:pt x="257" y="291"/>
                      <a:pt x="251" y="296"/>
                      <a:pt x="245" y="296"/>
                    </a:cubicBezTo>
                    <a:cubicBezTo>
                      <a:pt x="34" y="296"/>
                      <a:pt x="34" y="296"/>
                      <a:pt x="34" y="296"/>
                    </a:cubicBezTo>
                    <a:cubicBezTo>
                      <a:pt x="27" y="296"/>
                      <a:pt x="22" y="291"/>
                      <a:pt x="22" y="28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28"/>
                      <a:pt x="27" y="22"/>
                      <a:pt x="34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284"/>
                      <a:pt x="0" y="284"/>
                      <a:pt x="0" y="284"/>
                    </a:cubicBezTo>
                    <a:cubicBezTo>
                      <a:pt x="0" y="303"/>
                      <a:pt x="15" y="318"/>
                      <a:pt x="34" y="318"/>
                    </a:cubicBezTo>
                    <a:cubicBezTo>
                      <a:pt x="245" y="318"/>
                      <a:pt x="245" y="318"/>
                      <a:pt x="245" y="318"/>
                    </a:cubicBezTo>
                    <a:cubicBezTo>
                      <a:pt x="264" y="318"/>
                      <a:pt x="279" y="303"/>
                      <a:pt x="279" y="284"/>
                    </a:cubicBezTo>
                    <a:cubicBezTo>
                      <a:pt x="279" y="34"/>
                      <a:pt x="279" y="34"/>
                      <a:pt x="279" y="34"/>
                    </a:cubicBezTo>
                    <a:cubicBezTo>
                      <a:pt x="279" y="15"/>
                      <a:pt x="264" y="0"/>
                      <a:pt x="24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7" name="Freeform 143"/>
              <p:cNvSpPr>
                <a:spLocks noEditPoints="1"/>
              </p:cNvSpPr>
              <p:nvPr/>
            </p:nvSpPr>
            <p:spPr bwMode="auto">
              <a:xfrm>
                <a:off x="2683753" y="4393050"/>
                <a:ext cx="99477" cy="99477"/>
              </a:xfrm>
              <a:custGeom>
                <a:avLst/>
                <a:gdLst>
                  <a:gd name="T0" fmla="*/ 42 w 84"/>
                  <a:gd name="T1" fmla="*/ 84 h 84"/>
                  <a:gd name="T2" fmla="*/ 0 w 84"/>
                  <a:gd name="T3" fmla="*/ 42 h 84"/>
                  <a:gd name="T4" fmla="*/ 42 w 84"/>
                  <a:gd name="T5" fmla="*/ 0 h 84"/>
                  <a:gd name="T6" fmla="*/ 84 w 84"/>
                  <a:gd name="T7" fmla="*/ 42 h 84"/>
                  <a:gd name="T8" fmla="*/ 42 w 84"/>
                  <a:gd name="T9" fmla="*/ 84 h 84"/>
                  <a:gd name="T10" fmla="*/ 42 w 84"/>
                  <a:gd name="T11" fmla="*/ 23 h 84"/>
                  <a:gd name="T12" fmla="*/ 24 w 84"/>
                  <a:gd name="T13" fmla="*/ 42 h 84"/>
                  <a:gd name="T14" fmla="*/ 42 w 84"/>
                  <a:gd name="T15" fmla="*/ 61 h 84"/>
                  <a:gd name="T16" fmla="*/ 61 w 84"/>
                  <a:gd name="T17" fmla="*/ 42 h 84"/>
                  <a:gd name="T18" fmla="*/ 42 w 84"/>
                  <a:gd name="T19" fmla="*/ 2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84">
                    <a:moveTo>
                      <a:pt x="42" y="84"/>
                    </a:moveTo>
                    <a:cubicBezTo>
                      <a:pt x="19" y="84"/>
                      <a:pt x="0" y="65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66" y="0"/>
                      <a:pt x="84" y="19"/>
                      <a:pt x="84" y="42"/>
                    </a:cubicBezTo>
                    <a:cubicBezTo>
                      <a:pt x="84" y="65"/>
                      <a:pt x="66" y="84"/>
                      <a:pt x="42" y="84"/>
                    </a:cubicBezTo>
                    <a:close/>
                    <a:moveTo>
                      <a:pt x="42" y="23"/>
                    </a:moveTo>
                    <a:cubicBezTo>
                      <a:pt x="32" y="23"/>
                      <a:pt x="24" y="32"/>
                      <a:pt x="24" y="42"/>
                    </a:cubicBezTo>
                    <a:cubicBezTo>
                      <a:pt x="24" y="52"/>
                      <a:pt x="32" y="61"/>
                      <a:pt x="42" y="61"/>
                    </a:cubicBezTo>
                    <a:cubicBezTo>
                      <a:pt x="53" y="61"/>
                      <a:pt x="61" y="52"/>
                      <a:pt x="61" y="42"/>
                    </a:cubicBezTo>
                    <a:cubicBezTo>
                      <a:pt x="61" y="32"/>
                      <a:pt x="53" y="23"/>
                      <a:pt x="42" y="2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8" name="Rectangle 144"/>
              <p:cNvSpPr>
                <a:spLocks noChangeArrowheads="1"/>
              </p:cNvSpPr>
              <p:nvPr/>
            </p:nvSpPr>
            <p:spPr bwMode="auto">
              <a:xfrm>
                <a:off x="2738885" y="4577622"/>
                <a:ext cx="69514" cy="3116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组合 3"/>
          <p:cNvGrpSpPr/>
          <p:nvPr/>
        </p:nvGrpSpPr>
        <p:grpSpPr>
          <a:xfrm>
            <a:off x="1594289" y="2046137"/>
            <a:ext cx="2350193" cy="720222"/>
            <a:chOff x="1908613" y="2226480"/>
            <a:chExt cx="2350193" cy="720000"/>
          </a:xfrm>
        </p:grpSpPr>
        <p:sp>
          <p:nvSpPr>
            <p:cNvPr id="21" name="任意多边形 20"/>
            <p:cNvSpPr/>
            <p:nvPr/>
          </p:nvSpPr>
          <p:spPr>
            <a:xfrm rot="10800000">
              <a:off x="1908613" y="2226480"/>
              <a:ext cx="2350193" cy="720000"/>
            </a:xfrm>
            <a:custGeom>
              <a:avLst/>
              <a:gdLst>
                <a:gd name="connsiteX0" fmla="*/ 418844 w 2350193"/>
                <a:gd name="connsiteY0" fmla="*/ 0 h 720000"/>
                <a:gd name="connsiteX1" fmla="*/ 1988728 w 2350193"/>
                <a:gd name="connsiteY1" fmla="*/ 0 h 720000"/>
                <a:gd name="connsiteX2" fmla="*/ 2350193 w 2350193"/>
                <a:gd name="connsiteY2" fmla="*/ 360000 h 720000"/>
                <a:gd name="connsiteX3" fmla="*/ 1988728 w 2350193"/>
                <a:gd name="connsiteY3" fmla="*/ 720000 h 720000"/>
                <a:gd name="connsiteX4" fmla="*/ 0 w 2350193"/>
                <a:gd name="connsiteY4" fmla="*/ 720000 h 720000"/>
                <a:gd name="connsiteX5" fmla="*/ 15885 w 2350193"/>
                <a:gd name="connsiteY5" fmla="*/ 710349 h 720000"/>
                <a:gd name="connsiteX6" fmla="*/ 405915 w 2350193"/>
                <a:gd name="connsiteY6" fmla="*/ 128253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0193" h="720000">
                  <a:moveTo>
                    <a:pt x="418844" y="0"/>
                  </a:moveTo>
                  <a:lnTo>
                    <a:pt x="1988728" y="0"/>
                  </a:lnTo>
                  <a:cubicBezTo>
                    <a:pt x="2188359" y="0"/>
                    <a:pt x="2350193" y="161178"/>
                    <a:pt x="2350193" y="360000"/>
                  </a:cubicBezTo>
                  <a:cubicBezTo>
                    <a:pt x="2350193" y="558823"/>
                    <a:pt x="2188359" y="720000"/>
                    <a:pt x="1988728" y="720000"/>
                  </a:cubicBezTo>
                  <a:lnTo>
                    <a:pt x="0" y="720000"/>
                  </a:lnTo>
                  <a:lnTo>
                    <a:pt x="15885" y="710349"/>
                  </a:lnTo>
                  <a:cubicBezTo>
                    <a:pt x="213232" y="577024"/>
                    <a:pt x="356501" y="369733"/>
                    <a:pt x="405915" y="12825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同心圆 22"/>
            <p:cNvSpPr/>
            <p:nvPr/>
          </p:nvSpPr>
          <p:spPr>
            <a:xfrm>
              <a:off x="1980754" y="2291556"/>
              <a:ext cx="589848" cy="589848"/>
            </a:xfrm>
            <a:prstGeom prst="donut">
              <a:avLst>
                <a:gd name="adj" fmla="val 471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10" name="组合 68"/>
            <p:cNvGrpSpPr/>
            <p:nvPr/>
          </p:nvGrpSpPr>
          <p:grpSpPr>
            <a:xfrm>
              <a:off x="2151192" y="2397725"/>
              <a:ext cx="252886" cy="369602"/>
              <a:chOff x="2579482" y="1415929"/>
              <a:chExt cx="311615" cy="455437"/>
            </a:xfrm>
            <a:solidFill>
              <a:schemeClr val="bg1"/>
            </a:solidFill>
          </p:grpSpPr>
          <p:sp>
            <p:nvSpPr>
              <p:cNvPr id="71" name="Freeform 252"/>
              <p:cNvSpPr>
                <a:spLocks noEditPoints="1"/>
              </p:cNvSpPr>
              <p:nvPr/>
            </p:nvSpPr>
            <p:spPr bwMode="auto">
              <a:xfrm>
                <a:off x="2579482" y="1415929"/>
                <a:ext cx="311615" cy="320004"/>
              </a:xfrm>
              <a:custGeom>
                <a:avLst/>
                <a:gdLst>
                  <a:gd name="T0" fmla="*/ 109 w 264"/>
                  <a:gd name="T1" fmla="*/ 259 h 271"/>
                  <a:gd name="T2" fmla="*/ 92 w 264"/>
                  <a:gd name="T3" fmla="*/ 242 h 271"/>
                  <a:gd name="T4" fmla="*/ 75 w 264"/>
                  <a:gd name="T5" fmla="*/ 248 h 271"/>
                  <a:gd name="T6" fmla="*/ 41 w 264"/>
                  <a:gd name="T7" fmla="*/ 222 h 271"/>
                  <a:gd name="T8" fmla="*/ 36 w 264"/>
                  <a:gd name="T9" fmla="*/ 198 h 271"/>
                  <a:gd name="T10" fmla="*/ 3 w 264"/>
                  <a:gd name="T11" fmla="*/ 176 h 271"/>
                  <a:gd name="T12" fmla="*/ 17 w 264"/>
                  <a:gd name="T13" fmla="*/ 139 h 271"/>
                  <a:gd name="T14" fmla="*/ 8 w 264"/>
                  <a:gd name="T15" fmla="*/ 116 h 271"/>
                  <a:gd name="T16" fmla="*/ 22 w 264"/>
                  <a:gd name="T17" fmla="*/ 76 h 271"/>
                  <a:gd name="T18" fmla="*/ 43 w 264"/>
                  <a:gd name="T19" fmla="*/ 63 h 271"/>
                  <a:gd name="T20" fmla="*/ 69 w 264"/>
                  <a:gd name="T21" fmla="*/ 20 h 271"/>
                  <a:gd name="T22" fmla="*/ 94 w 264"/>
                  <a:gd name="T23" fmla="*/ 25 h 271"/>
                  <a:gd name="T24" fmla="*/ 101 w 264"/>
                  <a:gd name="T25" fmla="*/ 27 h 271"/>
                  <a:gd name="T26" fmla="*/ 112 w 264"/>
                  <a:gd name="T27" fmla="*/ 13 h 271"/>
                  <a:gd name="T28" fmla="*/ 134 w 264"/>
                  <a:gd name="T29" fmla="*/ 0 h 271"/>
                  <a:gd name="T30" fmla="*/ 165 w 264"/>
                  <a:gd name="T31" fmla="*/ 26 h 271"/>
                  <a:gd name="T32" fmla="*/ 174 w 264"/>
                  <a:gd name="T33" fmla="*/ 29 h 271"/>
                  <a:gd name="T34" fmla="*/ 216 w 264"/>
                  <a:gd name="T35" fmla="*/ 30 h 271"/>
                  <a:gd name="T36" fmla="*/ 223 w 264"/>
                  <a:gd name="T37" fmla="*/ 66 h 271"/>
                  <a:gd name="T38" fmla="*/ 244 w 264"/>
                  <a:gd name="T39" fmla="*/ 79 h 271"/>
                  <a:gd name="T40" fmla="*/ 257 w 264"/>
                  <a:gd name="T41" fmla="*/ 119 h 271"/>
                  <a:gd name="T42" fmla="*/ 247 w 264"/>
                  <a:gd name="T43" fmla="*/ 142 h 271"/>
                  <a:gd name="T44" fmla="*/ 261 w 264"/>
                  <a:gd name="T45" fmla="*/ 179 h 271"/>
                  <a:gd name="T46" fmla="*/ 227 w 264"/>
                  <a:gd name="T47" fmla="*/ 200 h 271"/>
                  <a:gd name="T48" fmla="*/ 221 w 264"/>
                  <a:gd name="T49" fmla="*/ 225 h 271"/>
                  <a:gd name="T50" fmla="*/ 186 w 264"/>
                  <a:gd name="T51" fmla="*/ 249 h 271"/>
                  <a:gd name="T52" fmla="*/ 169 w 264"/>
                  <a:gd name="T53" fmla="*/ 244 h 271"/>
                  <a:gd name="T54" fmla="*/ 152 w 264"/>
                  <a:gd name="T55" fmla="*/ 260 h 271"/>
                  <a:gd name="T56" fmla="*/ 92 w 264"/>
                  <a:gd name="T57" fmla="*/ 222 h 271"/>
                  <a:gd name="T58" fmla="*/ 126 w 264"/>
                  <a:gd name="T59" fmla="*/ 248 h 271"/>
                  <a:gd name="T60" fmla="*/ 145 w 264"/>
                  <a:gd name="T61" fmla="*/ 235 h 271"/>
                  <a:gd name="T62" fmla="*/ 178 w 264"/>
                  <a:gd name="T63" fmla="*/ 225 h 271"/>
                  <a:gd name="T64" fmla="*/ 196 w 264"/>
                  <a:gd name="T65" fmla="*/ 231 h 271"/>
                  <a:gd name="T66" fmla="*/ 201 w 264"/>
                  <a:gd name="T67" fmla="*/ 208 h 271"/>
                  <a:gd name="T68" fmla="*/ 237 w 264"/>
                  <a:gd name="T69" fmla="*/ 177 h 271"/>
                  <a:gd name="T70" fmla="*/ 240 w 264"/>
                  <a:gd name="T71" fmla="*/ 167 h 271"/>
                  <a:gd name="T72" fmla="*/ 231 w 264"/>
                  <a:gd name="T73" fmla="*/ 120 h 271"/>
                  <a:gd name="T74" fmla="*/ 243 w 264"/>
                  <a:gd name="T75" fmla="*/ 102 h 271"/>
                  <a:gd name="T76" fmla="*/ 223 w 264"/>
                  <a:gd name="T77" fmla="*/ 93 h 271"/>
                  <a:gd name="T78" fmla="*/ 204 w 264"/>
                  <a:gd name="T79" fmla="*/ 49 h 271"/>
                  <a:gd name="T80" fmla="*/ 198 w 264"/>
                  <a:gd name="T81" fmla="*/ 42 h 271"/>
                  <a:gd name="T82" fmla="*/ 180 w 264"/>
                  <a:gd name="T83" fmla="*/ 48 h 271"/>
                  <a:gd name="T84" fmla="*/ 148 w 264"/>
                  <a:gd name="T85" fmla="*/ 37 h 271"/>
                  <a:gd name="T86" fmla="*/ 134 w 264"/>
                  <a:gd name="T87" fmla="*/ 20 h 271"/>
                  <a:gd name="T88" fmla="*/ 129 w 264"/>
                  <a:gd name="T89" fmla="*/ 23 h 271"/>
                  <a:gd name="T90" fmla="*/ 102 w 264"/>
                  <a:gd name="T91" fmla="*/ 48 h 271"/>
                  <a:gd name="T92" fmla="*/ 97 w 264"/>
                  <a:gd name="T93" fmla="*/ 47 h 271"/>
                  <a:gd name="T94" fmla="*/ 88 w 264"/>
                  <a:gd name="T95" fmla="*/ 45 h 271"/>
                  <a:gd name="T96" fmla="*/ 69 w 264"/>
                  <a:gd name="T97" fmla="*/ 40 h 271"/>
                  <a:gd name="T98" fmla="*/ 63 w 264"/>
                  <a:gd name="T99" fmla="*/ 63 h 271"/>
                  <a:gd name="T100" fmla="*/ 27 w 264"/>
                  <a:gd name="T101" fmla="*/ 95 h 271"/>
                  <a:gd name="T102" fmla="*/ 24 w 264"/>
                  <a:gd name="T103" fmla="*/ 104 h 271"/>
                  <a:gd name="T104" fmla="*/ 33 w 264"/>
                  <a:gd name="T105" fmla="*/ 151 h 271"/>
                  <a:gd name="T106" fmla="*/ 22 w 264"/>
                  <a:gd name="T107" fmla="*/ 170 h 271"/>
                  <a:gd name="T108" fmla="*/ 42 w 264"/>
                  <a:gd name="T109" fmla="*/ 179 h 271"/>
                  <a:gd name="T110" fmla="*/ 61 w 264"/>
                  <a:gd name="T111" fmla="*/ 223 h 271"/>
                  <a:gd name="T112" fmla="*/ 66 w 264"/>
                  <a:gd name="T113" fmla="*/ 229 h 271"/>
                  <a:gd name="T114" fmla="*/ 84 w 264"/>
                  <a:gd name="T115" fmla="*/ 224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64" h="271">
                    <a:moveTo>
                      <a:pt x="131" y="271"/>
                    </a:moveTo>
                    <a:cubicBezTo>
                      <a:pt x="122" y="271"/>
                      <a:pt x="114" y="267"/>
                      <a:pt x="109" y="259"/>
                    </a:cubicBezTo>
                    <a:cubicBezTo>
                      <a:pt x="100" y="246"/>
                      <a:pt x="100" y="246"/>
                      <a:pt x="100" y="246"/>
                    </a:cubicBezTo>
                    <a:cubicBezTo>
                      <a:pt x="99" y="244"/>
                      <a:pt x="96" y="242"/>
                      <a:pt x="92" y="242"/>
                    </a:cubicBezTo>
                    <a:cubicBezTo>
                      <a:pt x="92" y="242"/>
                      <a:pt x="91" y="243"/>
                      <a:pt x="90" y="243"/>
                    </a:cubicBezTo>
                    <a:cubicBezTo>
                      <a:pt x="75" y="248"/>
                      <a:pt x="75" y="248"/>
                      <a:pt x="75" y="248"/>
                    </a:cubicBezTo>
                    <a:cubicBezTo>
                      <a:pt x="65" y="251"/>
                      <a:pt x="55" y="249"/>
                      <a:pt x="48" y="242"/>
                    </a:cubicBezTo>
                    <a:cubicBezTo>
                      <a:pt x="43" y="237"/>
                      <a:pt x="41" y="230"/>
                      <a:pt x="41" y="222"/>
                    </a:cubicBezTo>
                    <a:cubicBezTo>
                      <a:pt x="41" y="206"/>
                      <a:pt x="41" y="206"/>
                      <a:pt x="41" y="206"/>
                    </a:cubicBezTo>
                    <a:cubicBezTo>
                      <a:pt x="41" y="203"/>
                      <a:pt x="38" y="199"/>
                      <a:pt x="36" y="198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12" y="190"/>
                      <a:pt x="5" y="184"/>
                      <a:pt x="3" y="176"/>
                    </a:cubicBezTo>
                    <a:cubicBezTo>
                      <a:pt x="0" y="168"/>
                      <a:pt x="2" y="159"/>
                      <a:pt x="8" y="152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9" y="137"/>
                      <a:pt x="19" y="132"/>
                      <a:pt x="18" y="129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3" y="109"/>
                      <a:pt x="1" y="100"/>
                      <a:pt x="4" y="92"/>
                    </a:cubicBezTo>
                    <a:cubicBezTo>
                      <a:pt x="7" y="84"/>
                      <a:pt x="13" y="78"/>
                      <a:pt x="22" y="76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40" y="70"/>
                      <a:pt x="43" y="66"/>
                      <a:pt x="43" y="63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3" y="32"/>
                      <a:pt x="54" y="20"/>
                      <a:pt x="69" y="20"/>
                    </a:cubicBezTo>
                    <a:cubicBezTo>
                      <a:pt x="72" y="20"/>
                      <a:pt x="78" y="21"/>
                      <a:pt x="80" y="22"/>
                    </a:cubicBezTo>
                    <a:cubicBezTo>
                      <a:pt x="82" y="22"/>
                      <a:pt x="86" y="23"/>
                      <a:pt x="94" y="25"/>
                    </a:cubicBezTo>
                    <a:cubicBezTo>
                      <a:pt x="97" y="26"/>
                      <a:pt x="99" y="27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3" y="25"/>
                      <a:pt x="107" y="20"/>
                      <a:pt x="112" y="13"/>
                    </a:cubicBezTo>
                    <a:cubicBezTo>
                      <a:pt x="112" y="12"/>
                      <a:pt x="112" y="12"/>
                      <a:pt x="112" y="12"/>
                    </a:cubicBezTo>
                    <a:cubicBezTo>
                      <a:pt x="117" y="4"/>
                      <a:pt x="124" y="0"/>
                      <a:pt x="134" y="0"/>
                    </a:cubicBezTo>
                    <a:cubicBezTo>
                      <a:pt x="142" y="0"/>
                      <a:pt x="150" y="4"/>
                      <a:pt x="155" y="12"/>
                    </a:cubicBezTo>
                    <a:cubicBezTo>
                      <a:pt x="165" y="26"/>
                      <a:pt x="165" y="26"/>
                      <a:pt x="165" y="26"/>
                    </a:cubicBezTo>
                    <a:cubicBezTo>
                      <a:pt x="166" y="27"/>
                      <a:pt x="169" y="29"/>
                      <a:pt x="172" y="29"/>
                    </a:cubicBezTo>
                    <a:cubicBezTo>
                      <a:pt x="173" y="29"/>
                      <a:pt x="174" y="29"/>
                      <a:pt x="174" y="29"/>
                    </a:cubicBezTo>
                    <a:cubicBezTo>
                      <a:pt x="189" y="24"/>
                      <a:pt x="189" y="24"/>
                      <a:pt x="189" y="24"/>
                    </a:cubicBezTo>
                    <a:cubicBezTo>
                      <a:pt x="199" y="21"/>
                      <a:pt x="210" y="23"/>
                      <a:pt x="216" y="30"/>
                    </a:cubicBezTo>
                    <a:cubicBezTo>
                      <a:pt x="221" y="35"/>
                      <a:pt x="224" y="42"/>
                      <a:pt x="224" y="49"/>
                    </a:cubicBezTo>
                    <a:cubicBezTo>
                      <a:pt x="223" y="66"/>
                      <a:pt x="223" y="66"/>
                      <a:pt x="223" y="66"/>
                    </a:cubicBezTo>
                    <a:cubicBezTo>
                      <a:pt x="223" y="68"/>
                      <a:pt x="226" y="73"/>
                      <a:pt x="229" y="74"/>
                    </a:cubicBezTo>
                    <a:cubicBezTo>
                      <a:pt x="244" y="79"/>
                      <a:pt x="244" y="79"/>
                      <a:pt x="244" y="79"/>
                    </a:cubicBezTo>
                    <a:cubicBezTo>
                      <a:pt x="253" y="82"/>
                      <a:pt x="259" y="88"/>
                      <a:pt x="262" y="96"/>
                    </a:cubicBezTo>
                    <a:cubicBezTo>
                      <a:pt x="264" y="104"/>
                      <a:pt x="263" y="112"/>
                      <a:pt x="257" y="119"/>
                    </a:cubicBezTo>
                    <a:cubicBezTo>
                      <a:pt x="247" y="132"/>
                      <a:pt x="247" y="132"/>
                      <a:pt x="247" y="132"/>
                    </a:cubicBezTo>
                    <a:cubicBezTo>
                      <a:pt x="245" y="135"/>
                      <a:pt x="245" y="140"/>
                      <a:pt x="247" y="142"/>
                    </a:cubicBezTo>
                    <a:cubicBezTo>
                      <a:pt x="256" y="156"/>
                      <a:pt x="256" y="156"/>
                      <a:pt x="256" y="156"/>
                    </a:cubicBezTo>
                    <a:cubicBezTo>
                      <a:pt x="262" y="163"/>
                      <a:pt x="263" y="172"/>
                      <a:pt x="261" y="179"/>
                    </a:cubicBezTo>
                    <a:cubicBezTo>
                      <a:pt x="258" y="187"/>
                      <a:pt x="251" y="193"/>
                      <a:pt x="243" y="196"/>
                    </a:cubicBezTo>
                    <a:cubicBezTo>
                      <a:pt x="227" y="200"/>
                      <a:pt x="227" y="200"/>
                      <a:pt x="227" y="200"/>
                    </a:cubicBezTo>
                    <a:cubicBezTo>
                      <a:pt x="224" y="201"/>
                      <a:pt x="221" y="205"/>
                      <a:pt x="221" y="209"/>
                    </a:cubicBezTo>
                    <a:cubicBezTo>
                      <a:pt x="221" y="225"/>
                      <a:pt x="221" y="225"/>
                      <a:pt x="221" y="225"/>
                    </a:cubicBezTo>
                    <a:cubicBezTo>
                      <a:pt x="221" y="240"/>
                      <a:pt x="211" y="251"/>
                      <a:pt x="196" y="251"/>
                    </a:cubicBezTo>
                    <a:cubicBezTo>
                      <a:pt x="193" y="251"/>
                      <a:pt x="189" y="250"/>
                      <a:pt x="186" y="249"/>
                    </a:cubicBezTo>
                    <a:cubicBezTo>
                      <a:pt x="171" y="244"/>
                      <a:pt x="171" y="244"/>
                      <a:pt x="171" y="244"/>
                    </a:cubicBezTo>
                    <a:cubicBezTo>
                      <a:pt x="170" y="244"/>
                      <a:pt x="170" y="244"/>
                      <a:pt x="169" y="244"/>
                    </a:cubicBezTo>
                    <a:cubicBezTo>
                      <a:pt x="166" y="244"/>
                      <a:pt x="163" y="245"/>
                      <a:pt x="161" y="247"/>
                    </a:cubicBezTo>
                    <a:cubicBezTo>
                      <a:pt x="152" y="260"/>
                      <a:pt x="152" y="260"/>
                      <a:pt x="152" y="260"/>
                    </a:cubicBezTo>
                    <a:cubicBezTo>
                      <a:pt x="147" y="267"/>
                      <a:pt x="139" y="271"/>
                      <a:pt x="131" y="271"/>
                    </a:cubicBezTo>
                    <a:close/>
                    <a:moveTo>
                      <a:pt x="92" y="222"/>
                    </a:moveTo>
                    <a:cubicBezTo>
                      <a:pt x="102" y="222"/>
                      <a:pt x="111" y="227"/>
                      <a:pt x="117" y="235"/>
                    </a:cubicBezTo>
                    <a:cubicBezTo>
                      <a:pt x="126" y="248"/>
                      <a:pt x="126" y="248"/>
                      <a:pt x="126" y="248"/>
                    </a:cubicBezTo>
                    <a:cubicBezTo>
                      <a:pt x="129" y="252"/>
                      <a:pt x="133" y="252"/>
                      <a:pt x="136" y="248"/>
                    </a:cubicBezTo>
                    <a:cubicBezTo>
                      <a:pt x="145" y="235"/>
                      <a:pt x="145" y="235"/>
                      <a:pt x="145" y="235"/>
                    </a:cubicBezTo>
                    <a:cubicBezTo>
                      <a:pt x="150" y="228"/>
                      <a:pt x="160" y="224"/>
                      <a:pt x="169" y="224"/>
                    </a:cubicBezTo>
                    <a:cubicBezTo>
                      <a:pt x="172" y="224"/>
                      <a:pt x="175" y="224"/>
                      <a:pt x="178" y="225"/>
                    </a:cubicBezTo>
                    <a:cubicBezTo>
                      <a:pt x="193" y="230"/>
                      <a:pt x="193" y="230"/>
                      <a:pt x="193" y="230"/>
                    </a:cubicBezTo>
                    <a:cubicBezTo>
                      <a:pt x="194" y="231"/>
                      <a:pt x="195" y="231"/>
                      <a:pt x="196" y="231"/>
                    </a:cubicBezTo>
                    <a:cubicBezTo>
                      <a:pt x="200" y="231"/>
                      <a:pt x="201" y="227"/>
                      <a:pt x="201" y="225"/>
                    </a:cubicBezTo>
                    <a:cubicBezTo>
                      <a:pt x="201" y="208"/>
                      <a:pt x="201" y="208"/>
                      <a:pt x="201" y="208"/>
                    </a:cubicBezTo>
                    <a:cubicBezTo>
                      <a:pt x="201" y="197"/>
                      <a:pt x="210" y="185"/>
                      <a:pt x="221" y="181"/>
                    </a:cubicBezTo>
                    <a:cubicBezTo>
                      <a:pt x="237" y="177"/>
                      <a:pt x="237" y="177"/>
                      <a:pt x="237" y="177"/>
                    </a:cubicBezTo>
                    <a:cubicBezTo>
                      <a:pt x="239" y="176"/>
                      <a:pt x="241" y="175"/>
                      <a:pt x="242" y="173"/>
                    </a:cubicBezTo>
                    <a:cubicBezTo>
                      <a:pt x="242" y="171"/>
                      <a:pt x="242" y="169"/>
                      <a:pt x="240" y="167"/>
                    </a:cubicBezTo>
                    <a:cubicBezTo>
                      <a:pt x="231" y="154"/>
                      <a:pt x="231" y="154"/>
                      <a:pt x="231" y="154"/>
                    </a:cubicBezTo>
                    <a:cubicBezTo>
                      <a:pt x="224" y="145"/>
                      <a:pt x="224" y="130"/>
                      <a:pt x="231" y="120"/>
                    </a:cubicBezTo>
                    <a:cubicBezTo>
                      <a:pt x="241" y="107"/>
                      <a:pt x="241" y="107"/>
                      <a:pt x="241" y="107"/>
                    </a:cubicBezTo>
                    <a:cubicBezTo>
                      <a:pt x="243" y="105"/>
                      <a:pt x="243" y="103"/>
                      <a:pt x="243" y="102"/>
                    </a:cubicBezTo>
                    <a:cubicBezTo>
                      <a:pt x="242" y="100"/>
                      <a:pt x="241" y="99"/>
                      <a:pt x="238" y="98"/>
                    </a:cubicBezTo>
                    <a:cubicBezTo>
                      <a:pt x="223" y="93"/>
                      <a:pt x="223" y="93"/>
                      <a:pt x="223" y="93"/>
                    </a:cubicBezTo>
                    <a:cubicBezTo>
                      <a:pt x="211" y="89"/>
                      <a:pt x="203" y="77"/>
                      <a:pt x="203" y="65"/>
                    </a:cubicBezTo>
                    <a:cubicBezTo>
                      <a:pt x="204" y="49"/>
                      <a:pt x="204" y="49"/>
                      <a:pt x="204" y="49"/>
                    </a:cubicBezTo>
                    <a:cubicBezTo>
                      <a:pt x="204" y="47"/>
                      <a:pt x="203" y="45"/>
                      <a:pt x="202" y="44"/>
                    </a:cubicBezTo>
                    <a:cubicBezTo>
                      <a:pt x="201" y="42"/>
                      <a:pt x="200" y="42"/>
                      <a:pt x="198" y="42"/>
                    </a:cubicBezTo>
                    <a:cubicBezTo>
                      <a:pt x="198" y="42"/>
                      <a:pt x="197" y="42"/>
                      <a:pt x="196" y="43"/>
                    </a:cubicBezTo>
                    <a:cubicBezTo>
                      <a:pt x="180" y="48"/>
                      <a:pt x="180" y="48"/>
                      <a:pt x="180" y="48"/>
                    </a:cubicBezTo>
                    <a:cubicBezTo>
                      <a:pt x="178" y="49"/>
                      <a:pt x="175" y="49"/>
                      <a:pt x="172" y="49"/>
                    </a:cubicBezTo>
                    <a:cubicBezTo>
                      <a:pt x="163" y="49"/>
                      <a:pt x="153" y="44"/>
                      <a:pt x="148" y="37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37" y="21"/>
                      <a:pt x="136" y="20"/>
                      <a:pt x="134" y="20"/>
                    </a:cubicBezTo>
                    <a:cubicBezTo>
                      <a:pt x="132" y="20"/>
                      <a:pt x="131" y="20"/>
                      <a:pt x="129" y="23"/>
                    </a:cubicBezTo>
                    <a:cubicBezTo>
                      <a:pt x="129" y="23"/>
                      <a:pt x="129" y="23"/>
                      <a:pt x="129" y="23"/>
                    </a:cubicBezTo>
                    <a:cubicBezTo>
                      <a:pt x="125" y="30"/>
                      <a:pt x="120" y="37"/>
                      <a:pt x="115" y="42"/>
                    </a:cubicBezTo>
                    <a:cubicBezTo>
                      <a:pt x="112" y="44"/>
                      <a:pt x="108" y="48"/>
                      <a:pt x="102" y="48"/>
                    </a:cubicBezTo>
                    <a:cubicBezTo>
                      <a:pt x="101" y="48"/>
                      <a:pt x="99" y="48"/>
                      <a:pt x="98" y="47"/>
                    </a:cubicBezTo>
                    <a:cubicBezTo>
                      <a:pt x="97" y="47"/>
                      <a:pt x="97" y="47"/>
                      <a:pt x="97" y="47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4" y="46"/>
                      <a:pt x="91" y="46"/>
                      <a:pt x="88" y="45"/>
                    </a:cubicBezTo>
                    <a:cubicBezTo>
                      <a:pt x="84" y="44"/>
                      <a:pt x="77" y="42"/>
                      <a:pt x="76" y="41"/>
                    </a:cubicBezTo>
                    <a:cubicBezTo>
                      <a:pt x="73" y="41"/>
                      <a:pt x="70" y="40"/>
                      <a:pt x="69" y="40"/>
                    </a:cubicBezTo>
                    <a:cubicBezTo>
                      <a:pt x="65" y="40"/>
                      <a:pt x="63" y="44"/>
                      <a:pt x="63" y="47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63" y="75"/>
                      <a:pt x="54" y="87"/>
                      <a:pt x="43" y="90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5" y="95"/>
                      <a:pt x="23" y="97"/>
                      <a:pt x="23" y="98"/>
                    </a:cubicBezTo>
                    <a:cubicBezTo>
                      <a:pt x="22" y="100"/>
                      <a:pt x="23" y="102"/>
                      <a:pt x="24" y="104"/>
                    </a:cubicBezTo>
                    <a:cubicBezTo>
                      <a:pt x="34" y="117"/>
                      <a:pt x="34" y="117"/>
                      <a:pt x="34" y="117"/>
                    </a:cubicBezTo>
                    <a:cubicBezTo>
                      <a:pt x="41" y="127"/>
                      <a:pt x="41" y="142"/>
                      <a:pt x="33" y="151"/>
                    </a:cubicBezTo>
                    <a:cubicBezTo>
                      <a:pt x="23" y="164"/>
                      <a:pt x="23" y="164"/>
                      <a:pt x="23" y="164"/>
                    </a:cubicBezTo>
                    <a:cubicBezTo>
                      <a:pt x="22" y="166"/>
                      <a:pt x="21" y="168"/>
                      <a:pt x="22" y="170"/>
                    </a:cubicBezTo>
                    <a:cubicBezTo>
                      <a:pt x="22" y="172"/>
                      <a:pt x="24" y="173"/>
                      <a:pt x="26" y="174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53" y="182"/>
                      <a:pt x="62" y="195"/>
                      <a:pt x="61" y="206"/>
                    </a:cubicBezTo>
                    <a:cubicBezTo>
                      <a:pt x="61" y="223"/>
                      <a:pt x="61" y="223"/>
                      <a:pt x="61" y="223"/>
                    </a:cubicBezTo>
                    <a:cubicBezTo>
                      <a:pt x="61" y="225"/>
                      <a:pt x="61" y="227"/>
                      <a:pt x="62" y="228"/>
                    </a:cubicBezTo>
                    <a:cubicBezTo>
                      <a:pt x="64" y="229"/>
                      <a:pt x="65" y="229"/>
                      <a:pt x="66" y="229"/>
                    </a:cubicBezTo>
                    <a:cubicBezTo>
                      <a:pt x="67" y="229"/>
                      <a:pt x="68" y="229"/>
                      <a:pt x="69" y="229"/>
                    </a:cubicBezTo>
                    <a:cubicBezTo>
                      <a:pt x="84" y="224"/>
                      <a:pt x="84" y="224"/>
                      <a:pt x="84" y="224"/>
                    </a:cubicBezTo>
                    <a:cubicBezTo>
                      <a:pt x="87" y="223"/>
                      <a:pt x="90" y="222"/>
                      <a:pt x="92" y="2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3" name="Freeform 254"/>
              <p:cNvSpPr>
                <a:spLocks noEditPoints="1"/>
              </p:cNvSpPr>
              <p:nvPr/>
            </p:nvSpPr>
            <p:spPr bwMode="auto">
              <a:xfrm>
                <a:off x="2639407" y="1485443"/>
                <a:ext cx="190564" cy="190564"/>
              </a:xfrm>
              <a:custGeom>
                <a:avLst/>
                <a:gdLst>
                  <a:gd name="T0" fmla="*/ 81 w 161"/>
                  <a:gd name="T1" fmla="*/ 161 h 161"/>
                  <a:gd name="T2" fmla="*/ 0 w 161"/>
                  <a:gd name="T3" fmla="*/ 81 h 161"/>
                  <a:gd name="T4" fmla="*/ 81 w 161"/>
                  <a:gd name="T5" fmla="*/ 0 h 161"/>
                  <a:gd name="T6" fmla="*/ 161 w 161"/>
                  <a:gd name="T7" fmla="*/ 81 h 161"/>
                  <a:gd name="T8" fmla="*/ 81 w 161"/>
                  <a:gd name="T9" fmla="*/ 161 h 161"/>
                  <a:gd name="T10" fmla="*/ 81 w 161"/>
                  <a:gd name="T11" fmla="*/ 12 h 161"/>
                  <a:gd name="T12" fmla="*/ 12 w 161"/>
                  <a:gd name="T13" fmla="*/ 81 h 161"/>
                  <a:gd name="T14" fmla="*/ 81 w 161"/>
                  <a:gd name="T15" fmla="*/ 149 h 161"/>
                  <a:gd name="T16" fmla="*/ 149 w 161"/>
                  <a:gd name="T17" fmla="*/ 81 h 161"/>
                  <a:gd name="T18" fmla="*/ 81 w 161"/>
                  <a:gd name="T19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1" h="161">
                    <a:moveTo>
                      <a:pt x="81" y="161"/>
                    </a:moveTo>
                    <a:cubicBezTo>
                      <a:pt x="36" y="161"/>
                      <a:pt x="0" y="125"/>
                      <a:pt x="0" y="81"/>
                    </a:cubicBezTo>
                    <a:cubicBezTo>
                      <a:pt x="0" y="36"/>
                      <a:pt x="36" y="0"/>
                      <a:pt x="81" y="0"/>
                    </a:cubicBezTo>
                    <a:cubicBezTo>
                      <a:pt x="125" y="0"/>
                      <a:pt x="161" y="36"/>
                      <a:pt x="161" y="81"/>
                    </a:cubicBezTo>
                    <a:cubicBezTo>
                      <a:pt x="161" y="125"/>
                      <a:pt x="125" y="161"/>
                      <a:pt x="81" y="161"/>
                    </a:cubicBezTo>
                    <a:close/>
                    <a:moveTo>
                      <a:pt x="81" y="12"/>
                    </a:moveTo>
                    <a:cubicBezTo>
                      <a:pt x="43" y="12"/>
                      <a:pt x="12" y="43"/>
                      <a:pt x="12" y="81"/>
                    </a:cubicBezTo>
                    <a:cubicBezTo>
                      <a:pt x="12" y="119"/>
                      <a:pt x="43" y="149"/>
                      <a:pt x="81" y="149"/>
                    </a:cubicBezTo>
                    <a:cubicBezTo>
                      <a:pt x="119" y="149"/>
                      <a:pt x="149" y="119"/>
                      <a:pt x="149" y="81"/>
                    </a:cubicBezTo>
                    <a:cubicBezTo>
                      <a:pt x="149" y="43"/>
                      <a:pt x="119" y="12"/>
                      <a:pt x="81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4" name="Oval 255"/>
              <p:cNvSpPr>
                <a:spLocks noChangeArrowheads="1"/>
              </p:cNvSpPr>
              <p:nvPr/>
            </p:nvSpPr>
            <p:spPr bwMode="auto">
              <a:xfrm>
                <a:off x="2666974" y="1513009"/>
                <a:ext cx="135432" cy="13663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5" name="Freeform 256"/>
              <p:cNvSpPr/>
              <p:nvPr/>
            </p:nvSpPr>
            <p:spPr bwMode="auto">
              <a:xfrm>
                <a:off x="2752068" y="1723948"/>
                <a:ext cx="97080" cy="137829"/>
              </a:xfrm>
              <a:custGeom>
                <a:avLst/>
                <a:gdLst>
                  <a:gd name="T0" fmla="*/ 50 w 82"/>
                  <a:gd name="T1" fmla="*/ 6 h 116"/>
                  <a:gd name="T2" fmla="*/ 49 w 82"/>
                  <a:gd name="T3" fmla="*/ 6 h 116"/>
                  <a:gd name="T4" fmla="*/ 34 w 82"/>
                  <a:gd name="T5" fmla="*/ 3 h 116"/>
                  <a:gd name="T6" fmla="*/ 24 w 82"/>
                  <a:gd name="T7" fmla="*/ 0 h 116"/>
                  <a:gd name="T8" fmla="*/ 18 w 82"/>
                  <a:gd name="T9" fmla="*/ 8 h 116"/>
                  <a:gd name="T10" fmla="*/ 0 w 82"/>
                  <a:gd name="T11" fmla="*/ 23 h 116"/>
                  <a:gd name="T12" fmla="*/ 5 w 82"/>
                  <a:gd name="T13" fmla="*/ 103 h 116"/>
                  <a:gd name="T14" fmla="*/ 11 w 82"/>
                  <a:gd name="T15" fmla="*/ 105 h 116"/>
                  <a:gd name="T16" fmla="*/ 28 w 82"/>
                  <a:gd name="T17" fmla="*/ 79 h 116"/>
                  <a:gd name="T18" fmla="*/ 42 w 82"/>
                  <a:gd name="T19" fmla="*/ 77 h 116"/>
                  <a:gd name="T20" fmla="*/ 75 w 82"/>
                  <a:gd name="T21" fmla="*/ 111 h 116"/>
                  <a:gd name="T22" fmla="*/ 80 w 82"/>
                  <a:gd name="T23" fmla="*/ 109 h 116"/>
                  <a:gd name="T24" fmla="*/ 50 w 82"/>
                  <a:gd name="T25" fmla="*/ 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2" h="116">
                    <a:moveTo>
                      <a:pt x="50" y="6"/>
                    </a:moveTo>
                    <a:cubicBezTo>
                      <a:pt x="50" y="6"/>
                      <a:pt x="49" y="6"/>
                      <a:pt x="49" y="6"/>
                    </a:cubicBezTo>
                    <a:cubicBezTo>
                      <a:pt x="44" y="6"/>
                      <a:pt x="39" y="5"/>
                      <a:pt x="34" y="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3" y="15"/>
                      <a:pt x="7" y="20"/>
                      <a:pt x="0" y="23"/>
                    </a:cubicBezTo>
                    <a:cubicBezTo>
                      <a:pt x="5" y="103"/>
                      <a:pt x="5" y="103"/>
                      <a:pt x="5" y="103"/>
                    </a:cubicBezTo>
                    <a:cubicBezTo>
                      <a:pt x="5" y="109"/>
                      <a:pt x="8" y="110"/>
                      <a:pt x="11" y="105"/>
                    </a:cubicBezTo>
                    <a:cubicBezTo>
                      <a:pt x="28" y="79"/>
                      <a:pt x="28" y="79"/>
                      <a:pt x="28" y="79"/>
                    </a:cubicBezTo>
                    <a:cubicBezTo>
                      <a:pt x="31" y="73"/>
                      <a:pt x="37" y="73"/>
                      <a:pt x="42" y="77"/>
                    </a:cubicBezTo>
                    <a:cubicBezTo>
                      <a:pt x="75" y="111"/>
                      <a:pt x="75" y="111"/>
                      <a:pt x="75" y="111"/>
                    </a:cubicBezTo>
                    <a:cubicBezTo>
                      <a:pt x="79" y="116"/>
                      <a:pt x="82" y="115"/>
                      <a:pt x="80" y="109"/>
                    </a:cubicBezTo>
                    <a:cubicBezTo>
                      <a:pt x="80" y="109"/>
                      <a:pt x="59" y="37"/>
                      <a:pt x="50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6" name="Freeform 257"/>
              <p:cNvSpPr/>
              <p:nvPr/>
            </p:nvSpPr>
            <p:spPr bwMode="auto">
              <a:xfrm>
                <a:off x="2615437" y="1722750"/>
                <a:ext cx="122249" cy="148616"/>
              </a:xfrm>
              <a:custGeom>
                <a:avLst/>
                <a:gdLst>
                  <a:gd name="T0" fmla="*/ 100 w 103"/>
                  <a:gd name="T1" fmla="*/ 27 h 126"/>
                  <a:gd name="T2" fmla="*/ 65 w 103"/>
                  <a:gd name="T3" fmla="*/ 8 h 126"/>
                  <a:gd name="T4" fmla="*/ 59 w 103"/>
                  <a:gd name="T5" fmla="*/ 0 h 126"/>
                  <a:gd name="T6" fmla="*/ 49 w 103"/>
                  <a:gd name="T7" fmla="*/ 3 h 126"/>
                  <a:gd name="T8" fmla="*/ 35 w 103"/>
                  <a:gd name="T9" fmla="*/ 5 h 126"/>
                  <a:gd name="T10" fmla="*/ 29 w 103"/>
                  <a:gd name="T11" fmla="*/ 5 h 126"/>
                  <a:gd name="T12" fmla="*/ 1 w 103"/>
                  <a:gd name="T13" fmla="*/ 109 h 126"/>
                  <a:gd name="T14" fmla="*/ 15 w 103"/>
                  <a:gd name="T15" fmla="*/ 119 h 126"/>
                  <a:gd name="T16" fmla="*/ 51 w 103"/>
                  <a:gd name="T17" fmla="*/ 90 h 126"/>
                  <a:gd name="T18" fmla="*/ 65 w 103"/>
                  <a:gd name="T19" fmla="*/ 91 h 126"/>
                  <a:gd name="T20" fmla="*/ 91 w 103"/>
                  <a:gd name="T21" fmla="*/ 114 h 126"/>
                  <a:gd name="T22" fmla="*/ 103 w 103"/>
                  <a:gd name="T23" fmla="*/ 109 h 126"/>
                  <a:gd name="T24" fmla="*/ 101 w 103"/>
                  <a:gd name="T25" fmla="*/ 27 h 126"/>
                  <a:gd name="T26" fmla="*/ 100 w 103"/>
                  <a:gd name="T27" fmla="*/ 27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3" h="126">
                    <a:moveTo>
                      <a:pt x="100" y="27"/>
                    </a:moveTo>
                    <a:cubicBezTo>
                      <a:pt x="86" y="27"/>
                      <a:pt x="73" y="20"/>
                      <a:pt x="65" y="8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5" y="4"/>
                      <a:pt x="40" y="5"/>
                      <a:pt x="35" y="5"/>
                    </a:cubicBezTo>
                    <a:cubicBezTo>
                      <a:pt x="33" y="5"/>
                      <a:pt x="31" y="5"/>
                      <a:pt x="29" y="5"/>
                    </a:cubicBezTo>
                    <a:cubicBezTo>
                      <a:pt x="21" y="36"/>
                      <a:pt x="2" y="107"/>
                      <a:pt x="1" y="109"/>
                    </a:cubicBezTo>
                    <a:cubicBezTo>
                      <a:pt x="0" y="115"/>
                      <a:pt x="4" y="126"/>
                      <a:pt x="15" y="119"/>
                    </a:cubicBezTo>
                    <a:cubicBezTo>
                      <a:pt x="17" y="118"/>
                      <a:pt x="51" y="90"/>
                      <a:pt x="51" y="90"/>
                    </a:cubicBezTo>
                    <a:cubicBezTo>
                      <a:pt x="55" y="86"/>
                      <a:pt x="60" y="86"/>
                      <a:pt x="65" y="91"/>
                    </a:cubicBezTo>
                    <a:cubicBezTo>
                      <a:pt x="91" y="114"/>
                      <a:pt x="91" y="114"/>
                      <a:pt x="91" y="114"/>
                    </a:cubicBezTo>
                    <a:cubicBezTo>
                      <a:pt x="96" y="118"/>
                      <a:pt x="103" y="115"/>
                      <a:pt x="103" y="109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0" y="27"/>
                      <a:pt x="100" y="27"/>
                      <a:pt x="100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77" name="TextBox 6"/>
          <p:cNvSpPr txBox="1">
            <a:spLocks noChangeArrowheads="1"/>
          </p:cNvSpPr>
          <p:nvPr/>
        </p:nvSpPr>
        <p:spPr bwMode="auto">
          <a:xfrm>
            <a:off x="5483140" y="2829279"/>
            <a:ext cx="1076819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这里是具添加具体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内</a:t>
            </a: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容</a:t>
            </a:r>
            <a:endParaRPr kumimoji="0" lang="zh-CN" sz="1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78" name="TextBox 6"/>
          <p:cNvSpPr txBox="1">
            <a:spLocks noChangeArrowheads="1"/>
          </p:cNvSpPr>
          <p:nvPr/>
        </p:nvSpPr>
        <p:spPr bwMode="auto">
          <a:xfrm>
            <a:off x="2389168" y="2027467"/>
            <a:ext cx="1076819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这里是具添加具体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内</a:t>
            </a: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容</a:t>
            </a:r>
            <a:endParaRPr kumimoji="0" lang="zh-CN" sz="1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79" name="TextBox 6"/>
          <p:cNvSpPr txBox="1">
            <a:spLocks noChangeArrowheads="1"/>
          </p:cNvSpPr>
          <p:nvPr/>
        </p:nvSpPr>
        <p:spPr bwMode="auto">
          <a:xfrm>
            <a:off x="2389168" y="2829279"/>
            <a:ext cx="1076819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这里是具添加具体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内</a:t>
            </a: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容</a:t>
            </a:r>
            <a:endParaRPr kumimoji="0" lang="zh-CN" sz="1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80" name="TextBox 6"/>
          <p:cNvSpPr txBox="1">
            <a:spLocks noChangeArrowheads="1"/>
          </p:cNvSpPr>
          <p:nvPr/>
        </p:nvSpPr>
        <p:spPr bwMode="auto">
          <a:xfrm>
            <a:off x="3834468" y="2323222"/>
            <a:ext cx="1362027" cy="9233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800" i="0" u="none" strike="noStrike" cap="none" normalizeH="0" baseline="0" dirty="0">
                <a:ln>
                  <a:noFill/>
                </a:ln>
                <a:effectLst/>
                <a:cs typeface="+mn-ea"/>
                <a:sym typeface="+mn-lt"/>
              </a:rPr>
              <a:t>这里是具添加具体</a:t>
            </a:r>
            <a:r>
              <a:rPr lang="zh-CN" altLang="en-US" sz="1800" dirty="0">
                <a:cs typeface="+mn-ea"/>
                <a:sym typeface="+mn-lt"/>
              </a:rPr>
              <a:t>内</a:t>
            </a:r>
            <a:r>
              <a:rPr kumimoji="0" lang="zh-CN" altLang="en-US" sz="1800" i="0" u="none" strike="noStrike" cap="none" normalizeH="0" baseline="0" dirty="0">
                <a:ln>
                  <a:noFill/>
                </a:ln>
                <a:effectLst/>
                <a:cs typeface="+mn-ea"/>
                <a:sym typeface="+mn-lt"/>
              </a:rPr>
              <a:t>容</a:t>
            </a:r>
            <a:endParaRPr kumimoji="0" lang="zh-CN" sz="1800" i="0" u="none" strike="noStrike" cap="none" normalizeH="0" baseline="0" dirty="0">
              <a:ln>
                <a:noFill/>
              </a:ln>
              <a:effectLst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64" presetClass="path" presetSubtype="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59259E-6 L -0.01858 -2.59259E-6 " pathEditMode="relative" rAng="0" ptsTypes="AA">
                                      <p:cBhvr>
                                        <p:cTn id="20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64" presetClass="path" presetSubtype="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59259E-6 L 0.01684 -2.59259E-6 " pathEditMode="relative" rAng="0" ptsTypes="AA">
                                      <p:cBhvr>
                                        <p:cTn id="33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64" presetClass="path" presetSubtype="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9.87654E-7 L -0.01858 -9.87654E-7 " pathEditMode="relative" rAng="0" ptsTypes="AA">
                                      <p:cBhvr>
                                        <p:cTn id="46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64" presetClass="path" presetSubtype="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9.87654E-7 L 0.01684 -9.87654E-7 " pathEditMode="relative" rAng="0" ptsTypes="AA">
                                      <p:cBhvr>
                                        <p:cTn id="59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/>
      <p:bldP spid="77" grpId="0"/>
      <p:bldP spid="78" grpId="0"/>
      <p:bldP spid="79" grpId="0"/>
      <p:bldP spid="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500512195.jpg"/>
          <p:cNvPicPr>
            <a:picLocks noChangeAspect="1"/>
          </p:cNvPicPr>
          <p:nvPr/>
        </p:nvPicPr>
        <p:blipFill rotWithShape="1">
          <a:blip r:embed="rId1" cstate="print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78" b="44277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椭圆 9"/>
          <p:cNvSpPr>
            <a:spLocks noChangeArrowheads="1"/>
          </p:cNvSpPr>
          <p:nvPr/>
        </p:nvSpPr>
        <p:spPr bwMode="auto">
          <a:xfrm>
            <a:off x="4319972" y="1775347"/>
            <a:ext cx="574739" cy="574916"/>
          </a:xfrm>
          <a:prstGeom prst="ellipse">
            <a:avLst/>
          </a:prstGeom>
          <a:solidFill>
            <a:srgbClr val="6D9B3B"/>
          </a:solidFill>
          <a:ln w="9525">
            <a:noFill/>
            <a:round/>
          </a:ln>
        </p:spPr>
        <p:txBody>
          <a:bodyPr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4426659" y="1828109"/>
            <a:ext cx="384439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15"/>
          <p:cNvSpPr>
            <a:spLocks noChangeArrowheads="1"/>
          </p:cNvSpPr>
          <p:nvPr/>
        </p:nvSpPr>
        <p:spPr bwMode="auto">
          <a:xfrm>
            <a:off x="3599892" y="2464532"/>
            <a:ext cx="1985159" cy="4385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zh-CN" sz="24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18"/>
          <p:cNvSpPr>
            <a:spLocks noChangeArrowheads="1"/>
          </p:cNvSpPr>
          <p:nvPr/>
        </p:nvSpPr>
        <p:spPr bwMode="auto">
          <a:xfrm>
            <a:off x="2894780" y="2973657"/>
            <a:ext cx="3489722" cy="4719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algn="ctr" defTabSz="911860">
              <a:lnSpc>
                <a:spcPct val="20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18"/>
          <p:cNvCxnSpPr>
            <a:cxnSpLocks noChangeShapeType="1"/>
          </p:cNvCxnSpPr>
          <p:nvPr/>
        </p:nvCxnSpPr>
        <p:spPr bwMode="auto">
          <a:xfrm>
            <a:off x="2837632" y="2918871"/>
            <a:ext cx="3514725" cy="0"/>
          </a:xfrm>
          <a:prstGeom prst="line">
            <a:avLst/>
          </a:prstGeom>
          <a:noFill/>
          <a:ln w="6350">
            <a:solidFill>
              <a:srgbClr val="92D050"/>
            </a:solidFill>
            <a:round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4"/>
          <p:cNvSpPr/>
          <p:nvPr/>
        </p:nvSpPr>
        <p:spPr>
          <a:xfrm>
            <a:off x="6338019" y="1006372"/>
            <a:ext cx="1617281" cy="40432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5" name="Rectangle: Rounded Corners 5"/>
          <p:cNvSpPr/>
          <p:nvPr/>
        </p:nvSpPr>
        <p:spPr>
          <a:xfrm>
            <a:off x="6516627" y="3117184"/>
            <a:ext cx="1617281" cy="40432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6" name="Rectangle: Rounded Corners 6"/>
          <p:cNvSpPr/>
          <p:nvPr/>
        </p:nvSpPr>
        <p:spPr>
          <a:xfrm>
            <a:off x="6094464" y="2025362"/>
            <a:ext cx="1617281" cy="40432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7" name="Rectangle: Rounded Corners 7"/>
          <p:cNvSpPr/>
          <p:nvPr/>
        </p:nvSpPr>
        <p:spPr>
          <a:xfrm>
            <a:off x="1416473" y="2252681"/>
            <a:ext cx="1617281" cy="40432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8" name="Rectangle: Rounded Corners 8"/>
          <p:cNvSpPr/>
          <p:nvPr/>
        </p:nvSpPr>
        <p:spPr>
          <a:xfrm>
            <a:off x="1010097" y="1168742"/>
            <a:ext cx="1617281" cy="40432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9" name="Rectangle: Rounded Corners 9"/>
          <p:cNvSpPr/>
          <p:nvPr/>
        </p:nvSpPr>
        <p:spPr>
          <a:xfrm>
            <a:off x="1139994" y="3261320"/>
            <a:ext cx="1617281" cy="40432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10" name="Freeform: Shape 10"/>
          <p:cNvSpPr/>
          <p:nvPr/>
        </p:nvSpPr>
        <p:spPr bwMode="auto">
          <a:xfrm>
            <a:off x="4677407" y="1194291"/>
            <a:ext cx="1625056" cy="271970"/>
          </a:xfrm>
          <a:custGeom>
            <a:avLst/>
            <a:gdLst>
              <a:gd name="T0" fmla="*/ 339 w 902"/>
              <a:gd name="T1" fmla="*/ 147 h 151"/>
              <a:gd name="T2" fmla="*/ 342 w 902"/>
              <a:gd name="T3" fmla="*/ 151 h 151"/>
              <a:gd name="T4" fmla="*/ 480 w 902"/>
              <a:gd name="T5" fmla="*/ 13 h 151"/>
              <a:gd name="T6" fmla="*/ 902 w 902"/>
              <a:gd name="T7" fmla="*/ 13 h 151"/>
              <a:gd name="T8" fmla="*/ 902 w 902"/>
              <a:gd name="T9" fmla="*/ 3 h 151"/>
              <a:gd name="T10" fmla="*/ 475 w 902"/>
              <a:gd name="T11" fmla="*/ 3 h 151"/>
              <a:gd name="T12" fmla="*/ 475 w 902"/>
              <a:gd name="T13" fmla="*/ 5 h 151"/>
              <a:gd name="T14" fmla="*/ 475 w 902"/>
              <a:gd name="T15" fmla="*/ 4 h 151"/>
              <a:gd name="T16" fmla="*/ 340 w 902"/>
              <a:gd name="T17" fmla="*/ 139 h 151"/>
              <a:gd name="T18" fmla="*/ 0 w 902"/>
              <a:gd name="T19" fmla="*/ 0 h 151"/>
              <a:gd name="T20" fmla="*/ 0 w 902"/>
              <a:gd name="T21" fmla="*/ 7 h 151"/>
              <a:gd name="T22" fmla="*/ 339 w 902"/>
              <a:gd name="T23" fmla="*/ 148 h 151"/>
              <a:gd name="T24" fmla="*/ 339 w 902"/>
              <a:gd name="T25" fmla="*/ 14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2" h="151">
                <a:moveTo>
                  <a:pt x="339" y="147"/>
                </a:moveTo>
                <a:cubicBezTo>
                  <a:pt x="342" y="151"/>
                  <a:pt x="342" y="151"/>
                  <a:pt x="342" y="151"/>
                </a:cubicBezTo>
                <a:cubicBezTo>
                  <a:pt x="480" y="13"/>
                  <a:pt x="480" y="13"/>
                  <a:pt x="480" y="13"/>
                </a:cubicBezTo>
                <a:cubicBezTo>
                  <a:pt x="902" y="13"/>
                  <a:pt x="902" y="13"/>
                  <a:pt x="902" y="13"/>
                </a:cubicBezTo>
                <a:cubicBezTo>
                  <a:pt x="902" y="3"/>
                  <a:pt x="902" y="3"/>
                  <a:pt x="902" y="3"/>
                </a:cubicBezTo>
                <a:cubicBezTo>
                  <a:pt x="475" y="3"/>
                  <a:pt x="475" y="3"/>
                  <a:pt x="475" y="3"/>
                </a:cubicBezTo>
                <a:cubicBezTo>
                  <a:pt x="475" y="5"/>
                  <a:pt x="475" y="5"/>
                  <a:pt x="475" y="5"/>
                </a:cubicBezTo>
                <a:cubicBezTo>
                  <a:pt x="475" y="4"/>
                  <a:pt x="475" y="4"/>
                  <a:pt x="475" y="4"/>
                </a:cubicBezTo>
                <a:cubicBezTo>
                  <a:pt x="340" y="139"/>
                  <a:pt x="340" y="139"/>
                  <a:pt x="340" y="139"/>
                </a:cubicBezTo>
                <a:cubicBezTo>
                  <a:pt x="243" y="60"/>
                  <a:pt x="125" y="12"/>
                  <a:pt x="0" y="0"/>
                </a:cubicBezTo>
                <a:cubicBezTo>
                  <a:pt x="0" y="7"/>
                  <a:pt x="0" y="7"/>
                  <a:pt x="0" y="7"/>
                </a:cubicBezTo>
                <a:cubicBezTo>
                  <a:pt x="128" y="20"/>
                  <a:pt x="244" y="70"/>
                  <a:pt x="339" y="148"/>
                </a:cubicBezTo>
                <a:lnTo>
                  <a:pt x="339" y="147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1" name="Freeform: Shape 11"/>
          <p:cNvSpPr/>
          <p:nvPr/>
        </p:nvSpPr>
        <p:spPr bwMode="auto">
          <a:xfrm>
            <a:off x="2825033" y="3222567"/>
            <a:ext cx="1625056" cy="271970"/>
          </a:xfrm>
          <a:custGeom>
            <a:avLst/>
            <a:gdLst>
              <a:gd name="T0" fmla="*/ 564 w 902"/>
              <a:gd name="T1" fmla="*/ 3 h 151"/>
              <a:gd name="T2" fmla="*/ 560 w 902"/>
              <a:gd name="T3" fmla="*/ 0 h 151"/>
              <a:gd name="T4" fmla="*/ 422 w 902"/>
              <a:gd name="T5" fmla="*/ 138 h 151"/>
              <a:gd name="T6" fmla="*/ 0 w 902"/>
              <a:gd name="T7" fmla="*/ 138 h 151"/>
              <a:gd name="T8" fmla="*/ 0 w 902"/>
              <a:gd name="T9" fmla="*/ 148 h 151"/>
              <a:gd name="T10" fmla="*/ 427 w 902"/>
              <a:gd name="T11" fmla="*/ 148 h 151"/>
              <a:gd name="T12" fmla="*/ 427 w 902"/>
              <a:gd name="T13" fmla="*/ 146 h 151"/>
              <a:gd name="T14" fmla="*/ 428 w 902"/>
              <a:gd name="T15" fmla="*/ 146 h 151"/>
              <a:gd name="T16" fmla="*/ 562 w 902"/>
              <a:gd name="T17" fmla="*/ 12 h 151"/>
              <a:gd name="T18" fmla="*/ 902 w 902"/>
              <a:gd name="T19" fmla="*/ 151 h 151"/>
              <a:gd name="T20" fmla="*/ 902 w 902"/>
              <a:gd name="T21" fmla="*/ 144 h 151"/>
              <a:gd name="T22" fmla="*/ 564 w 902"/>
              <a:gd name="T23" fmla="*/ 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02" h="151">
                <a:moveTo>
                  <a:pt x="564" y="3"/>
                </a:moveTo>
                <a:cubicBezTo>
                  <a:pt x="560" y="0"/>
                  <a:pt x="560" y="0"/>
                  <a:pt x="560" y="0"/>
                </a:cubicBezTo>
                <a:cubicBezTo>
                  <a:pt x="422" y="138"/>
                  <a:pt x="422" y="138"/>
                  <a:pt x="422" y="138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48"/>
                  <a:pt x="0" y="148"/>
                  <a:pt x="0" y="148"/>
                </a:cubicBezTo>
                <a:cubicBezTo>
                  <a:pt x="427" y="148"/>
                  <a:pt x="427" y="148"/>
                  <a:pt x="427" y="148"/>
                </a:cubicBezTo>
                <a:cubicBezTo>
                  <a:pt x="427" y="146"/>
                  <a:pt x="427" y="146"/>
                  <a:pt x="427" y="146"/>
                </a:cubicBezTo>
                <a:cubicBezTo>
                  <a:pt x="428" y="146"/>
                  <a:pt x="428" y="146"/>
                  <a:pt x="428" y="146"/>
                </a:cubicBezTo>
                <a:cubicBezTo>
                  <a:pt x="562" y="12"/>
                  <a:pt x="562" y="12"/>
                  <a:pt x="562" y="12"/>
                </a:cubicBezTo>
                <a:cubicBezTo>
                  <a:pt x="660" y="91"/>
                  <a:pt x="777" y="139"/>
                  <a:pt x="902" y="151"/>
                </a:cubicBezTo>
                <a:cubicBezTo>
                  <a:pt x="902" y="144"/>
                  <a:pt x="902" y="144"/>
                  <a:pt x="902" y="144"/>
                </a:cubicBezTo>
                <a:cubicBezTo>
                  <a:pt x="775" y="131"/>
                  <a:pt x="658" y="80"/>
                  <a:pt x="564" y="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2" name="Freeform: Shape 12"/>
          <p:cNvSpPr/>
          <p:nvPr/>
        </p:nvSpPr>
        <p:spPr bwMode="auto">
          <a:xfrm>
            <a:off x="5445958" y="1611041"/>
            <a:ext cx="608888" cy="629186"/>
          </a:xfrm>
          <a:custGeom>
            <a:avLst/>
            <a:gdLst>
              <a:gd name="T0" fmla="*/ 338 w 338"/>
              <a:gd name="T1" fmla="*/ 349 h 349"/>
              <a:gd name="T2" fmla="*/ 338 w 338"/>
              <a:gd name="T3" fmla="*/ 339 h 349"/>
              <a:gd name="T4" fmla="*/ 148 w 338"/>
              <a:gd name="T5" fmla="*/ 339 h 349"/>
              <a:gd name="T6" fmla="*/ 6 w 338"/>
              <a:gd name="T7" fmla="*/ 0 h 349"/>
              <a:gd name="T8" fmla="*/ 0 w 338"/>
              <a:gd name="T9" fmla="*/ 5 h 349"/>
              <a:gd name="T10" fmla="*/ 141 w 338"/>
              <a:gd name="T11" fmla="*/ 344 h 349"/>
              <a:gd name="T12" fmla="*/ 141 w 338"/>
              <a:gd name="T13" fmla="*/ 344 h 349"/>
              <a:gd name="T14" fmla="*/ 141 w 338"/>
              <a:gd name="T15" fmla="*/ 349 h 349"/>
              <a:gd name="T16" fmla="*/ 338 w 338"/>
              <a:gd name="T17" fmla="*/ 349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338" y="349"/>
                </a:moveTo>
                <a:cubicBezTo>
                  <a:pt x="338" y="339"/>
                  <a:pt x="338" y="339"/>
                  <a:pt x="338" y="339"/>
                </a:cubicBezTo>
                <a:cubicBezTo>
                  <a:pt x="148" y="339"/>
                  <a:pt x="148" y="339"/>
                  <a:pt x="148" y="339"/>
                </a:cubicBezTo>
                <a:cubicBezTo>
                  <a:pt x="135" y="214"/>
                  <a:pt x="86" y="97"/>
                  <a:pt x="6" y="0"/>
                </a:cubicBezTo>
                <a:cubicBezTo>
                  <a:pt x="0" y="5"/>
                  <a:pt x="0" y="5"/>
                  <a:pt x="0" y="5"/>
                </a:cubicBezTo>
                <a:cubicBezTo>
                  <a:pt x="78" y="100"/>
                  <a:pt x="128" y="216"/>
                  <a:pt x="141" y="344"/>
                </a:cubicBezTo>
                <a:cubicBezTo>
                  <a:pt x="141" y="344"/>
                  <a:pt x="141" y="344"/>
                  <a:pt x="141" y="344"/>
                </a:cubicBezTo>
                <a:cubicBezTo>
                  <a:pt x="141" y="349"/>
                  <a:pt x="141" y="349"/>
                  <a:pt x="141" y="349"/>
                </a:cubicBezTo>
                <a:lnTo>
                  <a:pt x="338" y="349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3" name="Freeform: Shape 13"/>
          <p:cNvSpPr/>
          <p:nvPr/>
        </p:nvSpPr>
        <p:spPr bwMode="auto">
          <a:xfrm>
            <a:off x="2662663" y="1360723"/>
            <a:ext cx="1022933" cy="870035"/>
          </a:xfrm>
          <a:custGeom>
            <a:avLst/>
            <a:gdLst>
              <a:gd name="T0" fmla="*/ 556 w 568"/>
              <a:gd name="T1" fmla="*/ 143 h 483"/>
              <a:gd name="T2" fmla="*/ 417 w 568"/>
              <a:gd name="T3" fmla="*/ 483 h 483"/>
              <a:gd name="T4" fmla="*/ 424 w 568"/>
              <a:gd name="T5" fmla="*/ 483 h 483"/>
              <a:gd name="T6" fmla="*/ 565 w 568"/>
              <a:gd name="T7" fmla="*/ 144 h 483"/>
              <a:gd name="T8" fmla="*/ 565 w 568"/>
              <a:gd name="T9" fmla="*/ 144 h 483"/>
              <a:gd name="T10" fmla="*/ 568 w 568"/>
              <a:gd name="T11" fmla="*/ 141 h 483"/>
              <a:gd name="T12" fmla="*/ 429 w 568"/>
              <a:gd name="T13" fmla="*/ 1 h 483"/>
              <a:gd name="T14" fmla="*/ 427 w 568"/>
              <a:gd name="T15" fmla="*/ 3 h 483"/>
              <a:gd name="T16" fmla="*/ 427 w 568"/>
              <a:gd name="T17" fmla="*/ 0 h 483"/>
              <a:gd name="T18" fmla="*/ 0 w 568"/>
              <a:gd name="T19" fmla="*/ 0 h 483"/>
              <a:gd name="T20" fmla="*/ 0 w 568"/>
              <a:gd name="T21" fmla="*/ 10 h 483"/>
              <a:gd name="T22" fmla="*/ 423 w 568"/>
              <a:gd name="T23" fmla="*/ 10 h 483"/>
              <a:gd name="T24" fmla="*/ 556 w 568"/>
              <a:gd name="T25" fmla="*/ 14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8" h="483">
                <a:moveTo>
                  <a:pt x="556" y="143"/>
                </a:moveTo>
                <a:cubicBezTo>
                  <a:pt x="477" y="240"/>
                  <a:pt x="429" y="358"/>
                  <a:pt x="417" y="483"/>
                </a:cubicBezTo>
                <a:cubicBezTo>
                  <a:pt x="424" y="483"/>
                  <a:pt x="424" y="483"/>
                  <a:pt x="424" y="483"/>
                </a:cubicBezTo>
                <a:cubicBezTo>
                  <a:pt x="437" y="355"/>
                  <a:pt x="488" y="239"/>
                  <a:pt x="565" y="144"/>
                </a:cubicBezTo>
                <a:cubicBezTo>
                  <a:pt x="565" y="144"/>
                  <a:pt x="565" y="144"/>
                  <a:pt x="565" y="144"/>
                </a:cubicBezTo>
                <a:cubicBezTo>
                  <a:pt x="568" y="141"/>
                  <a:pt x="568" y="141"/>
                  <a:pt x="568" y="141"/>
                </a:cubicBezTo>
                <a:cubicBezTo>
                  <a:pt x="429" y="1"/>
                  <a:pt x="429" y="1"/>
                  <a:pt x="429" y="1"/>
                </a:cubicBezTo>
                <a:cubicBezTo>
                  <a:pt x="427" y="3"/>
                  <a:pt x="427" y="3"/>
                  <a:pt x="427" y="3"/>
                </a:cubicBezTo>
                <a:cubicBezTo>
                  <a:pt x="427" y="0"/>
                  <a:pt x="427" y="0"/>
                  <a:pt x="42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423" y="10"/>
                  <a:pt x="423" y="10"/>
                  <a:pt x="423" y="10"/>
                </a:cubicBezTo>
                <a:lnTo>
                  <a:pt x="556" y="143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4" name="Freeform: Shape 14"/>
          <p:cNvSpPr/>
          <p:nvPr/>
        </p:nvSpPr>
        <p:spPr bwMode="auto">
          <a:xfrm>
            <a:off x="3071293" y="2448601"/>
            <a:ext cx="608888" cy="629186"/>
          </a:xfrm>
          <a:custGeom>
            <a:avLst/>
            <a:gdLst>
              <a:gd name="T0" fmla="*/ 0 w 338"/>
              <a:gd name="T1" fmla="*/ 0 h 349"/>
              <a:gd name="T2" fmla="*/ 0 w 338"/>
              <a:gd name="T3" fmla="*/ 10 h 349"/>
              <a:gd name="T4" fmla="*/ 191 w 338"/>
              <a:gd name="T5" fmla="*/ 10 h 349"/>
              <a:gd name="T6" fmla="*/ 332 w 338"/>
              <a:gd name="T7" fmla="*/ 349 h 349"/>
              <a:gd name="T8" fmla="*/ 338 w 338"/>
              <a:gd name="T9" fmla="*/ 343 h 349"/>
              <a:gd name="T10" fmla="*/ 197 w 338"/>
              <a:gd name="T11" fmla="*/ 5 h 349"/>
              <a:gd name="T12" fmla="*/ 197 w 338"/>
              <a:gd name="T13" fmla="*/ 5 h 349"/>
              <a:gd name="T14" fmla="*/ 197 w 338"/>
              <a:gd name="T15" fmla="*/ 0 h 349"/>
              <a:gd name="T16" fmla="*/ 0 w 338"/>
              <a:gd name="T17" fmla="*/ 0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0" y="0"/>
                </a:moveTo>
                <a:cubicBezTo>
                  <a:pt x="0" y="10"/>
                  <a:pt x="0" y="10"/>
                  <a:pt x="0" y="10"/>
                </a:cubicBezTo>
                <a:cubicBezTo>
                  <a:pt x="191" y="10"/>
                  <a:pt x="191" y="10"/>
                  <a:pt x="191" y="10"/>
                </a:cubicBezTo>
                <a:cubicBezTo>
                  <a:pt x="204" y="135"/>
                  <a:pt x="253" y="252"/>
                  <a:pt x="332" y="349"/>
                </a:cubicBezTo>
                <a:cubicBezTo>
                  <a:pt x="338" y="343"/>
                  <a:pt x="338" y="343"/>
                  <a:pt x="338" y="343"/>
                </a:cubicBezTo>
                <a:cubicBezTo>
                  <a:pt x="261" y="249"/>
                  <a:pt x="210" y="132"/>
                  <a:pt x="197" y="5"/>
                </a:cubicBezTo>
                <a:cubicBezTo>
                  <a:pt x="197" y="5"/>
                  <a:pt x="197" y="5"/>
                  <a:pt x="197" y="5"/>
                </a:cubicBezTo>
                <a:cubicBezTo>
                  <a:pt x="197" y="0"/>
                  <a:pt x="197" y="0"/>
                  <a:pt x="197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5" name="Freeform: Shape 15"/>
          <p:cNvSpPr/>
          <p:nvPr/>
        </p:nvSpPr>
        <p:spPr bwMode="auto">
          <a:xfrm>
            <a:off x="5440546" y="2458073"/>
            <a:ext cx="1021580" cy="870035"/>
          </a:xfrm>
          <a:custGeom>
            <a:avLst/>
            <a:gdLst>
              <a:gd name="T0" fmla="*/ 145 w 567"/>
              <a:gd name="T1" fmla="*/ 473 h 483"/>
              <a:gd name="T2" fmla="*/ 12 w 567"/>
              <a:gd name="T3" fmla="*/ 340 h 483"/>
              <a:gd name="T4" fmla="*/ 151 w 567"/>
              <a:gd name="T5" fmla="*/ 0 h 483"/>
              <a:gd name="T6" fmla="*/ 144 w 567"/>
              <a:gd name="T7" fmla="*/ 0 h 483"/>
              <a:gd name="T8" fmla="*/ 3 w 567"/>
              <a:gd name="T9" fmla="*/ 338 h 483"/>
              <a:gd name="T10" fmla="*/ 4 w 567"/>
              <a:gd name="T11" fmla="*/ 338 h 483"/>
              <a:gd name="T12" fmla="*/ 0 w 567"/>
              <a:gd name="T13" fmla="*/ 342 h 483"/>
              <a:gd name="T14" fmla="*/ 140 w 567"/>
              <a:gd name="T15" fmla="*/ 481 h 483"/>
              <a:gd name="T16" fmla="*/ 140 w 567"/>
              <a:gd name="T17" fmla="*/ 481 h 483"/>
              <a:gd name="T18" fmla="*/ 140 w 567"/>
              <a:gd name="T19" fmla="*/ 483 h 483"/>
              <a:gd name="T20" fmla="*/ 567 w 567"/>
              <a:gd name="T21" fmla="*/ 483 h 483"/>
              <a:gd name="T22" fmla="*/ 567 w 567"/>
              <a:gd name="T23" fmla="*/ 473 h 483"/>
              <a:gd name="T24" fmla="*/ 145 w 567"/>
              <a:gd name="T25" fmla="*/ 47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7" h="483">
                <a:moveTo>
                  <a:pt x="145" y="473"/>
                </a:moveTo>
                <a:cubicBezTo>
                  <a:pt x="12" y="340"/>
                  <a:pt x="12" y="340"/>
                  <a:pt x="12" y="340"/>
                </a:cubicBezTo>
                <a:cubicBezTo>
                  <a:pt x="91" y="242"/>
                  <a:pt x="139" y="125"/>
                  <a:pt x="151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31" y="127"/>
                  <a:pt x="81" y="244"/>
                  <a:pt x="3" y="338"/>
                </a:cubicBezTo>
                <a:cubicBezTo>
                  <a:pt x="4" y="338"/>
                  <a:pt x="4" y="338"/>
                  <a:pt x="4" y="338"/>
                </a:cubicBezTo>
                <a:cubicBezTo>
                  <a:pt x="0" y="342"/>
                  <a:pt x="0" y="342"/>
                  <a:pt x="0" y="342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3"/>
                  <a:pt x="140" y="483"/>
                  <a:pt x="140" y="483"/>
                </a:cubicBezTo>
                <a:cubicBezTo>
                  <a:pt x="567" y="483"/>
                  <a:pt x="567" y="483"/>
                  <a:pt x="567" y="483"/>
                </a:cubicBezTo>
                <a:cubicBezTo>
                  <a:pt x="567" y="473"/>
                  <a:pt x="567" y="473"/>
                  <a:pt x="567" y="473"/>
                </a:cubicBezTo>
                <a:lnTo>
                  <a:pt x="145" y="473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grpSp>
        <p:nvGrpSpPr>
          <p:cNvPr id="17" name="Group 17"/>
          <p:cNvGrpSpPr/>
          <p:nvPr/>
        </p:nvGrpSpPr>
        <p:grpSpPr>
          <a:xfrm>
            <a:off x="3425802" y="1206470"/>
            <a:ext cx="2274536" cy="2281302"/>
            <a:chOff x="4762500" y="2147889"/>
            <a:chExt cx="2668588" cy="2676525"/>
          </a:xfrm>
          <a:solidFill>
            <a:srgbClr val="00B050"/>
          </a:solidFill>
        </p:grpSpPr>
        <p:sp>
          <p:nvSpPr>
            <p:cNvPr id="18" name="Freeform: Shape 18"/>
            <p:cNvSpPr/>
            <p:nvPr/>
          </p:nvSpPr>
          <p:spPr bwMode="auto">
            <a:xfrm>
              <a:off x="4762500" y="2625726"/>
              <a:ext cx="444500" cy="741363"/>
            </a:xfrm>
            <a:custGeom>
              <a:avLst/>
              <a:gdLst>
                <a:gd name="T0" fmla="*/ 210 w 210"/>
                <a:gd name="T1" fmla="*/ 54 h 350"/>
                <a:gd name="T2" fmla="*/ 144 w 210"/>
                <a:gd name="T3" fmla="*/ 0 h 350"/>
                <a:gd name="T4" fmla="*/ 0 w 210"/>
                <a:gd name="T5" fmla="*/ 342 h 350"/>
                <a:gd name="T6" fmla="*/ 86 w 210"/>
                <a:gd name="T7" fmla="*/ 350 h 350"/>
                <a:gd name="T8" fmla="*/ 210 w 210"/>
                <a:gd name="T9" fmla="*/ 5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0">
                  <a:moveTo>
                    <a:pt x="210" y="54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7" y="132"/>
                    <a:pt x="0" y="342"/>
                    <a:pt x="0" y="342"/>
                  </a:cubicBezTo>
                  <a:cubicBezTo>
                    <a:pt x="86" y="350"/>
                    <a:pt x="86" y="350"/>
                    <a:pt x="86" y="350"/>
                  </a:cubicBezTo>
                  <a:cubicBezTo>
                    <a:pt x="97" y="238"/>
                    <a:pt x="142" y="136"/>
                    <a:pt x="210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19"/>
            <p:cNvSpPr/>
            <p:nvPr/>
          </p:nvSpPr>
          <p:spPr bwMode="auto">
            <a:xfrm>
              <a:off x="4762500" y="3597276"/>
              <a:ext cx="442913" cy="733425"/>
            </a:xfrm>
            <a:custGeom>
              <a:avLst/>
              <a:gdLst>
                <a:gd name="T0" fmla="*/ 87 w 209"/>
                <a:gd name="T1" fmla="*/ 0 h 347"/>
                <a:gd name="T2" fmla="*/ 0 w 209"/>
                <a:gd name="T3" fmla="*/ 9 h 347"/>
                <a:gd name="T4" fmla="*/ 141 w 209"/>
                <a:gd name="T5" fmla="*/ 347 h 347"/>
                <a:gd name="T6" fmla="*/ 209 w 209"/>
                <a:gd name="T7" fmla="*/ 291 h 347"/>
                <a:gd name="T8" fmla="*/ 87 w 209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47"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4" y="217"/>
                    <a:pt x="141" y="347"/>
                    <a:pt x="141" y="347"/>
                  </a:cubicBezTo>
                  <a:cubicBezTo>
                    <a:pt x="209" y="291"/>
                    <a:pt x="209" y="291"/>
                    <a:pt x="209" y="291"/>
                  </a:cubicBezTo>
                  <a:cubicBezTo>
                    <a:pt x="142" y="210"/>
                    <a:pt x="98" y="110"/>
                    <a:pt x="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0" name="Freeform: Shape 20"/>
            <p:cNvSpPr/>
            <p:nvPr/>
          </p:nvSpPr>
          <p:spPr bwMode="auto">
            <a:xfrm>
              <a:off x="5240338" y="4368801"/>
              <a:ext cx="742950" cy="455613"/>
            </a:xfrm>
            <a:custGeom>
              <a:avLst/>
              <a:gdLst>
                <a:gd name="T0" fmla="*/ 56 w 351"/>
                <a:gd name="T1" fmla="*/ 0 h 215"/>
                <a:gd name="T2" fmla="*/ 0 w 351"/>
                <a:gd name="T3" fmla="*/ 68 h 215"/>
                <a:gd name="T4" fmla="*/ 342 w 351"/>
                <a:gd name="T5" fmla="*/ 212 h 215"/>
                <a:gd name="T6" fmla="*/ 351 w 351"/>
                <a:gd name="T7" fmla="*/ 123 h 215"/>
                <a:gd name="T8" fmla="*/ 56 w 35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5">
                  <a:moveTo>
                    <a:pt x="56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173" y="215"/>
                    <a:pt x="342" y="212"/>
                    <a:pt x="342" y="212"/>
                  </a:cubicBezTo>
                  <a:cubicBezTo>
                    <a:pt x="351" y="123"/>
                    <a:pt x="351" y="123"/>
                    <a:pt x="351" y="123"/>
                  </a:cubicBezTo>
                  <a:cubicBezTo>
                    <a:pt x="240" y="112"/>
                    <a:pt x="138" y="68"/>
                    <a:pt x="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21"/>
            <p:cNvSpPr/>
            <p:nvPr/>
          </p:nvSpPr>
          <p:spPr bwMode="auto">
            <a:xfrm>
              <a:off x="6194425" y="4373564"/>
              <a:ext cx="741363" cy="434975"/>
            </a:xfrm>
            <a:custGeom>
              <a:avLst/>
              <a:gdLst>
                <a:gd name="T0" fmla="*/ 0 w 351"/>
                <a:gd name="T1" fmla="*/ 121 h 206"/>
                <a:gd name="T2" fmla="*/ 8 w 351"/>
                <a:gd name="T3" fmla="*/ 206 h 206"/>
                <a:gd name="T4" fmla="*/ 351 w 351"/>
                <a:gd name="T5" fmla="*/ 66 h 206"/>
                <a:gd name="T6" fmla="*/ 298 w 351"/>
                <a:gd name="T7" fmla="*/ 0 h 206"/>
                <a:gd name="T8" fmla="*/ 0 w 351"/>
                <a:gd name="T9" fmla="*/ 12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6">
                  <a:moveTo>
                    <a:pt x="0" y="121"/>
                  </a:moveTo>
                  <a:cubicBezTo>
                    <a:pt x="8" y="206"/>
                    <a:pt x="8" y="206"/>
                    <a:pt x="8" y="206"/>
                  </a:cubicBezTo>
                  <a:cubicBezTo>
                    <a:pt x="8" y="206"/>
                    <a:pt x="223" y="197"/>
                    <a:pt x="351" y="66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15" y="68"/>
                    <a:pt x="113" y="111"/>
                    <a:pt x="0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22"/>
            <p:cNvSpPr/>
            <p:nvPr/>
          </p:nvSpPr>
          <p:spPr bwMode="auto">
            <a:xfrm>
              <a:off x="6980238" y="3597276"/>
              <a:ext cx="450850" cy="742950"/>
            </a:xfrm>
            <a:custGeom>
              <a:avLst/>
              <a:gdLst>
                <a:gd name="T0" fmla="*/ 124 w 213"/>
                <a:gd name="T1" fmla="*/ 0 h 351"/>
                <a:gd name="T2" fmla="*/ 0 w 213"/>
                <a:gd name="T3" fmla="*/ 294 h 351"/>
                <a:gd name="T4" fmla="*/ 69 w 213"/>
                <a:gd name="T5" fmla="*/ 351 h 351"/>
                <a:gd name="T6" fmla="*/ 213 w 213"/>
                <a:gd name="T7" fmla="*/ 9 h 351"/>
                <a:gd name="T8" fmla="*/ 124 w 213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351">
                  <a:moveTo>
                    <a:pt x="124" y="0"/>
                  </a:moveTo>
                  <a:cubicBezTo>
                    <a:pt x="113" y="111"/>
                    <a:pt x="68" y="212"/>
                    <a:pt x="0" y="294"/>
                  </a:cubicBezTo>
                  <a:cubicBezTo>
                    <a:pt x="69" y="351"/>
                    <a:pt x="69" y="351"/>
                    <a:pt x="69" y="351"/>
                  </a:cubicBezTo>
                  <a:cubicBezTo>
                    <a:pt x="69" y="351"/>
                    <a:pt x="209" y="205"/>
                    <a:pt x="213" y="9"/>
                  </a:cubicBezTo>
                  <a:lnTo>
                    <a:pt x="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23"/>
            <p:cNvSpPr/>
            <p:nvPr/>
          </p:nvSpPr>
          <p:spPr bwMode="auto">
            <a:xfrm>
              <a:off x="6991350" y="2632076"/>
              <a:ext cx="439738" cy="744538"/>
            </a:xfrm>
            <a:custGeom>
              <a:avLst/>
              <a:gdLst>
                <a:gd name="T0" fmla="*/ 120 w 208"/>
                <a:gd name="T1" fmla="*/ 352 h 352"/>
                <a:gd name="T2" fmla="*/ 208 w 208"/>
                <a:gd name="T3" fmla="*/ 344 h 352"/>
                <a:gd name="T4" fmla="*/ 67 w 208"/>
                <a:gd name="T5" fmla="*/ 0 h 352"/>
                <a:gd name="T6" fmla="*/ 0 w 208"/>
                <a:gd name="T7" fmla="*/ 56 h 352"/>
                <a:gd name="T8" fmla="*/ 120 w 208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352">
                  <a:moveTo>
                    <a:pt x="120" y="352"/>
                  </a:moveTo>
                  <a:cubicBezTo>
                    <a:pt x="208" y="344"/>
                    <a:pt x="208" y="344"/>
                    <a:pt x="208" y="344"/>
                  </a:cubicBezTo>
                  <a:cubicBezTo>
                    <a:pt x="208" y="344"/>
                    <a:pt x="207" y="153"/>
                    <a:pt x="67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7" y="138"/>
                    <a:pt x="110" y="240"/>
                    <a:pt x="120" y="3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24"/>
            <p:cNvSpPr/>
            <p:nvPr/>
          </p:nvSpPr>
          <p:spPr bwMode="auto">
            <a:xfrm>
              <a:off x="6211888" y="2147889"/>
              <a:ext cx="741363" cy="444500"/>
            </a:xfrm>
            <a:custGeom>
              <a:avLst/>
              <a:gdLst>
                <a:gd name="T0" fmla="*/ 296 w 351"/>
                <a:gd name="T1" fmla="*/ 210 h 210"/>
                <a:gd name="T2" fmla="*/ 351 w 351"/>
                <a:gd name="T3" fmla="*/ 144 h 210"/>
                <a:gd name="T4" fmla="*/ 9 w 351"/>
                <a:gd name="T5" fmla="*/ 0 h 210"/>
                <a:gd name="T6" fmla="*/ 0 w 351"/>
                <a:gd name="T7" fmla="*/ 86 h 210"/>
                <a:gd name="T8" fmla="*/ 296 w 351"/>
                <a:gd name="T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0">
                  <a:moveTo>
                    <a:pt x="296" y="210"/>
                  </a:moveTo>
                  <a:cubicBezTo>
                    <a:pt x="351" y="144"/>
                    <a:pt x="351" y="144"/>
                    <a:pt x="351" y="144"/>
                  </a:cubicBezTo>
                  <a:cubicBezTo>
                    <a:pt x="351" y="144"/>
                    <a:pt x="238" y="19"/>
                    <a:pt x="9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12" y="97"/>
                    <a:pt x="214" y="142"/>
                    <a:pt x="296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25"/>
            <p:cNvSpPr/>
            <p:nvPr/>
          </p:nvSpPr>
          <p:spPr bwMode="auto">
            <a:xfrm>
              <a:off x="5249863" y="2147889"/>
              <a:ext cx="741363" cy="438150"/>
            </a:xfrm>
            <a:custGeom>
              <a:avLst/>
              <a:gdLst>
                <a:gd name="T0" fmla="*/ 351 w 351"/>
                <a:gd name="T1" fmla="*/ 85 h 207"/>
                <a:gd name="T2" fmla="*/ 343 w 351"/>
                <a:gd name="T3" fmla="*/ 0 h 207"/>
                <a:gd name="T4" fmla="*/ 0 w 351"/>
                <a:gd name="T5" fmla="*/ 141 h 207"/>
                <a:gd name="T6" fmla="*/ 54 w 351"/>
                <a:gd name="T7" fmla="*/ 207 h 207"/>
                <a:gd name="T8" fmla="*/ 351 w 351"/>
                <a:gd name="T9" fmla="*/ 8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7">
                  <a:moveTo>
                    <a:pt x="351" y="85"/>
                  </a:moveTo>
                  <a:cubicBezTo>
                    <a:pt x="343" y="0"/>
                    <a:pt x="343" y="0"/>
                    <a:pt x="343" y="0"/>
                  </a:cubicBezTo>
                  <a:cubicBezTo>
                    <a:pt x="343" y="0"/>
                    <a:pt x="153" y="0"/>
                    <a:pt x="0" y="141"/>
                  </a:cubicBezTo>
                  <a:cubicBezTo>
                    <a:pt x="54" y="207"/>
                    <a:pt x="54" y="207"/>
                    <a:pt x="54" y="207"/>
                  </a:cubicBezTo>
                  <a:cubicBezTo>
                    <a:pt x="136" y="139"/>
                    <a:pt x="239" y="95"/>
                    <a:pt x="351" y="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5670419" y="3034929"/>
              <a:ext cx="903360" cy="930324"/>
              <a:chOff x="3681413" y="3632200"/>
              <a:chExt cx="638175" cy="657225"/>
            </a:xfrm>
            <a:grpFill/>
          </p:grpSpPr>
          <p:sp>
            <p:nvSpPr>
              <p:cNvPr id="27" name="Freeform: Shape 27"/>
              <p:cNvSpPr/>
              <p:nvPr/>
            </p:nvSpPr>
            <p:spPr bwMode="auto">
              <a:xfrm>
                <a:off x="3976688" y="3681413"/>
                <a:ext cx="342900" cy="533400"/>
              </a:xfrm>
              <a:custGeom>
                <a:avLst/>
                <a:gdLst/>
                <a:ahLst/>
                <a:cxnLst>
                  <a:cxn ang="0">
                    <a:pos x="135" y="53"/>
                  </a:cxn>
                  <a:cxn ang="0">
                    <a:pos x="134" y="52"/>
                  </a:cxn>
                  <a:cxn ang="0">
                    <a:pos x="121" y="47"/>
                  </a:cxn>
                  <a:cxn ang="0">
                    <a:pos x="112" y="56"/>
                  </a:cxn>
                  <a:cxn ang="0">
                    <a:pos x="103" y="46"/>
                  </a:cxn>
                  <a:cxn ang="0">
                    <a:pos x="103" y="46"/>
                  </a:cxn>
                  <a:cxn ang="0">
                    <a:pos x="91" y="52"/>
                  </a:cxn>
                  <a:cxn ang="0">
                    <a:pos x="88" y="53"/>
                  </a:cxn>
                  <a:cxn ang="0">
                    <a:pos x="71" y="55"/>
                  </a:cxn>
                  <a:cxn ang="0">
                    <a:pos x="29" y="9"/>
                  </a:cxn>
                  <a:cxn ang="0">
                    <a:pos x="22" y="2"/>
                  </a:cxn>
                  <a:cxn ang="0">
                    <a:pos x="18" y="1"/>
                  </a:cxn>
                  <a:cxn ang="0">
                    <a:pos x="10" y="2"/>
                  </a:cxn>
                  <a:cxn ang="0">
                    <a:pos x="3" y="21"/>
                  </a:cxn>
                  <a:cxn ang="0">
                    <a:pos x="12" y="36"/>
                  </a:cxn>
                  <a:cxn ang="0">
                    <a:pos x="16" y="41"/>
                  </a:cxn>
                  <a:cxn ang="0">
                    <a:pos x="63" y="82"/>
                  </a:cxn>
                  <a:cxn ang="0">
                    <a:pos x="75" y="84"/>
                  </a:cxn>
                  <a:cxn ang="0">
                    <a:pos x="75" y="158"/>
                  </a:cxn>
                  <a:cxn ang="0">
                    <a:pos x="77" y="168"/>
                  </a:cxn>
                  <a:cxn ang="0">
                    <a:pos x="77" y="170"/>
                  </a:cxn>
                  <a:cxn ang="0">
                    <a:pos x="77" y="305"/>
                  </a:cxn>
                  <a:cxn ang="0">
                    <a:pos x="93" y="321"/>
                  </a:cxn>
                  <a:cxn ang="0">
                    <a:pos x="110" y="305"/>
                  </a:cxn>
                  <a:cxn ang="0">
                    <a:pos x="110" y="190"/>
                  </a:cxn>
                  <a:cxn ang="0">
                    <a:pos x="112" y="190"/>
                  </a:cxn>
                  <a:cxn ang="0">
                    <a:pos x="112" y="190"/>
                  </a:cxn>
                  <a:cxn ang="0">
                    <a:pos x="112" y="305"/>
                  </a:cxn>
                  <a:cxn ang="0">
                    <a:pos x="129" y="321"/>
                  </a:cxn>
                  <a:cxn ang="0">
                    <a:pos x="129" y="321"/>
                  </a:cxn>
                  <a:cxn ang="0">
                    <a:pos x="146" y="305"/>
                  </a:cxn>
                  <a:cxn ang="0">
                    <a:pos x="146" y="173"/>
                  </a:cxn>
                  <a:cxn ang="0">
                    <a:pos x="149" y="175"/>
                  </a:cxn>
                  <a:cxn ang="0">
                    <a:pos x="155" y="177"/>
                  </a:cxn>
                  <a:cxn ang="0">
                    <a:pos x="168" y="170"/>
                  </a:cxn>
                  <a:cxn ang="0">
                    <a:pos x="135" y="53"/>
                  </a:cxn>
                  <a:cxn ang="0">
                    <a:pos x="112" y="127"/>
                  </a:cxn>
                  <a:cxn ang="0">
                    <a:pos x="112" y="127"/>
                  </a:cxn>
                  <a:cxn ang="0">
                    <a:pos x="103" y="115"/>
                  </a:cxn>
                  <a:cxn ang="0">
                    <a:pos x="112" y="57"/>
                  </a:cxn>
                  <a:cxn ang="0">
                    <a:pos x="112" y="57"/>
                  </a:cxn>
                  <a:cxn ang="0">
                    <a:pos x="121" y="115"/>
                  </a:cxn>
                  <a:cxn ang="0">
                    <a:pos x="112" y="127"/>
                  </a:cxn>
                  <a:cxn ang="0">
                    <a:pos x="149" y="143"/>
                  </a:cxn>
                  <a:cxn ang="0">
                    <a:pos x="149" y="103"/>
                  </a:cxn>
                  <a:cxn ang="0">
                    <a:pos x="149" y="143"/>
                  </a:cxn>
                  <a:cxn ang="0">
                    <a:pos x="149" y="143"/>
                  </a:cxn>
                  <a:cxn ang="0">
                    <a:pos x="149" y="143"/>
                  </a:cxn>
                </a:cxnLst>
                <a:rect l="0" t="0" r="r" b="b"/>
                <a:pathLst>
                  <a:path w="207" h="321">
                    <a:moveTo>
                      <a:pt x="135" y="53"/>
                    </a:moveTo>
                    <a:cubicBezTo>
                      <a:pt x="135" y="53"/>
                      <a:pt x="134" y="52"/>
                      <a:pt x="134" y="52"/>
                    </a:cubicBezTo>
                    <a:cubicBezTo>
                      <a:pt x="130" y="50"/>
                      <a:pt x="126" y="48"/>
                      <a:pt x="121" y="47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99" y="48"/>
                      <a:pt x="95" y="49"/>
                      <a:pt x="91" y="52"/>
                    </a:cubicBezTo>
                    <a:cubicBezTo>
                      <a:pt x="90" y="52"/>
                      <a:pt x="89" y="52"/>
                      <a:pt x="88" y="53"/>
                    </a:cubicBezTo>
                    <a:cubicBezTo>
                      <a:pt x="82" y="56"/>
                      <a:pt x="77" y="57"/>
                      <a:pt x="71" y="55"/>
                    </a:cubicBezTo>
                    <a:cubicBezTo>
                      <a:pt x="52" y="49"/>
                      <a:pt x="34" y="19"/>
                      <a:pt x="29" y="9"/>
                    </a:cubicBezTo>
                    <a:cubicBezTo>
                      <a:pt x="27" y="6"/>
                      <a:pt x="25" y="4"/>
                      <a:pt x="22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0"/>
                      <a:pt x="13" y="1"/>
                      <a:pt x="10" y="2"/>
                    </a:cubicBezTo>
                    <a:cubicBezTo>
                      <a:pt x="3" y="5"/>
                      <a:pt x="0" y="14"/>
                      <a:pt x="3" y="21"/>
                    </a:cubicBezTo>
                    <a:cubicBezTo>
                      <a:pt x="4" y="23"/>
                      <a:pt x="7" y="29"/>
                      <a:pt x="12" y="36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6" y="56"/>
                      <a:pt x="42" y="75"/>
                      <a:pt x="63" y="82"/>
                    </a:cubicBezTo>
                    <a:cubicBezTo>
                      <a:pt x="67" y="83"/>
                      <a:pt x="71" y="84"/>
                      <a:pt x="75" y="84"/>
                    </a:cubicBezTo>
                    <a:cubicBezTo>
                      <a:pt x="75" y="158"/>
                      <a:pt x="75" y="158"/>
                      <a:pt x="75" y="158"/>
                    </a:cubicBezTo>
                    <a:cubicBezTo>
                      <a:pt x="75" y="162"/>
                      <a:pt x="76" y="165"/>
                      <a:pt x="77" y="168"/>
                    </a:cubicBezTo>
                    <a:cubicBezTo>
                      <a:pt x="77" y="169"/>
                      <a:pt x="77" y="170"/>
                      <a:pt x="77" y="170"/>
                    </a:cubicBezTo>
                    <a:cubicBezTo>
                      <a:pt x="77" y="305"/>
                      <a:pt x="77" y="305"/>
                      <a:pt x="77" y="305"/>
                    </a:cubicBezTo>
                    <a:cubicBezTo>
                      <a:pt x="77" y="314"/>
                      <a:pt x="84" y="321"/>
                      <a:pt x="93" y="321"/>
                    </a:cubicBezTo>
                    <a:cubicBezTo>
                      <a:pt x="103" y="321"/>
                      <a:pt x="110" y="314"/>
                      <a:pt x="110" y="305"/>
                    </a:cubicBezTo>
                    <a:cubicBezTo>
                      <a:pt x="110" y="190"/>
                      <a:pt x="110" y="190"/>
                      <a:pt x="110" y="190"/>
                    </a:cubicBezTo>
                    <a:cubicBezTo>
                      <a:pt x="111" y="190"/>
                      <a:pt x="111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2" y="305"/>
                      <a:pt x="112" y="305"/>
                      <a:pt x="112" y="305"/>
                    </a:cubicBezTo>
                    <a:cubicBezTo>
                      <a:pt x="112" y="314"/>
                      <a:pt x="120" y="321"/>
                      <a:pt x="129" y="321"/>
                    </a:cubicBezTo>
                    <a:cubicBezTo>
                      <a:pt x="129" y="321"/>
                      <a:pt x="129" y="321"/>
                      <a:pt x="129" y="321"/>
                    </a:cubicBezTo>
                    <a:cubicBezTo>
                      <a:pt x="138" y="321"/>
                      <a:pt x="146" y="314"/>
                      <a:pt x="146" y="305"/>
                    </a:cubicBezTo>
                    <a:cubicBezTo>
                      <a:pt x="146" y="173"/>
                      <a:pt x="146" y="173"/>
                      <a:pt x="146" y="173"/>
                    </a:cubicBezTo>
                    <a:cubicBezTo>
                      <a:pt x="146" y="174"/>
                      <a:pt x="147" y="175"/>
                      <a:pt x="149" y="175"/>
                    </a:cubicBezTo>
                    <a:cubicBezTo>
                      <a:pt x="151" y="176"/>
                      <a:pt x="153" y="177"/>
                      <a:pt x="155" y="177"/>
                    </a:cubicBezTo>
                    <a:cubicBezTo>
                      <a:pt x="160" y="177"/>
                      <a:pt x="165" y="174"/>
                      <a:pt x="168" y="170"/>
                    </a:cubicBezTo>
                    <a:cubicBezTo>
                      <a:pt x="207" y="97"/>
                      <a:pt x="153" y="64"/>
                      <a:pt x="135" y="53"/>
                    </a:cubicBezTo>
                    <a:close/>
                    <a:moveTo>
                      <a:pt x="112" y="127"/>
                    </a:moveTo>
                    <a:cubicBezTo>
                      <a:pt x="112" y="127"/>
                      <a:pt x="112" y="127"/>
                      <a:pt x="112" y="127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112" y="127"/>
                    </a:lnTo>
                    <a:close/>
                    <a:moveTo>
                      <a:pt x="149" y="143"/>
                    </a:moveTo>
                    <a:cubicBezTo>
                      <a:pt x="149" y="103"/>
                      <a:pt x="149" y="103"/>
                      <a:pt x="149" y="103"/>
                    </a:cubicBezTo>
                    <a:cubicBezTo>
                      <a:pt x="154" y="113"/>
                      <a:pt x="156" y="126"/>
                      <a:pt x="149" y="143"/>
                    </a:cubicBezTo>
                    <a:close/>
                    <a:moveTo>
                      <a:pt x="149" y="143"/>
                    </a:moveTo>
                    <a:cubicBezTo>
                      <a:pt x="149" y="143"/>
                      <a:pt x="149" y="143"/>
                      <a:pt x="149" y="14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28"/>
              <p:cNvSpPr/>
              <p:nvPr/>
            </p:nvSpPr>
            <p:spPr bwMode="auto">
              <a:xfrm>
                <a:off x="4102100" y="3633788"/>
                <a:ext cx="119063" cy="120650"/>
              </a:xfrm>
              <a:custGeom>
                <a:avLst/>
                <a:gdLst/>
                <a:ahLst/>
                <a:cxnLst>
                  <a:cxn ang="0">
                    <a:pos x="72" y="36"/>
                  </a:cxn>
                  <a:cxn ang="0">
                    <a:pos x="36" y="72"/>
                  </a:cxn>
                  <a:cxn ang="0">
                    <a:pos x="0" y="36"/>
                  </a:cxn>
                  <a:cxn ang="0">
                    <a:pos x="36" y="0"/>
                  </a:cxn>
                  <a:cxn ang="0">
                    <a:pos x="72" y="36"/>
                  </a:cxn>
                  <a:cxn ang="0">
                    <a:pos x="72" y="36"/>
                  </a:cxn>
                  <a:cxn ang="0">
                    <a:pos x="72" y="36"/>
                  </a:cxn>
                </a:cxnLst>
                <a:rect l="0" t="0" r="r" b="b"/>
                <a:pathLst>
                  <a:path w="72" h="72">
                    <a:moveTo>
                      <a:pt x="72" y="36"/>
                    </a:moveTo>
                    <a:cubicBezTo>
                      <a:pt x="72" y="56"/>
                      <a:pt x="56" y="72"/>
                      <a:pt x="36" y="72"/>
                    </a:cubicBez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lose/>
                    <a:moveTo>
                      <a:pt x="72" y="36"/>
                    </a:moveTo>
                    <a:cubicBezTo>
                      <a:pt x="72" y="36"/>
                      <a:pt x="72" y="36"/>
                      <a:pt x="72" y="36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29"/>
              <p:cNvSpPr/>
              <p:nvPr/>
            </p:nvSpPr>
            <p:spPr bwMode="auto">
              <a:xfrm>
                <a:off x="3703638" y="3632200"/>
                <a:ext cx="361950" cy="338137"/>
              </a:xfrm>
              <a:custGeom>
                <a:avLst/>
                <a:gdLst/>
                <a:ahLst/>
                <a:cxnLst>
                  <a:cxn ang="0">
                    <a:pos x="197" y="203"/>
                  </a:cxn>
                  <a:cxn ang="0">
                    <a:pos x="20" y="203"/>
                  </a:cxn>
                  <a:cxn ang="0">
                    <a:pos x="0" y="182"/>
                  </a:cxn>
                  <a:cxn ang="0">
                    <a:pos x="0" y="20"/>
                  </a:cxn>
                  <a:cxn ang="0">
                    <a:pos x="20" y="0"/>
                  </a:cxn>
                  <a:cxn ang="0">
                    <a:pos x="197" y="0"/>
                  </a:cxn>
                  <a:cxn ang="0">
                    <a:pos x="218" y="20"/>
                  </a:cxn>
                  <a:cxn ang="0">
                    <a:pos x="218" y="182"/>
                  </a:cxn>
                  <a:cxn ang="0">
                    <a:pos x="197" y="203"/>
                  </a:cxn>
                  <a:cxn ang="0">
                    <a:pos x="20" y="13"/>
                  </a:cxn>
                  <a:cxn ang="0">
                    <a:pos x="13" y="20"/>
                  </a:cxn>
                  <a:cxn ang="0">
                    <a:pos x="13" y="182"/>
                  </a:cxn>
                  <a:cxn ang="0">
                    <a:pos x="20" y="189"/>
                  </a:cxn>
                  <a:cxn ang="0">
                    <a:pos x="197" y="189"/>
                  </a:cxn>
                  <a:cxn ang="0">
                    <a:pos x="204" y="182"/>
                  </a:cxn>
                  <a:cxn ang="0">
                    <a:pos x="204" y="20"/>
                  </a:cxn>
                  <a:cxn ang="0">
                    <a:pos x="197" y="13"/>
                  </a:cxn>
                  <a:cxn ang="0">
                    <a:pos x="20" y="13"/>
                  </a:cxn>
                  <a:cxn ang="0">
                    <a:pos x="20" y="13"/>
                  </a:cxn>
                  <a:cxn ang="0">
                    <a:pos x="20" y="13"/>
                  </a:cxn>
                </a:cxnLst>
                <a:rect l="0" t="0" r="r" b="b"/>
                <a:pathLst>
                  <a:path w="218" h="203">
                    <a:moveTo>
                      <a:pt x="197" y="203"/>
                    </a:moveTo>
                    <a:cubicBezTo>
                      <a:pt x="20" y="203"/>
                      <a:pt x="20" y="203"/>
                      <a:pt x="20" y="203"/>
                    </a:cubicBezTo>
                    <a:cubicBezTo>
                      <a:pt x="9" y="203"/>
                      <a:pt x="0" y="194"/>
                      <a:pt x="0" y="18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8" y="0"/>
                      <a:pt x="218" y="9"/>
                      <a:pt x="218" y="20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218" y="194"/>
                      <a:pt x="208" y="203"/>
                      <a:pt x="197" y="203"/>
                    </a:cubicBezTo>
                    <a:close/>
                    <a:moveTo>
                      <a:pt x="20" y="13"/>
                    </a:moveTo>
                    <a:cubicBezTo>
                      <a:pt x="16" y="13"/>
                      <a:pt x="13" y="16"/>
                      <a:pt x="13" y="20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13" y="186"/>
                      <a:pt x="16" y="189"/>
                      <a:pt x="20" y="189"/>
                    </a:cubicBezTo>
                    <a:cubicBezTo>
                      <a:pt x="197" y="189"/>
                      <a:pt x="197" y="189"/>
                      <a:pt x="197" y="189"/>
                    </a:cubicBezTo>
                    <a:cubicBezTo>
                      <a:pt x="201" y="189"/>
                      <a:pt x="204" y="186"/>
                      <a:pt x="204" y="182"/>
                    </a:cubicBezTo>
                    <a:cubicBezTo>
                      <a:pt x="204" y="20"/>
                      <a:pt x="204" y="20"/>
                      <a:pt x="204" y="20"/>
                    </a:cubicBezTo>
                    <a:cubicBezTo>
                      <a:pt x="204" y="16"/>
                      <a:pt x="201" y="13"/>
                      <a:pt x="197" y="13"/>
                    </a:cubicBezTo>
                    <a:lnTo>
                      <a:pt x="20" y="13"/>
                    </a:lnTo>
                    <a:close/>
                    <a:moveTo>
                      <a:pt x="20" y="13"/>
                    </a:moveTo>
                    <a:cubicBezTo>
                      <a:pt x="20" y="13"/>
                      <a:pt x="20" y="13"/>
                      <a:pt x="20" y="1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30"/>
              <p:cNvSpPr/>
              <p:nvPr/>
            </p:nvSpPr>
            <p:spPr bwMode="auto">
              <a:xfrm>
                <a:off x="3743325" y="4003675"/>
                <a:ext cx="96838" cy="93662"/>
              </a:xfrm>
              <a:custGeom>
                <a:avLst/>
                <a:gdLst/>
                <a:ahLst/>
                <a:cxnLst>
                  <a:cxn ang="0">
                    <a:pos x="58" y="29"/>
                  </a:cxn>
                  <a:cxn ang="0">
                    <a:pos x="29" y="57"/>
                  </a:cxn>
                  <a:cxn ang="0">
                    <a:pos x="0" y="29"/>
                  </a:cxn>
                  <a:cxn ang="0">
                    <a:pos x="29" y="0"/>
                  </a:cxn>
                  <a:cxn ang="0">
                    <a:pos x="58" y="29"/>
                  </a:cxn>
                  <a:cxn ang="0">
                    <a:pos x="58" y="29"/>
                  </a:cxn>
                  <a:cxn ang="0">
                    <a:pos x="58" y="2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58" y="29"/>
                    </a:moveTo>
                    <a:cubicBezTo>
                      <a:pt x="58" y="29"/>
                      <a:pt x="58" y="29"/>
                      <a:pt x="58" y="2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31"/>
              <p:cNvSpPr/>
              <p:nvPr/>
            </p:nvSpPr>
            <p:spPr bwMode="auto">
              <a:xfrm>
                <a:off x="369570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8" y="64"/>
                  </a:cxn>
                  <a:cxn ang="0">
                    <a:pos x="87" y="64"/>
                  </a:cxn>
                  <a:cxn ang="0">
                    <a:pos x="87" y="44"/>
                  </a:cxn>
                  <a:cxn ang="0">
                    <a:pos x="91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5" y="0"/>
                  </a:cxn>
                  <a:cxn ang="0">
                    <a:pos x="58" y="7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40" y="5"/>
                  </a:cxn>
                  <a:cxn ang="0">
                    <a:pos x="39" y="5"/>
                  </a:cxn>
                  <a:cxn ang="0">
                    <a:pos x="2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90" y="49"/>
                      <a:pt x="92" y="56"/>
                      <a:pt x="91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2" y="2"/>
                      <a:pt x="69" y="1"/>
                      <a:pt x="65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7" y="1"/>
                      <a:pt x="44" y="2"/>
                      <a:pt x="40" y="5"/>
                    </a:cubicBezTo>
                    <a:cubicBezTo>
                      <a:pt x="40" y="5"/>
                      <a:pt x="39" y="5"/>
                      <a:pt x="39" y="5"/>
                    </a:cubicBezTo>
                    <a:cubicBezTo>
                      <a:pt x="28" y="12"/>
                      <a:pt x="0" y="29"/>
                      <a:pt x="2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32"/>
              <p:cNvSpPr/>
              <p:nvPr/>
            </p:nvSpPr>
            <p:spPr bwMode="auto">
              <a:xfrm>
                <a:off x="3929063" y="4003675"/>
                <a:ext cx="93663" cy="93662"/>
              </a:xfrm>
              <a:custGeom>
                <a:avLst/>
                <a:gdLst/>
                <a:ahLst/>
                <a:cxnLst>
                  <a:cxn ang="0">
                    <a:pos x="57" y="29"/>
                  </a:cxn>
                  <a:cxn ang="0">
                    <a:pos x="28" y="57"/>
                  </a:cxn>
                  <a:cxn ang="0">
                    <a:pos x="0" y="29"/>
                  </a:cxn>
                  <a:cxn ang="0">
                    <a:pos x="28" y="0"/>
                  </a:cxn>
                  <a:cxn ang="0">
                    <a:pos x="57" y="29"/>
                  </a:cxn>
                  <a:cxn ang="0">
                    <a:pos x="57" y="29"/>
                  </a:cxn>
                  <a:cxn ang="0">
                    <a:pos x="57" y="29"/>
                  </a:cxn>
                </a:cxnLst>
                <a:rect l="0" t="0" r="r" b="b"/>
                <a:pathLst>
                  <a:path w="57" h="57">
                    <a:moveTo>
                      <a:pt x="57" y="29"/>
                    </a:moveTo>
                    <a:cubicBezTo>
                      <a:pt x="57" y="45"/>
                      <a:pt x="44" y="57"/>
                      <a:pt x="28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7" y="29"/>
                    </a:moveTo>
                    <a:cubicBezTo>
                      <a:pt x="57" y="29"/>
                      <a:pt x="57" y="29"/>
                      <a:pt x="57" y="2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33"/>
              <p:cNvSpPr/>
              <p:nvPr/>
            </p:nvSpPr>
            <p:spPr bwMode="auto">
              <a:xfrm>
                <a:off x="387985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9" y="64"/>
                  </a:cxn>
                  <a:cxn ang="0">
                    <a:pos x="88" y="64"/>
                  </a:cxn>
                  <a:cxn ang="0">
                    <a:pos x="88" y="44"/>
                  </a:cxn>
                  <a:cxn ang="0">
                    <a:pos x="92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6" y="0"/>
                  </a:cxn>
                  <a:cxn ang="0">
                    <a:pos x="58" y="7"/>
                  </a:cxn>
                  <a:cxn ang="0">
                    <a:pos x="52" y="0"/>
                  </a:cxn>
                  <a:cxn ang="0">
                    <a:pos x="51" y="0"/>
                  </a:cxn>
                  <a:cxn ang="0">
                    <a:pos x="41" y="5"/>
                  </a:cxn>
                  <a:cxn ang="0">
                    <a:pos x="39" y="5"/>
                  </a:cxn>
                  <a:cxn ang="0">
                    <a:pos x="3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9" y="64"/>
                      <a:pt x="59" y="64"/>
                      <a:pt x="59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91" y="49"/>
                      <a:pt x="92" y="56"/>
                      <a:pt x="92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3" y="2"/>
                      <a:pt x="69" y="1"/>
                      <a:pt x="66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8" y="1"/>
                      <a:pt x="44" y="2"/>
                      <a:pt x="41" y="5"/>
                    </a:cubicBezTo>
                    <a:cubicBezTo>
                      <a:pt x="40" y="5"/>
                      <a:pt x="40" y="5"/>
                      <a:pt x="39" y="5"/>
                    </a:cubicBezTo>
                    <a:cubicBezTo>
                      <a:pt x="28" y="12"/>
                      <a:pt x="0" y="29"/>
                      <a:pt x="3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Rectangle 34"/>
              <p:cNvSpPr/>
              <p:nvPr/>
            </p:nvSpPr>
            <p:spPr bwMode="auto">
              <a:xfrm>
                <a:off x="3681413" y="4222750"/>
                <a:ext cx="542925" cy="666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35"/>
              <p:cNvSpPr/>
              <p:nvPr/>
            </p:nvSpPr>
            <p:spPr bwMode="auto">
              <a:xfrm>
                <a:off x="3795713" y="3709988"/>
                <a:ext cx="177800" cy="179387"/>
              </a:xfrm>
              <a:custGeom>
                <a:avLst/>
                <a:gdLst/>
                <a:ahLst/>
                <a:cxnLst>
                  <a:cxn ang="0">
                    <a:pos x="103" y="61"/>
                  </a:cxn>
                  <a:cxn ang="0">
                    <a:pos x="97" y="59"/>
                  </a:cxn>
                  <a:cxn ang="0">
                    <a:pos x="97" y="46"/>
                  </a:cxn>
                  <a:cxn ang="0">
                    <a:pos x="102" y="44"/>
                  </a:cxn>
                  <a:cxn ang="0">
                    <a:pos x="105" y="35"/>
                  </a:cxn>
                  <a:cxn ang="0">
                    <a:pos x="102" y="28"/>
                  </a:cxn>
                  <a:cxn ang="0">
                    <a:pos x="93" y="24"/>
                  </a:cxn>
                  <a:cxn ang="0">
                    <a:pos x="88" y="27"/>
                  </a:cxn>
                  <a:cxn ang="0">
                    <a:pos x="78" y="18"/>
                  </a:cxn>
                  <a:cxn ang="0">
                    <a:pos x="81" y="13"/>
                  </a:cxn>
                  <a:cxn ang="0">
                    <a:pos x="76" y="4"/>
                  </a:cxn>
                  <a:cxn ang="0">
                    <a:pos x="69" y="1"/>
                  </a:cxn>
                  <a:cxn ang="0">
                    <a:pos x="60" y="5"/>
                  </a:cxn>
                  <a:cxn ang="0">
                    <a:pos x="58" y="11"/>
                  </a:cxn>
                  <a:cxn ang="0">
                    <a:pos x="46" y="11"/>
                  </a:cxn>
                  <a:cxn ang="0">
                    <a:pos x="43" y="6"/>
                  </a:cxn>
                  <a:cxn ang="0">
                    <a:pos x="34" y="3"/>
                  </a:cxn>
                  <a:cxn ang="0">
                    <a:pos x="27" y="6"/>
                  </a:cxn>
                  <a:cxn ang="0">
                    <a:pos x="24" y="15"/>
                  </a:cxn>
                  <a:cxn ang="0">
                    <a:pos x="26" y="20"/>
                  </a:cxn>
                  <a:cxn ang="0">
                    <a:pos x="18" y="30"/>
                  </a:cxn>
                  <a:cxn ang="0">
                    <a:pos x="12" y="28"/>
                  </a:cxn>
                  <a:cxn ang="0">
                    <a:pos x="3" y="32"/>
                  </a:cxn>
                  <a:cxn ang="0">
                    <a:pos x="1" y="39"/>
                  </a:cxn>
                  <a:cxn ang="0">
                    <a:pos x="1" y="44"/>
                  </a:cxn>
                  <a:cxn ang="0">
                    <a:pos x="5" y="48"/>
                  </a:cxn>
                  <a:cxn ang="0">
                    <a:pos x="10" y="50"/>
                  </a:cxn>
                  <a:cxn ang="0">
                    <a:pos x="11" y="62"/>
                  </a:cxn>
                  <a:cxn ang="0">
                    <a:pos x="5" y="65"/>
                  </a:cxn>
                  <a:cxn ang="0">
                    <a:pos x="2" y="74"/>
                  </a:cxn>
                  <a:cxn ang="0">
                    <a:pos x="5" y="81"/>
                  </a:cxn>
                  <a:cxn ang="0">
                    <a:pos x="14" y="84"/>
                  </a:cxn>
                  <a:cxn ang="0">
                    <a:pos x="20" y="82"/>
                  </a:cxn>
                  <a:cxn ang="0">
                    <a:pos x="29" y="90"/>
                  </a:cxn>
                  <a:cxn ang="0">
                    <a:pos x="27" y="96"/>
                  </a:cxn>
                  <a:cxn ang="0">
                    <a:pos x="27" y="101"/>
                  </a:cxn>
                  <a:cxn ang="0">
                    <a:pos x="31" y="105"/>
                  </a:cxn>
                  <a:cxn ang="0">
                    <a:pos x="38" y="107"/>
                  </a:cxn>
                  <a:cxn ang="0">
                    <a:pos x="43" y="107"/>
                  </a:cxn>
                  <a:cxn ang="0">
                    <a:pos x="47" y="103"/>
                  </a:cxn>
                  <a:cxn ang="0">
                    <a:pos x="49" y="98"/>
                  </a:cxn>
                  <a:cxn ang="0">
                    <a:pos x="62" y="97"/>
                  </a:cxn>
                  <a:cxn ang="0">
                    <a:pos x="64" y="103"/>
                  </a:cxn>
                  <a:cxn ang="0">
                    <a:pos x="73" y="106"/>
                  </a:cxn>
                  <a:cxn ang="0">
                    <a:pos x="80" y="103"/>
                  </a:cxn>
                  <a:cxn ang="0">
                    <a:pos x="84" y="94"/>
                  </a:cxn>
                  <a:cxn ang="0">
                    <a:pos x="81" y="88"/>
                  </a:cxn>
                  <a:cxn ang="0">
                    <a:pos x="90" y="79"/>
                  </a:cxn>
                  <a:cxn ang="0">
                    <a:pos x="95" y="81"/>
                  </a:cxn>
                  <a:cxn ang="0">
                    <a:pos x="101" y="81"/>
                  </a:cxn>
                  <a:cxn ang="0">
                    <a:pos x="104" y="77"/>
                  </a:cxn>
                  <a:cxn ang="0">
                    <a:pos x="107" y="70"/>
                  </a:cxn>
                  <a:cxn ang="0">
                    <a:pos x="103" y="61"/>
                  </a:cxn>
                  <a:cxn ang="0">
                    <a:pos x="65" y="79"/>
                  </a:cxn>
                  <a:cxn ang="0">
                    <a:pos x="54" y="81"/>
                  </a:cxn>
                  <a:cxn ang="0">
                    <a:pos x="29" y="66"/>
                  </a:cxn>
                  <a:cxn ang="0">
                    <a:pos x="42" y="30"/>
                  </a:cxn>
                  <a:cxn ang="0">
                    <a:pos x="54" y="27"/>
                  </a:cxn>
                  <a:cxn ang="0">
                    <a:pos x="78" y="43"/>
                  </a:cxn>
                  <a:cxn ang="0">
                    <a:pos x="65" y="79"/>
                  </a:cxn>
                  <a:cxn ang="0">
                    <a:pos x="65" y="79"/>
                  </a:cxn>
                  <a:cxn ang="0">
                    <a:pos x="65" y="79"/>
                  </a:cxn>
                </a:cxnLst>
                <a:rect l="0" t="0" r="r" b="b"/>
                <a:pathLst>
                  <a:path w="108" h="108">
                    <a:moveTo>
                      <a:pt x="103" y="61"/>
                    </a:moveTo>
                    <a:cubicBezTo>
                      <a:pt x="97" y="59"/>
                      <a:pt x="97" y="59"/>
                      <a:pt x="97" y="59"/>
                    </a:cubicBezTo>
                    <a:cubicBezTo>
                      <a:pt x="98" y="55"/>
                      <a:pt x="97" y="51"/>
                      <a:pt x="97" y="46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6" y="42"/>
                      <a:pt x="107" y="38"/>
                      <a:pt x="105" y="35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1" y="24"/>
                      <a:pt x="97" y="23"/>
                      <a:pt x="93" y="24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5" y="24"/>
                      <a:pt x="82" y="21"/>
                      <a:pt x="78" y="18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9"/>
                      <a:pt x="80" y="5"/>
                      <a:pt x="76" y="4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0"/>
                      <a:pt x="62" y="2"/>
                      <a:pt x="60" y="5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4" y="10"/>
                      <a:pt x="50" y="11"/>
                      <a:pt x="46" y="11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2"/>
                      <a:pt x="38" y="1"/>
                      <a:pt x="34" y="3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7"/>
                      <a:pt x="22" y="11"/>
                      <a:pt x="24" y="15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3" y="23"/>
                      <a:pt x="20" y="26"/>
                      <a:pt x="18" y="30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9" y="26"/>
                      <a:pt x="4" y="28"/>
                      <a:pt x="3" y="32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41"/>
                      <a:pt x="0" y="42"/>
                      <a:pt x="1" y="44"/>
                    </a:cubicBezTo>
                    <a:cubicBezTo>
                      <a:pt x="2" y="46"/>
                      <a:pt x="3" y="47"/>
                      <a:pt x="5" y="48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4"/>
                      <a:pt x="10" y="58"/>
                      <a:pt x="11" y="62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2" y="66"/>
                      <a:pt x="0" y="71"/>
                      <a:pt x="2" y="74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7" y="84"/>
                      <a:pt x="11" y="86"/>
                      <a:pt x="14" y="84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2" y="85"/>
                      <a:pt x="26" y="88"/>
                      <a:pt x="29" y="90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6" y="98"/>
                      <a:pt x="26" y="100"/>
                      <a:pt x="27" y="101"/>
                    </a:cubicBezTo>
                    <a:cubicBezTo>
                      <a:pt x="28" y="103"/>
                      <a:pt x="29" y="104"/>
                      <a:pt x="31" y="105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40" y="108"/>
                      <a:pt x="42" y="108"/>
                      <a:pt x="43" y="107"/>
                    </a:cubicBezTo>
                    <a:cubicBezTo>
                      <a:pt x="45" y="107"/>
                      <a:pt x="46" y="105"/>
                      <a:pt x="47" y="103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3" y="98"/>
                      <a:pt x="57" y="98"/>
                      <a:pt x="62" y="97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66" y="106"/>
                      <a:pt x="70" y="108"/>
                      <a:pt x="73" y="106"/>
                    </a:cubicBezTo>
                    <a:cubicBezTo>
                      <a:pt x="80" y="103"/>
                      <a:pt x="80" y="103"/>
                      <a:pt x="80" y="103"/>
                    </a:cubicBezTo>
                    <a:cubicBezTo>
                      <a:pt x="84" y="101"/>
                      <a:pt x="85" y="97"/>
                      <a:pt x="84" y="94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84" y="86"/>
                      <a:pt x="87" y="82"/>
                      <a:pt x="90" y="79"/>
                    </a:cubicBezTo>
                    <a:cubicBezTo>
                      <a:pt x="95" y="81"/>
                      <a:pt x="95" y="81"/>
                      <a:pt x="95" y="81"/>
                    </a:cubicBezTo>
                    <a:cubicBezTo>
                      <a:pt x="97" y="82"/>
                      <a:pt x="99" y="82"/>
                      <a:pt x="101" y="81"/>
                    </a:cubicBezTo>
                    <a:cubicBezTo>
                      <a:pt x="102" y="80"/>
                      <a:pt x="104" y="79"/>
                      <a:pt x="104" y="77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08" y="66"/>
                      <a:pt x="106" y="62"/>
                      <a:pt x="103" y="61"/>
                    </a:cubicBezTo>
                    <a:close/>
                    <a:moveTo>
                      <a:pt x="65" y="79"/>
                    </a:moveTo>
                    <a:cubicBezTo>
                      <a:pt x="61" y="81"/>
                      <a:pt x="58" y="81"/>
                      <a:pt x="54" y="81"/>
                    </a:cubicBezTo>
                    <a:cubicBezTo>
                      <a:pt x="43" y="81"/>
                      <a:pt x="33" y="75"/>
                      <a:pt x="29" y="66"/>
                    </a:cubicBezTo>
                    <a:cubicBezTo>
                      <a:pt x="23" y="52"/>
                      <a:pt x="29" y="36"/>
                      <a:pt x="42" y="30"/>
                    </a:cubicBezTo>
                    <a:cubicBezTo>
                      <a:pt x="46" y="28"/>
                      <a:pt x="50" y="27"/>
                      <a:pt x="54" y="27"/>
                    </a:cubicBezTo>
                    <a:cubicBezTo>
                      <a:pt x="64" y="27"/>
                      <a:pt x="74" y="33"/>
                      <a:pt x="78" y="43"/>
                    </a:cubicBezTo>
                    <a:cubicBezTo>
                      <a:pt x="85" y="57"/>
                      <a:pt x="79" y="73"/>
                      <a:pt x="65" y="79"/>
                    </a:cubicBezTo>
                    <a:close/>
                    <a:moveTo>
                      <a:pt x="65" y="79"/>
                    </a:moveTo>
                    <a:cubicBezTo>
                      <a:pt x="65" y="79"/>
                      <a:pt x="65" y="79"/>
                      <a:pt x="65" y="7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92"/>
          <p:cNvGrpSpPr/>
          <p:nvPr/>
        </p:nvGrpSpPr>
        <p:grpSpPr bwMode="auto">
          <a:xfrm>
            <a:off x="1487488" y="1335500"/>
            <a:ext cx="6324600" cy="1518119"/>
            <a:chOff x="1441533" y="1341219"/>
            <a:chExt cx="6325300" cy="1518563"/>
          </a:xfrm>
        </p:grpSpPr>
        <p:grpSp>
          <p:nvGrpSpPr>
            <p:cNvPr id="4" name="组合 93"/>
            <p:cNvGrpSpPr/>
            <p:nvPr/>
          </p:nvGrpSpPr>
          <p:grpSpPr bwMode="auto">
            <a:xfrm>
              <a:off x="1441533" y="1341219"/>
              <a:ext cx="6325300" cy="1518563"/>
              <a:chOff x="1150715" y="1939036"/>
              <a:chExt cx="6943434" cy="2124077"/>
            </a:xfrm>
          </p:grpSpPr>
          <p:grpSp>
            <p:nvGrpSpPr>
              <p:cNvPr id="5" name="组合 95"/>
              <p:cNvGrpSpPr/>
              <p:nvPr/>
            </p:nvGrpSpPr>
            <p:grpSpPr bwMode="auto">
              <a:xfrm>
                <a:off x="1150715" y="1941257"/>
                <a:ext cx="6906834" cy="2121856"/>
                <a:chOff x="1150715" y="1941257"/>
                <a:chExt cx="6906834" cy="2121856"/>
              </a:xfrm>
            </p:grpSpPr>
            <p:sp>
              <p:nvSpPr>
                <p:cNvPr id="100" name="任意多边形 99"/>
                <p:cNvSpPr/>
                <p:nvPr/>
              </p:nvSpPr>
              <p:spPr>
                <a:xfrm>
                  <a:off x="6645857" y="1941257"/>
                  <a:ext cx="113284" cy="71099"/>
                </a:xfrm>
                <a:custGeom>
                  <a:avLst/>
                  <a:gdLst>
                    <a:gd name="connsiteX0" fmla="*/ 19050 w 114300"/>
                    <a:gd name="connsiteY0" fmla="*/ 0 h 71437"/>
                    <a:gd name="connsiteX1" fmla="*/ 0 w 114300"/>
                    <a:gd name="connsiteY1" fmla="*/ 71437 h 71437"/>
                    <a:gd name="connsiteX2" fmla="*/ 114300 w 114300"/>
                    <a:gd name="connsiteY2" fmla="*/ 71437 h 71437"/>
                    <a:gd name="connsiteX3" fmla="*/ 19050 w 114300"/>
                    <a:gd name="connsiteY3" fmla="*/ 0 h 7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300" h="71437">
                      <a:moveTo>
                        <a:pt x="19050" y="0"/>
                      </a:moveTo>
                      <a:lnTo>
                        <a:pt x="0" y="71437"/>
                      </a:lnTo>
                      <a:lnTo>
                        <a:pt x="114300" y="71437"/>
                      </a:lnTo>
                      <a:lnTo>
                        <a:pt x="19050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/>
                </a:p>
              </p:txBody>
            </p:sp>
            <p:sp>
              <p:nvSpPr>
                <p:cNvPr id="101" name="任意多边形 100"/>
                <p:cNvSpPr/>
                <p:nvPr/>
              </p:nvSpPr>
              <p:spPr>
                <a:xfrm>
                  <a:off x="7954723" y="3169934"/>
                  <a:ext cx="102826" cy="131088"/>
                </a:xfrm>
                <a:custGeom>
                  <a:avLst/>
                  <a:gdLst>
                    <a:gd name="connsiteX0" fmla="*/ 102393 w 102393"/>
                    <a:gd name="connsiteY0" fmla="*/ 130968 h 130968"/>
                    <a:gd name="connsiteX1" fmla="*/ 0 w 102393"/>
                    <a:gd name="connsiteY1" fmla="*/ 130968 h 130968"/>
                    <a:gd name="connsiteX2" fmla="*/ 0 w 102393"/>
                    <a:gd name="connsiteY2" fmla="*/ 0 h 130968"/>
                    <a:gd name="connsiteX3" fmla="*/ 102393 w 102393"/>
                    <a:gd name="connsiteY3" fmla="*/ 130968 h 1309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2393" h="130968">
                      <a:moveTo>
                        <a:pt x="102393" y="130968"/>
                      </a:moveTo>
                      <a:lnTo>
                        <a:pt x="0" y="130968"/>
                      </a:lnTo>
                      <a:lnTo>
                        <a:pt x="0" y="0"/>
                      </a:lnTo>
                      <a:lnTo>
                        <a:pt x="102393" y="130968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02" name="矩形 101"/>
                <p:cNvSpPr/>
                <p:nvPr/>
              </p:nvSpPr>
              <p:spPr>
                <a:xfrm>
                  <a:off x="1150715" y="2001247"/>
                  <a:ext cx="6840606" cy="2061866"/>
                </a:xfrm>
                <a:prstGeom prst="rect">
                  <a:avLst/>
                </a:prstGeom>
                <a:noFill/>
                <a:ln w="12700">
                  <a:solidFill>
                    <a:srgbClr val="92D050"/>
                  </a:solidFill>
                </a:ln>
                <a:effectLst>
                  <a:outerShdw blurRad="152400" dist="635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/>
                </a:p>
              </p:txBody>
            </p:sp>
            <p:sp>
              <p:nvSpPr>
                <p:cNvPr id="103" name="矩形 102"/>
                <p:cNvSpPr/>
                <p:nvPr/>
              </p:nvSpPr>
              <p:spPr>
                <a:xfrm>
                  <a:off x="3480878" y="2378960"/>
                  <a:ext cx="3713971" cy="1290045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900" dirty="0"/>
                    <a:t>我爱你是一家为中小微企业、自媒体、设计师、运营者等提供免费摄影图网站，致力做中国优质的创意图片服务商。专注正版摄影高清图免费下载的图库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可供下载的高清摄影图片量包含人物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动物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风景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名胜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美食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旅游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建筑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时尚等。</a:t>
                  </a:r>
                  <a:endParaRPr lang="zh-CN" altLang="en-US" sz="900" dirty="0"/>
                </a:p>
              </p:txBody>
            </p:sp>
          </p:grpSp>
          <p:grpSp>
            <p:nvGrpSpPr>
              <p:cNvPr id="6" name="组合 96"/>
              <p:cNvGrpSpPr/>
              <p:nvPr/>
            </p:nvGrpSpPr>
            <p:grpSpPr bwMode="auto">
              <a:xfrm>
                <a:off x="6661703" y="1939036"/>
                <a:ext cx="1432446" cy="1358900"/>
                <a:chOff x="6661703" y="1939036"/>
                <a:chExt cx="1432446" cy="1358900"/>
              </a:xfrm>
            </p:grpSpPr>
            <p:sp>
              <p:nvSpPr>
                <p:cNvPr id="98" name="任意多边形 97"/>
                <p:cNvSpPr/>
                <p:nvPr/>
              </p:nvSpPr>
              <p:spPr>
                <a:xfrm>
                  <a:off x="6661543" y="1939036"/>
                  <a:ext cx="1397750" cy="1359765"/>
                </a:xfrm>
                <a:custGeom>
                  <a:avLst/>
                  <a:gdLst>
                    <a:gd name="connsiteX0" fmla="*/ 0 w 1319348"/>
                    <a:gd name="connsiteY0" fmla="*/ 0 h 1293223"/>
                    <a:gd name="connsiteX1" fmla="*/ 1319348 w 1319348"/>
                    <a:gd name="connsiteY1" fmla="*/ 1293223 h 1293223"/>
                    <a:gd name="connsiteX2" fmla="*/ 1319348 w 1319348"/>
                    <a:gd name="connsiteY2" fmla="*/ 391886 h 1293223"/>
                    <a:gd name="connsiteX3" fmla="*/ 927463 w 1319348"/>
                    <a:gd name="connsiteY3" fmla="*/ 13063 h 1293223"/>
                    <a:gd name="connsiteX4" fmla="*/ 0 w 1319348"/>
                    <a:gd name="connsiteY4" fmla="*/ 0 h 1293223"/>
                    <a:gd name="connsiteX0-1" fmla="*/ 0 w 1319348"/>
                    <a:gd name="connsiteY0-2" fmla="*/ 5987 h 1299210"/>
                    <a:gd name="connsiteX1-3" fmla="*/ 1319348 w 1319348"/>
                    <a:gd name="connsiteY1-4" fmla="*/ 1299210 h 1299210"/>
                    <a:gd name="connsiteX2-5" fmla="*/ 1319348 w 1319348"/>
                    <a:gd name="connsiteY2-6" fmla="*/ 397873 h 1299210"/>
                    <a:gd name="connsiteX3-7" fmla="*/ 908413 w 1319348"/>
                    <a:gd name="connsiteY3-8" fmla="*/ 0 h 1299210"/>
                    <a:gd name="connsiteX4-9" fmla="*/ 0 w 1319348"/>
                    <a:gd name="connsiteY4-10" fmla="*/ 5987 h 1299210"/>
                    <a:gd name="connsiteX0-11" fmla="*/ 0 w 1333635"/>
                    <a:gd name="connsiteY0-12" fmla="*/ 1225 h 1299210"/>
                    <a:gd name="connsiteX1-13" fmla="*/ 1333635 w 1333635"/>
                    <a:gd name="connsiteY1-14" fmla="*/ 1299210 h 1299210"/>
                    <a:gd name="connsiteX2-15" fmla="*/ 1333635 w 1333635"/>
                    <a:gd name="connsiteY2-16" fmla="*/ 397873 h 1299210"/>
                    <a:gd name="connsiteX3-17" fmla="*/ 922700 w 1333635"/>
                    <a:gd name="connsiteY3-18" fmla="*/ 0 h 1299210"/>
                    <a:gd name="connsiteX4-19" fmla="*/ 0 w 1333635"/>
                    <a:gd name="connsiteY4-20" fmla="*/ 1225 h 129921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333635" h="1299210">
                      <a:moveTo>
                        <a:pt x="0" y="1225"/>
                      </a:moveTo>
                      <a:lnTo>
                        <a:pt x="1333635" y="1299210"/>
                      </a:lnTo>
                      <a:lnTo>
                        <a:pt x="1333635" y="397873"/>
                      </a:lnTo>
                      <a:lnTo>
                        <a:pt x="922700" y="0"/>
                      </a:lnTo>
                      <a:lnTo>
                        <a:pt x="0" y="1225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12700">
                  <a:solidFill>
                    <a:schemeClr val="bg1"/>
                  </a:solidFill>
                </a:ln>
                <a:effectLst>
                  <a:outerShdw blurRad="152400" dist="635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dirty="0"/>
                </a:p>
              </p:txBody>
            </p:sp>
            <p:sp>
              <p:nvSpPr>
                <p:cNvPr id="48153" name="矩形 98"/>
                <p:cNvSpPr>
                  <a:spLocks noChangeArrowheads="1"/>
                </p:cNvSpPr>
                <p:nvPr/>
              </p:nvSpPr>
              <p:spPr bwMode="auto">
                <a:xfrm rot="2216957">
                  <a:off x="7046803" y="2301235"/>
                  <a:ext cx="1047346" cy="3874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200" dirty="0">
                      <a:solidFill>
                        <a:schemeClr val="bg1">
                          <a:lumMod val="9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填写小标题</a:t>
                  </a:r>
                  <a:endParaRPr lang="zh-CN" altLang="en-US" sz="12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95" name="圆角矩形 94"/>
            <p:cNvSpPr/>
            <p:nvPr/>
          </p:nvSpPr>
          <p:spPr>
            <a:xfrm>
              <a:off x="1552575" y="1514475"/>
              <a:ext cx="1990725" cy="1200150"/>
            </a:xfrm>
            <a:prstGeom prst="roundRect">
              <a:avLst>
                <a:gd name="adj" fmla="val 8227"/>
              </a:avLst>
            </a:prstGeom>
            <a:blipFill>
              <a:blip r:embed="rId1"/>
              <a:stretch>
                <a:fillRect/>
              </a:stretch>
            </a:blipFill>
            <a:ln w="12700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103"/>
          <p:cNvGrpSpPr/>
          <p:nvPr/>
        </p:nvGrpSpPr>
        <p:grpSpPr bwMode="auto">
          <a:xfrm>
            <a:off x="1487488" y="3069586"/>
            <a:ext cx="6324600" cy="1519706"/>
            <a:chOff x="1441533" y="1341219"/>
            <a:chExt cx="6325300" cy="1518563"/>
          </a:xfrm>
        </p:grpSpPr>
        <p:grpSp>
          <p:nvGrpSpPr>
            <p:cNvPr id="8" name="组合 104"/>
            <p:cNvGrpSpPr/>
            <p:nvPr/>
          </p:nvGrpSpPr>
          <p:grpSpPr bwMode="auto">
            <a:xfrm>
              <a:off x="1441533" y="1341219"/>
              <a:ext cx="6325300" cy="1518563"/>
              <a:chOff x="1150715" y="1939036"/>
              <a:chExt cx="6943434" cy="2124077"/>
            </a:xfrm>
          </p:grpSpPr>
          <p:grpSp>
            <p:nvGrpSpPr>
              <p:cNvPr id="9" name="组合 106"/>
              <p:cNvGrpSpPr/>
              <p:nvPr/>
            </p:nvGrpSpPr>
            <p:grpSpPr bwMode="auto">
              <a:xfrm>
                <a:off x="1150715" y="1941255"/>
                <a:ext cx="6906834" cy="2121858"/>
                <a:chOff x="1150715" y="1941255"/>
                <a:chExt cx="6906834" cy="2121858"/>
              </a:xfrm>
            </p:grpSpPr>
            <p:sp>
              <p:nvSpPr>
                <p:cNvPr id="111" name="任意多边形 110"/>
                <p:cNvSpPr/>
                <p:nvPr/>
              </p:nvSpPr>
              <p:spPr>
                <a:xfrm>
                  <a:off x="6645857" y="1941255"/>
                  <a:ext cx="113284" cy="71025"/>
                </a:xfrm>
                <a:custGeom>
                  <a:avLst/>
                  <a:gdLst>
                    <a:gd name="connsiteX0" fmla="*/ 19050 w 114300"/>
                    <a:gd name="connsiteY0" fmla="*/ 0 h 71437"/>
                    <a:gd name="connsiteX1" fmla="*/ 0 w 114300"/>
                    <a:gd name="connsiteY1" fmla="*/ 71437 h 71437"/>
                    <a:gd name="connsiteX2" fmla="*/ 114300 w 114300"/>
                    <a:gd name="connsiteY2" fmla="*/ 71437 h 71437"/>
                    <a:gd name="connsiteX3" fmla="*/ 19050 w 114300"/>
                    <a:gd name="connsiteY3" fmla="*/ 0 h 7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300" h="71437">
                      <a:moveTo>
                        <a:pt x="19050" y="0"/>
                      </a:moveTo>
                      <a:lnTo>
                        <a:pt x="0" y="71437"/>
                      </a:lnTo>
                      <a:lnTo>
                        <a:pt x="114300" y="71437"/>
                      </a:lnTo>
                      <a:lnTo>
                        <a:pt x="19050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/>
                </a:p>
              </p:txBody>
            </p:sp>
            <p:sp>
              <p:nvSpPr>
                <p:cNvPr id="112" name="任意多边形 111"/>
                <p:cNvSpPr/>
                <p:nvPr/>
              </p:nvSpPr>
              <p:spPr>
                <a:xfrm>
                  <a:off x="7954723" y="3168648"/>
                  <a:ext cx="102826" cy="130951"/>
                </a:xfrm>
                <a:custGeom>
                  <a:avLst/>
                  <a:gdLst>
                    <a:gd name="connsiteX0" fmla="*/ 102393 w 102393"/>
                    <a:gd name="connsiteY0" fmla="*/ 130968 h 130968"/>
                    <a:gd name="connsiteX1" fmla="*/ 0 w 102393"/>
                    <a:gd name="connsiteY1" fmla="*/ 130968 h 130968"/>
                    <a:gd name="connsiteX2" fmla="*/ 0 w 102393"/>
                    <a:gd name="connsiteY2" fmla="*/ 0 h 130968"/>
                    <a:gd name="connsiteX3" fmla="*/ 102393 w 102393"/>
                    <a:gd name="connsiteY3" fmla="*/ 130968 h 1309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2393" h="130968">
                      <a:moveTo>
                        <a:pt x="102393" y="130968"/>
                      </a:moveTo>
                      <a:lnTo>
                        <a:pt x="0" y="130968"/>
                      </a:lnTo>
                      <a:lnTo>
                        <a:pt x="0" y="0"/>
                      </a:lnTo>
                      <a:lnTo>
                        <a:pt x="102393" y="130968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13" name="矩形 112"/>
                <p:cNvSpPr/>
                <p:nvPr/>
              </p:nvSpPr>
              <p:spPr>
                <a:xfrm>
                  <a:off x="1150715" y="2001182"/>
                  <a:ext cx="6840606" cy="2061931"/>
                </a:xfrm>
                <a:prstGeom prst="rect">
                  <a:avLst/>
                </a:prstGeom>
                <a:noFill/>
                <a:ln w="12700">
                  <a:solidFill>
                    <a:srgbClr val="00B050"/>
                  </a:solidFill>
                </a:ln>
                <a:effectLst>
                  <a:outerShdw blurRad="152400" dist="635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/>
                </a:p>
              </p:txBody>
            </p:sp>
            <p:sp>
              <p:nvSpPr>
                <p:cNvPr id="114" name="矩形 113"/>
                <p:cNvSpPr/>
                <p:nvPr/>
              </p:nvSpPr>
              <p:spPr>
                <a:xfrm>
                  <a:off x="3480878" y="2378500"/>
                  <a:ext cx="3713971" cy="1288698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900" dirty="0"/>
                    <a:t>我爱你是一家为中小微企业、自媒体、设计师、运营者等提供免费摄影图网站，致力做中国优质的创意图片服务商。专注正版摄影高清图免费下载的图库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可供下载的高清摄影图片量包含人物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动物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风景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名胜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美食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旅游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建筑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时尚等。</a:t>
                  </a:r>
                  <a:endParaRPr lang="zh-CN" altLang="en-US" sz="900" dirty="0"/>
                </a:p>
              </p:txBody>
            </p:sp>
          </p:grpSp>
          <p:grpSp>
            <p:nvGrpSpPr>
              <p:cNvPr id="10" name="组合 107"/>
              <p:cNvGrpSpPr/>
              <p:nvPr/>
            </p:nvGrpSpPr>
            <p:grpSpPr bwMode="auto">
              <a:xfrm>
                <a:off x="6661703" y="1939036"/>
                <a:ext cx="1432446" cy="1358900"/>
                <a:chOff x="6661703" y="1939036"/>
                <a:chExt cx="1432446" cy="1358900"/>
              </a:xfrm>
            </p:grpSpPr>
            <p:sp>
              <p:nvSpPr>
                <p:cNvPr id="109" name="任意多边形 108"/>
                <p:cNvSpPr/>
                <p:nvPr/>
              </p:nvSpPr>
              <p:spPr>
                <a:xfrm>
                  <a:off x="6661543" y="1939036"/>
                  <a:ext cx="1397750" cy="1358345"/>
                </a:xfrm>
                <a:custGeom>
                  <a:avLst/>
                  <a:gdLst>
                    <a:gd name="connsiteX0" fmla="*/ 0 w 1319348"/>
                    <a:gd name="connsiteY0" fmla="*/ 0 h 1293223"/>
                    <a:gd name="connsiteX1" fmla="*/ 1319348 w 1319348"/>
                    <a:gd name="connsiteY1" fmla="*/ 1293223 h 1293223"/>
                    <a:gd name="connsiteX2" fmla="*/ 1319348 w 1319348"/>
                    <a:gd name="connsiteY2" fmla="*/ 391886 h 1293223"/>
                    <a:gd name="connsiteX3" fmla="*/ 927463 w 1319348"/>
                    <a:gd name="connsiteY3" fmla="*/ 13063 h 1293223"/>
                    <a:gd name="connsiteX4" fmla="*/ 0 w 1319348"/>
                    <a:gd name="connsiteY4" fmla="*/ 0 h 1293223"/>
                    <a:gd name="connsiteX0-1" fmla="*/ 0 w 1319348"/>
                    <a:gd name="connsiteY0-2" fmla="*/ 5987 h 1299210"/>
                    <a:gd name="connsiteX1-3" fmla="*/ 1319348 w 1319348"/>
                    <a:gd name="connsiteY1-4" fmla="*/ 1299210 h 1299210"/>
                    <a:gd name="connsiteX2-5" fmla="*/ 1319348 w 1319348"/>
                    <a:gd name="connsiteY2-6" fmla="*/ 397873 h 1299210"/>
                    <a:gd name="connsiteX3-7" fmla="*/ 908413 w 1319348"/>
                    <a:gd name="connsiteY3-8" fmla="*/ 0 h 1299210"/>
                    <a:gd name="connsiteX4-9" fmla="*/ 0 w 1319348"/>
                    <a:gd name="connsiteY4-10" fmla="*/ 5987 h 1299210"/>
                    <a:gd name="connsiteX0-11" fmla="*/ 0 w 1333635"/>
                    <a:gd name="connsiteY0-12" fmla="*/ 1225 h 1299210"/>
                    <a:gd name="connsiteX1-13" fmla="*/ 1333635 w 1333635"/>
                    <a:gd name="connsiteY1-14" fmla="*/ 1299210 h 1299210"/>
                    <a:gd name="connsiteX2-15" fmla="*/ 1333635 w 1333635"/>
                    <a:gd name="connsiteY2-16" fmla="*/ 397873 h 1299210"/>
                    <a:gd name="connsiteX3-17" fmla="*/ 922700 w 1333635"/>
                    <a:gd name="connsiteY3-18" fmla="*/ 0 h 1299210"/>
                    <a:gd name="connsiteX4-19" fmla="*/ 0 w 1333635"/>
                    <a:gd name="connsiteY4-20" fmla="*/ 1225 h 129921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333635" h="1299210">
                      <a:moveTo>
                        <a:pt x="0" y="1225"/>
                      </a:moveTo>
                      <a:lnTo>
                        <a:pt x="1333635" y="1299210"/>
                      </a:lnTo>
                      <a:lnTo>
                        <a:pt x="1333635" y="397873"/>
                      </a:lnTo>
                      <a:lnTo>
                        <a:pt x="922700" y="0"/>
                      </a:lnTo>
                      <a:lnTo>
                        <a:pt x="0" y="1225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12700">
                  <a:solidFill>
                    <a:schemeClr val="bg1"/>
                  </a:solidFill>
                </a:ln>
                <a:effectLst>
                  <a:outerShdw blurRad="152400" dist="635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dirty="0"/>
                </a:p>
              </p:txBody>
            </p:sp>
            <p:sp>
              <p:nvSpPr>
                <p:cNvPr id="48141" name="矩形 109"/>
                <p:cNvSpPr>
                  <a:spLocks noChangeArrowheads="1"/>
                </p:cNvSpPr>
                <p:nvPr/>
              </p:nvSpPr>
              <p:spPr bwMode="auto">
                <a:xfrm rot="2216957">
                  <a:off x="7046803" y="2301235"/>
                  <a:ext cx="1047346" cy="3874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200" dirty="0">
                      <a:solidFill>
                        <a:schemeClr val="bg1">
                          <a:lumMod val="9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填写小标题</a:t>
                  </a:r>
                  <a:endParaRPr lang="zh-CN" altLang="en-US" sz="12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06" name="圆角矩形 105"/>
            <p:cNvSpPr/>
            <p:nvPr/>
          </p:nvSpPr>
          <p:spPr>
            <a:xfrm>
              <a:off x="1552575" y="1514475"/>
              <a:ext cx="1990725" cy="1200150"/>
            </a:xfrm>
            <a:prstGeom prst="roundRect">
              <a:avLst>
                <a:gd name="adj" fmla="val 8227"/>
              </a:avLst>
            </a:prstGeom>
            <a:blipFill>
              <a:blip r:embed="rId1"/>
              <a:stretch>
                <a:fillRect/>
              </a:stretch>
            </a:blipFill>
            <a:ln w="12700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5538813" y="1537100"/>
            <a:ext cx="2796077" cy="2835889"/>
            <a:chOff x="1331640" y="1707654"/>
            <a:chExt cx="2796076" cy="2835506"/>
          </a:xfrm>
        </p:grpSpPr>
        <p:sp>
          <p:nvSpPr>
            <p:cNvPr id="9" name="等腰三角形 5"/>
            <p:cNvSpPr/>
            <p:nvPr/>
          </p:nvSpPr>
          <p:spPr>
            <a:xfrm>
              <a:off x="1608861" y="1707654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等腰三角形 5"/>
            <p:cNvSpPr/>
            <p:nvPr/>
          </p:nvSpPr>
          <p:spPr>
            <a:xfrm>
              <a:off x="1619672" y="2445005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等腰三角形 5"/>
            <p:cNvSpPr/>
            <p:nvPr/>
          </p:nvSpPr>
          <p:spPr>
            <a:xfrm flipV="1">
              <a:off x="1608861" y="3167482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等腰三角形 5"/>
            <p:cNvSpPr/>
            <p:nvPr/>
          </p:nvSpPr>
          <p:spPr>
            <a:xfrm flipV="1">
              <a:off x="1619672" y="3356821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圆角矩形 11"/>
            <p:cNvSpPr/>
            <p:nvPr/>
          </p:nvSpPr>
          <p:spPr>
            <a:xfrm>
              <a:off x="1331640" y="3079858"/>
              <a:ext cx="198918" cy="87624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空心弧 15"/>
            <p:cNvSpPr/>
            <p:nvPr/>
          </p:nvSpPr>
          <p:spPr>
            <a:xfrm rot="5400000">
              <a:off x="3312321" y="2346812"/>
              <a:ext cx="509372" cy="1121419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1043608" y="1682995"/>
            <a:ext cx="3528392" cy="400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1043608" y="2415189"/>
            <a:ext cx="3528392" cy="400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1043608" y="3147383"/>
            <a:ext cx="3528392" cy="400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1043608" y="3879578"/>
            <a:ext cx="3528392" cy="400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4662484" y="1898329"/>
            <a:ext cx="792087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662484" y="2625439"/>
            <a:ext cx="792087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4662484" y="3352550"/>
            <a:ext cx="792087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4662484" y="4079660"/>
            <a:ext cx="792087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/>
          <p:nvPr/>
        </p:nvSpPr>
        <p:spPr>
          <a:xfrm>
            <a:off x="4680452" y="1508855"/>
            <a:ext cx="218505" cy="218517"/>
          </a:xfrm>
          <a:prstGeom prst="ellipse">
            <a:avLst/>
          </a:prstGeom>
          <a:solidFill>
            <a:schemeClr val="bg2"/>
          </a:solidFill>
          <a:ln>
            <a:solidFill>
              <a:srgbClr val="92D050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4680452" y="2403715"/>
            <a:ext cx="218505" cy="218517"/>
          </a:xfrm>
          <a:prstGeom prst="ellipse">
            <a:avLst/>
          </a:prstGeom>
          <a:solidFill>
            <a:schemeClr val="bg2"/>
          </a:solidFill>
          <a:ln>
            <a:solidFill>
              <a:srgbClr val="00B050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680452" y="3298574"/>
            <a:ext cx="218505" cy="218517"/>
          </a:xfrm>
          <a:prstGeom prst="ellipse">
            <a:avLst/>
          </a:prstGeom>
          <a:solidFill>
            <a:schemeClr val="bg2"/>
          </a:solidFill>
          <a:ln>
            <a:solidFill>
              <a:srgbClr val="92D050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680452" y="4193433"/>
            <a:ext cx="218505" cy="218517"/>
          </a:xfrm>
          <a:prstGeom prst="ellipse">
            <a:avLst/>
          </a:prstGeom>
          <a:solidFill>
            <a:schemeClr val="bg2"/>
          </a:solidFill>
          <a:ln>
            <a:solidFill>
              <a:srgbClr val="00B050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59"/>
          <p:cNvGrpSpPr/>
          <p:nvPr/>
        </p:nvGrpSpPr>
        <p:grpSpPr>
          <a:xfrm>
            <a:off x="3670317" y="1436376"/>
            <a:ext cx="759775" cy="363474"/>
            <a:chOff x="4893691" y="1814284"/>
            <a:chExt cx="1013089" cy="484632"/>
          </a:xfrm>
        </p:grpSpPr>
        <p:sp>
          <p:nvSpPr>
            <p:cNvPr id="61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893691" y="1856545"/>
              <a:ext cx="81907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2"/>
          <p:cNvGrpSpPr/>
          <p:nvPr/>
        </p:nvGrpSpPr>
        <p:grpSpPr>
          <a:xfrm>
            <a:off x="3670321" y="4120953"/>
            <a:ext cx="759774" cy="363474"/>
            <a:chOff x="4893693" y="5399956"/>
            <a:chExt cx="1013087" cy="484632"/>
          </a:xfrm>
        </p:grpSpPr>
        <p:sp>
          <p:nvSpPr>
            <p:cNvPr id="64" name="Pentagon 63"/>
            <p:cNvSpPr/>
            <p:nvPr/>
          </p:nvSpPr>
          <p:spPr>
            <a:xfrm>
              <a:off x="4928372" y="5399956"/>
              <a:ext cx="978408" cy="484632"/>
            </a:xfrm>
            <a:prstGeom prst="homePlat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93693" y="5442217"/>
              <a:ext cx="81907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2018</a:t>
              </a:r>
              <a:endParaRPr lang="en-GB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65"/>
          <p:cNvGrpSpPr/>
          <p:nvPr/>
        </p:nvGrpSpPr>
        <p:grpSpPr>
          <a:xfrm>
            <a:off x="3670317" y="3226095"/>
            <a:ext cx="759775" cy="363474"/>
            <a:chOff x="4893691" y="4204732"/>
            <a:chExt cx="1013089" cy="484632"/>
          </a:xfrm>
        </p:grpSpPr>
        <p:sp>
          <p:nvSpPr>
            <p:cNvPr id="67" name="Pentagon 66"/>
            <p:cNvSpPr/>
            <p:nvPr/>
          </p:nvSpPr>
          <p:spPr>
            <a:xfrm>
              <a:off x="4928372" y="4204732"/>
              <a:ext cx="978408" cy="484632"/>
            </a:xfrm>
            <a:prstGeom prst="homePlat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893691" y="4246353"/>
              <a:ext cx="81907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2017</a:t>
              </a:r>
              <a:endParaRPr lang="en-GB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8"/>
          <p:cNvGrpSpPr/>
          <p:nvPr/>
        </p:nvGrpSpPr>
        <p:grpSpPr>
          <a:xfrm>
            <a:off x="3670321" y="2331235"/>
            <a:ext cx="759774" cy="363474"/>
            <a:chOff x="4893693" y="3009508"/>
            <a:chExt cx="1013087" cy="484632"/>
          </a:xfrm>
        </p:grpSpPr>
        <p:sp>
          <p:nvSpPr>
            <p:cNvPr id="70" name="Pentagon 69"/>
            <p:cNvSpPr/>
            <p:nvPr/>
          </p:nvSpPr>
          <p:spPr>
            <a:xfrm>
              <a:off x="4928372" y="3009508"/>
              <a:ext cx="978408" cy="484632"/>
            </a:xfrm>
            <a:prstGeom prst="homePlat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893693" y="3046076"/>
              <a:ext cx="81907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2016</a:t>
              </a:r>
              <a:endParaRPr lang="en-GB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71"/>
          <p:cNvGrpSpPr/>
          <p:nvPr/>
        </p:nvGrpSpPr>
        <p:grpSpPr>
          <a:xfrm>
            <a:off x="5008209" y="1314313"/>
            <a:ext cx="3461467" cy="644716"/>
            <a:chOff x="6677642" y="1782217"/>
            <a:chExt cx="4615543" cy="859621"/>
          </a:xfrm>
        </p:grpSpPr>
        <p:sp>
          <p:nvSpPr>
            <p:cNvPr id="73" name="TextBox 72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6677642" y="2087841"/>
              <a:ext cx="4615543" cy="5539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4"/>
          <p:cNvGrpSpPr/>
          <p:nvPr/>
        </p:nvGrpSpPr>
        <p:grpSpPr>
          <a:xfrm>
            <a:off x="5008209" y="2209170"/>
            <a:ext cx="3461467" cy="644720"/>
            <a:chOff x="6677642" y="1782217"/>
            <a:chExt cx="4615543" cy="859626"/>
          </a:xfrm>
        </p:grpSpPr>
        <p:sp>
          <p:nvSpPr>
            <p:cNvPr id="76" name="TextBox 75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677642" y="2087846"/>
              <a:ext cx="4615543" cy="5539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77"/>
          <p:cNvGrpSpPr/>
          <p:nvPr/>
        </p:nvGrpSpPr>
        <p:grpSpPr>
          <a:xfrm>
            <a:off x="5008208" y="3104029"/>
            <a:ext cx="3461467" cy="644720"/>
            <a:chOff x="6677642" y="1782217"/>
            <a:chExt cx="4615543" cy="859626"/>
          </a:xfrm>
        </p:grpSpPr>
        <p:sp>
          <p:nvSpPr>
            <p:cNvPr id="79" name="TextBox 78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677642" y="2087846"/>
              <a:ext cx="4615543" cy="5539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0"/>
          <p:cNvGrpSpPr/>
          <p:nvPr/>
        </p:nvGrpSpPr>
        <p:grpSpPr>
          <a:xfrm>
            <a:off x="5008208" y="3998888"/>
            <a:ext cx="3461467" cy="644720"/>
            <a:chOff x="6677642" y="1782217"/>
            <a:chExt cx="4615543" cy="859626"/>
          </a:xfrm>
        </p:grpSpPr>
        <p:sp>
          <p:nvSpPr>
            <p:cNvPr id="82" name="TextBox 81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677642" y="2087846"/>
              <a:ext cx="4615543" cy="5539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84" name="Straight Connector 83"/>
          <p:cNvCxnSpPr>
            <a:stCxn id="56" idx="4"/>
            <a:endCxn id="57" idx="0"/>
          </p:cNvCxnSpPr>
          <p:nvPr/>
        </p:nvCxnSpPr>
        <p:spPr>
          <a:xfrm>
            <a:off x="4789703" y="1727371"/>
            <a:ext cx="0" cy="6763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57" idx="4"/>
            <a:endCxn id="58" idx="0"/>
          </p:cNvCxnSpPr>
          <p:nvPr/>
        </p:nvCxnSpPr>
        <p:spPr>
          <a:xfrm>
            <a:off x="4789703" y="2622231"/>
            <a:ext cx="0" cy="6763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58" idx="4"/>
            <a:endCxn id="59" idx="0"/>
          </p:cNvCxnSpPr>
          <p:nvPr/>
        </p:nvCxnSpPr>
        <p:spPr>
          <a:xfrm>
            <a:off x="4789703" y="3517092"/>
            <a:ext cx="0" cy="67634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500512172.jpg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2" r="44135"/>
          <a:stretch>
            <a:fillRect/>
          </a:stretch>
        </p:blipFill>
        <p:spPr>
          <a:xfrm>
            <a:off x="0" y="0"/>
            <a:ext cx="3365821" cy="5145088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500512195.jpg"/>
          <p:cNvPicPr>
            <a:picLocks noChangeAspect="1"/>
          </p:cNvPicPr>
          <p:nvPr/>
        </p:nvPicPr>
        <p:blipFill rotWithShape="1">
          <a:blip r:embed="rId1" cstate="print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78" b="44277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椭圆 9"/>
          <p:cNvSpPr>
            <a:spLocks noChangeArrowheads="1"/>
          </p:cNvSpPr>
          <p:nvPr/>
        </p:nvSpPr>
        <p:spPr bwMode="auto">
          <a:xfrm>
            <a:off x="4319972" y="1775347"/>
            <a:ext cx="574739" cy="574916"/>
          </a:xfrm>
          <a:prstGeom prst="ellipse">
            <a:avLst/>
          </a:prstGeom>
          <a:solidFill>
            <a:srgbClr val="6D9B3B"/>
          </a:solidFill>
          <a:ln w="9525">
            <a:noFill/>
            <a:round/>
          </a:ln>
        </p:spPr>
        <p:txBody>
          <a:bodyPr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4426659" y="1828109"/>
            <a:ext cx="384439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15"/>
          <p:cNvSpPr>
            <a:spLocks noChangeArrowheads="1"/>
          </p:cNvSpPr>
          <p:nvPr/>
        </p:nvSpPr>
        <p:spPr bwMode="auto">
          <a:xfrm>
            <a:off x="3599892" y="2464532"/>
            <a:ext cx="1985159" cy="4385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zh-CN" sz="24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18"/>
          <p:cNvSpPr>
            <a:spLocks noChangeArrowheads="1"/>
          </p:cNvSpPr>
          <p:nvPr/>
        </p:nvSpPr>
        <p:spPr bwMode="auto">
          <a:xfrm>
            <a:off x="2894780" y="2973657"/>
            <a:ext cx="3489722" cy="4719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algn="ctr" defTabSz="911860">
              <a:lnSpc>
                <a:spcPct val="20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18"/>
          <p:cNvCxnSpPr>
            <a:cxnSpLocks noChangeShapeType="1"/>
          </p:cNvCxnSpPr>
          <p:nvPr/>
        </p:nvCxnSpPr>
        <p:spPr bwMode="auto">
          <a:xfrm>
            <a:off x="2837632" y="2918871"/>
            <a:ext cx="3514725" cy="0"/>
          </a:xfrm>
          <a:prstGeom prst="line">
            <a:avLst/>
          </a:prstGeom>
          <a:noFill/>
          <a:ln w="6350">
            <a:solidFill>
              <a:srgbClr val="92D050"/>
            </a:solidFill>
            <a:round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740530" y="2397705"/>
            <a:ext cx="3004734" cy="484270"/>
            <a:chOff x="7096765" y="3968635"/>
            <a:chExt cx="3615652" cy="582732"/>
          </a:xfrm>
        </p:grpSpPr>
        <p:sp>
          <p:nvSpPr>
            <p:cNvPr id="14" name="TextBox 52"/>
            <p:cNvSpPr txBox="1"/>
            <p:nvPr/>
          </p:nvSpPr>
          <p:spPr bwMode="auto">
            <a:xfrm>
              <a:off x="7096765" y="3968635"/>
              <a:ext cx="1136150" cy="279718"/>
            </a:xfrm>
            <a:prstGeom prst="rect">
              <a:avLst/>
            </a:prstGeom>
            <a:noFill/>
          </p:spPr>
          <p:txBody>
            <a:bodyPr wrap="none" lIns="89995" tIns="46798" rIns="89995" bIns="46798">
              <a:normAutofit fontScale="77500" lnSpcReduction="20000"/>
            </a:bodyPr>
            <a:lstStyle/>
            <a:p>
              <a:pPr algn="l" latinLnBrk="0"/>
              <a:r>
                <a:rPr lang="zh-CN" altLang="en-US" sz="14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53"/>
            <p:cNvSpPr txBox="1"/>
            <p:nvPr/>
          </p:nvSpPr>
          <p:spPr bwMode="auto">
            <a:xfrm>
              <a:off x="7096765" y="4278593"/>
              <a:ext cx="3615652" cy="272774"/>
            </a:xfrm>
            <a:prstGeom prst="rect">
              <a:avLst/>
            </a:prstGeom>
            <a:noFill/>
          </p:spPr>
          <p:txBody>
            <a:bodyPr wrap="square" lIns="89995" tIns="46798" rIns="89995" bIns="46798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</a:t>
              </a:r>
              <a:r>
                <a:rPr lang="zh-CN" altLang="en-US" sz="9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endParaRPr lang="zh-CN" altLang="en-US" sz="9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Group 3"/>
          <p:cNvGrpSpPr/>
          <p:nvPr/>
        </p:nvGrpSpPr>
        <p:grpSpPr>
          <a:xfrm>
            <a:off x="524796" y="725692"/>
            <a:ext cx="3004734" cy="484270"/>
            <a:chOff x="1828636" y="3482419"/>
            <a:chExt cx="3615652" cy="582732"/>
          </a:xfrm>
        </p:grpSpPr>
        <p:sp>
          <p:nvSpPr>
            <p:cNvPr id="12" name="TextBox 54"/>
            <p:cNvSpPr txBox="1"/>
            <p:nvPr/>
          </p:nvSpPr>
          <p:spPr bwMode="auto">
            <a:xfrm>
              <a:off x="4308138" y="3482419"/>
              <a:ext cx="1136150" cy="279718"/>
            </a:xfrm>
            <a:prstGeom prst="rect">
              <a:avLst/>
            </a:prstGeom>
            <a:noFill/>
          </p:spPr>
          <p:txBody>
            <a:bodyPr wrap="none" lIns="89995" tIns="46798" rIns="89995" bIns="46798">
              <a:normAutofit fontScale="77500" lnSpcReduction="20000"/>
            </a:bodyPr>
            <a:lstStyle/>
            <a:p>
              <a:pPr algn="r" latinLnBrk="0"/>
              <a:r>
                <a:rPr lang="zh-CN" altLang="en-US" sz="1400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55"/>
            <p:cNvSpPr txBox="1"/>
            <p:nvPr/>
          </p:nvSpPr>
          <p:spPr bwMode="auto">
            <a:xfrm>
              <a:off x="1828636" y="3792377"/>
              <a:ext cx="3615652" cy="272774"/>
            </a:xfrm>
            <a:prstGeom prst="rect">
              <a:avLst/>
            </a:prstGeom>
            <a:noFill/>
          </p:spPr>
          <p:txBody>
            <a:bodyPr wrap="square" lIns="89995" tIns="46798" rIns="89995" bIns="46798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</a:t>
              </a:r>
              <a:endParaRPr lang="zh-CN" altLang="en-US" sz="9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Group 4"/>
          <p:cNvGrpSpPr/>
          <p:nvPr/>
        </p:nvGrpSpPr>
        <p:grpSpPr>
          <a:xfrm>
            <a:off x="1034639" y="3498314"/>
            <a:ext cx="3004734" cy="484270"/>
            <a:chOff x="2123198" y="4562657"/>
            <a:chExt cx="3615652" cy="582732"/>
          </a:xfrm>
        </p:grpSpPr>
        <p:sp>
          <p:nvSpPr>
            <p:cNvPr id="10" name="TextBox 56"/>
            <p:cNvSpPr txBox="1"/>
            <p:nvPr/>
          </p:nvSpPr>
          <p:spPr bwMode="auto">
            <a:xfrm>
              <a:off x="4602700" y="4562657"/>
              <a:ext cx="1136150" cy="279718"/>
            </a:xfrm>
            <a:prstGeom prst="rect">
              <a:avLst/>
            </a:prstGeom>
            <a:noFill/>
          </p:spPr>
          <p:txBody>
            <a:bodyPr wrap="none" lIns="89995" tIns="46798" rIns="89995" bIns="46798">
              <a:normAutofit fontScale="77500" lnSpcReduction="20000"/>
            </a:bodyPr>
            <a:lstStyle/>
            <a:p>
              <a:pPr algn="r" latinLnBrk="0"/>
              <a:r>
                <a:rPr lang="zh-CN" altLang="en-US" sz="14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57"/>
            <p:cNvSpPr txBox="1"/>
            <p:nvPr/>
          </p:nvSpPr>
          <p:spPr bwMode="auto">
            <a:xfrm>
              <a:off x="2123198" y="4872615"/>
              <a:ext cx="3615652" cy="272774"/>
            </a:xfrm>
            <a:prstGeom prst="rect">
              <a:avLst/>
            </a:prstGeom>
            <a:noFill/>
          </p:spPr>
          <p:txBody>
            <a:bodyPr wrap="square" lIns="89995" tIns="46798" rIns="89995" bIns="46798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AADF3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</a:t>
              </a:r>
              <a:endParaRPr lang="zh-CN" altLang="en-US" sz="900" dirty="0">
                <a:solidFill>
                  <a:srgbClr val="AADF3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2" name="图示 1"/>
          <p:cNvGraphicFramePr/>
          <p:nvPr/>
        </p:nvGraphicFramePr>
        <p:xfrm>
          <a:off x="2879812" y="1389188"/>
          <a:ext cx="3672408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9252520" y="-164605"/>
            <a:ext cx="144016" cy="1440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Rectangle 62"/>
          <p:cNvSpPr>
            <a:spLocks noChangeArrowheads="1"/>
          </p:cNvSpPr>
          <p:nvPr/>
        </p:nvSpPr>
        <p:spPr bwMode="auto">
          <a:xfrm>
            <a:off x="899592" y="2280596"/>
            <a:ext cx="1107996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Rectangle 63"/>
          <p:cNvSpPr/>
          <p:nvPr/>
        </p:nvSpPr>
        <p:spPr bwMode="auto">
          <a:xfrm>
            <a:off x="899592" y="2578344"/>
            <a:ext cx="3237310" cy="2298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我爱你给你创意和灵感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Group 344"/>
          <p:cNvGrpSpPr/>
          <p:nvPr/>
        </p:nvGrpSpPr>
        <p:grpSpPr bwMode="auto">
          <a:xfrm>
            <a:off x="1007263" y="3183371"/>
            <a:ext cx="1647784" cy="229870"/>
            <a:chOff x="4643438" y="2785367"/>
            <a:chExt cx="2196515" cy="306449"/>
          </a:xfrm>
        </p:grpSpPr>
        <p:sp>
          <p:nvSpPr>
            <p:cNvPr id="60" name="Rectangle 58"/>
            <p:cNvSpPr/>
            <p:nvPr/>
          </p:nvSpPr>
          <p:spPr>
            <a:xfrm>
              <a:off x="5072540" y="2785367"/>
              <a:ext cx="1767413" cy="3064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我爱你给你创意和灵感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3" name="Group 332"/>
            <p:cNvGrpSpPr/>
            <p:nvPr/>
          </p:nvGrpSpPr>
          <p:grpSpPr bwMode="auto">
            <a:xfrm>
              <a:off x="4643438" y="2786064"/>
              <a:ext cx="288476" cy="288476"/>
              <a:chOff x="4643438" y="2786064"/>
              <a:chExt cx="288476" cy="288476"/>
            </a:xfrm>
          </p:grpSpPr>
          <p:sp>
            <p:nvSpPr>
              <p:cNvPr id="62" name="Oval 60"/>
              <p:cNvSpPr/>
              <p:nvPr/>
            </p:nvSpPr>
            <p:spPr>
              <a:xfrm>
                <a:off x="4644019" y="2785366"/>
                <a:ext cx="288855" cy="28897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26"/>
              <p:cNvSpPr/>
              <p:nvPr/>
            </p:nvSpPr>
            <p:spPr bwMode="auto">
              <a:xfrm>
                <a:off x="4735506" y="2871746"/>
                <a:ext cx="114518" cy="118766"/>
              </a:xfrm>
              <a:custGeom>
                <a:avLst/>
                <a:gdLst>
                  <a:gd name="T0" fmla="*/ 43049 w 274"/>
                  <a:gd name="T1" fmla="*/ 118766 h 284"/>
                  <a:gd name="T2" fmla="*/ 33436 w 274"/>
                  <a:gd name="T3" fmla="*/ 114166 h 284"/>
                  <a:gd name="T4" fmla="*/ 3762 w 274"/>
                  <a:gd name="T5" fmla="*/ 74438 h 284"/>
                  <a:gd name="T6" fmla="*/ 5851 w 274"/>
                  <a:gd name="T7" fmla="*/ 58128 h 284"/>
                  <a:gd name="T8" fmla="*/ 22151 w 274"/>
                  <a:gd name="T9" fmla="*/ 60638 h 284"/>
                  <a:gd name="T10" fmla="*/ 41795 w 274"/>
                  <a:gd name="T11" fmla="*/ 86565 h 284"/>
                  <a:gd name="T12" fmla="*/ 91531 w 274"/>
                  <a:gd name="T13" fmla="*/ 7109 h 284"/>
                  <a:gd name="T14" fmla="*/ 107413 w 274"/>
                  <a:gd name="T15" fmla="*/ 3346 h 284"/>
                  <a:gd name="T16" fmla="*/ 111174 w 274"/>
                  <a:gd name="T17" fmla="*/ 19655 h 284"/>
                  <a:gd name="T18" fmla="*/ 52662 w 274"/>
                  <a:gd name="T19" fmla="*/ 113330 h 284"/>
                  <a:gd name="T20" fmla="*/ 43467 w 274"/>
                  <a:gd name="T21" fmla="*/ 118766 h 284"/>
                  <a:gd name="T22" fmla="*/ 43049 w 274"/>
                  <a:gd name="T23" fmla="*/ 118766 h 28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9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4" name="Group 347"/>
          <p:cNvGrpSpPr/>
          <p:nvPr/>
        </p:nvGrpSpPr>
        <p:grpSpPr bwMode="auto">
          <a:xfrm>
            <a:off x="1007263" y="4148075"/>
            <a:ext cx="1647784" cy="229870"/>
            <a:chOff x="4643438" y="4071452"/>
            <a:chExt cx="2196515" cy="306449"/>
          </a:xfrm>
        </p:grpSpPr>
        <p:sp>
          <p:nvSpPr>
            <p:cNvPr id="56" name="Rectangle 54"/>
            <p:cNvSpPr/>
            <p:nvPr/>
          </p:nvSpPr>
          <p:spPr>
            <a:xfrm>
              <a:off x="5072540" y="4071452"/>
              <a:ext cx="1767413" cy="3064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我爱你给你创意和灵感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Group 342"/>
            <p:cNvGrpSpPr/>
            <p:nvPr/>
          </p:nvGrpSpPr>
          <p:grpSpPr bwMode="auto">
            <a:xfrm>
              <a:off x="4643438" y="4071948"/>
              <a:ext cx="288476" cy="288476"/>
              <a:chOff x="4643438" y="4071948"/>
              <a:chExt cx="288476" cy="288476"/>
            </a:xfrm>
          </p:grpSpPr>
          <p:sp>
            <p:nvSpPr>
              <p:cNvPr id="58" name="Oval 56"/>
              <p:cNvSpPr/>
              <p:nvPr/>
            </p:nvSpPr>
            <p:spPr>
              <a:xfrm>
                <a:off x="4644019" y="4071452"/>
                <a:ext cx="288855" cy="28897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05"/>
              <p:cNvSpPr/>
              <p:nvPr/>
            </p:nvSpPr>
            <p:spPr bwMode="auto">
              <a:xfrm>
                <a:off x="4742079" y="4165806"/>
                <a:ext cx="105018" cy="105018"/>
              </a:xfrm>
              <a:custGeom>
                <a:avLst/>
                <a:gdLst>
                  <a:gd name="T0" fmla="*/ 255 w 262"/>
                  <a:gd name="T1" fmla="*/ 58 h 263"/>
                  <a:gd name="T2" fmla="*/ 257 w 262"/>
                  <a:gd name="T3" fmla="*/ 53 h 263"/>
                  <a:gd name="T4" fmla="*/ 262 w 262"/>
                  <a:gd name="T5" fmla="*/ 38 h 263"/>
                  <a:gd name="T6" fmla="*/ 257 w 262"/>
                  <a:gd name="T7" fmla="*/ 24 h 263"/>
                  <a:gd name="T8" fmla="*/ 244 w 262"/>
                  <a:gd name="T9" fmla="*/ 9 h 263"/>
                  <a:gd name="T10" fmla="*/ 241 w 262"/>
                  <a:gd name="T11" fmla="*/ 5 h 263"/>
                  <a:gd name="T12" fmla="*/ 224 w 262"/>
                  <a:gd name="T13" fmla="*/ 0 h 263"/>
                  <a:gd name="T14" fmla="*/ 210 w 262"/>
                  <a:gd name="T15" fmla="*/ 5 h 263"/>
                  <a:gd name="T16" fmla="*/ 132 w 262"/>
                  <a:gd name="T17" fmla="*/ 82 h 263"/>
                  <a:gd name="T18" fmla="*/ 58 w 262"/>
                  <a:gd name="T19" fmla="*/ 9 h 263"/>
                  <a:gd name="T20" fmla="*/ 49 w 262"/>
                  <a:gd name="T21" fmla="*/ 2 h 263"/>
                  <a:gd name="T22" fmla="*/ 27 w 262"/>
                  <a:gd name="T23" fmla="*/ 2 h 263"/>
                  <a:gd name="T24" fmla="*/ 18 w 262"/>
                  <a:gd name="T25" fmla="*/ 9 h 263"/>
                  <a:gd name="T26" fmla="*/ 9 w 262"/>
                  <a:gd name="T27" fmla="*/ 18 h 263"/>
                  <a:gd name="T28" fmla="*/ 3 w 262"/>
                  <a:gd name="T29" fmla="*/ 27 h 263"/>
                  <a:gd name="T30" fmla="*/ 3 w 262"/>
                  <a:gd name="T31" fmla="*/ 49 h 263"/>
                  <a:gd name="T32" fmla="*/ 9 w 262"/>
                  <a:gd name="T33" fmla="*/ 58 h 263"/>
                  <a:gd name="T34" fmla="*/ 9 w 262"/>
                  <a:gd name="T35" fmla="*/ 205 h 263"/>
                  <a:gd name="T36" fmla="*/ 5 w 262"/>
                  <a:gd name="T37" fmla="*/ 210 h 263"/>
                  <a:gd name="T38" fmla="*/ 0 w 262"/>
                  <a:gd name="T39" fmla="*/ 225 h 263"/>
                  <a:gd name="T40" fmla="*/ 5 w 262"/>
                  <a:gd name="T41" fmla="*/ 241 h 263"/>
                  <a:gd name="T42" fmla="*/ 18 w 262"/>
                  <a:gd name="T43" fmla="*/ 254 h 263"/>
                  <a:gd name="T44" fmla="*/ 23 w 262"/>
                  <a:gd name="T45" fmla="*/ 257 h 263"/>
                  <a:gd name="T46" fmla="*/ 38 w 262"/>
                  <a:gd name="T47" fmla="*/ 263 h 263"/>
                  <a:gd name="T48" fmla="*/ 54 w 262"/>
                  <a:gd name="T49" fmla="*/ 257 h 263"/>
                  <a:gd name="T50" fmla="*/ 132 w 262"/>
                  <a:gd name="T51" fmla="*/ 181 h 263"/>
                  <a:gd name="T52" fmla="*/ 204 w 262"/>
                  <a:gd name="T53" fmla="*/ 254 h 263"/>
                  <a:gd name="T54" fmla="*/ 214 w 262"/>
                  <a:gd name="T55" fmla="*/ 261 h 263"/>
                  <a:gd name="T56" fmla="*/ 235 w 262"/>
                  <a:gd name="T57" fmla="*/ 261 h 263"/>
                  <a:gd name="T58" fmla="*/ 244 w 262"/>
                  <a:gd name="T59" fmla="*/ 254 h 263"/>
                  <a:gd name="T60" fmla="*/ 255 w 262"/>
                  <a:gd name="T61" fmla="*/ 245 h 263"/>
                  <a:gd name="T62" fmla="*/ 261 w 262"/>
                  <a:gd name="T63" fmla="*/ 236 h 263"/>
                  <a:gd name="T64" fmla="*/ 261 w 262"/>
                  <a:gd name="T65" fmla="*/ 214 h 263"/>
                  <a:gd name="T66" fmla="*/ 255 w 262"/>
                  <a:gd name="T67" fmla="*/ 205 h 26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62" h="263">
                    <a:moveTo>
                      <a:pt x="181" y="132"/>
                    </a:moveTo>
                    <a:lnTo>
                      <a:pt x="255" y="58"/>
                    </a:lnTo>
                    <a:lnTo>
                      <a:pt x="257" y="53"/>
                    </a:lnTo>
                    <a:lnTo>
                      <a:pt x="261" y="49"/>
                    </a:lnTo>
                    <a:lnTo>
                      <a:pt x="262" y="38"/>
                    </a:lnTo>
                    <a:lnTo>
                      <a:pt x="261" y="27"/>
                    </a:lnTo>
                    <a:lnTo>
                      <a:pt x="257" y="24"/>
                    </a:lnTo>
                    <a:lnTo>
                      <a:pt x="255" y="18"/>
                    </a:lnTo>
                    <a:lnTo>
                      <a:pt x="244" y="9"/>
                    </a:lnTo>
                    <a:lnTo>
                      <a:pt x="241" y="5"/>
                    </a:lnTo>
                    <a:lnTo>
                      <a:pt x="235" y="2"/>
                    </a:lnTo>
                    <a:lnTo>
                      <a:pt x="224" y="0"/>
                    </a:lnTo>
                    <a:lnTo>
                      <a:pt x="214" y="2"/>
                    </a:lnTo>
                    <a:lnTo>
                      <a:pt x="210" y="5"/>
                    </a:lnTo>
                    <a:lnTo>
                      <a:pt x="204" y="9"/>
                    </a:lnTo>
                    <a:lnTo>
                      <a:pt x="132" y="82"/>
                    </a:lnTo>
                    <a:lnTo>
                      <a:pt x="58" y="9"/>
                    </a:lnTo>
                    <a:lnTo>
                      <a:pt x="54" y="5"/>
                    </a:lnTo>
                    <a:lnTo>
                      <a:pt x="49" y="2"/>
                    </a:lnTo>
                    <a:lnTo>
                      <a:pt x="38" y="0"/>
                    </a:lnTo>
                    <a:lnTo>
                      <a:pt x="27" y="2"/>
                    </a:lnTo>
                    <a:lnTo>
                      <a:pt x="23" y="5"/>
                    </a:lnTo>
                    <a:lnTo>
                      <a:pt x="18" y="9"/>
                    </a:lnTo>
                    <a:lnTo>
                      <a:pt x="9" y="18"/>
                    </a:lnTo>
                    <a:lnTo>
                      <a:pt x="5" y="24"/>
                    </a:lnTo>
                    <a:lnTo>
                      <a:pt x="3" y="27"/>
                    </a:lnTo>
                    <a:lnTo>
                      <a:pt x="0" y="38"/>
                    </a:lnTo>
                    <a:lnTo>
                      <a:pt x="3" y="49"/>
                    </a:lnTo>
                    <a:lnTo>
                      <a:pt x="5" y="53"/>
                    </a:lnTo>
                    <a:lnTo>
                      <a:pt x="9" y="58"/>
                    </a:lnTo>
                    <a:lnTo>
                      <a:pt x="83" y="132"/>
                    </a:lnTo>
                    <a:lnTo>
                      <a:pt x="9" y="205"/>
                    </a:lnTo>
                    <a:lnTo>
                      <a:pt x="5" y="210"/>
                    </a:lnTo>
                    <a:lnTo>
                      <a:pt x="3" y="214"/>
                    </a:lnTo>
                    <a:lnTo>
                      <a:pt x="0" y="225"/>
                    </a:lnTo>
                    <a:lnTo>
                      <a:pt x="3" y="236"/>
                    </a:lnTo>
                    <a:lnTo>
                      <a:pt x="5" y="241"/>
                    </a:lnTo>
                    <a:lnTo>
                      <a:pt x="9" y="245"/>
                    </a:lnTo>
                    <a:lnTo>
                      <a:pt x="18" y="254"/>
                    </a:lnTo>
                    <a:lnTo>
                      <a:pt x="23" y="257"/>
                    </a:lnTo>
                    <a:lnTo>
                      <a:pt x="27" y="261"/>
                    </a:lnTo>
                    <a:lnTo>
                      <a:pt x="38" y="263"/>
                    </a:lnTo>
                    <a:lnTo>
                      <a:pt x="49" y="261"/>
                    </a:lnTo>
                    <a:lnTo>
                      <a:pt x="54" y="257"/>
                    </a:lnTo>
                    <a:lnTo>
                      <a:pt x="58" y="254"/>
                    </a:lnTo>
                    <a:lnTo>
                      <a:pt x="132" y="181"/>
                    </a:lnTo>
                    <a:lnTo>
                      <a:pt x="204" y="254"/>
                    </a:lnTo>
                    <a:lnTo>
                      <a:pt x="210" y="257"/>
                    </a:lnTo>
                    <a:lnTo>
                      <a:pt x="214" y="261"/>
                    </a:lnTo>
                    <a:lnTo>
                      <a:pt x="224" y="263"/>
                    </a:lnTo>
                    <a:lnTo>
                      <a:pt x="235" y="261"/>
                    </a:lnTo>
                    <a:lnTo>
                      <a:pt x="241" y="257"/>
                    </a:lnTo>
                    <a:lnTo>
                      <a:pt x="244" y="254"/>
                    </a:lnTo>
                    <a:lnTo>
                      <a:pt x="255" y="245"/>
                    </a:lnTo>
                    <a:lnTo>
                      <a:pt x="257" y="241"/>
                    </a:lnTo>
                    <a:lnTo>
                      <a:pt x="261" y="236"/>
                    </a:lnTo>
                    <a:lnTo>
                      <a:pt x="262" y="225"/>
                    </a:lnTo>
                    <a:lnTo>
                      <a:pt x="261" y="214"/>
                    </a:lnTo>
                    <a:lnTo>
                      <a:pt x="257" y="210"/>
                    </a:lnTo>
                    <a:lnTo>
                      <a:pt x="255" y="205"/>
                    </a:lnTo>
                    <a:lnTo>
                      <a:pt x="181" y="13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9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6" name="Group 346"/>
          <p:cNvGrpSpPr/>
          <p:nvPr/>
        </p:nvGrpSpPr>
        <p:grpSpPr bwMode="auto">
          <a:xfrm>
            <a:off x="1007263" y="3826508"/>
            <a:ext cx="1647784" cy="229870"/>
            <a:chOff x="4643438" y="3642757"/>
            <a:chExt cx="2196515" cy="306449"/>
          </a:xfrm>
        </p:grpSpPr>
        <p:sp>
          <p:nvSpPr>
            <p:cNvPr id="52" name="Rectangle 50"/>
            <p:cNvSpPr/>
            <p:nvPr/>
          </p:nvSpPr>
          <p:spPr>
            <a:xfrm>
              <a:off x="5072540" y="3642757"/>
              <a:ext cx="1767413" cy="3064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我爱你给你创意和灵感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7" name="Group 341"/>
            <p:cNvGrpSpPr/>
            <p:nvPr/>
          </p:nvGrpSpPr>
          <p:grpSpPr bwMode="auto">
            <a:xfrm>
              <a:off x="4643438" y="3643320"/>
              <a:ext cx="288476" cy="288476"/>
              <a:chOff x="4643438" y="3643320"/>
              <a:chExt cx="288476" cy="288476"/>
            </a:xfrm>
          </p:grpSpPr>
          <p:sp>
            <p:nvSpPr>
              <p:cNvPr id="54" name="Oval 52"/>
              <p:cNvSpPr/>
              <p:nvPr/>
            </p:nvSpPr>
            <p:spPr>
              <a:xfrm>
                <a:off x="4644019" y="3642757"/>
                <a:ext cx="288855" cy="28897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26"/>
              <p:cNvSpPr/>
              <p:nvPr/>
            </p:nvSpPr>
            <p:spPr bwMode="auto">
              <a:xfrm>
                <a:off x="4735506" y="3729002"/>
                <a:ext cx="114518" cy="118766"/>
              </a:xfrm>
              <a:custGeom>
                <a:avLst/>
                <a:gdLst>
                  <a:gd name="T0" fmla="*/ 43049 w 274"/>
                  <a:gd name="T1" fmla="*/ 118766 h 284"/>
                  <a:gd name="T2" fmla="*/ 33436 w 274"/>
                  <a:gd name="T3" fmla="*/ 114166 h 284"/>
                  <a:gd name="T4" fmla="*/ 3762 w 274"/>
                  <a:gd name="T5" fmla="*/ 74438 h 284"/>
                  <a:gd name="T6" fmla="*/ 5851 w 274"/>
                  <a:gd name="T7" fmla="*/ 58128 h 284"/>
                  <a:gd name="T8" fmla="*/ 22151 w 274"/>
                  <a:gd name="T9" fmla="*/ 60638 h 284"/>
                  <a:gd name="T10" fmla="*/ 41795 w 274"/>
                  <a:gd name="T11" fmla="*/ 86565 h 284"/>
                  <a:gd name="T12" fmla="*/ 91531 w 274"/>
                  <a:gd name="T13" fmla="*/ 7109 h 284"/>
                  <a:gd name="T14" fmla="*/ 107413 w 274"/>
                  <a:gd name="T15" fmla="*/ 3346 h 284"/>
                  <a:gd name="T16" fmla="*/ 111174 w 274"/>
                  <a:gd name="T17" fmla="*/ 19655 h 284"/>
                  <a:gd name="T18" fmla="*/ 52662 w 274"/>
                  <a:gd name="T19" fmla="*/ 113330 h 284"/>
                  <a:gd name="T20" fmla="*/ 43467 w 274"/>
                  <a:gd name="T21" fmla="*/ 118766 h 284"/>
                  <a:gd name="T22" fmla="*/ 43049 w 274"/>
                  <a:gd name="T23" fmla="*/ 118766 h 28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9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9" name="Group 345"/>
          <p:cNvGrpSpPr/>
          <p:nvPr/>
        </p:nvGrpSpPr>
        <p:grpSpPr bwMode="auto">
          <a:xfrm>
            <a:off x="1007263" y="3504939"/>
            <a:ext cx="1647784" cy="229870"/>
            <a:chOff x="4643438" y="3214061"/>
            <a:chExt cx="2196515" cy="306449"/>
          </a:xfrm>
        </p:grpSpPr>
        <p:sp>
          <p:nvSpPr>
            <p:cNvPr id="48" name="Rectangle 46"/>
            <p:cNvSpPr/>
            <p:nvPr/>
          </p:nvSpPr>
          <p:spPr>
            <a:xfrm>
              <a:off x="5072540" y="3214061"/>
              <a:ext cx="1767413" cy="3064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我爱你给你创意和灵感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3" name="Group 333"/>
            <p:cNvGrpSpPr/>
            <p:nvPr/>
          </p:nvGrpSpPr>
          <p:grpSpPr bwMode="auto">
            <a:xfrm>
              <a:off x="4643438" y="3214692"/>
              <a:ext cx="288476" cy="288476"/>
              <a:chOff x="4643438" y="3214692"/>
              <a:chExt cx="288476" cy="288476"/>
            </a:xfrm>
          </p:grpSpPr>
          <p:sp>
            <p:nvSpPr>
              <p:cNvPr id="50" name="Oval 48"/>
              <p:cNvSpPr/>
              <p:nvPr/>
            </p:nvSpPr>
            <p:spPr>
              <a:xfrm>
                <a:off x="4644019" y="3214061"/>
                <a:ext cx="288855" cy="28897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 105"/>
              <p:cNvSpPr/>
              <p:nvPr/>
            </p:nvSpPr>
            <p:spPr bwMode="auto">
              <a:xfrm>
                <a:off x="4739688" y="3310676"/>
                <a:ext cx="105018" cy="105018"/>
              </a:xfrm>
              <a:custGeom>
                <a:avLst/>
                <a:gdLst>
                  <a:gd name="T0" fmla="*/ 255 w 262"/>
                  <a:gd name="T1" fmla="*/ 58 h 263"/>
                  <a:gd name="T2" fmla="*/ 257 w 262"/>
                  <a:gd name="T3" fmla="*/ 53 h 263"/>
                  <a:gd name="T4" fmla="*/ 262 w 262"/>
                  <a:gd name="T5" fmla="*/ 38 h 263"/>
                  <a:gd name="T6" fmla="*/ 257 w 262"/>
                  <a:gd name="T7" fmla="*/ 24 h 263"/>
                  <a:gd name="T8" fmla="*/ 244 w 262"/>
                  <a:gd name="T9" fmla="*/ 9 h 263"/>
                  <a:gd name="T10" fmla="*/ 241 w 262"/>
                  <a:gd name="T11" fmla="*/ 5 h 263"/>
                  <a:gd name="T12" fmla="*/ 224 w 262"/>
                  <a:gd name="T13" fmla="*/ 0 h 263"/>
                  <a:gd name="T14" fmla="*/ 210 w 262"/>
                  <a:gd name="T15" fmla="*/ 5 h 263"/>
                  <a:gd name="T16" fmla="*/ 132 w 262"/>
                  <a:gd name="T17" fmla="*/ 82 h 263"/>
                  <a:gd name="T18" fmla="*/ 58 w 262"/>
                  <a:gd name="T19" fmla="*/ 9 h 263"/>
                  <a:gd name="T20" fmla="*/ 49 w 262"/>
                  <a:gd name="T21" fmla="*/ 2 h 263"/>
                  <a:gd name="T22" fmla="*/ 27 w 262"/>
                  <a:gd name="T23" fmla="*/ 2 h 263"/>
                  <a:gd name="T24" fmla="*/ 18 w 262"/>
                  <a:gd name="T25" fmla="*/ 9 h 263"/>
                  <a:gd name="T26" fmla="*/ 9 w 262"/>
                  <a:gd name="T27" fmla="*/ 18 h 263"/>
                  <a:gd name="T28" fmla="*/ 3 w 262"/>
                  <a:gd name="T29" fmla="*/ 27 h 263"/>
                  <a:gd name="T30" fmla="*/ 3 w 262"/>
                  <a:gd name="T31" fmla="*/ 49 h 263"/>
                  <a:gd name="T32" fmla="*/ 9 w 262"/>
                  <a:gd name="T33" fmla="*/ 58 h 263"/>
                  <a:gd name="T34" fmla="*/ 9 w 262"/>
                  <a:gd name="T35" fmla="*/ 205 h 263"/>
                  <a:gd name="T36" fmla="*/ 5 w 262"/>
                  <a:gd name="T37" fmla="*/ 210 h 263"/>
                  <a:gd name="T38" fmla="*/ 0 w 262"/>
                  <a:gd name="T39" fmla="*/ 225 h 263"/>
                  <a:gd name="T40" fmla="*/ 5 w 262"/>
                  <a:gd name="T41" fmla="*/ 241 h 263"/>
                  <a:gd name="T42" fmla="*/ 18 w 262"/>
                  <a:gd name="T43" fmla="*/ 254 h 263"/>
                  <a:gd name="T44" fmla="*/ 23 w 262"/>
                  <a:gd name="T45" fmla="*/ 257 h 263"/>
                  <a:gd name="T46" fmla="*/ 38 w 262"/>
                  <a:gd name="T47" fmla="*/ 263 h 263"/>
                  <a:gd name="T48" fmla="*/ 54 w 262"/>
                  <a:gd name="T49" fmla="*/ 257 h 263"/>
                  <a:gd name="T50" fmla="*/ 132 w 262"/>
                  <a:gd name="T51" fmla="*/ 181 h 263"/>
                  <a:gd name="T52" fmla="*/ 204 w 262"/>
                  <a:gd name="T53" fmla="*/ 254 h 263"/>
                  <a:gd name="T54" fmla="*/ 214 w 262"/>
                  <a:gd name="T55" fmla="*/ 261 h 263"/>
                  <a:gd name="T56" fmla="*/ 235 w 262"/>
                  <a:gd name="T57" fmla="*/ 261 h 263"/>
                  <a:gd name="T58" fmla="*/ 244 w 262"/>
                  <a:gd name="T59" fmla="*/ 254 h 263"/>
                  <a:gd name="T60" fmla="*/ 255 w 262"/>
                  <a:gd name="T61" fmla="*/ 245 h 263"/>
                  <a:gd name="T62" fmla="*/ 261 w 262"/>
                  <a:gd name="T63" fmla="*/ 236 h 263"/>
                  <a:gd name="T64" fmla="*/ 261 w 262"/>
                  <a:gd name="T65" fmla="*/ 214 h 263"/>
                  <a:gd name="T66" fmla="*/ 255 w 262"/>
                  <a:gd name="T67" fmla="*/ 205 h 26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62" h="263">
                    <a:moveTo>
                      <a:pt x="181" y="132"/>
                    </a:moveTo>
                    <a:lnTo>
                      <a:pt x="255" y="58"/>
                    </a:lnTo>
                    <a:lnTo>
                      <a:pt x="257" y="53"/>
                    </a:lnTo>
                    <a:lnTo>
                      <a:pt x="261" y="49"/>
                    </a:lnTo>
                    <a:lnTo>
                      <a:pt x="262" y="38"/>
                    </a:lnTo>
                    <a:lnTo>
                      <a:pt x="261" y="27"/>
                    </a:lnTo>
                    <a:lnTo>
                      <a:pt x="257" y="24"/>
                    </a:lnTo>
                    <a:lnTo>
                      <a:pt x="255" y="18"/>
                    </a:lnTo>
                    <a:lnTo>
                      <a:pt x="244" y="9"/>
                    </a:lnTo>
                    <a:lnTo>
                      <a:pt x="241" y="5"/>
                    </a:lnTo>
                    <a:lnTo>
                      <a:pt x="235" y="2"/>
                    </a:lnTo>
                    <a:lnTo>
                      <a:pt x="224" y="0"/>
                    </a:lnTo>
                    <a:lnTo>
                      <a:pt x="214" y="2"/>
                    </a:lnTo>
                    <a:lnTo>
                      <a:pt x="210" y="5"/>
                    </a:lnTo>
                    <a:lnTo>
                      <a:pt x="204" y="9"/>
                    </a:lnTo>
                    <a:lnTo>
                      <a:pt x="132" y="82"/>
                    </a:lnTo>
                    <a:lnTo>
                      <a:pt x="58" y="9"/>
                    </a:lnTo>
                    <a:lnTo>
                      <a:pt x="54" y="5"/>
                    </a:lnTo>
                    <a:lnTo>
                      <a:pt x="49" y="2"/>
                    </a:lnTo>
                    <a:lnTo>
                      <a:pt x="38" y="0"/>
                    </a:lnTo>
                    <a:lnTo>
                      <a:pt x="27" y="2"/>
                    </a:lnTo>
                    <a:lnTo>
                      <a:pt x="23" y="5"/>
                    </a:lnTo>
                    <a:lnTo>
                      <a:pt x="18" y="9"/>
                    </a:lnTo>
                    <a:lnTo>
                      <a:pt x="9" y="18"/>
                    </a:lnTo>
                    <a:lnTo>
                      <a:pt x="5" y="24"/>
                    </a:lnTo>
                    <a:lnTo>
                      <a:pt x="3" y="27"/>
                    </a:lnTo>
                    <a:lnTo>
                      <a:pt x="0" y="38"/>
                    </a:lnTo>
                    <a:lnTo>
                      <a:pt x="3" y="49"/>
                    </a:lnTo>
                    <a:lnTo>
                      <a:pt x="5" y="53"/>
                    </a:lnTo>
                    <a:lnTo>
                      <a:pt x="9" y="58"/>
                    </a:lnTo>
                    <a:lnTo>
                      <a:pt x="83" y="132"/>
                    </a:lnTo>
                    <a:lnTo>
                      <a:pt x="9" y="205"/>
                    </a:lnTo>
                    <a:lnTo>
                      <a:pt x="5" y="210"/>
                    </a:lnTo>
                    <a:lnTo>
                      <a:pt x="3" y="214"/>
                    </a:lnTo>
                    <a:lnTo>
                      <a:pt x="0" y="225"/>
                    </a:lnTo>
                    <a:lnTo>
                      <a:pt x="3" y="236"/>
                    </a:lnTo>
                    <a:lnTo>
                      <a:pt x="5" y="241"/>
                    </a:lnTo>
                    <a:lnTo>
                      <a:pt x="9" y="245"/>
                    </a:lnTo>
                    <a:lnTo>
                      <a:pt x="18" y="254"/>
                    </a:lnTo>
                    <a:lnTo>
                      <a:pt x="23" y="257"/>
                    </a:lnTo>
                    <a:lnTo>
                      <a:pt x="27" y="261"/>
                    </a:lnTo>
                    <a:lnTo>
                      <a:pt x="38" y="263"/>
                    </a:lnTo>
                    <a:lnTo>
                      <a:pt x="49" y="261"/>
                    </a:lnTo>
                    <a:lnTo>
                      <a:pt x="54" y="257"/>
                    </a:lnTo>
                    <a:lnTo>
                      <a:pt x="58" y="254"/>
                    </a:lnTo>
                    <a:lnTo>
                      <a:pt x="132" y="181"/>
                    </a:lnTo>
                    <a:lnTo>
                      <a:pt x="204" y="254"/>
                    </a:lnTo>
                    <a:lnTo>
                      <a:pt x="210" y="257"/>
                    </a:lnTo>
                    <a:lnTo>
                      <a:pt x="214" y="261"/>
                    </a:lnTo>
                    <a:lnTo>
                      <a:pt x="224" y="263"/>
                    </a:lnTo>
                    <a:lnTo>
                      <a:pt x="235" y="261"/>
                    </a:lnTo>
                    <a:lnTo>
                      <a:pt x="241" y="257"/>
                    </a:lnTo>
                    <a:lnTo>
                      <a:pt x="244" y="254"/>
                    </a:lnTo>
                    <a:lnTo>
                      <a:pt x="255" y="245"/>
                    </a:lnTo>
                    <a:lnTo>
                      <a:pt x="257" y="241"/>
                    </a:lnTo>
                    <a:lnTo>
                      <a:pt x="261" y="236"/>
                    </a:lnTo>
                    <a:lnTo>
                      <a:pt x="262" y="225"/>
                    </a:lnTo>
                    <a:lnTo>
                      <a:pt x="261" y="214"/>
                    </a:lnTo>
                    <a:lnTo>
                      <a:pt x="257" y="210"/>
                    </a:lnTo>
                    <a:lnTo>
                      <a:pt x="255" y="205"/>
                    </a:lnTo>
                    <a:lnTo>
                      <a:pt x="181" y="13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9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6" name="Rectangle 64"/>
          <p:cNvSpPr/>
          <p:nvPr/>
        </p:nvSpPr>
        <p:spPr>
          <a:xfrm>
            <a:off x="899592" y="1306351"/>
            <a:ext cx="3296840" cy="276225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endParaRPr lang="zh-CN" altLang="en-US" sz="900" dirty="0"/>
          </a:p>
        </p:txBody>
      </p:sp>
      <p:pic>
        <p:nvPicPr>
          <p:cNvPr id="2" name="图片 1" descr="500512170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12" y="1600436"/>
            <a:ext cx="3959932" cy="26399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4" grpId="0"/>
      <p:bldP spid="65" grpId="0"/>
      <p:bldP spid="6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7404" y="1657682"/>
            <a:ext cx="2546775" cy="2527271"/>
            <a:chOff x="4817904" y="2660470"/>
            <a:chExt cx="2546775" cy="2526491"/>
          </a:xfrm>
        </p:grpSpPr>
        <p:grpSp>
          <p:nvGrpSpPr>
            <p:cNvPr id="3" name="组合 2"/>
            <p:cNvGrpSpPr/>
            <p:nvPr/>
          </p:nvGrpSpPr>
          <p:grpSpPr>
            <a:xfrm>
              <a:off x="6140679" y="2660470"/>
              <a:ext cx="1224000" cy="1224000"/>
              <a:chOff x="6140679" y="2660470"/>
              <a:chExt cx="1224000" cy="1224000"/>
            </a:xfrm>
          </p:grpSpPr>
          <p:sp>
            <p:nvSpPr>
              <p:cNvPr id="13" name="泪滴形 12"/>
              <p:cNvSpPr>
                <a:spLocks noChangeAspect="1"/>
              </p:cNvSpPr>
              <p:nvPr/>
            </p:nvSpPr>
            <p:spPr>
              <a:xfrm rot="5400000" flipV="1">
                <a:off x="6140679" y="2660470"/>
                <a:ext cx="1224000" cy="1224000"/>
              </a:xfrm>
              <a:prstGeom prst="teardrop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4" name="组合 13"/>
              <p:cNvGrpSpPr/>
              <p:nvPr/>
            </p:nvGrpSpPr>
            <p:grpSpPr>
              <a:xfrm>
                <a:off x="6457403" y="2961760"/>
                <a:ext cx="590551" cy="635000"/>
                <a:chOff x="3638550" y="4818062"/>
                <a:chExt cx="590551" cy="635000"/>
              </a:xfrm>
              <a:solidFill>
                <a:schemeClr val="bg1"/>
              </a:solidFill>
            </p:grpSpPr>
            <p:sp>
              <p:nvSpPr>
                <p:cNvPr id="15" name="Freeform 151"/>
                <p:cNvSpPr>
                  <a:spLocks noEditPoints="1"/>
                </p:cNvSpPr>
                <p:nvPr/>
              </p:nvSpPr>
              <p:spPr bwMode="auto">
                <a:xfrm>
                  <a:off x="3732213" y="4818062"/>
                  <a:ext cx="496888" cy="508000"/>
                </a:xfrm>
                <a:custGeom>
                  <a:avLst/>
                  <a:gdLst>
                    <a:gd name="T0" fmla="*/ 130 w 132"/>
                    <a:gd name="T1" fmla="*/ 61 h 135"/>
                    <a:gd name="T2" fmla="*/ 60 w 132"/>
                    <a:gd name="T3" fmla="*/ 3 h 135"/>
                    <a:gd name="T4" fmla="*/ 16 w 132"/>
                    <a:gd name="T5" fmla="*/ 26 h 135"/>
                    <a:gd name="T6" fmla="*/ 2 w 132"/>
                    <a:gd name="T7" fmla="*/ 73 h 135"/>
                    <a:gd name="T8" fmla="*/ 72 w 132"/>
                    <a:gd name="T9" fmla="*/ 131 h 135"/>
                    <a:gd name="T10" fmla="*/ 116 w 132"/>
                    <a:gd name="T11" fmla="*/ 109 h 135"/>
                    <a:gd name="T12" fmla="*/ 130 w 132"/>
                    <a:gd name="T13" fmla="*/ 61 h 135"/>
                    <a:gd name="T14" fmla="*/ 70 w 132"/>
                    <a:gd name="T15" fmla="*/ 115 h 135"/>
                    <a:gd name="T16" fmla="*/ 18 w 132"/>
                    <a:gd name="T17" fmla="*/ 71 h 135"/>
                    <a:gd name="T18" fmla="*/ 62 w 132"/>
                    <a:gd name="T19" fmla="*/ 19 h 135"/>
                    <a:gd name="T20" fmla="*/ 114 w 132"/>
                    <a:gd name="T21" fmla="*/ 63 h 135"/>
                    <a:gd name="T22" fmla="*/ 70 w 132"/>
                    <a:gd name="T23" fmla="*/ 115 h 135"/>
                    <a:gd name="T24" fmla="*/ 67 w 132"/>
                    <a:gd name="T25" fmla="*/ 28 h 135"/>
                    <a:gd name="T26" fmla="*/ 63 w 132"/>
                    <a:gd name="T27" fmla="*/ 28 h 135"/>
                    <a:gd name="T28" fmla="*/ 36 w 132"/>
                    <a:gd name="T29" fmla="*/ 42 h 135"/>
                    <a:gd name="T30" fmla="*/ 36 w 132"/>
                    <a:gd name="T31" fmla="*/ 48 h 135"/>
                    <a:gd name="T32" fmla="*/ 42 w 132"/>
                    <a:gd name="T33" fmla="*/ 48 h 135"/>
                    <a:gd name="T34" fmla="*/ 64 w 132"/>
                    <a:gd name="T35" fmla="*/ 37 h 135"/>
                    <a:gd name="T36" fmla="*/ 67 w 132"/>
                    <a:gd name="T37" fmla="*/ 36 h 135"/>
                    <a:gd name="T38" fmla="*/ 87 w 132"/>
                    <a:gd name="T39" fmla="*/ 43 h 135"/>
                    <a:gd name="T40" fmla="*/ 92 w 132"/>
                    <a:gd name="T41" fmla="*/ 43 h 135"/>
                    <a:gd name="T42" fmla="*/ 92 w 132"/>
                    <a:gd name="T43" fmla="*/ 37 h 135"/>
                    <a:gd name="T44" fmla="*/ 67 w 132"/>
                    <a:gd name="T45" fmla="*/ 28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32" h="135">
                      <a:moveTo>
                        <a:pt x="130" y="61"/>
                      </a:moveTo>
                      <a:cubicBezTo>
                        <a:pt x="127" y="26"/>
                        <a:pt x="96" y="0"/>
                        <a:pt x="60" y="3"/>
                      </a:cubicBezTo>
                      <a:cubicBezTo>
                        <a:pt x="43" y="4"/>
                        <a:pt x="28" y="12"/>
                        <a:pt x="16" y="26"/>
                      </a:cubicBezTo>
                      <a:cubicBezTo>
                        <a:pt x="5" y="39"/>
                        <a:pt x="0" y="56"/>
                        <a:pt x="2" y="73"/>
                      </a:cubicBezTo>
                      <a:cubicBezTo>
                        <a:pt x="5" y="108"/>
                        <a:pt x="36" y="135"/>
                        <a:pt x="72" y="131"/>
                      </a:cubicBezTo>
                      <a:cubicBezTo>
                        <a:pt x="89" y="130"/>
                        <a:pt x="104" y="122"/>
                        <a:pt x="116" y="109"/>
                      </a:cubicBezTo>
                      <a:cubicBezTo>
                        <a:pt x="127" y="95"/>
                        <a:pt x="132" y="79"/>
                        <a:pt x="130" y="61"/>
                      </a:cubicBezTo>
                      <a:close/>
                      <a:moveTo>
                        <a:pt x="70" y="115"/>
                      </a:moveTo>
                      <a:cubicBezTo>
                        <a:pt x="44" y="117"/>
                        <a:pt x="20" y="98"/>
                        <a:pt x="18" y="71"/>
                      </a:cubicBezTo>
                      <a:cubicBezTo>
                        <a:pt x="16" y="45"/>
                        <a:pt x="35" y="21"/>
                        <a:pt x="62" y="19"/>
                      </a:cubicBezTo>
                      <a:cubicBezTo>
                        <a:pt x="88" y="17"/>
                        <a:pt x="112" y="36"/>
                        <a:pt x="114" y="63"/>
                      </a:cubicBezTo>
                      <a:cubicBezTo>
                        <a:pt x="116" y="89"/>
                        <a:pt x="97" y="113"/>
                        <a:pt x="70" y="115"/>
                      </a:cubicBezTo>
                      <a:close/>
                      <a:moveTo>
                        <a:pt x="67" y="28"/>
                      </a:moveTo>
                      <a:cubicBezTo>
                        <a:pt x="65" y="28"/>
                        <a:pt x="64" y="28"/>
                        <a:pt x="63" y="28"/>
                      </a:cubicBezTo>
                      <a:cubicBezTo>
                        <a:pt x="52" y="29"/>
                        <a:pt x="43" y="35"/>
                        <a:pt x="36" y="42"/>
                      </a:cubicBezTo>
                      <a:cubicBezTo>
                        <a:pt x="34" y="44"/>
                        <a:pt x="35" y="46"/>
                        <a:pt x="36" y="48"/>
                      </a:cubicBezTo>
                      <a:cubicBezTo>
                        <a:pt x="37" y="49"/>
                        <a:pt x="40" y="50"/>
                        <a:pt x="42" y="48"/>
                      </a:cubicBezTo>
                      <a:cubicBezTo>
                        <a:pt x="47" y="42"/>
                        <a:pt x="55" y="37"/>
                        <a:pt x="64" y="37"/>
                      </a:cubicBezTo>
                      <a:cubicBezTo>
                        <a:pt x="65" y="36"/>
                        <a:pt x="66" y="36"/>
                        <a:pt x="67" y="36"/>
                      </a:cubicBezTo>
                      <a:cubicBezTo>
                        <a:pt x="74" y="36"/>
                        <a:pt x="81" y="39"/>
                        <a:pt x="87" y="43"/>
                      </a:cubicBezTo>
                      <a:cubicBezTo>
                        <a:pt x="88" y="45"/>
                        <a:pt x="91" y="44"/>
                        <a:pt x="92" y="43"/>
                      </a:cubicBezTo>
                      <a:cubicBezTo>
                        <a:pt x="94" y="41"/>
                        <a:pt x="93" y="38"/>
                        <a:pt x="92" y="37"/>
                      </a:cubicBezTo>
                      <a:cubicBezTo>
                        <a:pt x="85" y="31"/>
                        <a:pt x="76" y="28"/>
                        <a:pt x="67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Freeform 152"/>
                <p:cNvSpPr>
                  <a:spLocks noEditPoints="1"/>
                </p:cNvSpPr>
                <p:nvPr/>
              </p:nvSpPr>
              <p:spPr bwMode="auto">
                <a:xfrm>
                  <a:off x="3638550" y="5224462"/>
                  <a:ext cx="230188" cy="228600"/>
                </a:xfrm>
                <a:custGeom>
                  <a:avLst/>
                  <a:gdLst>
                    <a:gd name="T0" fmla="*/ 31 w 61"/>
                    <a:gd name="T1" fmla="*/ 0 h 61"/>
                    <a:gd name="T2" fmla="*/ 7 w 61"/>
                    <a:gd name="T3" fmla="*/ 28 h 61"/>
                    <a:gd name="T4" fmla="*/ 9 w 61"/>
                    <a:gd name="T5" fmla="*/ 56 h 61"/>
                    <a:gd name="T6" fmla="*/ 24 w 61"/>
                    <a:gd name="T7" fmla="*/ 61 h 61"/>
                    <a:gd name="T8" fmla="*/ 38 w 61"/>
                    <a:gd name="T9" fmla="*/ 53 h 61"/>
                    <a:gd name="T10" fmla="*/ 61 w 61"/>
                    <a:gd name="T11" fmla="*/ 26 h 61"/>
                    <a:gd name="T12" fmla="*/ 31 w 61"/>
                    <a:gd name="T13" fmla="*/ 0 h 61"/>
                    <a:gd name="T14" fmla="*/ 32 w 61"/>
                    <a:gd name="T15" fmla="*/ 17 h 61"/>
                    <a:gd name="T16" fmla="*/ 16 w 61"/>
                    <a:gd name="T17" fmla="*/ 35 h 61"/>
                    <a:gd name="T18" fmla="*/ 14 w 61"/>
                    <a:gd name="T19" fmla="*/ 40 h 61"/>
                    <a:gd name="T20" fmla="*/ 17 w 61"/>
                    <a:gd name="T21" fmla="*/ 46 h 61"/>
                    <a:gd name="T22" fmla="*/ 17 w 61"/>
                    <a:gd name="T23" fmla="*/ 51 h 61"/>
                    <a:gd name="T24" fmla="*/ 13 w 61"/>
                    <a:gd name="T25" fmla="*/ 51 h 61"/>
                    <a:gd name="T26" fmla="*/ 8 w 61"/>
                    <a:gd name="T27" fmla="*/ 40 h 61"/>
                    <a:gd name="T28" fmla="*/ 11 w 61"/>
                    <a:gd name="T29" fmla="*/ 31 h 61"/>
                    <a:gd name="T30" fmla="*/ 27 w 61"/>
                    <a:gd name="T31" fmla="*/ 13 h 61"/>
                    <a:gd name="T32" fmla="*/ 31 w 61"/>
                    <a:gd name="T33" fmla="*/ 12 h 61"/>
                    <a:gd name="T34" fmla="*/ 32 w 61"/>
                    <a:gd name="T35" fmla="*/ 17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" h="61">
                      <a:moveTo>
                        <a:pt x="31" y="0"/>
                      </a:move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36"/>
                        <a:pt x="1" y="49"/>
                        <a:pt x="9" y="56"/>
                      </a:cubicBezTo>
                      <a:cubicBezTo>
                        <a:pt x="13" y="59"/>
                        <a:pt x="19" y="61"/>
                        <a:pt x="24" y="61"/>
                      </a:cubicBezTo>
                      <a:cubicBezTo>
                        <a:pt x="29" y="60"/>
                        <a:pt x="34" y="58"/>
                        <a:pt x="38" y="53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49" y="20"/>
                        <a:pt x="38" y="11"/>
                        <a:pt x="31" y="0"/>
                      </a:cubicBezTo>
                      <a:close/>
                      <a:moveTo>
                        <a:pt x="32" y="17"/>
                      </a:move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5" y="37"/>
                        <a:pt x="14" y="39"/>
                        <a:pt x="14" y="40"/>
                      </a:cubicBezTo>
                      <a:cubicBezTo>
                        <a:pt x="14" y="42"/>
                        <a:pt x="15" y="45"/>
                        <a:pt x="17" y="46"/>
                      </a:cubicBezTo>
                      <a:cubicBezTo>
                        <a:pt x="18" y="47"/>
                        <a:pt x="18" y="49"/>
                        <a:pt x="17" y="51"/>
                      </a:cubicBezTo>
                      <a:cubicBezTo>
                        <a:pt x="17" y="51"/>
                        <a:pt x="14" y="52"/>
                        <a:pt x="13" y="51"/>
                      </a:cubicBezTo>
                      <a:cubicBezTo>
                        <a:pt x="10" y="48"/>
                        <a:pt x="8" y="44"/>
                        <a:pt x="8" y="40"/>
                      </a:cubicBezTo>
                      <a:cubicBezTo>
                        <a:pt x="8" y="37"/>
                        <a:pt x="9" y="34"/>
                        <a:pt x="11" y="31"/>
                      </a:cubicBezTo>
                      <a:cubicBezTo>
                        <a:pt x="27" y="13"/>
                        <a:pt x="27" y="13"/>
                        <a:pt x="27" y="13"/>
                      </a:cubicBezTo>
                      <a:cubicBezTo>
                        <a:pt x="28" y="11"/>
                        <a:pt x="30" y="11"/>
                        <a:pt x="31" y="12"/>
                      </a:cubicBezTo>
                      <a:cubicBezTo>
                        <a:pt x="32" y="13"/>
                        <a:pt x="33" y="15"/>
                        <a:pt x="32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6" name="组合 3"/>
            <p:cNvGrpSpPr/>
            <p:nvPr/>
          </p:nvGrpSpPr>
          <p:grpSpPr>
            <a:xfrm>
              <a:off x="4817904" y="3926961"/>
              <a:ext cx="1260000" cy="1260000"/>
              <a:chOff x="4817904" y="3926961"/>
              <a:chExt cx="1260000" cy="1260000"/>
            </a:xfrm>
          </p:grpSpPr>
          <p:sp>
            <p:nvSpPr>
              <p:cNvPr id="5" name="泪滴形 4"/>
              <p:cNvSpPr/>
              <p:nvPr/>
            </p:nvSpPr>
            <p:spPr>
              <a:xfrm>
                <a:off x="4817904" y="3926961"/>
                <a:ext cx="1260000" cy="1260000"/>
              </a:xfrm>
              <a:prstGeom prst="teardrop">
                <a:avLst/>
              </a:prstGeom>
              <a:solidFill>
                <a:srgbClr val="AADF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14" name="组合 5"/>
              <p:cNvGrpSpPr/>
              <p:nvPr/>
            </p:nvGrpSpPr>
            <p:grpSpPr>
              <a:xfrm>
                <a:off x="5253043" y="4217491"/>
                <a:ext cx="436563" cy="642938"/>
                <a:chOff x="11255376" y="7265988"/>
                <a:chExt cx="436563" cy="642938"/>
              </a:xfrm>
              <a:solidFill>
                <a:schemeClr val="bg1"/>
              </a:solidFill>
            </p:grpSpPr>
            <p:sp>
              <p:nvSpPr>
                <p:cNvPr id="7" name="Freeform 182"/>
                <p:cNvSpPr/>
                <p:nvPr/>
              </p:nvSpPr>
              <p:spPr bwMode="auto">
                <a:xfrm>
                  <a:off x="11255376" y="7265988"/>
                  <a:ext cx="187325" cy="142875"/>
                </a:xfrm>
                <a:custGeom>
                  <a:avLst/>
                  <a:gdLst>
                    <a:gd name="T0" fmla="*/ 47 w 50"/>
                    <a:gd name="T1" fmla="*/ 6 h 38"/>
                    <a:gd name="T2" fmla="*/ 33 w 50"/>
                    <a:gd name="T3" fmla="*/ 2 h 38"/>
                    <a:gd name="T4" fmla="*/ 6 w 50"/>
                    <a:gd name="T5" fmla="*/ 19 h 38"/>
                    <a:gd name="T6" fmla="*/ 3 w 50"/>
                    <a:gd name="T7" fmla="*/ 32 h 38"/>
                    <a:gd name="T8" fmla="*/ 6 w 50"/>
                    <a:gd name="T9" fmla="*/ 38 h 38"/>
                    <a:gd name="T10" fmla="*/ 50 w 50"/>
                    <a:gd name="T11" fmla="*/ 12 h 38"/>
                    <a:gd name="T12" fmla="*/ 47 w 50"/>
                    <a:gd name="T13" fmla="*/ 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38">
                      <a:moveTo>
                        <a:pt x="47" y="6"/>
                      </a:moveTo>
                      <a:cubicBezTo>
                        <a:pt x="44" y="1"/>
                        <a:pt x="38" y="0"/>
                        <a:pt x="33" y="2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1" y="22"/>
                        <a:pt x="0" y="28"/>
                        <a:pt x="3" y="32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50" y="12"/>
                        <a:pt x="50" y="12"/>
                        <a:pt x="50" y="12"/>
                      </a:cubicBezTo>
                      <a:lnTo>
                        <a:pt x="47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" name="Freeform 183"/>
                <p:cNvSpPr/>
                <p:nvPr/>
              </p:nvSpPr>
              <p:spPr bwMode="auto">
                <a:xfrm>
                  <a:off x="11299826" y="7345363"/>
                  <a:ext cx="188913" cy="134938"/>
                </a:xfrm>
                <a:custGeom>
                  <a:avLst/>
                  <a:gdLst>
                    <a:gd name="T0" fmla="*/ 0 w 119"/>
                    <a:gd name="T1" fmla="*/ 61 h 85"/>
                    <a:gd name="T2" fmla="*/ 14 w 119"/>
                    <a:gd name="T3" fmla="*/ 85 h 85"/>
                    <a:gd name="T4" fmla="*/ 119 w 119"/>
                    <a:gd name="T5" fmla="*/ 23 h 85"/>
                    <a:gd name="T6" fmla="*/ 104 w 119"/>
                    <a:gd name="T7" fmla="*/ 0 h 85"/>
                    <a:gd name="T8" fmla="*/ 0 w 119"/>
                    <a:gd name="T9" fmla="*/ 61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9" h="85">
                      <a:moveTo>
                        <a:pt x="0" y="61"/>
                      </a:moveTo>
                      <a:lnTo>
                        <a:pt x="14" y="85"/>
                      </a:lnTo>
                      <a:lnTo>
                        <a:pt x="119" y="23"/>
                      </a:lnTo>
                      <a:lnTo>
                        <a:pt x="104" y="0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" name="Freeform 184"/>
                <p:cNvSpPr/>
                <p:nvPr/>
              </p:nvSpPr>
              <p:spPr bwMode="auto">
                <a:xfrm>
                  <a:off x="11566526" y="7750175"/>
                  <a:ext cx="125413" cy="147638"/>
                </a:xfrm>
                <a:custGeom>
                  <a:avLst/>
                  <a:gdLst>
                    <a:gd name="T0" fmla="*/ 32 w 33"/>
                    <a:gd name="T1" fmla="*/ 34 h 39"/>
                    <a:gd name="T2" fmla="*/ 28 w 33"/>
                    <a:gd name="T3" fmla="*/ 0 h 39"/>
                    <a:gd name="T4" fmla="*/ 0 w 33"/>
                    <a:gd name="T5" fmla="*/ 18 h 39"/>
                    <a:gd name="T6" fmla="*/ 28 w 33"/>
                    <a:gd name="T7" fmla="*/ 37 h 39"/>
                    <a:gd name="T8" fmla="*/ 32 w 33"/>
                    <a:gd name="T9" fmla="*/ 34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39">
                      <a:moveTo>
                        <a:pt x="32" y="34"/>
                      </a:move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28" y="37"/>
                        <a:pt x="28" y="37"/>
                        <a:pt x="28" y="37"/>
                      </a:cubicBezTo>
                      <a:cubicBezTo>
                        <a:pt x="31" y="39"/>
                        <a:pt x="33" y="38"/>
                        <a:pt x="3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" name="Freeform 185"/>
                <p:cNvSpPr/>
                <p:nvPr/>
              </p:nvSpPr>
              <p:spPr bwMode="auto">
                <a:xfrm>
                  <a:off x="11453813" y="7416800"/>
                  <a:ext cx="211138" cy="288925"/>
                </a:xfrm>
                <a:custGeom>
                  <a:avLst/>
                  <a:gdLst>
                    <a:gd name="T0" fmla="*/ 133 w 133"/>
                    <a:gd name="T1" fmla="*/ 161 h 182"/>
                    <a:gd name="T2" fmla="*/ 33 w 133"/>
                    <a:gd name="T3" fmla="*/ 0 h 182"/>
                    <a:gd name="T4" fmla="*/ 0 w 133"/>
                    <a:gd name="T5" fmla="*/ 21 h 182"/>
                    <a:gd name="T6" fmla="*/ 97 w 133"/>
                    <a:gd name="T7" fmla="*/ 182 h 182"/>
                    <a:gd name="T8" fmla="*/ 133 w 133"/>
                    <a:gd name="T9" fmla="*/ 161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3" h="182">
                      <a:moveTo>
                        <a:pt x="133" y="161"/>
                      </a:moveTo>
                      <a:lnTo>
                        <a:pt x="33" y="0"/>
                      </a:lnTo>
                      <a:lnTo>
                        <a:pt x="0" y="21"/>
                      </a:lnTo>
                      <a:lnTo>
                        <a:pt x="97" y="182"/>
                      </a:lnTo>
                      <a:lnTo>
                        <a:pt x="133" y="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Freeform 186"/>
                <p:cNvSpPr/>
                <p:nvPr/>
              </p:nvSpPr>
              <p:spPr bwMode="auto">
                <a:xfrm>
                  <a:off x="11341101" y="7480300"/>
                  <a:ext cx="211138" cy="293688"/>
                </a:xfrm>
                <a:custGeom>
                  <a:avLst/>
                  <a:gdLst>
                    <a:gd name="T0" fmla="*/ 133 w 133"/>
                    <a:gd name="T1" fmla="*/ 163 h 185"/>
                    <a:gd name="T2" fmla="*/ 36 w 133"/>
                    <a:gd name="T3" fmla="*/ 0 h 185"/>
                    <a:gd name="T4" fmla="*/ 0 w 133"/>
                    <a:gd name="T5" fmla="*/ 21 h 185"/>
                    <a:gd name="T6" fmla="*/ 100 w 133"/>
                    <a:gd name="T7" fmla="*/ 185 h 185"/>
                    <a:gd name="T8" fmla="*/ 133 w 133"/>
                    <a:gd name="T9" fmla="*/ 163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3" h="185">
                      <a:moveTo>
                        <a:pt x="133" y="163"/>
                      </a:moveTo>
                      <a:lnTo>
                        <a:pt x="36" y="0"/>
                      </a:lnTo>
                      <a:lnTo>
                        <a:pt x="0" y="21"/>
                      </a:lnTo>
                      <a:lnTo>
                        <a:pt x="100" y="185"/>
                      </a:lnTo>
                      <a:lnTo>
                        <a:pt x="133" y="1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Freeform 187"/>
                <p:cNvSpPr/>
                <p:nvPr/>
              </p:nvSpPr>
              <p:spPr bwMode="auto">
                <a:xfrm>
                  <a:off x="11263313" y="7878763"/>
                  <a:ext cx="311150" cy="30163"/>
                </a:xfrm>
                <a:custGeom>
                  <a:avLst/>
                  <a:gdLst>
                    <a:gd name="T0" fmla="*/ 79 w 83"/>
                    <a:gd name="T1" fmla="*/ 0 h 8"/>
                    <a:gd name="T2" fmla="*/ 4 w 83"/>
                    <a:gd name="T3" fmla="*/ 0 h 8"/>
                    <a:gd name="T4" fmla="*/ 0 w 83"/>
                    <a:gd name="T5" fmla="*/ 4 h 8"/>
                    <a:gd name="T6" fmla="*/ 4 w 83"/>
                    <a:gd name="T7" fmla="*/ 8 h 8"/>
                    <a:gd name="T8" fmla="*/ 79 w 83"/>
                    <a:gd name="T9" fmla="*/ 8 h 8"/>
                    <a:gd name="T10" fmla="*/ 83 w 83"/>
                    <a:gd name="T11" fmla="*/ 4 h 8"/>
                    <a:gd name="T12" fmla="*/ 79 w 83"/>
                    <a:gd name="T1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8">
                      <a:moveTo>
                        <a:pt x="79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6"/>
                        <a:pt x="1" y="8"/>
                        <a:pt x="4" y="8"/>
                      </a:cubicBezTo>
                      <a:cubicBezTo>
                        <a:pt x="79" y="8"/>
                        <a:pt x="79" y="8"/>
                        <a:pt x="79" y="8"/>
                      </a:cubicBezTo>
                      <a:cubicBezTo>
                        <a:pt x="81" y="8"/>
                        <a:pt x="83" y="6"/>
                        <a:pt x="83" y="4"/>
                      </a:cubicBezTo>
                      <a:cubicBezTo>
                        <a:pt x="83" y="2"/>
                        <a:pt x="81" y="0"/>
                        <a:pt x="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7" name="组合 16"/>
          <p:cNvGrpSpPr/>
          <p:nvPr/>
        </p:nvGrpSpPr>
        <p:grpSpPr>
          <a:xfrm>
            <a:off x="3357403" y="1611773"/>
            <a:ext cx="2546776" cy="2537169"/>
            <a:chOff x="4817903" y="2614575"/>
            <a:chExt cx="2546776" cy="2536386"/>
          </a:xfrm>
        </p:grpSpPr>
        <p:grpSp>
          <p:nvGrpSpPr>
            <p:cNvPr id="18" name="组合 17"/>
            <p:cNvGrpSpPr/>
            <p:nvPr/>
          </p:nvGrpSpPr>
          <p:grpSpPr>
            <a:xfrm>
              <a:off x="4817903" y="2614575"/>
              <a:ext cx="1260001" cy="1260000"/>
              <a:chOff x="4817903" y="2614575"/>
              <a:chExt cx="1260001" cy="1260000"/>
            </a:xfrm>
          </p:grpSpPr>
          <p:sp>
            <p:nvSpPr>
              <p:cNvPr id="24" name="泪滴形 23"/>
              <p:cNvSpPr>
                <a:spLocks noChangeAspect="1"/>
              </p:cNvSpPr>
              <p:nvPr/>
            </p:nvSpPr>
            <p:spPr>
              <a:xfrm rot="5400000">
                <a:off x="4817904" y="2614574"/>
                <a:ext cx="1260000" cy="1260001"/>
              </a:xfrm>
              <a:prstGeom prst="teardrop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19" name="组合 24"/>
              <p:cNvGrpSpPr/>
              <p:nvPr/>
            </p:nvGrpSpPr>
            <p:grpSpPr>
              <a:xfrm>
                <a:off x="5119474" y="2882484"/>
                <a:ext cx="672854" cy="672851"/>
                <a:chOff x="939800" y="5751510"/>
                <a:chExt cx="623888" cy="623887"/>
              </a:xfrm>
              <a:solidFill>
                <a:schemeClr val="bg1"/>
              </a:solidFill>
            </p:grpSpPr>
            <p:sp>
              <p:nvSpPr>
                <p:cNvPr id="26" name="Freeform 124"/>
                <p:cNvSpPr>
                  <a:spLocks noEditPoints="1"/>
                </p:cNvSpPr>
                <p:nvPr/>
              </p:nvSpPr>
              <p:spPr bwMode="auto">
                <a:xfrm>
                  <a:off x="939800" y="5751510"/>
                  <a:ext cx="623888" cy="623887"/>
                </a:xfrm>
                <a:custGeom>
                  <a:avLst/>
                  <a:gdLst>
                    <a:gd name="T0" fmla="*/ 83 w 166"/>
                    <a:gd name="T1" fmla="*/ 0 h 166"/>
                    <a:gd name="T2" fmla="*/ 0 w 166"/>
                    <a:gd name="T3" fmla="*/ 83 h 166"/>
                    <a:gd name="T4" fmla="*/ 83 w 166"/>
                    <a:gd name="T5" fmla="*/ 166 h 166"/>
                    <a:gd name="T6" fmla="*/ 166 w 166"/>
                    <a:gd name="T7" fmla="*/ 83 h 166"/>
                    <a:gd name="T8" fmla="*/ 83 w 166"/>
                    <a:gd name="T9" fmla="*/ 0 h 166"/>
                    <a:gd name="T10" fmla="*/ 83 w 166"/>
                    <a:gd name="T11" fmla="*/ 158 h 166"/>
                    <a:gd name="T12" fmla="*/ 8 w 166"/>
                    <a:gd name="T13" fmla="*/ 83 h 166"/>
                    <a:gd name="T14" fmla="*/ 83 w 166"/>
                    <a:gd name="T15" fmla="*/ 8 h 166"/>
                    <a:gd name="T16" fmla="*/ 158 w 166"/>
                    <a:gd name="T17" fmla="*/ 83 h 166"/>
                    <a:gd name="T18" fmla="*/ 83 w 166"/>
                    <a:gd name="T19" fmla="*/ 158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6" h="166">
                      <a:moveTo>
                        <a:pt x="83" y="0"/>
                      </a:moveTo>
                      <a:cubicBezTo>
                        <a:pt x="37" y="0"/>
                        <a:pt x="0" y="37"/>
                        <a:pt x="0" y="83"/>
                      </a:cubicBezTo>
                      <a:cubicBezTo>
                        <a:pt x="0" y="129"/>
                        <a:pt x="37" y="166"/>
                        <a:pt x="83" y="166"/>
                      </a:cubicBezTo>
                      <a:cubicBezTo>
                        <a:pt x="128" y="166"/>
                        <a:pt x="166" y="129"/>
                        <a:pt x="166" y="83"/>
                      </a:cubicBezTo>
                      <a:cubicBezTo>
                        <a:pt x="166" y="37"/>
                        <a:pt x="128" y="0"/>
                        <a:pt x="83" y="0"/>
                      </a:cubicBezTo>
                      <a:close/>
                      <a:moveTo>
                        <a:pt x="83" y="158"/>
                      </a:moveTo>
                      <a:cubicBezTo>
                        <a:pt x="41" y="158"/>
                        <a:pt x="8" y="124"/>
                        <a:pt x="8" y="83"/>
                      </a:cubicBezTo>
                      <a:cubicBezTo>
                        <a:pt x="8" y="41"/>
                        <a:pt x="41" y="8"/>
                        <a:pt x="83" y="8"/>
                      </a:cubicBezTo>
                      <a:cubicBezTo>
                        <a:pt x="124" y="8"/>
                        <a:pt x="158" y="41"/>
                        <a:pt x="158" y="83"/>
                      </a:cubicBezTo>
                      <a:cubicBezTo>
                        <a:pt x="158" y="124"/>
                        <a:pt x="124" y="158"/>
                        <a:pt x="83" y="1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25"/>
                <p:cNvSpPr>
                  <a:spLocks noEditPoints="1"/>
                </p:cNvSpPr>
                <p:nvPr/>
              </p:nvSpPr>
              <p:spPr bwMode="auto">
                <a:xfrm>
                  <a:off x="1011238" y="5827710"/>
                  <a:ext cx="477838" cy="473075"/>
                </a:xfrm>
                <a:custGeom>
                  <a:avLst/>
                  <a:gdLst>
                    <a:gd name="T0" fmla="*/ 69 w 127"/>
                    <a:gd name="T1" fmla="*/ 126 h 126"/>
                    <a:gd name="T2" fmla="*/ 69 w 127"/>
                    <a:gd name="T3" fmla="*/ 119 h 126"/>
                    <a:gd name="T4" fmla="*/ 64 w 127"/>
                    <a:gd name="T5" fmla="*/ 114 h 126"/>
                    <a:gd name="T6" fmla="*/ 58 w 127"/>
                    <a:gd name="T7" fmla="*/ 119 h 126"/>
                    <a:gd name="T8" fmla="*/ 58 w 127"/>
                    <a:gd name="T9" fmla="*/ 126 h 126"/>
                    <a:gd name="T10" fmla="*/ 0 w 127"/>
                    <a:gd name="T11" fmla="*/ 68 h 126"/>
                    <a:gd name="T12" fmla="*/ 7 w 127"/>
                    <a:gd name="T13" fmla="*/ 68 h 126"/>
                    <a:gd name="T14" fmla="*/ 13 w 127"/>
                    <a:gd name="T15" fmla="*/ 63 h 126"/>
                    <a:gd name="T16" fmla="*/ 7 w 127"/>
                    <a:gd name="T17" fmla="*/ 57 h 126"/>
                    <a:gd name="T18" fmla="*/ 0 w 127"/>
                    <a:gd name="T19" fmla="*/ 57 h 126"/>
                    <a:gd name="T20" fmla="*/ 58 w 127"/>
                    <a:gd name="T21" fmla="*/ 0 h 126"/>
                    <a:gd name="T22" fmla="*/ 58 w 127"/>
                    <a:gd name="T23" fmla="*/ 6 h 126"/>
                    <a:gd name="T24" fmla="*/ 64 w 127"/>
                    <a:gd name="T25" fmla="*/ 12 h 126"/>
                    <a:gd name="T26" fmla="*/ 69 w 127"/>
                    <a:gd name="T27" fmla="*/ 6 h 126"/>
                    <a:gd name="T28" fmla="*/ 69 w 127"/>
                    <a:gd name="T29" fmla="*/ 0 h 126"/>
                    <a:gd name="T30" fmla="*/ 127 w 127"/>
                    <a:gd name="T31" fmla="*/ 57 h 126"/>
                    <a:gd name="T32" fmla="*/ 120 w 127"/>
                    <a:gd name="T33" fmla="*/ 57 h 126"/>
                    <a:gd name="T34" fmla="*/ 114 w 127"/>
                    <a:gd name="T35" fmla="*/ 63 h 126"/>
                    <a:gd name="T36" fmla="*/ 120 w 127"/>
                    <a:gd name="T37" fmla="*/ 68 h 126"/>
                    <a:gd name="T38" fmla="*/ 127 w 127"/>
                    <a:gd name="T39" fmla="*/ 68 h 126"/>
                    <a:gd name="T40" fmla="*/ 69 w 127"/>
                    <a:gd name="T41" fmla="*/ 126 h 126"/>
                    <a:gd name="T42" fmla="*/ 89 w 127"/>
                    <a:gd name="T43" fmla="*/ 16 h 126"/>
                    <a:gd name="T44" fmla="*/ 84 w 127"/>
                    <a:gd name="T45" fmla="*/ 19 h 126"/>
                    <a:gd name="T46" fmla="*/ 53 w 127"/>
                    <a:gd name="T47" fmla="*/ 61 h 126"/>
                    <a:gd name="T48" fmla="*/ 53 w 127"/>
                    <a:gd name="T49" fmla="*/ 62 h 126"/>
                    <a:gd name="T50" fmla="*/ 52 w 127"/>
                    <a:gd name="T51" fmla="*/ 63 h 126"/>
                    <a:gd name="T52" fmla="*/ 52 w 127"/>
                    <a:gd name="T53" fmla="*/ 64 h 126"/>
                    <a:gd name="T54" fmla="*/ 52 w 127"/>
                    <a:gd name="T55" fmla="*/ 65 h 126"/>
                    <a:gd name="T56" fmla="*/ 53 w 127"/>
                    <a:gd name="T57" fmla="*/ 66 h 126"/>
                    <a:gd name="T58" fmla="*/ 53 w 127"/>
                    <a:gd name="T59" fmla="*/ 67 h 126"/>
                    <a:gd name="T60" fmla="*/ 75 w 127"/>
                    <a:gd name="T61" fmla="*/ 93 h 126"/>
                    <a:gd name="T62" fmla="*/ 79 w 127"/>
                    <a:gd name="T63" fmla="*/ 94 h 126"/>
                    <a:gd name="T64" fmla="*/ 82 w 127"/>
                    <a:gd name="T65" fmla="*/ 93 h 126"/>
                    <a:gd name="T66" fmla="*/ 84 w 127"/>
                    <a:gd name="T67" fmla="*/ 89 h 126"/>
                    <a:gd name="T68" fmla="*/ 83 w 127"/>
                    <a:gd name="T69" fmla="*/ 86 h 126"/>
                    <a:gd name="T70" fmla="*/ 65 w 127"/>
                    <a:gd name="T71" fmla="*/ 64 h 126"/>
                    <a:gd name="T72" fmla="*/ 93 w 127"/>
                    <a:gd name="T73" fmla="*/ 25 h 126"/>
                    <a:gd name="T74" fmla="*/ 92 w 127"/>
                    <a:gd name="T75" fmla="*/ 17 h 126"/>
                    <a:gd name="T76" fmla="*/ 89 w 127"/>
                    <a:gd name="T77" fmla="*/ 16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27" h="126">
                      <a:moveTo>
                        <a:pt x="69" y="126"/>
                      </a:moveTo>
                      <a:cubicBezTo>
                        <a:pt x="69" y="119"/>
                        <a:pt x="69" y="119"/>
                        <a:pt x="69" y="119"/>
                      </a:cubicBezTo>
                      <a:cubicBezTo>
                        <a:pt x="69" y="116"/>
                        <a:pt x="67" y="114"/>
                        <a:pt x="64" y="114"/>
                      </a:cubicBezTo>
                      <a:cubicBezTo>
                        <a:pt x="61" y="114"/>
                        <a:pt x="58" y="116"/>
                        <a:pt x="58" y="119"/>
                      </a:cubicBezTo>
                      <a:cubicBezTo>
                        <a:pt x="58" y="126"/>
                        <a:pt x="58" y="126"/>
                        <a:pt x="58" y="126"/>
                      </a:cubicBezTo>
                      <a:cubicBezTo>
                        <a:pt x="28" y="123"/>
                        <a:pt x="3" y="99"/>
                        <a:pt x="0" y="68"/>
                      </a:cubicBezTo>
                      <a:cubicBezTo>
                        <a:pt x="7" y="68"/>
                        <a:pt x="7" y="68"/>
                        <a:pt x="7" y="68"/>
                      </a:cubicBezTo>
                      <a:cubicBezTo>
                        <a:pt x="10" y="68"/>
                        <a:pt x="13" y="66"/>
                        <a:pt x="13" y="63"/>
                      </a:cubicBezTo>
                      <a:cubicBezTo>
                        <a:pt x="13" y="60"/>
                        <a:pt x="10" y="57"/>
                        <a:pt x="7" y="57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3" y="27"/>
                        <a:pt x="28" y="2"/>
                        <a:pt x="58" y="0"/>
                      </a:cubicBezTo>
                      <a:cubicBezTo>
                        <a:pt x="58" y="6"/>
                        <a:pt x="58" y="6"/>
                        <a:pt x="58" y="6"/>
                      </a:cubicBezTo>
                      <a:cubicBezTo>
                        <a:pt x="58" y="9"/>
                        <a:pt x="61" y="12"/>
                        <a:pt x="64" y="12"/>
                      </a:cubicBezTo>
                      <a:cubicBezTo>
                        <a:pt x="67" y="12"/>
                        <a:pt x="69" y="9"/>
                        <a:pt x="69" y="6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100" y="2"/>
                        <a:pt x="124" y="27"/>
                        <a:pt x="127" y="57"/>
                      </a:cubicBezTo>
                      <a:cubicBezTo>
                        <a:pt x="120" y="57"/>
                        <a:pt x="120" y="57"/>
                        <a:pt x="120" y="57"/>
                      </a:cubicBezTo>
                      <a:cubicBezTo>
                        <a:pt x="117" y="57"/>
                        <a:pt x="114" y="60"/>
                        <a:pt x="114" y="63"/>
                      </a:cubicBezTo>
                      <a:cubicBezTo>
                        <a:pt x="114" y="66"/>
                        <a:pt x="117" y="68"/>
                        <a:pt x="120" y="68"/>
                      </a:cubicBezTo>
                      <a:cubicBezTo>
                        <a:pt x="127" y="68"/>
                        <a:pt x="127" y="68"/>
                        <a:pt x="127" y="68"/>
                      </a:cubicBezTo>
                      <a:cubicBezTo>
                        <a:pt x="124" y="99"/>
                        <a:pt x="100" y="123"/>
                        <a:pt x="69" y="126"/>
                      </a:cubicBezTo>
                      <a:close/>
                      <a:moveTo>
                        <a:pt x="89" y="16"/>
                      </a:moveTo>
                      <a:cubicBezTo>
                        <a:pt x="87" y="16"/>
                        <a:pt x="85" y="17"/>
                        <a:pt x="84" y="19"/>
                      </a:cubicBezTo>
                      <a:cubicBezTo>
                        <a:pt x="53" y="61"/>
                        <a:pt x="53" y="61"/>
                        <a:pt x="53" y="61"/>
                      </a:cubicBezTo>
                      <a:cubicBezTo>
                        <a:pt x="53" y="61"/>
                        <a:pt x="53" y="62"/>
                        <a:pt x="53" y="62"/>
                      </a:cubicBezTo>
                      <a:cubicBezTo>
                        <a:pt x="53" y="62"/>
                        <a:pt x="52" y="63"/>
                        <a:pt x="52" y="63"/>
                      </a:cubicBezTo>
                      <a:cubicBezTo>
                        <a:pt x="52" y="63"/>
                        <a:pt x="52" y="64"/>
                        <a:pt x="52" y="64"/>
                      </a:cubicBezTo>
                      <a:cubicBezTo>
                        <a:pt x="52" y="64"/>
                        <a:pt x="52" y="65"/>
                        <a:pt x="52" y="65"/>
                      </a:cubicBezTo>
                      <a:cubicBezTo>
                        <a:pt x="53" y="65"/>
                        <a:pt x="53" y="66"/>
                        <a:pt x="53" y="66"/>
                      </a:cubicBezTo>
                      <a:cubicBezTo>
                        <a:pt x="53" y="66"/>
                        <a:pt x="53" y="67"/>
                        <a:pt x="53" y="67"/>
                      </a:cubicBezTo>
                      <a:cubicBezTo>
                        <a:pt x="75" y="93"/>
                        <a:pt x="75" y="93"/>
                        <a:pt x="75" y="93"/>
                      </a:cubicBezTo>
                      <a:cubicBezTo>
                        <a:pt x="76" y="94"/>
                        <a:pt x="77" y="94"/>
                        <a:pt x="79" y="94"/>
                      </a:cubicBezTo>
                      <a:cubicBezTo>
                        <a:pt x="80" y="94"/>
                        <a:pt x="81" y="94"/>
                        <a:pt x="82" y="93"/>
                      </a:cubicBezTo>
                      <a:cubicBezTo>
                        <a:pt x="83" y="92"/>
                        <a:pt x="84" y="91"/>
                        <a:pt x="84" y="89"/>
                      </a:cubicBezTo>
                      <a:cubicBezTo>
                        <a:pt x="84" y="88"/>
                        <a:pt x="84" y="87"/>
                        <a:pt x="83" y="86"/>
                      </a:cubicBezTo>
                      <a:cubicBezTo>
                        <a:pt x="65" y="64"/>
                        <a:pt x="65" y="64"/>
                        <a:pt x="65" y="64"/>
                      </a:cubicBezTo>
                      <a:cubicBezTo>
                        <a:pt x="93" y="25"/>
                        <a:pt x="93" y="25"/>
                        <a:pt x="93" y="25"/>
                      </a:cubicBezTo>
                      <a:cubicBezTo>
                        <a:pt x="95" y="23"/>
                        <a:pt x="94" y="19"/>
                        <a:pt x="92" y="17"/>
                      </a:cubicBezTo>
                      <a:cubicBezTo>
                        <a:pt x="91" y="17"/>
                        <a:pt x="90" y="16"/>
                        <a:pt x="89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1" name="组合 18"/>
            <p:cNvGrpSpPr/>
            <p:nvPr/>
          </p:nvGrpSpPr>
          <p:grpSpPr>
            <a:xfrm>
              <a:off x="6140679" y="3926961"/>
              <a:ext cx="1224000" cy="1224000"/>
              <a:chOff x="6140679" y="3926961"/>
              <a:chExt cx="1224000" cy="1224000"/>
            </a:xfrm>
          </p:grpSpPr>
          <p:sp>
            <p:nvSpPr>
              <p:cNvPr id="20" name="泪滴形 19"/>
              <p:cNvSpPr>
                <a:spLocks noChangeAspect="1"/>
              </p:cNvSpPr>
              <p:nvPr/>
            </p:nvSpPr>
            <p:spPr>
              <a:xfrm rot="16200000">
                <a:off x="6140679" y="3926961"/>
                <a:ext cx="1224000" cy="1224000"/>
              </a:xfrm>
              <a:prstGeom prst="teardrop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25" name="组合 20"/>
              <p:cNvGrpSpPr/>
              <p:nvPr/>
            </p:nvGrpSpPr>
            <p:grpSpPr>
              <a:xfrm>
                <a:off x="6446291" y="4177450"/>
                <a:ext cx="612775" cy="604838"/>
                <a:chOff x="11145838" y="8499475"/>
                <a:chExt cx="612775" cy="604838"/>
              </a:xfrm>
              <a:solidFill>
                <a:schemeClr val="bg1"/>
              </a:solidFill>
            </p:grpSpPr>
            <p:sp>
              <p:nvSpPr>
                <p:cNvPr id="22" name="Freeform 202"/>
                <p:cNvSpPr/>
                <p:nvPr/>
              </p:nvSpPr>
              <p:spPr bwMode="auto">
                <a:xfrm>
                  <a:off x="11145838" y="8524875"/>
                  <a:ext cx="590550" cy="579438"/>
                </a:xfrm>
                <a:custGeom>
                  <a:avLst/>
                  <a:gdLst>
                    <a:gd name="T0" fmla="*/ 143 w 157"/>
                    <a:gd name="T1" fmla="*/ 67 h 154"/>
                    <a:gd name="T2" fmla="*/ 132 w 157"/>
                    <a:gd name="T3" fmla="*/ 77 h 154"/>
                    <a:gd name="T4" fmla="*/ 126 w 157"/>
                    <a:gd name="T5" fmla="*/ 77 h 154"/>
                    <a:gd name="T6" fmla="*/ 126 w 157"/>
                    <a:gd name="T7" fmla="*/ 66 h 154"/>
                    <a:gd name="T8" fmla="*/ 90 w 157"/>
                    <a:gd name="T9" fmla="*/ 32 h 154"/>
                    <a:gd name="T10" fmla="*/ 79 w 157"/>
                    <a:gd name="T11" fmla="*/ 32 h 154"/>
                    <a:gd name="T12" fmla="*/ 79 w 157"/>
                    <a:gd name="T13" fmla="*/ 25 h 154"/>
                    <a:gd name="T14" fmla="*/ 89 w 157"/>
                    <a:gd name="T15" fmla="*/ 14 h 154"/>
                    <a:gd name="T16" fmla="*/ 64 w 157"/>
                    <a:gd name="T17" fmla="*/ 0 h 154"/>
                    <a:gd name="T18" fmla="*/ 39 w 157"/>
                    <a:gd name="T19" fmla="*/ 14 h 154"/>
                    <a:gd name="T20" fmla="*/ 49 w 157"/>
                    <a:gd name="T21" fmla="*/ 25 h 154"/>
                    <a:gd name="T22" fmla="*/ 49 w 157"/>
                    <a:gd name="T23" fmla="*/ 32 h 154"/>
                    <a:gd name="T24" fmla="*/ 13 w 157"/>
                    <a:gd name="T25" fmla="*/ 32 h 154"/>
                    <a:gd name="T26" fmla="*/ 0 w 157"/>
                    <a:gd name="T27" fmla="*/ 44 h 154"/>
                    <a:gd name="T28" fmla="*/ 0 w 157"/>
                    <a:gd name="T29" fmla="*/ 77 h 154"/>
                    <a:gd name="T30" fmla="*/ 7 w 157"/>
                    <a:gd name="T31" fmla="*/ 77 h 154"/>
                    <a:gd name="T32" fmla="*/ 18 w 157"/>
                    <a:gd name="T33" fmla="*/ 67 h 154"/>
                    <a:gd name="T34" fmla="*/ 32 w 157"/>
                    <a:gd name="T35" fmla="*/ 92 h 154"/>
                    <a:gd name="T36" fmla="*/ 18 w 157"/>
                    <a:gd name="T37" fmla="*/ 117 h 154"/>
                    <a:gd name="T38" fmla="*/ 7 w 157"/>
                    <a:gd name="T39" fmla="*/ 107 h 154"/>
                    <a:gd name="T40" fmla="*/ 0 w 157"/>
                    <a:gd name="T41" fmla="*/ 107 h 154"/>
                    <a:gd name="T42" fmla="*/ 0 w 157"/>
                    <a:gd name="T43" fmla="*/ 142 h 154"/>
                    <a:gd name="T44" fmla="*/ 13 w 157"/>
                    <a:gd name="T45" fmla="*/ 154 h 154"/>
                    <a:gd name="T46" fmla="*/ 49 w 157"/>
                    <a:gd name="T47" fmla="*/ 154 h 154"/>
                    <a:gd name="T48" fmla="*/ 49 w 157"/>
                    <a:gd name="T49" fmla="*/ 148 h 154"/>
                    <a:gd name="T50" fmla="*/ 39 w 157"/>
                    <a:gd name="T51" fmla="*/ 137 h 154"/>
                    <a:gd name="T52" fmla="*/ 64 w 157"/>
                    <a:gd name="T53" fmla="*/ 123 h 154"/>
                    <a:gd name="T54" fmla="*/ 89 w 157"/>
                    <a:gd name="T55" fmla="*/ 137 h 154"/>
                    <a:gd name="T56" fmla="*/ 79 w 157"/>
                    <a:gd name="T57" fmla="*/ 148 h 154"/>
                    <a:gd name="T58" fmla="*/ 79 w 157"/>
                    <a:gd name="T59" fmla="*/ 154 h 154"/>
                    <a:gd name="T60" fmla="*/ 113 w 157"/>
                    <a:gd name="T61" fmla="*/ 154 h 154"/>
                    <a:gd name="T62" fmla="*/ 126 w 157"/>
                    <a:gd name="T63" fmla="*/ 142 h 154"/>
                    <a:gd name="T64" fmla="*/ 126 w 157"/>
                    <a:gd name="T65" fmla="*/ 107 h 154"/>
                    <a:gd name="T66" fmla="*/ 132 w 157"/>
                    <a:gd name="T67" fmla="*/ 107 h 154"/>
                    <a:gd name="T68" fmla="*/ 143 w 157"/>
                    <a:gd name="T69" fmla="*/ 117 h 154"/>
                    <a:gd name="T70" fmla="*/ 157 w 157"/>
                    <a:gd name="T71" fmla="*/ 92 h 154"/>
                    <a:gd name="T72" fmla="*/ 143 w 157"/>
                    <a:gd name="T73" fmla="*/ 67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57" h="154">
                      <a:moveTo>
                        <a:pt x="143" y="67"/>
                      </a:moveTo>
                      <a:cubicBezTo>
                        <a:pt x="139" y="67"/>
                        <a:pt x="135" y="73"/>
                        <a:pt x="132" y="77"/>
                      </a:cubicBezTo>
                      <a:cubicBezTo>
                        <a:pt x="130" y="82"/>
                        <a:pt x="126" y="82"/>
                        <a:pt x="126" y="77"/>
                      </a:cubicBezTo>
                      <a:cubicBezTo>
                        <a:pt x="126" y="66"/>
                        <a:pt x="126" y="66"/>
                        <a:pt x="126" y="66"/>
                      </a:cubicBezTo>
                      <a:cubicBezTo>
                        <a:pt x="107" y="64"/>
                        <a:pt x="93" y="50"/>
                        <a:pt x="90" y="32"/>
                      </a:cubicBezTo>
                      <a:cubicBezTo>
                        <a:pt x="79" y="32"/>
                        <a:pt x="79" y="32"/>
                        <a:pt x="79" y="32"/>
                      </a:cubicBezTo>
                      <a:cubicBezTo>
                        <a:pt x="73" y="32"/>
                        <a:pt x="73" y="26"/>
                        <a:pt x="79" y="25"/>
                      </a:cubicBezTo>
                      <a:cubicBezTo>
                        <a:pt x="86" y="23"/>
                        <a:pt x="89" y="18"/>
                        <a:pt x="89" y="14"/>
                      </a:cubicBezTo>
                      <a:cubicBezTo>
                        <a:pt x="89" y="6"/>
                        <a:pt x="78" y="0"/>
                        <a:pt x="64" y="0"/>
                      </a:cubicBezTo>
                      <a:cubicBezTo>
                        <a:pt x="50" y="0"/>
                        <a:pt x="39" y="6"/>
                        <a:pt x="39" y="14"/>
                      </a:cubicBezTo>
                      <a:cubicBezTo>
                        <a:pt x="39" y="18"/>
                        <a:pt x="43" y="22"/>
                        <a:pt x="49" y="25"/>
                      </a:cubicBezTo>
                      <a:cubicBezTo>
                        <a:pt x="55" y="28"/>
                        <a:pt x="56" y="32"/>
                        <a:pt x="49" y="32"/>
                      </a:cubicBezTo>
                      <a:cubicBezTo>
                        <a:pt x="40" y="32"/>
                        <a:pt x="13" y="32"/>
                        <a:pt x="13" y="32"/>
                      </a:cubicBezTo>
                      <a:cubicBezTo>
                        <a:pt x="6" y="32"/>
                        <a:pt x="0" y="37"/>
                        <a:pt x="0" y="44"/>
                      </a:cubicBezTo>
                      <a:cubicBezTo>
                        <a:pt x="0" y="44"/>
                        <a:pt x="0" y="71"/>
                        <a:pt x="0" y="77"/>
                      </a:cubicBezTo>
                      <a:cubicBezTo>
                        <a:pt x="0" y="84"/>
                        <a:pt x="5" y="84"/>
                        <a:pt x="7" y="77"/>
                      </a:cubicBezTo>
                      <a:cubicBezTo>
                        <a:pt x="9" y="70"/>
                        <a:pt x="14" y="67"/>
                        <a:pt x="18" y="67"/>
                      </a:cubicBezTo>
                      <a:cubicBezTo>
                        <a:pt x="26" y="67"/>
                        <a:pt x="32" y="78"/>
                        <a:pt x="32" y="92"/>
                      </a:cubicBezTo>
                      <a:cubicBezTo>
                        <a:pt x="32" y="106"/>
                        <a:pt x="26" y="117"/>
                        <a:pt x="18" y="117"/>
                      </a:cubicBezTo>
                      <a:cubicBezTo>
                        <a:pt x="14" y="117"/>
                        <a:pt x="9" y="110"/>
                        <a:pt x="7" y="107"/>
                      </a:cubicBezTo>
                      <a:cubicBezTo>
                        <a:pt x="5" y="104"/>
                        <a:pt x="0" y="99"/>
                        <a:pt x="0" y="107"/>
                      </a:cubicBezTo>
                      <a:cubicBezTo>
                        <a:pt x="0" y="118"/>
                        <a:pt x="0" y="142"/>
                        <a:pt x="0" y="142"/>
                      </a:cubicBezTo>
                      <a:cubicBezTo>
                        <a:pt x="0" y="149"/>
                        <a:pt x="6" y="154"/>
                        <a:pt x="13" y="154"/>
                      </a:cubicBezTo>
                      <a:cubicBezTo>
                        <a:pt x="13" y="154"/>
                        <a:pt x="42" y="154"/>
                        <a:pt x="49" y="154"/>
                      </a:cubicBezTo>
                      <a:cubicBezTo>
                        <a:pt x="57" y="154"/>
                        <a:pt x="56" y="151"/>
                        <a:pt x="49" y="148"/>
                      </a:cubicBezTo>
                      <a:cubicBezTo>
                        <a:pt x="42" y="144"/>
                        <a:pt x="39" y="141"/>
                        <a:pt x="39" y="137"/>
                      </a:cubicBezTo>
                      <a:cubicBezTo>
                        <a:pt x="39" y="129"/>
                        <a:pt x="50" y="123"/>
                        <a:pt x="64" y="123"/>
                      </a:cubicBezTo>
                      <a:cubicBezTo>
                        <a:pt x="78" y="123"/>
                        <a:pt x="89" y="129"/>
                        <a:pt x="89" y="137"/>
                      </a:cubicBezTo>
                      <a:cubicBezTo>
                        <a:pt x="89" y="141"/>
                        <a:pt x="85" y="145"/>
                        <a:pt x="79" y="148"/>
                      </a:cubicBezTo>
                      <a:cubicBezTo>
                        <a:pt x="73" y="150"/>
                        <a:pt x="72" y="154"/>
                        <a:pt x="79" y="154"/>
                      </a:cubicBezTo>
                      <a:cubicBezTo>
                        <a:pt x="86" y="154"/>
                        <a:pt x="113" y="154"/>
                        <a:pt x="113" y="154"/>
                      </a:cubicBezTo>
                      <a:cubicBezTo>
                        <a:pt x="120" y="154"/>
                        <a:pt x="126" y="149"/>
                        <a:pt x="126" y="142"/>
                      </a:cubicBezTo>
                      <a:cubicBezTo>
                        <a:pt x="126" y="142"/>
                        <a:pt x="126" y="115"/>
                        <a:pt x="126" y="107"/>
                      </a:cubicBezTo>
                      <a:cubicBezTo>
                        <a:pt x="126" y="100"/>
                        <a:pt x="130" y="102"/>
                        <a:pt x="132" y="107"/>
                      </a:cubicBezTo>
                      <a:cubicBezTo>
                        <a:pt x="134" y="112"/>
                        <a:pt x="139" y="117"/>
                        <a:pt x="143" y="117"/>
                      </a:cubicBezTo>
                      <a:cubicBezTo>
                        <a:pt x="151" y="117"/>
                        <a:pt x="157" y="106"/>
                        <a:pt x="157" y="92"/>
                      </a:cubicBezTo>
                      <a:cubicBezTo>
                        <a:pt x="157" y="78"/>
                        <a:pt x="151" y="67"/>
                        <a:pt x="143" y="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203"/>
                <p:cNvSpPr>
                  <a:spLocks noEditPoints="1"/>
                </p:cNvSpPr>
                <p:nvPr/>
              </p:nvSpPr>
              <p:spPr bwMode="auto">
                <a:xfrm>
                  <a:off x="11510963" y="8499475"/>
                  <a:ext cx="247650" cy="247650"/>
                </a:xfrm>
                <a:custGeom>
                  <a:avLst/>
                  <a:gdLst>
                    <a:gd name="T0" fmla="*/ 33 w 66"/>
                    <a:gd name="T1" fmla="*/ 0 h 66"/>
                    <a:gd name="T2" fmla="*/ 0 w 66"/>
                    <a:gd name="T3" fmla="*/ 33 h 66"/>
                    <a:gd name="T4" fmla="*/ 33 w 66"/>
                    <a:gd name="T5" fmla="*/ 66 h 66"/>
                    <a:gd name="T6" fmla="*/ 66 w 66"/>
                    <a:gd name="T7" fmla="*/ 33 h 66"/>
                    <a:gd name="T8" fmla="*/ 33 w 66"/>
                    <a:gd name="T9" fmla="*/ 0 h 66"/>
                    <a:gd name="T10" fmla="*/ 49 w 66"/>
                    <a:gd name="T11" fmla="*/ 38 h 66"/>
                    <a:gd name="T12" fmla="*/ 37 w 66"/>
                    <a:gd name="T13" fmla="*/ 38 h 66"/>
                    <a:gd name="T14" fmla="*/ 37 w 66"/>
                    <a:gd name="T15" fmla="*/ 50 h 66"/>
                    <a:gd name="T16" fmla="*/ 33 w 66"/>
                    <a:gd name="T17" fmla="*/ 54 h 66"/>
                    <a:gd name="T18" fmla="*/ 28 w 66"/>
                    <a:gd name="T19" fmla="*/ 50 h 66"/>
                    <a:gd name="T20" fmla="*/ 28 w 66"/>
                    <a:gd name="T21" fmla="*/ 38 h 66"/>
                    <a:gd name="T22" fmla="*/ 16 w 66"/>
                    <a:gd name="T23" fmla="*/ 38 h 66"/>
                    <a:gd name="T24" fmla="*/ 12 w 66"/>
                    <a:gd name="T25" fmla="*/ 33 h 66"/>
                    <a:gd name="T26" fmla="*/ 16 w 66"/>
                    <a:gd name="T27" fmla="*/ 29 h 66"/>
                    <a:gd name="T28" fmla="*/ 28 w 66"/>
                    <a:gd name="T29" fmla="*/ 29 h 66"/>
                    <a:gd name="T30" fmla="*/ 28 w 66"/>
                    <a:gd name="T31" fmla="*/ 17 h 66"/>
                    <a:gd name="T32" fmla="*/ 33 w 66"/>
                    <a:gd name="T33" fmla="*/ 12 h 66"/>
                    <a:gd name="T34" fmla="*/ 37 w 66"/>
                    <a:gd name="T35" fmla="*/ 17 h 66"/>
                    <a:gd name="T36" fmla="*/ 37 w 66"/>
                    <a:gd name="T37" fmla="*/ 29 h 66"/>
                    <a:gd name="T38" fmla="*/ 49 w 66"/>
                    <a:gd name="T39" fmla="*/ 29 h 66"/>
                    <a:gd name="T40" fmla="*/ 54 w 66"/>
                    <a:gd name="T41" fmla="*/ 33 h 66"/>
                    <a:gd name="T42" fmla="*/ 49 w 66"/>
                    <a:gd name="T43" fmla="*/ 38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6" h="66">
                      <a:moveTo>
                        <a:pt x="33" y="0"/>
                      </a:move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2"/>
                        <a:pt x="15" y="66"/>
                        <a:pt x="33" y="66"/>
                      </a:cubicBezTo>
                      <a:cubicBezTo>
                        <a:pt x="51" y="66"/>
                        <a:pt x="66" y="52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lose/>
                      <a:moveTo>
                        <a:pt x="49" y="38"/>
                      </a:moveTo>
                      <a:cubicBezTo>
                        <a:pt x="37" y="38"/>
                        <a:pt x="37" y="38"/>
                        <a:pt x="37" y="38"/>
                      </a:cubicBezTo>
                      <a:cubicBezTo>
                        <a:pt x="37" y="50"/>
                        <a:pt x="37" y="50"/>
                        <a:pt x="37" y="50"/>
                      </a:cubicBezTo>
                      <a:cubicBezTo>
                        <a:pt x="37" y="52"/>
                        <a:pt x="35" y="54"/>
                        <a:pt x="33" y="54"/>
                      </a:cubicBezTo>
                      <a:cubicBezTo>
                        <a:pt x="30" y="54"/>
                        <a:pt x="28" y="52"/>
                        <a:pt x="28" y="50"/>
                      </a:cubicBezTo>
                      <a:cubicBezTo>
                        <a:pt x="28" y="38"/>
                        <a:pt x="28" y="38"/>
                        <a:pt x="28" y="38"/>
                      </a:cubicBez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4" y="38"/>
                        <a:pt x="12" y="36"/>
                        <a:pt x="12" y="33"/>
                      </a:cubicBezTo>
                      <a:cubicBezTo>
                        <a:pt x="12" y="31"/>
                        <a:pt x="14" y="29"/>
                        <a:pt x="16" y="29"/>
                      </a:cubicBezTo>
                      <a:cubicBezTo>
                        <a:pt x="28" y="29"/>
                        <a:pt x="28" y="29"/>
                        <a:pt x="28" y="29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8" y="14"/>
                        <a:pt x="30" y="12"/>
                        <a:pt x="33" y="12"/>
                      </a:cubicBezTo>
                      <a:cubicBezTo>
                        <a:pt x="35" y="12"/>
                        <a:pt x="37" y="14"/>
                        <a:pt x="37" y="17"/>
                      </a:cubicBezTo>
                      <a:cubicBezTo>
                        <a:pt x="37" y="29"/>
                        <a:pt x="37" y="29"/>
                        <a:pt x="37" y="29"/>
                      </a:cubicBezTo>
                      <a:cubicBezTo>
                        <a:pt x="49" y="29"/>
                        <a:pt x="49" y="29"/>
                        <a:pt x="49" y="29"/>
                      </a:cubicBezTo>
                      <a:cubicBezTo>
                        <a:pt x="52" y="29"/>
                        <a:pt x="54" y="31"/>
                        <a:pt x="54" y="33"/>
                      </a:cubicBezTo>
                      <a:cubicBezTo>
                        <a:pt x="54" y="36"/>
                        <a:pt x="52" y="38"/>
                        <a:pt x="49" y="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1672683" y="1721569"/>
            <a:ext cx="1533934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这里是具体内容这里是具体内容。</a:t>
            </a:r>
            <a:endParaRPr lang="zh-CN" altLang="zh-CN" dirty="0">
              <a:ea typeface="+mn-ea"/>
              <a:sym typeface="+mn-lt"/>
            </a:endParaRPr>
          </a:p>
        </p:txBody>
      </p:sp>
      <p:sp>
        <p:nvSpPr>
          <p:cNvPr id="29" name="TextBox 6"/>
          <p:cNvSpPr txBox="1">
            <a:spLocks noChangeArrowheads="1"/>
          </p:cNvSpPr>
          <p:nvPr/>
        </p:nvSpPr>
        <p:spPr bwMode="auto">
          <a:xfrm>
            <a:off x="5997842" y="1716608"/>
            <a:ext cx="1495779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这里是具体内容这里是具体内容。</a:t>
            </a:r>
            <a:endParaRPr lang="zh-CN" altLang="zh-CN" dirty="0">
              <a:ea typeface="+mn-ea"/>
              <a:sym typeface="+mn-lt"/>
            </a:endParaRPr>
          </a:p>
        </p:txBody>
      </p:sp>
      <p:sp>
        <p:nvSpPr>
          <p:cNvPr id="30" name="TextBox 6"/>
          <p:cNvSpPr txBox="1">
            <a:spLocks noChangeArrowheads="1"/>
          </p:cNvSpPr>
          <p:nvPr/>
        </p:nvSpPr>
        <p:spPr bwMode="auto">
          <a:xfrm>
            <a:off x="5966955" y="3139131"/>
            <a:ext cx="1586139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这里是具体内容这里是具体内容。</a:t>
            </a:r>
            <a:endParaRPr lang="zh-CN" altLang="zh-CN" dirty="0">
              <a:ea typeface="+mn-ea"/>
              <a:sym typeface="+mn-lt"/>
            </a:endParaRPr>
          </a:p>
        </p:txBody>
      </p:sp>
      <p:sp>
        <p:nvSpPr>
          <p:cNvPr id="31" name="TextBox 6"/>
          <p:cNvSpPr txBox="1">
            <a:spLocks noChangeArrowheads="1"/>
          </p:cNvSpPr>
          <p:nvPr/>
        </p:nvSpPr>
        <p:spPr bwMode="auto">
          <a:xfrm>
            <a:off x="1672683" y="3139131"/>
            <a:ext cx="1480222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这里是具体内容这里是具体内容。</a:t>
            </a:r>
            <a:endParaRPr lang="zh-CN" altLang="zh-CN" dirty="0">
              <a:ea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18463" y="1600436"/>
            <a:ext cx="3814915" cy="230687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</a:rPr>
              <a:t>。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pic>
        <p:nvPicPr>
          <p:cNvPr id="4" name="图片 3" descr="500512170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79" y="1600436"/>
            <a:ext cx="3456385" cy="23042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00512170.jpg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8" b="6075"/>
          <a:stretch>
            <a:fillRect/>
          </a:stretch>
        </p:blipFill>
        <p:spPr>
          <a:xfrm>
            <a:off x="-508" y="0"/>
            <a:ext cx="9181020" cy="544105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08520" y="0"/>
            <a:ext cx="9289032" cy="5452864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92D050"/>
              </a:solidFill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987824" y="2032484"/>
            <a:ext cx="3420380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en-US" altLang="zh-CN" sz="6000" cap="all" dirty="0" smtClean="0">
                <a:solidFill>
                  <a:srgbClr val="6D9B3B"/>
                </a:solidFill>
                <a:latin typeface="Agency FB" panose="020B0503020202020204" pitchFamily="34" charset="0"/>
                <a:ea typeface="方正姚体" panose="02010601030101010101" pitchFamily="2" charset="-122"/>
                <a:cs typeface="Arial" panose="020B0604020202020204" pitchFamily="34" charset="0"/>
              </a:rPr>
              <a:t>THANKS</a:t>
            </a:r>
            <a:endParaRPr lang="en-US" altLang="zh-CN" sz="6000" cap="all" dirty="0">
              <a:solidFill>
                <a:srgbClr val="6D9B3B"/>
              </a:solidFill>
              <a:latin typeface="Agency FB" panose="020B0503020202020204" pitchFamily="34" charset="0"/>
              <a:ea typeface="方正姚体" panose="02010601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8" name="纯音乐 - 爱的协奏曲 - concerto pour unr j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20588" y="248394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  <p:bldP spid="10" grpId="1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Office 主题">
  <a:themeElements>
    <a:clrScheme name="自定义 110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39E30"/>
      </a:accent1>
      <a:accent2>
        <a:srgbClr val="CC232A"/>
      </a:accent2>
      <a:accent3>
        <a:srgbClr val="E39E30"/>
      </a:accent3>
      <a:accent4>
        <a:srgbClr val="D45B2C"/>
      </a:accent4>
      <a:accent5>
        <a:srgbClr val="E39E30"/>
      </a:accent5>
      <a:accent6>
        <a:srgbClr val="CC232A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2529</Words>
  <Application>WPS 演示</Application>
  <PresentationFormat>自定义</PresentationFormat>
  <Paragraphs>216</Paragraphs>
  <Slides>23</Slides>
  <Notes>23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Calibri</vt:lpstr>
      <vt:lpstr>Agency FB</vt:lpstr>
      <vt:lpstr>方正姚体</vt:lpstr>
      <vt:lpstr>锐字云字库美黑体1.0</vt:lpstr>
      <vt:lpstr>Open Sans</vt:lpstr>
      <vt:lpstr>华文黑体</vt:lpstr>
      <vt:lpstr>黑体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02</dc:title>
  <dc:creator>Administrator</dc:creator>
  <cp:lastModifiedBy>拉普耶鲁</cp:lastModifiedBy>
  <cp:revision>200</cp:revision>
  <dcterms:created xsi:type="dcterms:W3CDTF">2017-06-18T09:47:00Z</dcterms:created>
  <dcterms:modified xsi:type="dcterms:W3CDTF">2018-05-12T06:12:23Z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