
<file path=[Content_Types].xml><?xml version="1.0" encoding="utf-8"?>
<Types xmlns="http://schemas.openxmlformats.org/package/2006/content-types">
  <Default Extension="mp3" ContentType="audio/unknown"/>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5.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57" r:id="rId3"/>
    <p:sldId id="258" r:id="rId4"/>
    <p:sldId id="287" r:id="rId5"/>
    <p:sldId id="284" r:id="rId6"/>
    <p:sldId id="289" r:id="rId7"/>
    <p:sldId id="291" r:id="rId8"/>
    <p:sldId id="293" r:id="rId9"/>
    <p:sldId id="294" r:id="rId10"/>
    <p:sldId id="264" r:id="rId11"/>
    <p:sldId id="259" r:id="rId12"/>
    <p:sldId id="292" r:id="rId13"/>
    <p:sldId id="273" r:id="rId14"/>
    <p:sldId id="265" r:id="rId15"/>
    <p:sldId id="288" r:id="rId16"/>
    <p:sldId id="266" r:id="rId17"/>
    <p:sldId id="267" r:id="rId18"/>
    <p:sldId id="260" r:id="rId19"/>
    <p:sldId id="279" r:id="rId20"/>
    <p:sldId id="280" r:id="rId21"/>
    <p:sldId id="281" r:id="rId22"/>
    <p:sldId id="282" r:id="rId23"/>
    <p:sldId id="283" r:id="rId24"/>
    <p:sldId id="261" r:id="rId25"/>
    <p:sldId id="277" r:id="rId26"/>
    <p:sldId id="278" r:id="rId27"/>
    <p:sldId id="285" r:id="rId28"/>
    <p:sldId id="286" r:id="rId29"/>
    <p:sldId id="269" r:id="rId30"/>
    <p:sldId id="262" r:id="rId31"/>
    <p:sldId id="270" r:id="rId32"/>
    <p:sldId id="271" r:id="rId33"/>
    <p:sldId id="272" r:id="rId34"/>
    <p:sldId id="274" r:id="rId35"/>
    <p:sldId id="275" r:id="rId36"/>
    <p:sldId id="276" r:id="rId37"/>
    <p:sldId id="295"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D2E"/>
    <a:srgbClr val="AC889E"/>
    <a:srgbClr val="E3295C"/>
    <a:srgbClr val="A0A7A8"/>
    <a:srgbClr val="D7D7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00" autoAdjust="0"/>
    <p:restoredTop sz="90222" autoAdjust="0"/>
  </p:normalViewPr>
  <p:slideViewPr>
    <p:cSldViewPr snapToGrid="0">
      <p:cViewPr>
        <p:scale>
          <a:sx n="51" d="100"/>
          <a:sy n="51" d="100"/>
        </p:scale>
        <p:origin x="-1614" y="-720"/>
      </p:cViewPr>
      <p:guideLst>
        <p:guide orient="horz" pos="2160"/>
        <p:guide pos="3840"/>
      </p:guideLst>
    </p:cSldViewPr>
  </p:slideViewPr>
  <p:notesTextViewPr>
    <p:cViewPr>
      <p:scale>
        <a:sx n="1" d="1"/>
        <a:sy n="1" d="1"/>
      </p:scale>
      <p:origin x="0" y="0"/>
    </p:cViewPr>
  </p:notesTextViewPr>
  <p:sorterViewPr>
    <p:cViewPr>
      <p:scale>
        <a:sx n="49" d="100"/>
        <a:sy n="4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tx2">
                <a:lumMod val="75000"/>
              </a:schemeClr>
            </a:solidFill>
          </c:spPr>
          <c:dPt>
            <c:idx val="0"/>
            <c:bubble3D val="0"/>
            <c:spPr>
              <a:solidFill>
                <a:schemeClr val="tx2"/>
              </a:solidFill>
            </c:spPr>
          </c:dPt>
          <c:dPt>
            <c:idx val="1"/>
            <c:bubble3D val="0"/>
            <c:spPr>
              <a:solidFill>
                <a:schemeClr val="bg1">
                  <a:lumMod val="75000"/>
                </a:schemeClr>
              </a:solidFill>
            </c:spPr>
          </c:dPt>
          <c:cat>
            <c:strRef>
              <c:f>Sheet1!$A$2:$A$3</c:f>
              <c:strCache>
                <c:ptCount val="2"/>
                <c:pt idx="0">
                  <c:v>1st Qtr</c:v>
                </c:pt>
                <c:pt idx="1">
                  <c:v>2nd Qtr</c:v>
                </c:pt>
              </c:strCache>
            </c:strRef>
          </c:cat>
          <c:val>
            <c:numRef>
              <c:f>Sheet1!$B$2:$B$3</c:f>
              <c:numCache>
                <c:formatCode>General</c:formatCode>
                <c:ptCount val="2"/>
                <c:pt idx="0">
                  <c:v>70</c:v>
                </c:pt>
                <c:pt idx="1">
                  <c:v>30</c:v>
                </c:pt>
              </c:numCache>
            </c:numRef>
          </c:val>
        </c:ser>
        <c:dLbls>
          <c:showLegendKey val="0"/>
          <c:showVal val="0"/>
          <c:showCatName val="0"/>
          <c:showSerName val="0"/>
          <c:showPercent val="0"/>
          <c:showBubbleSize val="0"/>
          <c:showLeaderLines val="1"/>
        </c:dLbls>
        <c:firstSliceAng val="154"/>
        <c:holeSize val="70"/>
      </c:doughnutChart>
    </c:plotArea>
    <c:plotVisOnly val="1"/>
    <c:dispBlanksAs val="gap"/>
    <c:showDLblsOverMax val="0"/>
  </c:chart>
  <c:spPr>
    <a:ln>
      <a:noFill/>
    </a:ln>
  </c:spPr>
  <c:txPr>
    <a:bodyPr/>
    <a:lstStyle/>
    <a:p>
      <a:pPr>
        <a:defRPr lang="zh-CN" sz="1800" baseline="-250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1">
                  <a:lumMod val="75000"/>
                </a:schemeClr>
              </a:solidFill>
            </c:spPr>
          </c:dPt>
          <c:dPt>
            <c:idx val="1"/>
            <c:bubble3D val="0"/>
            <c:spPr>
              <a:solidFill>
                <a:schemeClr val="bg2"/>
              </a:solidFill>
            </c:spPr>
          </c:dPt>
          <c:cat>
            <c:strRef>
              <c:f>Sheet1!$A$2:$A$3</c:f>
              <c:strCache>
                <c:ptCount val="2"/>
                <c:pt idx="0">
                  <c:v>1st Qtr</c:v>
                </c:pt>
                <c:pt idx="1">
                  <c:v>2nd Qtr</c:v>
                </c:pt>
              </c:strCache>
            </c:strRef>
          </c:cat>
          <c:val>
            <c:numRef>
              <c:f>Sheet1!$B$2:$B$3</c:f>
              <c:numCache>
                <c:formatCode>General</c:formatCode>
                <c:ptCount val="2"/>
                <c:pt idx="0">
                  <c:v>30</c:v>
                </c:pt>
                <c:pt idx="1">
                  <c:v>30</c:v>
                </c:pt>
              </c:numCache>
            </c:numRef>
          </c:val>
        </c:ser>
        <c:dLbls>
          <c:showLegendKey val="0"/>
          <c:showVal val="0"/>
          <c:showCatName val="0"/>
          <c:showSerName val="0"/>
          <c:showPercent val="0"/>
          <c:showBubbleSize val="0"/>
          <c:showLeaderLines val="1"/>
        </c:dLbls>
        <c:firstSliceAng val="43"/>
        <c:holeSize val="70"/>
      </c:doughnutChart>
    </c:plotArea>
    <c:plotVisOnly val="1"/>
    <c:dispBlanksAs val="gap"/>
    <c:showDLblsOverMax val="0"/>
  </c:chart>
  <c:txPr>
    <a:bodyPr/>
    <a:lstStyle/>
    <a:p>
      <a:pPr>
        <a:defRPr lang="zh-CN"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1">
                  <a:lumMod val="75000"/>
                </a:schemeClr>
              </a:solidFill>
            </c:spPr>
          </c:dPt>
          <c:dPt>
            <c:idx val="1"/>
            <c:bubble3D val="0"/>
            <c:spPr>
              <a:solidFill>
                <a:schemeClr val="accent1"/>
              </a:solidFill>
            </c:spPr>
          </c:dPt>
          <c:cat>
            <c:strRef>
              <c:f>Sheet1!$A$2:$A$3</c:f>
              <c:strCache>
                <c:ptCount val="2"/>
                <c:pt idx="0">
                  <c:v>1st Qtr</c:v>
                </c:pt>
                <c:pt idx="1">
                  <c:v>2nd Qtr</c:v>
                </c:pt>
              </c:strCache>
            </c:strRef>
          </c:cat>
          <c:val>
            <c:numRef>
              <c:f>Sheet1!$B$2:$B$3</c:f>
              <c:numCache>
                <c:formatCode>General</c:formatCode>
                <c:ptCount val="2"/>
                <c:pt idx="0">
                  <c:v>10</c:v>
                </c:pt>
                <c:pt idx="1">
                  <c:v>90</c:v>
                </c:pt>
              </c:numCache>
            </c:numRef>
          </c:val>
        </c:ser>
        <c:dLbls>
          <c:showLegendKey val="0"/>
          <c:showVal val="0"/>
          <c:showCatName val="0"/>
          <c:showSerName val="0"/>
          <c:showPercent val="0"/>
          <c:showBubbleSize val="0"/>
          <c:showLeaderLines val="1"/>
        </c:dLbls>
        <c:firstSliceAng val="43"/>
        <c:holeSize val="70"/>
      </c:doughnutChart>
    </c:plotArea>
    <c:plotVisOnly val="1"/>
    <c:dispBlanksAs val="gap"/>
    <c:showDLblsOverMax val="0"/>
  </c:chart>
  <c:txPr>
    <a:bodyPr/>
    <a:lstStyle/>
    <a:p>
      <a:pPr>
        <a:defRPr lang="zh-CN"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3"/>
            </a:solidFill>
          </c:spPr>
          <c:dPt>
            <c:idx val="0"/>
            <c:bubble3D val="0"/>
          </c:dPt>
          <c:dPt>
            <c:idx val="1"/>
            <c:bubble3D val="0"/>
          </c:dPt>
          <c:cat>
            <c:strRef>
              <c:f>Sheet1!$A$2:$A$3</c:f>
              <c:strCache>
                <c:ptCount val="2"/>
                <c:pt idx="0">
                  <c:v>1st Qtr</c:v>
                </c:pt>
                <c:pt idx="1">
                  <c:v>2nd Qtr</c:v>
                </c:pt>
              </c:strCache>
            </c:strRef>
          </c:cat>
          <c:val>
            <c:numRef>
              <c:f>Sheet1!$B$2:$B$3</c:f>
              <c:numCache>
                <c:formatCode>General</c:formatCode>
                <c:ptCount val="2"/>
                <c:pt idx="0">
                  <c:v>0</c:v>
                </c:pt>
                <c:pt idx="1">
                  <c:v>100</c:v>
                </c:pt>
              </c:numCache>
            </c:numRef>
          </c:val>
        </c:ser>
        <c:dLbls>
          <c:showLegendKey val="0"/>
          <c:showVal val="0"/>
          <c:showCatName val="0"/>
          <c:showSerName val="0"/>
          <c:showPercent val="0"/>
          <c:showBubbleSize val="0"/>
          <c:showLeaderLines val="1"/>
        </c:dLbls>
        <c:firstSliceAng val="43"/>
        <c:holeSize val="70"/>
      </c:doughnutChart>
    </c:plotArea>
    <c:plotVisOnly val="1"/>
    <c:dispBlanksAs val="gap"/>
    <c:showDLblsOverMax val="0"/>
  </c:chart>
  <c:txPr>
    <a:bodyPr/>
    <a:lstStyle/>
    <a:p>
      <a:pPr>
        <a:defRPr lang="zh-CN"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列1</c:v>
                </c:pt>
              </c:strCache>
            </c:strRef>
          </c:tx>
          <c:spPr>
            <a:solidFill>
              <a:schemeClr val="tx2"/>
            </a:solidFill>
            <a:ln>
              <a:solidFill>
                <a:schemeClr val="bg1"/>
              </a:solidFill>
            </a:ln>
          </c:spPr>
          <c:invertIfNegative val="0"/>
          <c:dLbls>
            <c:dLbl>
              <c:idx val="0"/>
              <c:layout/>
              <c:dLblPos val="outEnd"/>
              <c:showLegendKey val="0"/>
              <c:showVal val="1"/>
              <c:showCatName val="0"/>
              <c:showSerName val="0"/>
              <c:showPercent val="0"/>
              <c:showBubbleSize val="0"/>
              <c:extLst>
                <c:ext xmlns:c15="http://schemas.microsoft.com/office/drawing/2012/chart" uri="{CE6537A1-D6FC-4f65-9D91-7224C49458BB}"/>
              </c:extLst>
            </c:dLbl>
            <c:dLbl>
              <c:idx val="1"/>
              <c:layout/>
              <c:dLblPos val="outEnd"/>
              <c:showLegendKey val="0"/>
              <c:showVal val="1"/>
              <c:showCatName val="0"/>
              <c:showSerName val="0"/>
              <c:showPercent val="0"/>
              <c:showBubbleSize val="0"/>
              <c:extLst>
                <c:ext xmlns:c15="http://schemas.microsoft.com/office/drawing/2012/chart" uri="{CE6537A1-D6FC-4f65-9D91-7224C49458BB}"/>
              </c:extLst>
            </c:dLbl>
            <c:dLbl>
              <c:idx val="2"/>
              <c:delete val="1"/>
            </c:dLbl>
            <c:dLbl>
              <c:idx val="3"/>
              <c:delete val="1"/>
            </c:dLbl>
            <c:spPr>
              <a:noFill/>
              <a:ln>
                <a:noFill/>
              </a:ln>
              <a:effectLst/>
            </c:spPr>
            <c:txPr>
              <a:bodyPr rot="0" spcFirstLastPara="0" vertOverflow="ellipsis" vert="horz" wrap="square" lIns="38100" tIns="19050" rIns="38100" bIns="19050" anchor="ctr" anchorCtr="1"/>
              <a:lstStyle/>
              <a:p>
                <a:pPr>
                  <a:defRPr lang="zh-CN" sz="12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0"/>
            <c:showCatName val="0"/>
            <c:showSerName val="0"/>
            <c:showPercent val="0"/>
            <c:showBubbleSize val="0"/>
            <c:extLst>
              <c:ext xmlns:c15="http://schemas.microsoft.com/office/drawing/2012/chart" uri="{CE6537A1-D6FC-4f65-9D91-7224C49458BB}">
                <c15:layout/>
                <c15:showLeaderLines val="0"/>
                <c15:leaderLines/>
              </c:ext>
            </c:extLst>
          </c:dLbls>
          <c:cat>
            <c:strRef>
              <c:f>Sheet1!$A$2:$A$5</c:f>
              <c:strCache>
                <c:ptCount val="4"/>
                <c:pt idx="0">
                  <c:v>添加标题 1</c:v>
                </c:pt>
                <c:pt idx="1">
                  <c:v>添加标题 2</c:v>
                </c:pt>
                <c:pt idx="2">
                  <c:v>添加标题 3</c:v>
                </c:pt>
                <c:pt idx="3">
                  <c:v>添加标题 4</c:v>
                </c:pt>
              </c:strCache>
            </c:strRef>
          </c:cat>
          <c:val>
            <c:numRef>
              <c:f>Sheet1!$B$2:$B$5</c:f>
              <c:numCache>
                <c:formatCode>General</c:formatCode>
                <c:ptCount val="4"/>
                <c:pt idx="0">
                  <c:v>100</c:v>
                </c:pt>
                <c:pt idx="1">
                  <c:v>90</c:v>
                </c:pt>
                <c:pt idx="2">
                  <c:v>50</c:v>
                </c:pt>
                <c:pt idx="3">
                  <c:v>50</c:v>
                </c:pt>
              </c:numCache>
            </c:numRef>
          </c:val>
        </c:ser>
        <c:ser>
          <c:idx val="1"/>
          <c:order val="1"/>
          <c:tx>
            <c:strRef>
              <c:f>Sheet1!$C$1</c:f>
              <c:strCache>
                <c:ptCount val="1"/>
                <c:pt idx="0">
                  <c:v>列2</c:v>
                </c:pt>
              </c:strCache>
            </c:strRef>
          </c:tx>
          <c:spPr>
            <a:solidFill>
              <a:schemeClr val="bg2"/>
            </a:solidFill>
          </c:spPr>
          <c:invertIfNegative val="0"/>
          <c:dLbls>
            <c:spPr>
              <a:noFill/>
              <a:ln>
                <a:noFill/>
              </a:ln>
              <a:effectLst/>
            </c:spPr>
            <c:txPr>
              <a:bodyPr rot="0" spcFirstLastPara="0" vertOverflow="ellipsis" vert="horz" wrap="square" lIns="38100" tIns="19050" rIns="38100" bIns="19050" anchor="ctr" anchorCtr="1"/>
              <a:lstStyle/>
              <a:p>
                <a:pPr>
                  <a:defRPr lang="zh-CN" sz="12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添加标题 1</c:v>
                </c:pt>
                <c:pt idx="1">
                  <c:v>添加标题 2</c:v>
                </c:pt>
                <c:pt idx="2">
                  <c:v>添加标题 3</c:v>
                </c:pt>
                <c:pt idx="3">
                  <c:v>添加标题 4</c:v>
                </c:pt>
              </c:strCache>
            </c:strRef>
          </c:cat>
          <c:val>
            <c:numRef>
              <c:f>Sheet1!$C$2:$C$5</c:f>
              <c:numCache>
                <c:formatCode>General</c:formatCode>
                <c:ptCount val="4"/>
                <c:pt idx="0">
                  <c:v>90</c:v>
                </c:pt>
                <c:pt idx="1">
                  <c:v>75</c:v>
                </c:pt>
                <c:pt idx="2">
                  <c:v>100</c:v>
                </c:pt>
                <c:pt idx="3">
                  <c:v>100</c:v>
                </c:pt>
              </c:numCache>
            </c:numRef>
          </c:val>
        </c:ser>
        <c:ser>
          <c:idx val="2"/>
          <c:order val="2"/>
          <c:tx>
            <c:strRef>
              <c:f>Sheet1!$D$1</c:f>
              <c:strCache>
                <c:ptCount val="1"/>
                <c:pt idx="0">
                  <c:v>列3</c:v>
                </c:pt>
              </c:strCache>
            </c:strRef>
          </c:tx>
          <c:spPr>
            <a:solidFill>
              <a:schemeClr val="accent1"/>
            </a:solidFill>
            <a:effectLst/>
          </c:spPr>
          <c:invertIfNegative val="0"/>
          <c:dLbls>
            <c:spPr>
              <a:noFill/>
              <a:ln>
                <a:noFill/>
              </a:ln>
              <a:effectLst/>
            </c:spPr>
            <c:txPr>
              <a:bodyPr rot="0" spcFirstLastPara="0" vertOverflow="ellipsis" vert="horz" wrap="square" lIns="38100" tIns="19050" rIns="38100" bIns="19050" anchor="ctr" anchorCtr="1"/>
              <a:lstStyle/>
              <a:p>
                <a:pPr>
                  <a:defRPr lang="zh-CN" sz="12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添加标题 1</c:v>
                </c:pt>
                <c:pt idx="1">
                  <c:v>添加标题 2</c:v>
                </c:pt>
                <c:pt idx="2">
                  <c:v>添加标题 3</c:v>
                </c:pt>
                <c:pt idx="3">
                  <c:v>添加标题 4</c:v>
                </c:pt>
              </c:strCache>
            </c:strRef>
          </c:cat>
          <c:val>
            <c:numRef>
              <c:f>Sheet1!$D$2:$D$5</c:f>
              <c:numCache>
                <c:formatCode>General</c:formatCode>
                <c:ptCount val="4"/>
                <c:pt idx="0">
                  <c:v>50</c:v>
                </c:pt>
                <c:pt idx="1">
                  <c:v>65</c:v>
                </c:pt>
                <c:pt idx="2">
                  <c:v>75</c:v>
                </c:pt>
                <c:pt idx="3">
                  <c:v>75</c:v>
                </c:pt>
              </c:numCache>
            </c:numRef>
          </c:val>
        </c:ser>
        <c:ser>
          <c:idx val="3"/>
          <c:order val="3"/>
          <c:tx>
            <c:strRef>
              <c:f>Sheet1!$E$1</c:f>
              <c:strCache>
                <c:ptCount val="1"/>
                <c:pt idx="0">
                  <c:v>列4</c:v>
                </c:pt>
              </c:strCache>
            </c:strRef>
          </c:tx>
          <c:spPr>
            <a:solidFill>
              <a:schemeClr val="accent3"/>
            </a:solidFill>
          </c:spPr>
          <c:invertIfNegative val="0"/>
          <c:dLbls>
            <c:spPr>
              <a:noFill/>
              <a:ln>
                <a:noFill/>
              </a:ln>
              <a:effectLst/>
            </c:spPr>
            <c:txPr>
              <a:bodyPr rot="0" spcFirstLastPara="0" vertOverflow="ellipsis" vert="horz" wrap="square" lIns="38100" tIns="19050" rIns="38100" bIns="19050" anchor="ctr" anchorCtr="1"/>
              <a:lstStyle/>
              <a:p>
                <a:pPr>
                  <a:defRPr lang="zh-CN" sz="12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添加标题 1</c:v>
                </c:pt>
                <c:pt idx="1">
                  <c:v>添加标题 2</c:v>
                </c:pt>
                <c:pt idx="2">
                  <c:v>添加标题 3</c:v>
                </c:pt>
                <c:pt idx="3">
                  <c:v>添加标题 4</c:v>
                </c:pt>
              </c:strCache>
            </c:strRef>
          </c:cat>
          <c:val>
            <c:numRef>
              <c:f>Sheet1!$E$2:$E$5</c:f>
              <c:numCache>
                <c:formatCode>General</c:formatCode>
                <c:ptCount val="4"/>
                <c:pt idx="0">
                  <c:v>50</c:v>
                </c:pt>
                <c:pt idx="1">
                  <c:v>65</c:v>
                </c:pt>
                <c:pt idx="2">
                  <c:v>75</c:v>
                </c:pt>
                <c:pt idx="3">
                  <c:v>75</c:v>
                </c:pt>
              </c:numCache>
            </c:numRef>
          </c:val>
        </c:ser>
        <c:dLbls>
          <c:showLegendKey val="0"/>
          <c:showVal val="0"/>
          <c:showCatName val="0"/>
          <c:showSerName val="0"/>
          <c:showPercent val="0"/>
          <c:showBubbleSize val="0"/>
        </c:dLbls>
        <c:gapWidth val="351"/>
        <c:axId val="278589824"/>
        <c:axId val="278591360"/>
      </c:barChart>
      <c:catAx>
        <c:axId val="278589824"/>
        <c:scaling>
          <c:orientation val="minMax"/>
        </c:scaling>
        <c:delete val="0"/>
        <c:axPos val="b"/>
        <c:numFmt formatCode="General" sourceLinked="0"/>
        <c:majorTickMark val="out"/>
        <c:minorTickMark val="none"/>
        <c:tickLblPos val="nextTo"/>
        <c:spPr>
          <a:noFill/>
        </c:spPr>
        <c:txPr>
          <a:bodyPr rot="-60000000" spcFirstLastPara="0" vertOverflow="ellipsis" vert="horz" wrap="square" anchor="ctr" anchorCtr="1"/>
          <a:lstStyle/>
          <a:p>
            <a:pPr>
              <a:defRPr lang="zh-CN" sz="1200" b="1" i="0" u="none" strike="noStrike" kern="1200" baseline="0">
                <a:solidFill>
                  <a:schemeClr val="tx1">
                    <a:lumMod val="65000"/>
                    <a:lumOff val="35000"/>
                  </a:schemeClr>
                </a:solidFill>
                <a:latin typeface="+mn-lt"/>
                <a:ea typeface="+mn-ea"/>
                <a:cs typeface="+mn-cs"/>
              </a:defRPr>
            </a:pPr>
            <a:endParaRPr lang="zh-CN"/>
          </a:p>
        </c:txPr>
        <c:crossAx val="278591360"/>
        <c:crosses val="autoZero"/>
        <c:auto val="1"/>
        <c:lblAlgn val="ctr"/>
        <c:lblOffset val="100"/>
        <c:noMultiLvlLbl val="0"/>
      </c:catAx>
      <c:valAx>
        <c:axId val="278591360"/>
        <c:scaling>
          <c:orientation val="minMax"/>
        </c:scaling>
        <c:delete val="0"/>
        <c:axPos val="l"/>
        <c:majorGridlines>
          <c:spPr>
            <a:ln w="6350" cap="flat" cmpd="sng" algn="ctr">
              <a:solidFill>
                <a:prstClr val="white">
                  <a:lumMod val="85000"/>
                  <a:alpha val="48000"/>
                </a:prstClr>
              </a:solidFill>
              <a:prstDash val="solid"/>
              <a:round/>
            </a:ln>
          </c:spPr>
        </c:majorGridlines>
        <c:numFmt formatCode="General" sourceLinked="0"/>
        <c:majorTickMark val="none"/>
        <c:minorTickMark val="in"/>
        <c:tickLblPos val="low"/>
        <c:spPr>
          <a:noFill/>
          <a:ln w="6350" cap="flat" cmpd="sng" algn="ctr">
            <a:solidFill>
              <a:schemeClr val="bg1">
                <a:lumMod val="85000"/>
              </a:schemeClr>
            </a:solidFill>
            <a:prstDash val="solid"/>
            <a:round/>
          </a:ln>
        </c:spPr>
        <c:txPr>
          <a:bodyPr rot="-60000000" spcFirstLastPara="0" vertOverflow="ellipsis" vert="horz" wrap="square" anchor="ctr" anchorCtr="1"/>
          <a:lstStyle/>
          <a:p>
            <a:pPr>
              <a:defRPr lang="zh-CN" sz="1200" b="1" i="0" u="none" strike="noStrike" kern="1200" baseline="0">
                <a:solidFill>
                  <a:schemeClr val="tx1">
                    <a:lumMod val="65000"/>
                    <a:lumOff val="35000"/>
                  </a:schemeClr>
                </a:solidFill>
                <a:latin typeface="+mn-lt"/>
                <a:ea typeface="+mn-ea"/>
                <a:cs typeface="+mn-cs"/>
              </a:defRPr>
            </a:pPr>
            <a:endParaRPr lang="zh-CN"/>
          </a:p>
        </c:txPr>
        <c:crossAx val="278589824"/>
        <c:crosses val="autoZero"/>
        <c:crossBetween val="between"/>
      </c:valAx>
    </c:plotArea>
    <c:plotVisOnly val="1"/>
    <c:dispBlanksAs val="gap"/>
    <c:showDLblsOverMax val="0"/>
  </c:chart>
  <c:txPr>
    <a:bodyPr/>
    <a:lstStyle/>
    <a:p>
      <a:pPr>
        <a:defRPr lang="zh-CN" sz="1200" b="1">
          <a:solidFill>
            <a:schemeClr val="tx1">
              <a:lumMod val="65000"/>
              <a:lumOff val="35000"/>
            </a:schemeClr>
          </a:solidFill>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tx2">
                  <a:lumMod val="75000"/>
                </a:schemeClr>
              </a:solidFill>
              <a:ln w="19050">
                <a:solidFill>
                  <a:schemeClr val="lt1"/>
                </a:solidFill>
              </a:ln>
              <a:effectLst/>
            </c:spPr>
          </c:dPt>
          <c:dPt>
            <c:idx val="1"/>
            <c:bubble3D val="0"/>
            <c:spPr>
              <a:solidFill>
                <a:schemeClr val="bg1">
                  <a:lumMod val="85000"/>
                </a:schemeClr>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c:spPr>
          <c:dPt>
            <c:idx val="0"/>
            <c:bubble3D val="0"/>
            <c:spPr>
              <a:solidFill>
                <a:schemeClr val="accent2"/>
              </a:solidFill>
              <a:ln w="19050">
                <a:solidFill>
                  <a:schemeClr val="lt1"/>
                </a:solidFill>
              </a:ln>
              <a:effectLst/>
            </c:spPr>
          </c:dPt>
          <c:dPt>
            <c:idx val="1"/>
            <c:bubble3D val="0"/>
            <c:spPr>
              <a:solidFill>
                <a:schemeClr val="bg1">
                  <a:lumMod val="85000"/>
                </a:schemeClr>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CC99"/>
            </a:solidFill>
          </c:spPr>
          <c:dPt>
            <c:idx val="0"/>
            <c:bubble3D val="0"/>
            <c:spPr>
              <a:solidFill>
                <a:schemeClr val="accent1"/>
              </a:solidFill>
              <a:ln w="19050">
                <a:solidFill>
                  <a:schemeClr val="lt1"/>
                </a:solidFill>
              </a:ln>
              <a:effectLst/>
            </c:spPr>
          </c:dPt>
          <c:dPt>
            <c:idx val="1"/>
            <c:bubble3D val="0"/>
            <c:spPr>
              <a:solidFill>
                <a:schemeClr val="bg1">
                  <a:lumMod val="85000"/>
                </a:schemeClr>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5</c:v>
                </c:pt>
                <c:pt idx="1">
                  <c:v>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2C931D-5539-4918-91CA-C876E5943EE2}" type="datetimeFigureOut">
              <a:rPr lang="zh-CN" altLang="en-US" smtClean="0"/>
              <a:t>2018/2/23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F6834-0120-46E5-BE7E-1D00406DCC1E}" type="slidenum">
              <a:rPr lang="zh-CN" altLang="en-US" smtClean="0"/>
              <a:t>‹#›</a:t>
            </a:fld>
            <a:endParaRPr lang="zh-CN" altLang="en-US"/>
          </a:p>
        </p:txBody>
      </p:sp>
    </p:spTree>
    <p:extLst>
      <p:ext uri="{BB962C8B-B14F-4D97-AF65-F5344CB8AC3E}">
        <p14:creationId xmlns:p14="http://schemas.microsoft.com/office/powerpoint/2010/main" val="787112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6</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7</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8</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9</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0DEAE63-D6C4-437F-B8DA-DA689F991AA7}" type="slidenum">
              <a:rPr lang="zh-CN" altLang="en-US" smtClean="0"/>
              <a:t>12</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13</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15</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19</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20</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21</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22</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25</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26</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33</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34</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35</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36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12844" y="253158"/>
            <a:ext cx="10515600" cy="567936"/>
          </a:xfrm>
        </p:spPr>
        <p:txBody>
          <a:bodyPr>
            <a:normAutofit/>
          </a:bodyPr>
          <a:lstStyle>
            <a:lvl1pPr>
              <a:defRPr sz="3200" b="1">
                <a:solidFill>
                  <a:srgbClr val="CC0D2E"/>
                </a:solidFill>
              </a:defRPr>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7" name="矩形 6"/>
          <p:cNvSpPr/>
          <p:nvPr userDrawn="1"/>
        </p:nvSpPr>
        <p:spPr>
          <a:xfrm>
            <a:off x="10512491" y="0"/>
            <a:ext cx="1182677" cy="853440"/>
          </a:xfrm>
          <a:prstGeom prst="rect">
            <a:avLst/>
          </a:prstGeom>
          <a:solidFill>
            <a:srgbClr val="004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160"/>
          </a:p>
        </p:txBody>
      </p:sp>
      <p:sp>
        <p:nvSpPr>
          <p:cNvPr id="8" name="TextBox 7"/>
          <p:cNvSpPr txBox="1"/>
          <p:nvPr userDrawn="1"/>
        </p:nvSpPr>
        <p:spPr>
          <a:xfrm>
            <a:off x="10528604" y="15674"/>
            <a:ext cx="1166601" cy="609398"/>
          </a:xfrm>
          <a:prstGeom prst="rect">
            <a:avLst/>
          </a:prstGeom>
          <a:noFill/>
        </p:spPr>
        <p:txBody>
          <a:bodyPr wrap="none" rtlCol="0">
            <a:spAutoFit/>
          </a:bodyPr>
          <a:lstStyle/>
          <a:p>
            <a:pPr algn="ctr"/>
            <a:r>
              <a:rPr lang="en-US" altLang="zh-CN" sz="1680" dirty="0" smtClean="0">
                <a:solidFill>
                  <a:schemeClr val="bg1"/>
                </a:solidFill>
                <a:latin typeface="微软雅黑" panose="020B0503020204020204" pitchFamily="34" charset="-122"/>
                <a:ea typeface="微软雅黑" panose="020B0503020204020204" pitchFamily="34" charset="-122"/>
              </a:rPr>
              <a:t>Part </a:t>
            </a:r>
            <a:r>
              <a:rPr lang="en-US" altLang="zh-CN" sz="3360" dirty="0" smtClean="0">
                <a:solidFill>
                  <a:schemeClr val="bg1"/>
                </a:solidFill>
                <a:latin typeface="微软雅黑" panose="020B0503020204020204" pitchFamily="34" charset="-122"/>
                <a:ea typeface="微软雅黑" panose="020B0503020204020204" pitchFamily="34" charset="-122"/>
              </a:rPr>
              <a:t>01</a:t>
            </a:r>
            <a:endParaRPr lang="zh-CN" altLang="en-US" sz="1680" dirty="0">
              <a:solidFill>
                <a:schemeClr val="bg1"/>
              </a:solidFill>
              <a:latin typeface="微软雅黑" panose="020B0503020204020204" pitchFamily="34" charset="-122"/>
              <a:ea typeface="微软雅黑" panose="020B0503020204020204" pitchFamily="34" charset="-122"/>
            </a:endParaRPr>
          </a:p>
        </p:txBody>
      </p:sp>
      <p:sp>
        <p:nvSpPr>
          <p:cNvPr id="10" name="TextBox 9"/>
          <p:cNvSpPr txBox="1"/>
          <p:nvPr userDrawn="1"/>
        </p:nvSpPr>
        <p:spPr>
          <a:xfrm>
            <a:off x="10350169" y="513656"/>
            <a:ext cx="1515111" cy="276999"/>
          </a:xfrm>
          <a:prstGeom prst="rect">
            <a:avLst/>
          </a:prstGeom>
          <a:noFill/>
          <a:ln w="12700">
            <a:noFill/>
          </a:ln>
        </p:spPr>
        <p:style>
          <a:lnRef idx="2">
            <a:schemeClr val="accent1"/>
          </a:lnRef>
          <a:fillRef idx="1">
            <a:schemeClr val="lt1"/>
          </a:fillRef>
          <a:effectRef idx="0">
            <a:schemeClr val="accent1"/>
          </a:effectRef>
          <a:fontRef idx="minor">
            <a:schemeClr val="dk1"/>
          </a:fontRef>
        </p:style>
        <p:txBody>
          <a:bodyPr wrap="square" rtlCol="0" anchor="ctr" anchorCtr="1">
            <a:spAutoFit/>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年度工作概述</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rcRect/>
          <a:stretch>
            <a:fillRect t="-2000" b="-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chart" Target="../charts/chart8.xml"/><Relationship Id="rId4" Type="http://schemas.openxmlformats.org/officeDocument/2006/relationships/chart" Target="../charts/char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142756" y="2562659"/>
            <a:ext cx="7710367"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6600" b="1" dirty="0" smtClean="0">
                <a:solidFill>
                  <a:srgbClr val="CC0D2E"/>
                </a:solidFill>
                <a:latin typeface="+mn-ea"/>
                <a:ea typeface="+mn-ea"/>
              </a:rPr>
              <a:t>简约清新文艺</a:t>
            </a:r>
            <a:r>
              <a:rPr lang="en-US" altLang="zh-CN" sz="6600" b="1" dirty="0" smtClean="0">
                <a:solidFill>
                  <a:srgbClr val="CC0D2E"/>
                </a:solidFill>
                <a:latin typeface="+mn-ea"/>
                <a:ea typeface="+mn-ea"/>
              </a:rPr>
              <a:t>PPT</a:t>
            </a:r>
            <a:endParaRPr lang="zh-CN" altLang="en-US" sz="6600" b="1" dirty="0">
              <a:solidFill>
                <a:srgbClr val="CC0D2E"/>
              </a:solidFill>
              <a:latin typeface="+mn-ea"/>
              <a:ea typeface="+mn-ea"/>
            </a:endParaRPr>
          </a:p>
        </p:txBody>
      </p:sp>
      <p:sp>
        <p:nvSpPr>
          <p:cNvPr id="3" name="TextBox 27"/>
          <p:cNvSpPr txBox="1"/>
          <p:nvPr/>
        </p:nvSpPr>
        <p:spPr>
          <a:xfrm>
            <a:off x="4960599" y="4082953"/>
            <a:ext cx="876820" cy="369188"/>
          </a:xfrm>
          <a:prstGeom prst="rect">
            <a:avLst/>
          </a:prstGeom>
          <a:solidFill>
            <a:srgbClr val="E3295C"/>
          </a:solidFill>
        </p:spPr>
        <p:txBody>
          <a:bodyPr wrap="none" rtlCol="0">
            <a:spAutoFit/>
          </a:bodyPr>
          <a:lstStyle/>
          <a:p>
            <a:r>
              <a:rPr lang="zh-CN" altLang="en-US" sz="1800" dirty="0">
                <a:solidFill>
                  <a:schemeClr val="bg1"/>
                </a:solidFill>
                <a:latin typeface="+mj-ea"/>
                <a:ea typeface="+mj-ea"/>
              </a:rPr>
              <a:t>汇报人</a:t>
            </a:r>
          </a:p>
        </p:txBody>
      </p:sp>
      <p:sp>
        <p:nvSpPr>
          <p:cNvPr id="4" name="TextBox 28"/>
          <p:cNvSpPr txBox="1"/>
          <p:nvPr/>
        </p:nvSpPr>
        <p:spPr>
          <a:xfrm>
            <a:off x="5882008" y="4082953"/>
            <a:ext cx="535724" cy="369332"/>
          </a:xfrm>
          <a:prstGeom prst="rect">
            <a:avLst/>
          </a:prstGeom>
          <a:solidFill>
            <a:srgbClr val="E3295C"/>
          </a:solidFill>
        </p:spPr>
        <p:txBody>
          <a:bodyPr wrap="none" rtlCol="0">
            <a:spAutoFit/>
          </a:bodyPr>
          <a:lstStyle/>
          <a:p>
            <a:pPr algn="l"/>
            <a:r>
              <a:rPr lang="en-US" altLang="zh-CN" sz="1800" dirty="0" smtClean="0">
                <a:solidFill>
                  <a:schemeClr val="bg1"/>
                </a:solidFill>
                <a:latin typeface="+mj-ea"/>
                <a:ea typeface="+mj-ea"/>
              </a:rPr>
              <a:t>xxx</a:t>
            </a:r>
            <a:endParaRPr lang="zh-CN" altLang="en-US" sz="1800" dirty="0">
              <a:solidFill>
                <a:schemeClr val="bg1"/>
              </a:solidFill>
              <a:latin typeface="+mj-ea"/>
              <a:ea typeface="+mj-ea"/>
            </a:endParaRPr>
          </a:p>
        </p:txBody>
      </p:sp>
      <p:sp>
        <p:nvSpPr>
          <p:cNvPr id="5" name="Rectangle 4"/>
          <p:cNvSpPr txBox="1">
            <a:spLocks noChangeArrowheads="1"/>
          </p:cNvSpPr>
          <p:nvPr/>
        </p:nvSpPr>
        <p:spPr bwMode="auto">
          <a:xfrm>
            <a:off x="3136412" y="2057793"/>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smtClean="0">
                <a:solidFill>
                  <a:schemeClr val="bg1">
                    <a:lumMod val="50000"/>
                  </a:schemeClr>
                </a:solidFill>
                <a:latin typeface="+mn-ea"/>
                <a:ea typeface="+mn-ea"/>
              </a:rPr>
              <a:t>添加您的公司名称</a:t>
            </a:r>
            <a:endParaRPr lang="zh-CN" altLang="zh-CN" sz="2400" b="0" dirty="0">
              <a:solidFill>
                <a:schemeClr val="bg1">
                  <a:lumMod val="50000"/>
                </a:schemeClr>
              </a:solidFill>
              <a:latin typeface="+mn-ea"/>
              <a:ea typeface="+mn-ea"/>
            </a:endParaRPr>
          </a:p>
        </p:txBody>
      </p:sp>
      <p:sp>
        <p:nvSpPr>
          <p:cNvPr id="6" name="Rectangle 4"/>
          <p:cNvSpPr txBox="1">
            <a:spLocks noChangeArrowheads="1"/>
          </p:cNvSpPr>
          <p:nvPr/>
        </p:nvSpPr>
        <p:spPr bwMode="auto">
          <a:xfrm>
            <a:off x="2830824" y="3572191"/>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000" b="0" dirty="0">
                <a:solidFill>
                  <a:schemeClr val="bg1">
                    <a:lumMod val="50000"/>
                  </a:schemeClr>
                </a:solidFill>
                <a:latin typeface="+mn-ea"/>
              </a:rPr>
              <a:t>可用</a:t>
            </a:r>
            <a:r>
              <a:rPr lang="zh-CN" altLang="en-US" sz="2000" b="0" dirty="0" smtClean="0">
                <a:solidFill>
                  <a:schemeClr val="bg1">
                    <a:lumMod val="50000"/>
                  </a:schemeClr>
                </a:solidFill>
                <a:latin typeface="+mn-ea"/>
              </a:rPr>
              <a:t>于年终总结、工作汇报、新年计划总结等</a:t>
            </a:r>
            <a:endParaRPr lang="zh-CN" altLang="zh-CN" sz="2000" b="0" dirty="0">
              <a:solidFill>
                <a:schemeClr val="bg1">
                  <a:lumMod val="50000"/>
                </a:schemeClr>
              </a:solidFill>
              <a:latin typeface="+mn-ea"/>
            </a:endParaRPr>
          </a:p>
        </p:txBody>
      </p:sp>
      <p:pic>
        <p:nvPicPr>
          <p:cNvPr id="7" name="Thomas Greenberg - Wondermen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60255" y="-260479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2"/>
                                        </p:tgtEl>
                                        <p:attrNameLst>
                                          <p:attrName>style.visibility</p:attrName>
                                        </p:attrNameLst>
                                      </p:cBhvr>
                                      <p:to>
                                        <p:strVal val="visible"/>
                                      </p:to>
                                    </p:set>
                                    <p:anim by="(-#ppt_w*2)" calcmode="lin" valueType="num">
                                      <p:cBhvr rctx="PPT">
                                        <p:cTn id="14" dur="500" autoRev="1" fill="hold">
                                          <p:stCondLst>
                                            <p:cond delay="0"/>
                                          </p:stCondLst>
                                        </p:cTn>
                                        <p:tgtEl>
                                          <p:spTgt spid="2"/>
                                        </p:tgtEl>
                                        <p:attrNameLst>
                                          <p:attrName>ppt_w</p:attrName>
                                        </p:attrNameLst>
                                      </p:cBhvr>
                                    </p:anim>
                                    <p:anim by="(#ppt_w*0.50)" calcmode="lin" valueType="num">
                                      <p:cBhvr>
                                        <p:cTn id="15" dur="500" decel="50000" autoRev="1" fill="hold">
                                          <p:stCondLst>
                                            <p:cond delay="0"/>
                                          </p:stCondLst>
                                        </p:cTn>
                                        <p:tgtEl>
                                          <p:spTgt spid="2"/>
                                        </p:tgtEl>
                                        <p:attrNameLst>
                                          <p:attrName>ppt_x</p:attrName>
                                        </p:attrNameLst>
                                      </p:cBhvr>
                                    </p:anim>
                                    <p:anim from="(-#ppt_h/2)" to="(#ppt_y)" calcmode="lin" valueType="num">
                                      <p:cBhvr>
                                        <p:cTn id="16" dur="1000" fill="hold">
                                          <p:stCondLst>
                                            <p:cond delay="0"/>
                                          </p:stCondLst>
                                        </p:cTn>
                                        <p:tgtEl>
                                          <p:spTgt spid="2"/>
                                        </p:tgtEl>
                                        <p:attrNameLst>
                                          <p:attrName>ppt_y</p:attrName>
                                        </p:attrNameLst>
                                      </p:cBhvr>
                                    </p:anim>
                                    <p:animRot by="21600000">
                                      <p:cBhvr>
                                        <p:cTn id="17" dur="1000" fill="hold">
                                          <p:stCondLst>
                                            <p:cond delay="0"/>
                                          </p:stCondLst>
                                        </p:cTn>
                                        <p:tgtEl>
                                          <p:spTgt spid="2"/>
                                        </p:tgtEl>
                                        <p:attrNameLst>
                                          <p:attrName>r</p:attrName>
                                        </p:attrNameLst>
                                      </p:cBhvr>
                                    </p:animRot>
                                  </p:childTnLst>
                                </p:cTn>
                              </p:par>
                            </p:childTnLst>
                          </p:cTn>
                        </p:par>
                        <p:par>
                          <p:cTn id="18" fill="hold">
                            <p:stCondLst>
                              <p:cond delay="2299"/>
                            </p:stCondLst>
                            <p:childTnLst>
                              <p:par>
                                <p:cTn id="19" presetID="31"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400" fill="hold"/>
                                        <p:tgtEl>
                                          <p:spTgt spid="6"/>
                                        </p:tgtEl>
                                        <p:attrNameLst>
                                          <p:attrName>ppt_w</p:attrName>
                                        </p:attrNameLst>
                                      </p:cBhvr>
                                      <p:tavLst>
                                        <p:tav tm="0">
                                          <p:val>
                                            <p:fltVal val="0"/>
                                          </p:val>
                                        </p:tav>
                                        <p:tav tm="100000">
                                          <p:val>
                                            <p:strVal val="#ppt_w"/>
                                          </p:val>
                                        </p:tav>
                                      </p:tavLst>
                                    </p:anim>
                                    <p:anim calcmode="lin" valueType="num">
                                      <p:cBhvr>
                                        <p:cTn id="22" dur="400" fill="hold"/>
                                        <p:tgtEl>
                                          <p:spTgt spid="6"/>
                                        </p:tgtEl>
                                        <p:attrNameLst>
                                          <p:attrName>ppt_h</p:attrName>
                                        </p:attrNameLst>
                                      </p:cBhvr>
                                      <p:tavLst>
                                        <p:tav tm="0">
                                          <p:val>
                                            <p:fltVal val="0"/>
                                          </p:val>
                                        </p:tav>
                                        <p:tav tm="100000">
                                          <p:val>
                                            <p:strVal val="#ppt_h"/>
                                          </p:val>
                                        </p:tav>
                                      </p:tavLst>
                                    </p:anim>
                                    <p:anim calcmode="lin" valueType="num">
                                      <p:cBhvr>
                                        <p:cTn id="23" dur="400" fill="hold"/>
                                        <p:tgtEl>
                                          <p:spTgt spid="6"/>
                                        </p:tgtEl>
                                        <p:attrNameLst>
                                          <p:attrName>style.rotation</p:attrName>
                                        </p:attrNameLst>
                                      </p:cBhvr>
                                      <p:tavLst>
                                        <p:tav tm="0">
                                          <p:val>
                                            <p:fltVal val="90"/>
                                          </p:val>
                                        </p:tav>
                                        <p:tav tm="100000">
                                          <p:val>
                                            <p:fltVal val="0"/>
                                          </p:val>
                                        </p:tav>
                                      </p:tavLst>
                                    </p:anim>
                                    <p:animEffect transition="in" filter="fade">
                                      <p:cBhvr>
                                        <p:cTn id="24" dur="400"/>
                                        <p:tgtEl>
                                          <p:spTgt spid="6"/>
                                        </p:tgtEl>
                                      </p:cBhvr>
                                    </p:animEffect>
                                  </p:childTnLst>
                                </p:cTn>
                              </p:par>
                            </p:childTnLst>
                          </p:cTn>
                        </p:par>
                        <p:par>
                          <p:cTn id="25" fill="hold">
                            <p:stCondLst>
                              <p:cond delay="2799"/>
                            </p:stCondLst>
                            <p:childTnLst>
                              <p:par>
                                <p:cTn id="26" presetID="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0-#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1+#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4" repeatCount="indefinite" fill="hold" display="0">
                  <p:stCondLst>
                    <p:cond delay="indefinite"/>
                  </p:stCondLst>
                  <p:endCondLst>
                    <p:cond evt="onStopAudio" delay="0">
                      <p:tgtEl>
                        <p:sldTgt/>
                      </p:tgtEl>
                    </p:cond>
                  </p:endCondLst>
                </p:cTn>
                <p:tgtEl>
                  <p:spTgt spid="7"/>
                </p:tgtEl>
              </p:cMediaNode>
            </p:audio>
          </p:childTnLst>
        </p:cTn>
      </p:par>
    </p:tnLst>
    <p:bldLst>
      <p:bldP spid="2" grpId="0"/>
      <p:bldP spid="3" grpId="0" animBg="1"/>
      <p:bldP spid="4" grpId="0" bldLvl="0" animBg="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0"/>
          <p:cNvSpPr txBox="1"/>
          <p:nvPr/>
        </p:nvSpPr>
        <p:spPr>
          <a:xfrm>
            <a:off x="5648771" y="2352003"/>
            <a:ext cx="2657270" cy="535531"/>
          </a:xfrm>
          <a:prstGeom prst="rect">
            <a:avLst/>
          </a:prstGeom>
          <a:noFill/>
          <a:ln w="12700">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880" dirty="0">
                <a:solidFill>
                  <a:srgbClr val="CC0D2E"/>
                </a:solidFill>
                <a:latin typeface="微软雅黑" panose="020B0503020204020204" pitchFamily="34" charset="-122"/>
                <a:ea typeface="微软雅黑" panose="020B0503020204020204" pitchFamily="34" charset="-122"/>
              </a:rPr>
              <a:t>年度工作概述</a:t>
            </a:r>
          </a:p>
        </p:txBody>
      </p:sp>
      <p:sp>
        <p:nvSpPr>
          <p:cNvPr id="3" name="TextBox 21"/>
          <p:cNvSpPr txBox="1"/>
          <p:nvPr/>
        </p:nvSpPr>
        <p:spPr>
          <a:xfrm>
            <a:off x="5648771" y="3092454"/>
            <a:ext cx="2657270" cy="535531"/>
          </a:xfrm>
          <a:prstGeom prst="rect">
            <a:avLst/>
          </a:prstGeom>
          <a:noFill/>
          <a:ln w="12700">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ctr">
              <a:defRPr sz="2400" b="1">
                <a:solidFill>
                  <a:srgbClr val="0070C0"/>
                </a:solidFill>
                <a:latin typeface="微软雅黑" panose="020B0503020204020204" pitchFamily="34" charset="-122"/>
                <a:ea typeface="微软雅黑" panose="020B0503020204020204"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l"/>
            <a:r>
              <a:rPr lang="zh-CN" altLang="en-US" sz="2880" b="0" dirty="0">
                <a:solidFill>
                  <a:srgbClr val="CC0D2E"/>
                </a:solidFill>
              </a:rPr>
              <a:t>工作完成情况</a:t>
            </a:r>
          </a:p>
        </p:txBody>
      </p:sp>
      <p:sp>
        <p:nvSpPr>
          <p:cNvPr id="4" name="TextBox 22"/>
          <p:cNvSpPr txBox="1"/>
          <p:nvPr/>
        </p:nvSpPr>
        <p:spPr>
          <a:xfrm>
            <a:off x="5648771" y="3832905"/>
            <a:ext cx="2657270" cy="535531"/>
          </a:xfrm>
          <a:prstGeom prst="rect">
            <a:avLst/>
          </a:prstGeom>
          <a:noFill/>
          <a:ln w="12700">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ctr">
              <a:defRPr sz="2400" b="1">
                <a:solidFill>
                  <a:srgbClr val="0070C0"/>
                </a:solidFill>
                <a:latin typeface="微软雅黑" panose="020B0503020204020204" pitchFamily="34" charset="-122"/>
                <a:ea typeface="微软雅黑" panose="020B0503020204020204"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l"/>
            <a:r>
              <a:rPr lang="zh-CN" altLang="en-US" sz="2880" b="0" dirty="0">
                <a:solidFill>
                  <a:srgbClr val="CC0D2E"/>
                </a:solidFill>
              </a:rPr>
              <a:t>成功项目展示</a:t>
            </a:r>
          </a:p>
        </p:txBody>
      </p:sp>
      <p:sp>
        <p:nvSpPr>
          <p:cNvPr id="5" name="TextBox 23"/>
          <p:cNvSpPr txBox="1"/>
          <p:nvPr/>
        </p:nvSpPr>
        <p:spPr>
          <a:xfrm>
            <a:off x="5648771" y="4573356"/>
            <a:ext cx="2657270" cy="535531"/>
          </a:xfrm>
          <a:prstGeom prst="rect">
            <a:avLst/>
          </a:prstGeom>
          <a:noFill/>
          <a:ln w="12700">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ctr">
              <a:defRPr sz="2400" b="1">
                <a:solidFill>
                  <a:srgbClr val="0070C0"/>
                </a:solidFill>
                <a:latin typeface="微软雅黑" panose="020B0503020204020204" pitchFamily="34" charset="-122"/>
                <a:ea typeface="微软雅黑" panose="020B0503020204020204"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l"/>
            <a:r>
              <a:rPr lang="zh-CN" altLang="en-US" sz="2880" b="0" dirty="0">
                <a:solidFill>
                  <a:srgbClr val="CC0D2E"/>
                </a:solidFill>
              </a:rPr>
              <a:t>工作经验不足</a:t>
            </a:r>
          </a:p>
        </p:txBody>
      </p:sp>
      <p:grpSp>
        <p:nvGrpSpPr>
          <p:cNvPr id="6" name="组合 5"/>
          <p:cNvGrpSpPr/>
          <p:nvPr/>
        </p:nvGrpSpPr>
        <p:grpSpPr>
          <a:xfrm>
            <a:off x="4957550" y="2389757"/>
            <a:ext cx="518400" cy="428430"/>
            <a:chOff x="4284016" y="1850297"/>
            <a:chExt cx="432000" cy="357025"/>
          </a:xfrm>
        </p:grpSpPr>
        <p:sp>
          <p:nvSpPr>
            <p:cNvPr id="7" name="平行四边形 25"/>
            <p:cNvSpPr/>
            <p:nvPr/>
          </p:nvSpPr>
          <p:spPr>
            <a:xfrm>
              <a:off x="4284016" y="1850297"/>
              <a:ext cx="432000" cy="357025"/>
            </a:xfrm>
            <a:prstGeom prst="rect">
              <a:avLst/>
            </a:prstGeom>
            <a:solidFill>
              <a:srgbClr val="E11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dirty="0">
                <a:ea typeface="微软雅黑" panose="020B0503020204020204" pitchFamily="34" charset="-122"/>
              </a:endParaRPr>
            </a:p>
          </p:txBody>
        </p:sp>
        <p:sp>
          <p:nvSpPr>
            <p:cNvPr id="8" name="TextBox 43"/>
            <p:cNvSpPr txBox="1"/>
            <p:nvPr/>
          </p:nvSpPr>
          <p:spPr>
            <a:xfrm>
              <a:off x="4388456" y="1878703"/>
              <a:ext cx="223120" cy="300213"/>
            </a:xfrm>
            <a:prstGeom prst="rect">
              <a:avLst/>
            </a:prstGeom>
            <a:noFill/>
          </p:spPr>
          <p:txBody>
            <a:bodyPr wrap="none" rtlCol="0">
              <a:prstTxWarp prst="textPlain">
                <a:avLst/>
              </a:prstTxWarp>
              <a:spAutoFit/>
            </a:bodyPr>
            <a:lstStyle/>
            <a:p>
              <a:r>
                <a:rPr lang="en-US" altLang="zh-CN" sz="4800" dirty="0">
                  <a:solidFill>
                    <a:schemeClr val="bg1"/>
                  </a:solidFill>
                  <a:latin typeface="Adobe 仿宋 Std R" panose="02020400000000000000" pitchFamily="18" charset="-122"/>
                  <a:ea typeface="Adobe 仿宋 Std R" panose="02020400000000000000" pitchFamily="18" charset="-122"/>
                  <a:cs typeface="Arial Unicode MS" panose="020B0604020202020204" pitchFamily="34" charset="-122"/>
                </a:rPr>
                <a:t>1</a:t>
              </a:r>
              <a:endParaRPr lang="zh-CN" altLang="en-US" sz="4800" dirty="0">
                <a:solidFill>
                  <a:schemeClr val="bg1"/>
                </a:solidFill>
                <a:latin typeface="Adobe 仿宋 Std R" panose="02020400000000000000" pitchFamily="18" charset="-122"/>
                <a:ea typeface="Adobe 仿宋 Std R" panose="02020400000000000000" pitchFamily="18" charset="-122"/>
                <a:cs typeface="Arial Unicode MS" panose="020B0604020202020204" pitchFamily="34" charset="-122"/>
              </a:endParaRPr>
            </a:p>
          </p:txBody>
        </p:sp>
      </p:grpSp>
      <p:grpSp>
        <p:nvGrpSpPr>
          <p:cNvPr id="9" name="组合 8"/>
          <p:cNvGrpSpPr/>
          <p:nvPr/>
        </p:nvGrpSpPr>
        <p:grpSpPr>
          <a:xfrm>
            <a:off x="4957550" y="3051484"/>
            <a:ext cx="518400" cy="518400"/>
            <a:chOff x="4284016" y="2552498"/>
            <a:chExt cx="432000" cy="432000"/>
          </a:xfrm>
        </p:grpSpPr>
        <p:sp>
          <p:nvSpPr>
            <p:cNvPr id="10" name="平行四边形 45"/>
            <p:cNvSpPr/>
            <p:nvPr/>
          </p:nvSpPr>
          <p:spPr>
            <a:xfrm>
              <a:off x="4284016" y="2552498"/>
              <a:ext cx="432000" cy="432000"/>
            </a:xfrm>
            <a:prstGeom prst="rect">
              <a:avLst/>
            </a:prstGeom>
            <a:solidFill>
              <a:srgbClr val="E11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dirty="0">
                <a:ea typeface="微软雅黑" panose="020B0503020204020204" pitchFamily="34" charset="-122"/>
              </a:endParaRPr>
            </a:p>
          </p:txBody>
        </p:sp>
        <p:sp>
          <p:nvSpPr>
            <p:cNvPr id="11" name="TextBox 46"/>
            <p:cNvSpPr txBox="1"/>
            <p:nvPr/>
          </p:nvSpPr>
          <p:spPr>
            <a:xfrm>
              <a:off x="4388456" y="2618392"/>
              <a:ext cx="223120" cy="300213"/>
            </a:xfrm>
            <a:prstGeom prst="rect">
              <a:avLst/>
            </a:prstGeom>
            <a:noFill/>
          </p:spPr>
          <p:txBody>
            <a:bodyPr wrap="none" rtlCol="0">
              <a:prstTxWarp prst="textPlain">
                <a:avLst/>
              </a:prstTxWarp>
              <a:spAutoFit/>
            </a:bodyPr>
            <a:lstStyle/>
            <a:p>
              <a:r>
                <a:rPr lang="en-US" altLang="zh-CN" sz="4800" dirty="0">
                  <a:solidFill>
                    <a:schemeClr val="bg1"/>
                  </a:solidFill>
                  <a:latin typeface="Adobe 仿宋 Std R" panose="02020400000000000000" pitchFamily="18" charset="-122"/>
                  <a:ea typeface="Adobe 仿宋 Std R" panose="02020400000000000000" pitchFamily="18" charset="-122"/>
                  <a:cs typeface="Arial Unicode MS" panose="020B0604020202020204" pitchFamily="34" charset="-122"/>
                </a:rPr>
                <a:t>2</a:t>
              </a:r>
              <a:endParaRPr lang="zh-CN" altLang="en-US" sz="4800" dirty="0">
                <a:solidFill>
                  <a:schemeClr val="bg1"/>
                </a:solidFill>
                <a:latin typeface="Adobe 仿宋 Std R" panose="02020400000000000000" pitchFamily="18" charset="-122"/>
                <a:ea typeface="Adobe 仿宋 Std R" panose="02020400000000000000" pitchFamily="18" charset="-122"/>
                <a:cs typeface="Arial Unicode MS" panose="020B0604020202020204" pitchFamily="34" charset="-122"/>
              </a:endParaRPr>
            </a:p>
          </p:txBody>
        </p:sp>
      </p:grpSp>
      <p:grpSp>
        <p:nvGrpSpPr>
          <p:cNvPr id="12" name="组合 11"/>
          <p:cNvGrpSpPr/>
          <p:nvPr/>
        </p:nvGrpSpPr>
        <p:grpSpPr>
          <a:xfrm>
            <a:off x="4957550" y="3803180"/>
            <a:ext cx="518400" cy="518400"/>
            <a:chOff x="4284016" y="3292187"/>
            <a:chExt cx="432000" cy="432000"/>
          </a:xfrm>
        </p:grpSpPr>
        <p:sp>
          <p:nvSpPr>
            <p:cNvPr id="13" name="平行四边形 48"/>
            <p:cNvSpPr/>
            <p:nvPr/>
          </p:nvSpPr>
          <p:spPr>
            <a:xfrm>
              <a:off x="4284016" y="3292187"/>
              <a:ext cx="432000" cy="432000"/>
            </a:xfrm>
            <a:prstGeom prst="rect">
              <a:avLst/>
            </a:prstGeom>
            <a:solidFill>
              <a:srgbClr val="E11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dirty="0">
                <a:ea typeface="微软雅黑" panose="020B0503020204020204" pitchFamily="34" charset="-122"/>
              </a:endParaRPr>
            </a:p>
          </p:txBody>
        </p:sp>
        <p:sp>
          <p:nvSpPr>
            <p:cNvPr id="14" name="TextBox 49"/>
            <p:cNvSpPr txBox="1"/>
            <p:nvPr/>
          </p:nvSpPr>
          <p:spPr>
            <a:xfrm>
              <a:off x="4388456" y="3358081"/>
              <a:ext cx="223120" cy="300213"/>
            </a:xfrm>
            <a:prstGeom prst="rect">
              <a:avLst/>
            </a:prstGeom>
            <a:noFill/>
          </p:spPr>
          <p:txBody>
            <a:bodyPr wrap="none" rtlCol="0">
              <a:prstTxWarp prst="textPlain">
                <a:avLst/>
              </a:prstTxWarp>
              <a:spAutoFit/>
            </a:bodyPr>
            <a:lstStyle/>
            <a:p>
              <a:r>
                <a:rPr lang="en-US" altLang="zh-CN" sz="4800" dirty="0">
                  <a:solidFill>
                    <a:schemeClr val="bg1"/>
                  </a:solidFill>
                  <a:latin typeface="Adobe 仿宋 Std R" panose="02020400000000000000" pitchFamily="18" charset="-122"/>
                  <a:ea typeface="Adobe 仿宋 Std R" panose="02020400000000000000" pitchFamily="18" charset="-122"/>
                  <a:cs typeface="Arial Unicode MS" panose="020B0604020202020204" pitchFamily="34" charset="-122"/>
                </a:rPr>
                <a:t>3</a:t>
              </a:r>
              <a:endParaRPr lang="zh-CN" altLang="en-US" sz="4800" dirty="0">
                <a:solidFill>
                  <a:schemeClr val="bg1"/>
                </a:solidFill>
                <a:latin typeface="Adobe 仿宋 Std R" panose="02020400000000000000" pitchFamily="18" charset="-122"/>
                <a:ea typeface="Adobe 仿宋 Std R" panose="02020400000000000000" pitchFamily="18" charset="-122"/>
                <a:cs typeface="Arial Unicode MS" panose="020B0604020202020204" pitchFamily="34" charset="-122"/>
              </a:endParaRPr>
            </a:p>
          </p:txBody>
        </p:sp>
      </p:grpSp>
      <p:grpSp>
        <p:nvGrpSpPr>
          <p:cNvPr id="15" name="组合 14"/>
          <p:cNvGrpSpPr/>
          <p:nvPr/>
        </p:nvGrpSpPr>
        <p:grpSpPr>
          <a:xfrm>
            <a:off x="4957550" y="4554877"/>
            <a:ext cx="518400" cy="518400"/>
            <a:chOff x="4284016" y="4031876"/>
            <a:chExt cx="432000" cy="432000"/>
          </a:xfrm>
        </p:grpSpPr>
        <p:sp>
          <p:nvSpPr>
            <p:cNvPr id="16" name="平行四边形 51"/>
            <p:cNvSpPr/>
            <p:nvPr/>
          </p:nvSpPr>
          <p:spPr>
            <a:xfrm>
              <a:off x="4284016" y="4031876"/>
              <a:ext cx="432000" cy="432000"/>
            </a:xfrm>
            <a:prstGeom prst="rect">
              <a:avLst/>
            </a:prstGeom>
            <a:solidFill>
              <a:srgbClr val="E11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dirty="0">
                <a:ea typeface="微软雅黑" panose="020B0503020204020204" pitchFamily="34" charset="-122"/>
              </a:endParaRPr>
            </a:p>
          </p:txBody>
        </p:sp>
        <p:sp>
          <p:nvSpPr>
            <p:cNvPr id="17" name="TextBox 52"/>
            <p:cNvSpPr txBox="1"/>
            <p:nvPr/>
          </p:nvSpPr>
          <p:spPr>
            <a:xfrm>
              <a:off x="4388456" y="4097770"/>
              <a:ext cx="223120" cy="300213"/>
            </a:xfrm>
            <a:prstGeom prst="rect">
              <a:avLst/>
            </a:prstGeom>
            <a:noFill/>
          </p:spPr>
          <p:txBody>
            <a:bodyPr wrap="none" rtlCol="0">
              <a:prstTxWarp prst="textPlain">
                <a:avLst/>
              </a:prstTxWarp>
              <a:spAutoFit/>
            </a:bodyPr>
            <a:lstStyle/>
            <a:p>
              <a:r>
                <a:rPr lang="en-US" altLang="zh-CN" sz="4800" dirty="0">
                  <a:solidFill>
                    <a:schemeClr val="bg1"/>
                  </a:solidFill>
                  <a:latin typeface="Adobe 仿宋 Std R" panose="02020400000000000000" pitchFamily="18" charset="-122"/>
                  <a:ea typeface="Adobe 仿宋 Std R" panose="02020400000000000000" pitchFamily="18" charset="-122"/>
                  <a:cs typeface="Arial Unicode MS" panose="020B0604020202020204" pitchFamily="34" charset="-122"/>
                </a:rPr>
                <a:t>4</a:t>
              </a:r>
              <a:endParaRPr lang="zh-CN" altLang="en-US" sz="4800" dirty="0">
                <a:solidFill>
                  <a:schemeClr val="bg1"/>
                </a:solidFill>
                <a:latin typeface="Adobe 仿宋 Std R" panose="02020400000000000000" pitchFamily="18" charset="-122"/>
                <a:ea typeface="Adobe 仿宋 Std R" panose="02020400000000000000" pitchFamily="18" charset="-122"/>
                <a:cs typeface="Arial Unicode MS" panose="020B0604020202020204" pitchFamily="34" charset="-122"/>
              </a:endParaRPr>
            </a:p>
          </p:txBody>
        </p:sp>
      </p:grpSp>
      <p:sp>
        <p:nvSpPr>
          <p:cNvPr id="19" name="TextBox 27"/>
          <p:cNvSpPr txBox="1"/>
          <p:nvPr/>
        </p:nvSpPr>
        <p:spPr>
          <a:xfrm>
            <a:off x="5648771" y="5313807"/>
            <a:ext cx="2657270" cy="535531"/>
          </a:xfrm>
          <a:prstGeom prst="rect">
            <a:avLst/>
          </a:prstGeom>
          <a:noFill/>
          <a:ln w="12700">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ctr">
              <a:defRPr sz="2400" b="1">
                <a:solidFill>
                  <a:srgbClr val="0070C0"/>
                </a:solidFill>
                <a:latin typeface="微软雅黑" panose="020B0503020204020204" pitchFamily="34" charset="-122"/>
                <a:ea typeface="微软雅黑" panose="020B0503020204020204"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l"/>
            <a:r>
              <a:rPr lang="zh-CN" altLang="en-US" sz="2880" b="0" dirty="0">
                <a:solidFill>
                  <a:srgbClr val="CC0D2E"/>
                </a:solidFill>
              </a:rPr>
              <a:t>明年工作计划</a:t>
            </a:r>
          </a:p>
        </p:txBody>
      </p:sp>
      <p:grpSp>
        <p:nvGrpSpPr>
          <p:cNvPr id="20" name="组合 19"/>
          <p:cNvGrpSpPr/>
          <p:nvPr/>
        </p:nvGrpSpPr>
        <p:grpSpPr>
          <a:xfrm>
            <a:off x="4957550" y="5306575"/>
            <a:ext cx="518400" cy="518400"/>
            <a:chOff x="4284016" y="4667225"/>
            <a:chExt cx="432000" cy="432000"/>
          </a:xfrm>
        </p:grpSpPr>
        <p:sp>
          <p:nvSpPr>
            <p:cNvPr id="21" name="平行四边形 28"/>
            <p:cNvSpPr/>
            <p:nvPr/>
          </p:nvSpPr>
          <p:spPr>
            <a:xfrm>
              <a:off x="4284016" y="4667225"/>
              <a:ext cx="432000" cy="432000"/>
            </a:xfrm>
            <a:prstGeom prst="rect">
              <a:avLst/>
            </a:prstGeom>
            <a:solidFill>
              <a:srgbClr val="E11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dirty="0">
                <a:ea typeface="微软雅黑" panose="020B0503020204020204" pitchFamily="34" charset="-122"/>
              </a:endParaRPr>
            </a:p>
          </p:txBody>
        </p:sp>
        <p:sp>
          <p:nvSpPr>
            <p:cNvPr id="22" name="TextBox 29"/>
            <p:cNvSpPr txBox="1"/>
            <p:nvPr/>
          </p:nvSpPr>
          <p:spPr>
            <a:xfrm>
              <a:off x="4388456" y="4733119"/>
              <a:ext cx="223120" cy="300213"/>
            </a:xfrm>
            <a:prstGeom prst="rect">
              <a:avLst/>
            </a:prstGeom>
            <a:noFill/>
          </p:spPr>
          <p:txBody>
            <a:bodyPr wrap="none" rtlCol="0">
              <a:prstTxWarp prst="textPlain">
                <a:avLst/>
              </a:prstTxWarp>
              <a:spAutoFit/>
            </a:bodyPr>
            <a:lstStyle/>
            <a:p>
              <a:r>
                <a:rPr lang="en-US" altLang="zh-CN" sz="4800" b="1" dirty="0">
                  <a:solidFill>
                    <a:schemeClr val="bg1"/>
                  </a:solidFill>
                  <a:latin typeface="Adobe 仿宋 Std R" panose="02020400000000000000" pitchFamily="18" charset="-122"/>
                  <a:ea typeface="Adobe 仿宋 Std R" panose="02020400000000000000" pitchFamily="18" charset="-122"/>
                  <a:cs typeface="Arial Unicode MS" panose="020B0604020202020204" pitchFamily="34" charset="-122"/>
                </a:rPr>
                <a:t>5</a:t>
              </a:r>
              <a:endParaRPr lang="zh-CN" altLang="en-US" sz="4800" b="1" dirty="0">
                <a:solidFill>
                  <a:schemeClr val="bg1"/>
                </a:solidFill>
                <a:latin typeface="Adobe 仿宋 Std R" panose="02020400000000000000" pitchFamily="18" charset="-122"/>
                <a:ea typeface="Adobe 仿宋 Std R" panose="02020400000000000000" pitchFamily="18" charset="-122"/>
                <a:cs typeface="Arial Unicode MS" panose="020B0604020202020204" pitchFamily="34" charset="-122"/>
              </a:endParaRPr>
            </a:p>
          </p:txBody>
        </p:sp>
      </p:grpSp>
      <p:pic>
        <p:nvPicPr>
          <p:cNvPr id="23" name="Picture 2" descr="C:\Users\Administrator\Desktop\png\20169_0000_-----2.png"/>
          <p:cNvPicPr>
            <a:picLocks noChangeAspect="1" noChangeArrowheads="1"/>
          </p:cNvPicPr>
          <p:nvPr/>
        </p:nvPicPr>
        <p:blipFill>
          <a:blip r:embed="rId2" cstate="print">
            <a:grayscl/>
            <a:extLst>
              <a:ext uri="{BEBA8EAE-BF5A-486C-A8C5-ECC9F3942E4B}">
                <a14:imgProps xmlns:a14="http://schemas.microsoft.com/office/drawing/2010/main">
                  <a14:imgLayer r:embed="rId3">
                    <a14:imgEffect>
                      <a14:brightnessContrast bright="20000" contrast="2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3700178" y="404664"/>
            <a:ext cx="3137645" cy="15321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14:presetBounceEnd="62000">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14:bounceEnd="62000">
                                          <p:cBhvr additive="base">
                                            <p:cTn id="7" dur="750" fill="hold"/>
                                            <p:tgtEl>
                                              <p:spTgt spid="23"/>
                                            </p:tgtEl>
                                            <p:attrNameLst>
                                              <p:attrName>ppt_x</p:attrName>
                                            </p:attrNameLst>
                                          </p:cBhvr>
                                          <p:tavLst>
                                            <p:tav tm="0">
                                              <p:val>
                                                <p:strVal val="1+#ppt_w/2"/>
                                              </p:val>
                                            </p:tav>
                                            <p:tav tm="100000">
                                              <p:val>
                                                <p:strVal val="#ppt_x"/>
                                              </p:val>
                                            </p:tav>
                                          </p:tavLst>
                                        </p:anim>
                                        <p:anim calcmode="lin" valueType="num" p14:bounceEnd="62000">
                                          <p:cBhvr additive="base">
                                            <p:cTn id="8" dur="750" fill="hold"/>
                                            <p:tgtEl>
                                              <p:spTgt spid="2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1+#ppt_w/2"/>
                                              </p:val>
                                            </p:tav>
                                            <p:tav tm="100000">
                                              <p:val>
                                                <p:strVal val="#ppt_x"/>
                                              </p:val>
                                            </p:tav>
                                          </p:tavLst>
                                        </p:anim>
                                        <p:anim calcmode="lin" valueType="num">
                                          <p:cBhvr additive="base">
                                            <p:cTn id="8" dur="750" fill="hold"/>
                                            <p:tgtEl>
                                              <p:spTgt spid="2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1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4"/>
          <p:cNvSpPr txBox="1"/>
          <p:nvPr/>
        </p:nvSpPr>
        <p:spPr>
          <a:xfrm>
            <a:off x="5230779" y="2127585"/>
            <a:ext cx="3877985" cy="1405449"/>
          </a:xfrm>
          <a:prstGeom prst="rect">
            <a:avLst/>
          </a:prstGeom>
          <a:noFill/>
        </p:spPr>
        <p:txBody>
          <a:bodyPr wrap="none" rtlCol="0">
            <a:spAutoFit/>
          </a:bodyPr>
          <a:lstStyle/>
          <a:p>
            <a:pPr marL="0" lvl="1"/>
            <a:r>
              <a:rPr lang="zh-CN" altLang="en-US" sz="1865" b="1" dirty="0">
                <a:solidFill>
                  <a:srgbClr val="CC0D2E"/>
                </a:solidFill>
                <a:latin typeface="+mj-ea"/>
                <a:ea typeface="+mj-ea"/>
              </a:rPr>
              <a:t> </a:t>
            </a:r>
            <a:r>
              <a:rPr lang="zh-CN" altLang="en-US" sz="3735" b="1" dirty="0">
                <a:solidFill>
                  <a:srgbClr val="CC0D2E"/>
                </a:solidFill>
                <a:latin typeface="+mj-ea"/>
                <a:ea typeface="+mj-ea"/>
              </a:rPr>
              <a:t>第一部分</a:t>
            </a:r>
            <a:endParaRPr lang="en-US" altLang="zh-CN" sz="3735" b="1" dirty="0">
              <a:solidFill>
                <a:srgbClr val="CC0D2E"/>
              </a:solidFill>
              <a:latin typeface="+mj-ea"/>
              <a:ea typeface="+mj-ea"/>
            </a:endParaRPr>
          </a:p>
          <a:p>
            <a:pPr marL="0" lvl="1"/>
            <a:r>
              <a:rPr lang="zh-CN" altLang="en-US" sz="4800" b="1" dirty="0">
                <a:solidFill>
                  <a:srgbClr val="CC0D2E"/>
                </a:solidFill>
                <a:latin typeface="+mj-ea"/>
                <a:ea typeface="+mj-ea"/>
              </a:rPr>
              <a:t>年度工作概述</a:t>
            </a:r>
            <a:endParaRPr lang="en-US" altLang="zh-CN" sz="4800" b="1" dirty="0">
              <a:solidFill>
                <a:srgbClr val="CC0D2E"/>
              </a:solidFill>
              <a:latin typeface="+mj-ea"/>
              <a:ea typeface="+mj-ea"/>
            </a:endParaRPr>
          </a:p>
        </p:txBody>
      </p:sp>
      <p:cxnSp>
        <p:nvCxnSpPr>
          <p:cNvPr id="3" name="直接连接符 2"/>
          <p:cNvCxnSpPr/>
          <p:nvPr/>
        </p:nvCxnSpPr>
        <p:spPr>
          <a:xfrm flipV="1">
            <a:off x="4942745" y="2031573"/>
            <a:ext cx="0" cy="2565899"/>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4" name="TextBox 66"/>
          <p:cNvSpPr txBox="1"/>
          <p:nvPr/>
        </p:nvSpPr>
        <p:spPr>
          <a:xfrm>
            <a:off x="3204072" y="4045053"/>
            <a:ext cx="1203795" cy="328231"/>
          </a:xfrm>
          <a:prstGeom prst="rect">
            <a:avLst/>
          </a:prstGeom>
          <a:noFill/>
        </p:spPr>
        <p:txBody>
          <a:bodyPr wrap="square" lIns="0" tIns="0" rIns="0" bIns="0" rtlCol="0">
            <a:spAutoFit/>
          </a:bodyPr>
          <a:lstStyle/>
          <a:p>
            <a:r>
              <a:rPr lang="en-US" altLang="zh-CN" sz="2135" dirty="0">
                <a:solidFill>
                  <a:srgbClr val="080808"/>
                </a:solidFill>
                <a:latin typeface="+mj-ea"/>
                <a:ea typeface="+mj-ea"/>
              </a:rPr>
              <a:t>PART 01</a:t>
            </a:r>
            <a:endParaRPr lang="zh-CN" altLang="en-US" sz="2135" dirty="0">
              <a:solidFill>
                <a:srgbClr val="080808"/>
              </a:solidFill>
              <a:latin typeface="+mj-ea"/>
              <a:ea typeface="+mj-ea"/>
            </a:endParaRPr>
          </a:p>
        </p:txBody>
      </p:sp>
      <p:grpSp>
        <p:nvGrpSpPr>
          <p:cNvPr id="5" name="组合 4"/>
          <p:cNvGrpSpPr/>
          <p:nvPr/>
        </p:nvGrpSpPr>
        <p:grpSpPr>
          <a:xfrm>
            <a:off x="2926522" y="2127588"/>
            <a:ext cx="1596233" cy="1596233"/>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80808"/>
                </a:solidFill>
                <a:latin typeface="+mj-ea"/>
                <a:ea typeface="+mj-ea"/>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80808"/>
                </a:solidFill>
                <a:latin typeface="+mj-ea"/>
                <a:ea typeface="+mj-ea"/>
              </a:endParaRPr>
            </a:p>
          </p:txBody>
        </p:sp>
      </p:grpSp>
      <p:sp>
        <p:nvSpPr>
          <p:cNvPr id="8" name="TextBox 70"/>
          <p:cNvSpPr txBox="1"/>
          <p:nvPr/>
        </p:nvSpPr>
        <p:spPr>
          <a:xfrm>
            <a:off x="5359673" y="3567745"/>
            <a:ext cx="1370509"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9" name="TextBox 71"/>
          <p:cNvSpPr txBox="1"/>
          <p:nvPr/>
        </p:nvSpPr>
        <p:spPr>
          <a:xfrm>
            <a:off x="6763234" y="3567745"/>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0" name="TextBox 72"/>
          <p:cNvSpPr txBox="1"/>
          <p:nvPr/>
        </p:nvSpPr>
        <p:spPr>
          <a:xfrm>
            <a:off x="8109936" y="3567745"/>
            <a:ext cx="1370509"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1" name="TextBox 73"/>
          <p:cNvSpPr txBox="1"/>
          <p:nvPr/>
        </p:nvSpPr>
        <p:spPr>
          <a:xfrm>
            <a:off x="5359673" y="4030506"/>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2" name="TextBox 74"/>
          <p:cNvSpPr txBox="1"/>
          <p:nvPr/>
        </p:nvSpPr>
        <p:spPr>
          <a:xfrm>
            <a:off x="6763235" y="4030506"/>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3" name="TextBox 75"/>
          <p:cNvSpPr txBox="1"/>
          <p:nvPr/>
        </p:nvSpPr>
        <p:spPr>
          <a:xfrm>
            <a:off x="8109421" y="4030506"/>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4" name="TextBox 13"/>
          <p:cNvSpPr txBox="1"/>
          <p:nvPr/>
        </p:nvSpPr>
        <p:spPr>
          <a:xfrm>
            <a:off x="3220667" y="2412741"/>
            <a:ext cx="1203795" cy="1025987"/>
          </a:xfrm>
          <a:prstGeom prst="rect">
            <a:avLst/>
          </a:prstGeom>
          <a:noFill/>
        </p:spPr>
        <p:txBody>
          <a:bodyPr wrap="square" lIns="0" tIns="0" rIns="0" bIns="0" rtlCol="0">
            <a:spAutoFit/>
          </a:bodyPr>
          <a:lstStyle/>
          <a:p>
            <a:r>
              <a:rPr lang="en-US" altLang="zh-CN" sz="6665" b="1" dirty="0">
                <a:solidFill>
                  <a:srgbClr val="CC0D2E"/>
                </a:solidFill>
                <a:latin typeface="+mj-ea"/>
                <a:ea typeface="+mj-ea"/>
              </a:rPr>
              <a:t>01</a:t>
            </a:r>
            <a:endParaRPr lang="zh-CN" altLang="en-US" sz="6665" b="1" dirty="0">
              <a:solidFill>
                <a:srgbClr val="CC0D2E"/>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ppt_x</p:attrName>
                                        </p:attrNameLst>
                                      </p:cBhvr>
                                      <p:tavLst>
                                        <p:tav tm="0">
                                          <p:val>
                                            <p:strVal val="#ppt_x-#ppt_w*1.125000"/>
                                          </p:val>
                                        </p:tav>
                                        <p:tav tm="100000">
                                          <p:val>
                                            <p:strVal val="#ppt_x"/>
                                          </p:val>
                                        </p:tav>
                                      </p:tavLst>
                                    </p:anim>
                                    <p:animEffect transition="in" filter="wipe(right)">
                                      <p:cBhvr>
                                        <p:cTn id="23" dur="500"/>
                                        <p:tgtEl>
                                          <p:spTgt spid="2"/>
                                        </p:tgtEl>
                                      </p:cBhvr>
                                    </p:animEffect>
                                  </p:childTnLst>
                                </p:cTn>
                              </p:par>
                            </p:childTnLst>
                          </p:cTn>
                        </p:par>
                        <p:par>
                          <p:cTn id="24" fill="hold">
                            <p:stCondLst>
                              <p:cond delay="2000"/>
                            </p:stCondLst>
                            <p:childTnLst>
                              <p:par>
                                <p:cTn id="25" presetID="47"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60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80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100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9" grpId="0"/>
      <p:bldP spid="10" grpId="0"/>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9"/>
          <p:cNvGrpSpPr/>
          <p:nvPr/>
        </p:nvGrpSpPr>
        <p:grpSpPr>
          <a:xfrm>
            <a:off x="4902514" y="1600677"/>
            <a:ext cx="2629207" cy="4225419"/>
            <a:chOff x="539551" y="1090127"/>
            <a:chExt cx="2551632" cy="3785879"/>
          </a:xfrm>
        </p:grpSpPr>
        <p:pic>
          <p:nvPicPr>
            <p:cNvPr id="3" name="Picture 2" descr="C:\Documents and Settings\Administrator\桌面\高清配图\高清图片01\2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52" t="405" r="31224" b="1"/>
            <a:stretch>
              <a:fillRect/>
            </a:stretch>
          </p:blipFill>
          <p:spPr bwMode="auto">
            <a:xfrm>
              <a:off x="671252" y="1432719"/>
              <a:ext cx="2288232" cy="3227263"/>
            </a:xfrm>
            <a:prstGeom prst="hexagon">
              <a:avLst>
                <a:gd name="adj" fmla="val 0"/>
                <a:gd name="vf" fmla="val 115470"/>
              </a:avLst>
            </a:prstGeom>
            <a:noFill/>
            <a:ln w="38100">
              <a:noFill/>
            </a:ln>
            <a:effectLst/>
          </p:spPr>
        </p:pic>
        <p:pic>
          <p:nvPicPr>
            <p:cNvPr id="4" name="Picture 3" descr="C:\Documents and Settings\Administrator\桌面\ipa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1" y="1090127"/>
              <a:ext cx="2551632" cy="3785879"/>
            </a:xfrm>
            <a:prstGeom prst="rect">
              <a:avLst/>
            </a:prstGeom>
            <a:noFill/>
            <a:effectLst>
              <a:outerShdw blurRad="50800" dist="38100" dir="2700000" algn="tl" rotWithShape="0">
                <a:prstClr val="black">
                  <a:alpha val="40000"/>
                </a:prstClr>
              </a:outerShdw>
            </a:effectLst>
          </p:spPr>
        </p:pic>
      </p:grpSp>
      <p:grpSp>
        <p:nvGrpSpPr>
          <p:cNvPr id="5" name="Group 4"/>
          <p:cNvGrpSpPr/>
          <p:nvPr/>
        </p:nvGrpSpPr>
        <p:grpSpPr>
          <a:xfrm>
            <a:off x="1028721" y="1498584"/>
            <a:ext cx="3286111" cy="1386309"/>
            <a:chOff x="484797" y="3002145"/>
            <a:chExt cx="2465225" cy="1040002"/>
          </a:xfrm>
        </p:grpSpPr>
        <p:sp>
          <p:nvSpPr>
            <p:cNvPr id="6" name="椭圆 10"/>
            <p:cNvSpPr/>
            <p:nvPr/>
          </p:nvSpPr>
          <p:spPr>
            <a:xfrm>
              <a:off x="2600325" y="3271159"/>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7" name="文本框 11"/>
            <p:cNvSpPr txBox="1"/>
            <p:nvPr/>
          </p:nvSpPr>
          <p:spPr>
            <a:xfrm>
              <a:off x="1259117" y="3002145"/>
              <a:ext cx="1213629" cy="284671"/>
            </a:xfrm>
            <a:prstGeom prst="rect">
              <a:avLst/>
            </a:prstGeom>
            <a:noFill/>
          </p:spPr>
          <p:txBody>
            <a:bodyPr wrap="none" rtlCol="0">
              <a:spAutoFit/>
            </a:bodyPr>
            <a:lstStyle/>
            <a:p>
              <a:pPr algn="r"/>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8"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9" name="Group 8"/>
          <p:cNvGrpSpPr/>
          <p:nvPr/>
        </p:nvGrpSpPr>
        <p:grpSpPr>
          <a:xfrm>
            <a:off x="1028721" y="3098886"/>
            <a:ext cx="3286111" cy="1386309"/>
            <a:chOff x="484797" y="3002145"/>
            <a:chExt cx="2465225" cy="1040002"/>
          </a:xfrm>
        </p:grpSpPr>
        <p:sp>
          <p:nvSpPr>
            <p:cNvPr id="10" name="椭圆 10"/>
            <p:cNvSpPr/>
            <p:nvPr/>
          </p:nvSpPr>
          <p:spPr>
            <a:xfrm>
              <a:off x="2600325" y="3271159"/>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1" name="文本框 11"/>
            <p:cNvSpPr txBox="1"/>
            <p:nvPr/>
          </p:nvSpPr>
          <p:spPr>
            <a:xfrm>
              <a:off x="1259117" y="3002145"/>
              <a:ext cx="1213629" cy="284671"/>
            </a:xfrm>
            <a:prstGeom prst="rect">
              <a:avLst/>
            </a:prstGeom>
            <a:noFill/>
          </p:spPr>
          <p:txBody>
            <a:bodyPr wrap="none" rtlCol="0">
              <a:spAutoFit/>
            </a:bodyPr>
            <a:lstStyle/>
            <a:p>
              <a:pPr algn="r"/>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12"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13" name="Group 12"/>
          <p:cNvGrpSpPr/>
          <p:nvPr/>
        </p:nvGrpSpPr>
        <p:grpSpPr>
          <a:xfrm>
            <a:off x="1028721" y="4688626"/>
            <a:ext cx="3286111" cy="1386309"/>
            <a:chOff x="484797" y="3002145"/>
            <a:chExt cx="2465225" cy="1040002"/>
          </a:xfrm>
        </p:grpSpPr>
        <p:sp>
          <p:nvSpPr>
            <p:cNvPr id="14" name="椭圆 10"/>
            <p:cNvSpPr/>
            <p:nvPr/>
          </p:nvSpPr>
          <p:spPr>
            <a:xfrm>
              <a:off x="2600325" y="3271159"/>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5" name="文本框 11"/>
            <p:cNvSpPr txBox="1"/>
            <p:nvPr/>
          </p:nvSpPr>
          <p:spPr>
            <a:xfrm>
              <a:off x="1259117" y="3002145"/>
              <a:ext cx="1213629" cy="284671"/>
            </a:xfrm>
            <a:prstGeom prst="rect">
              <a:avLst/>
            </a:prstGeom>
            <a:noFill/>
          </p:spPr>
          <p:txBody>
            <a:bodyPr wrap="none" rtlCol="0">
              <a:spAutoFit/>
            </a:bodyPr>
            <a:lstStyle/>
            <a:p>
              <a:pPr algn="r"/>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16"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17" name="Group 16"/>
          <p:cNvGrpSpPr/>
          <p:nvPr/>
        </p:nvGrpSpPr>
        <p:grpSpPr>
          <a:xfrm>
            <a:off x="8045462" y="1513416"/>
            <a:ext cx="3281581" cy="1386309"/>
            <a:chOff x="138498" y="3002145"/>
            <a:chExt cx="2461827" cy="1040002"/>
          </a:xfrm>
        </p:grpSpPr>
        <p:sp>
          <p:nvSpPr>
            <p:cNvPr id="18" name="椭圆 10"/>
            <p:cNvSpPr/>
            <p:nvPr/>
          </p:nvSpPr>
          <p:spPr>
            <a:xfrm>
              <a:off x="138498" y="324858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9"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4"/>
                  </a:solidFill>
                  <a:latin typeface="微软雅黑" panose="020B0503020204020204" pitchFamily="34" charset="-122"/>
                  <a:ea typeface="微软雅黑" panose="020B0503020204020204" pitchFamily="34" charset="-122"/>
                </a:rPr>
                <a:t>点击添加标题</a:t>
              </a:r>
              <a:endParaRPr lang="en-US" altLang="zh-CN" sz="1865" dirty="0">
                <a:solidFill>
                  <a:schemeClr val="accent4"/>
                </a:solidFill>
                <a:latin typeface="微软雅黑" panose="020B0503020204020204" pitchFamily="34" charset="-122"/>
                <a:ea typeface="微软雅黑" panose="020B0503020204020204" pitchFamily="34" charset="-122"/>
              </a:endParaRPr>
            </a:p>
          </p:txBody>
        </p:sp>
        <p:sp>
          <p:nvSpPr>
            <p:cNvPr id="20"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21" name="Group 20"/>
          <p:cNvGrpSpPr/>
          <p:nvPr/>
        </p:nvGrpSpPr>
        <p:grpSpPr>
          <a:xfrm>
            <a:off x="8058159" y="3086189"/>
            <a:ext cx="3281581" cy="1386309"/>
            <a:chOff x="138498" y="3002145"/>
            <a:chExt cx="2461827" cy="1040002"/>
          </a:xfrm>
        </p:grpSpPr>
        <p:sp>
          <p:nvSpPr>
            <p:cNvPr id="22" name="椭圆 10"/>
            <p:cNvSpPr/>
            <p:nvPr/>
          </p:nvSpPr>
          <p:spPr>
            <a:xfrm>
              <a:off x="138498" y="3267632"/>
              <a:ext cx="349697" cy="34969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5</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3"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5"/>
                  </a:solidFill>
                  <a:latin typeface="微软雅黑" panose="020B0503020204020204" pitchFamily="34" charset="-122"/>
                  <a:ea typeface="微软雅黑" panose="020B0503020204020204" pitchFamily="34" charset="-122"/>
                </a:rPr>
                <a:t>点击添加标题</a:t>
              </a:r>
              <a:endParaRPr lang="en-US" altLang="zh-CN" sz="1865" dirty="0">
                <a:solidFill>
                  <a:schemeClr val="accent5"/>
                </a:solidFill>
                <a:latin typeface="微软雅黑" panose="020B0503020204020204" pitchFamily="34" charset="-122"/>
                <a:ea typeface="微软雅黑" panose="020B0503020204020204" pitchFamily="34" charset="-122"/>
              </a:endParaRPr>
            </a:p>
          </p:txBody>
        </p:sp>
        <p:sp>
          <p:nvSpPr>
            <p:cNvPr id="24"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25" name="Group 24"/>
          <p:cNvGrpSpPr/>
          <p:nvPr/>
        </p:nvGrpSpPr>
        <p:grpSpPr>
          <a:xfrm>
            <a:off x="8070855" y="4688626"/>
            <a:ext cx="3281581" cy="1386309"/>
            <a:chOff x="138498" y="3002145"/>
            <a:chExt cx="2461827" cy="1040002"/>
          </a:xfrm>
        </p:grpSpPr>
        <p:sp>
          <p:nvSpPr>
            <p:cNvPr id="26" name="椭圆 10"/>
            <p:cNvSpPr/>
            <p:nvPr/>
          </p:nvSpPr>
          <p:spPr>
            <a:xfrm>
              <a:off x="138498" y="3267632"/>
              <a:ext cx="349697" cy="34969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6</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7"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6"/>
                  </a:solidFill>
                  <a:latin typeface="微软雅黑" panose="020B0503020204020204" pitchFamily="34" charset="-122"/>
                  <a:ea typeface="微软雅黑" panose="020B0503020204020204" pitchFamily="34" charset="-122"/>
                </a:rPr>
                <a:t>点击添加标题</a:t>
              </a:r>
              <a:endParaRPr lang="en-US" altLang="zh-CN" sz="1865" dirty="0">
                <a:solidFill>
                  <a:schemeClr val="accent6"/>
                </a:solidFill>
                <a:latin typeface="微软雅黑" panose="020B0503020204020204" pitchFamily="34" charset="-122"/>
                <a:ea typeface="微软雅黑" panose="020B0503020204020204" pitchFamily="34" charset="-122"/>
              </a:endParaRPr>
            </a:p>
          </p:txBody>
        </p:sp>
        <p:sp>
          <p:nvSpPr>
            <p:cNvPr id="28"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29" name="标题 28"/>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Top)">
                                      <p:cBhvr>
                                        <p:cTn id="11" dur="500"/>
                                        <p:tgtEl>
                                          <p:spTgt spid="5"/>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lide(fromTop)">
                                      <p:cBhvr>
                                        <p:cTn id="15" dur="500"/>
                                        <p:tgtEl>
                                          <p:spTgt spid="9"/>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slide(fromTop)">
                                      <p:cBhvr>
                                        <p:cTn id="19" dur="500"/>
                                        <p:tgtEl>
                                          <p:spTgt spid="13"/>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slide(fromTop)">
                                      <p:cBhvr>
                                        <p:cTn id="23" dur="500"/>
                                        <p:tgtEl>
                                          <p:spTgt spid="17"/>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slide(fromTop)">
                                      <p:cBhvr>
                                        <p:cTn id="27" dur="500"/>
                                        <p:tgtEl>
                                          <p:spTgt spid="21"/>
                                        </p:tgtEl>
                                      </p:cBhvr>
                                    </p:animEffect>
                                  </p:childTnLst>
                                </p:cTn>
                              </p:par>
                            </p:childTnLst>
                          </p:cTn>
                        </p:par>
                        <p:par>
                          <p:cTn id="28" fill="hold">
                            <p:stCondLst>
                              <p:cond delay="3000"/>
                            </p:stCondLst>
                            <p:childTnLst>
                              <p:par>
                                <p:cTn id="29" presetID="12" presetClass="entr" presetSubtype="1"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slide(fromTop)">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 name="图片 105"/>
          <p:cNvPicPr>
            <a:picLocks noChangeAspect="1"/>
          </p:cNvPicPr>
          <p:nvPr/>
        </p:nvPicPr>
        <p:blipFill>
          <a:blip r:embed="rId3" cstate="print"/>
          <a:stretch>
            <a:fillRect/>
          </a:stretch>
        </p:blipFill>
        <p:spPr>
          <a:xfrm>
            <a:off x="672397" y="2032364"/>
            <a:ext cx="4001574" cy="3555074"/>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p:spPr>
      </p:pic>
      <p:grpSp>
        <p:nvGrpSpPr>
          <p:cNvPr id="192" name="Group 191"/>
          <p:cNvGrpSpPr/>
          <p:nvPr/>
        </p:nvGrpSpPr>
        <p:grpSpPr>
          <a:xfrm>
            <a:off x="5083337" y="1907082"/>
            <a:ext cx="3143870" cy="1428382"/>
            <a:chOff x="3812304" y="1430014"/>
            <a:chExt cx="2358517" cy="1071566"/>
          </a:xfrm>
        </p:grpSpPr>
        <p:sp>
          <p:nvSpPr>
            <p:cNvPr id="104" name="矩形 31"/>
            <p:cNvSpPr/>
            <p:nvPr/>
          </p:nvSpPr>
          <p:spPr>
            <a:xfrm>
              <a:off x="3812304" y="1906021"/>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nvGrpSpPr>
            <p:cNvPr id="191" name="Group 190"/>
            <p:cNvGrpSpPr/>
            <p:nvPr/>
          </p:nvGrpSpPr>
          <p:grpSpPr>
            <a:xfrm>
              <a:off x="3836537" y="1430014"/>
              <a:ext cx="1864276" cy="457200"/>
              <a:chOff x="3836537" y="1430014"/>
              <a:chExt cx="1864276" cy="457200"/>
            </a:xfrm>
          </p:grpSpPr>
          <p:sp>
            <p:nvSpPr>
              <p:cNvPr id="113" name="椭圆 35"/>
              <p:cNvSpPr/>
              <p:nvPr/>
            </p:nvSpPr>
            <p:spPr>
              <a:xfrm>
                <a:off x="3836537" y="1430014"/>
                <a:ext cx="457200" cy="457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9" name="矩形 34"/>
              <p:cNvSpPr/>
              <p:nvPr/>
            </p:nvSpPr>
            <p:spPr>
              <a:xfrm>
                <a:off x="4272962" y="1518080"/>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5" name="组合 101"/>
              <p:cNvGrpSpPr>
                <a:grpSpLocks noChangeAspect="1"/>
              </p:cNvGrpSpPr>
              <p:nvPr/>
            </p:nvGrpSpPr>
            <p:grpSpPr>
              <a:xfrm>
                <a:off x="3896246" y="1529508"/>
                <a:ext cx="345473" cy="265571"/>
                <a:chOff x="8204201" y="339725"/>
                <a:chExt cx="954087" cy="733425"/>
              </a:xfrm>
              <a:solidFill>
                <a:schemeClr val="bg1"/>
              </a:solidFill>
            </p:grpSpPr>
            <p:sp>
              <p:nvSpPr>
                <p:cNvPr id="176"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77"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grpSp>
        <p:nvGrpSpPr>
          <p:cNvPr id="194" name="Group 193"/>
          <p:cNvGrpSpPr/>
          <p:nvPr/>
        </p:nvGrpSpPr>
        <p:grpSpPr>
          <a:xfrm>
            <a:off x="5083337" y="4033447"/>
            <a:ext cx="3143870" cy="1454100"/>
            <a:chOff x="3812304" y="3025203"/>
            <a:chExt cx="2358517" cy="1090859"/>
          </a:xfrm>
        </p:grpSpPr>
        <p:sp>
          <p:nvSpPr>
            <p:cNvPr id="153" name="矩形 84"/>
            <p:cNvSpPr/>
            <p:nvPr/>
          </p:nvSpPr>
          <p:spPr>
            <a:xfrm>
              <a:off x="3812304" y="3520503"/>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155" name="矩形 86"/>
            <p:cNvSpPr/>
            <p:nvPr/>
          </p:nvSpPr>
          <p:spPr>
            <a:xfrm>
              <a:off x="4272962" y="3132562"/>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8" name="椭圆 35"/>
            <p:cNvSpPr/>
            <p:nvPr/>
          </p:nvSpPr>
          <p:spPr>
            <a:xfrm>
              <a:off x="3915559" y="3025203"/>
              <a:ext cx="457200" cy="457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2" name="组合 98"/>
            <p:cNvGrpSpPr/>
            <p:nvPr/>
          </p:nvGrpSpPr>
          <p:grpSpPr>
            <a:xfrm>
              <a:off x="3985732" y="3103987"/>
              <a:ext cx="308005" cy="270079"/>
              <a:chOff x="1123950" y="3781426"/>
              <a:chExt cx="850900" cy="746125"/>
            </a:xfrm>
            <a:solidFill>
              <a:schemeClr val="bg1"/>
            </a:solidFill>
          </p:grpSpPr>
          <p:sp>
            <p:nvSpPr>
              <p:cNvPr id="183" name="Freeform 10"/>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84" name="Freeform 11"/>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nvGrpSpPr>
          <p:cNvPr id="193" name="Group 192"/>
          <p:cNvGrpSpPr/>
          <p:nvPr/>
        </p:nvGrpSpPr>
        <p:grpSpPr>
          <a:xfrm>
            <a:off x="8487891" y="1918117"/>
            <a:ext cx="3143870" cy="1417348"/>
            <a:chOff x="6366383" y="1438292"/>
            <a:chExt cx="2358517" cy="1063288"/>
          </a:xfrm>
        </p:grpSpPr>
        <p:sp>
          <p:nvSpPr>
            <p:cNvPr id="138" name="矩形 44"/>
            <p:cNvSpPr/>
            <p:nvPr/>
          </p:nvSpPr>
          <p:spPr>
            <a:xfrm>
              <a:off x="6366383" y="1906021"/>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140" name="矩形 52"/>
            <p:cNvSpPr/>
            <p:nvPr/>
          </p:nvSpPr>
          <p:spPr>
            <a:xfrm>
              <a:off x="6827041" y="1518080"/>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5" name="椭圆 35"/>
            <p:cNvSpPr/>
            <p:nvPr/>
          </p:nvSpPr>
          <p:spPr>
            <a:xfrm>
              <a:off x="6369841" y="1438292"/>
              <a:ext cx="4572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6" name="Freeform 5"/>
            <p:cNvSpPr>
              <a:spLocks noEditPoints="1"/>
            </p:cNvSpPr>
            <p:nvPr/>
          </p:nvSpPr>
          <p:spPr bwMode="auto">
            <a:xfrm>
              <a:off x="6515100" y="1506856"/>
              <a:ext cx="193652" cy="320072"/>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grpSp>
      <p:grpSp>
        <p:nvGrpSpPr>
          <p:cNvPr id="195" name="Group 194"/>
          <p:cNvGrpSpPr/>
          <p:nvPr/>
        </p:nvGrpSpPr>
        <p:grpSpPr>
          <a:xfrm>
            <a:off x="8487891" y="4033447"/>
            <a:ext cx="3143870" cy="1454100"/>
            <a:chOff x="6366383" y="3025203"/>
            <a:chExt cx="2358517" cy="1090859"/>
          </a:xfrm>
        </p:grpSpPr>
        <p:sp>
          <p:nvSpPr>
            <p:cNvPr id="166" name="矩形 97"/>
            <p:cNvSpPr/>
            <p:nvPr/>
          </p:nvSpPr>
          <p:spPr>
            <a:xfrm>
              <a:off x="6366383" y="3520503"/>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168" name="矩形 99"/>
            <p:cNvSpPr/>
            <p:nvPr/>
          </p:nvSpPr>
          <p:spPr>
            <a:xfrm>
              <a:off x="6827041" y="3132562"/>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7" name="椭圆 35"/>
            <p:cNvSpPr/>
            <p:nvPr/>
          </p:nvSpPr>
          <p:spPr>
            <a:xfrm>
              <a:off x="6398416" y="3025203"/>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8" name="组合 78"/>
            <p:cNvGrpSpPr>
              <a:grpSpLocks noChangeAspect="1"/>
            </p:cNvGrpSpPr>
            <p:nvPr/>
          </p:nvGrpSpPr>
          <p:grpSpPr>
            <a:xfrm>
              <a:off x="6479377" y="3103987"/>
              <a:ext cx="319089" cy="273198"/>
              <a:chOff x="2162176" y="-104775"/>
              <a:chExt cx="1655763" cy="1417638"/>
            </a:xfrm>
            <a:solidFill>
              <a:schemeClr val="bg1"/>
            </a:solidFill>
          </p:grpSpPr>
          <p:sp>
            <p:nvSpPr>
              <p:cNvPr id="189"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90"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174"/>
                                        </p:tgtEl>
                                        <p:attrNameLst>
                                          <p:attrName>style.visibility</p:attrName>
                                        </p:attrNameLst>
                                      </p:cBhvr>
                                      <p:to>
                                        <p:strVal val="visible"/>
                                      </p:to>
                                    </p:set>
                                    <p:animEffect transition="in" filter="fade">
                                      <p:cBhvr>
                                        <p:cTn id="7" dur="1000"/>
                                        <p:tgtEl>
                                          <p:spTgt spid="174"/>
                                        </p:tgtEl>
                                      </p:cBhvr>
                                    </p:animEffect>
                                    <p:anim calcmode="lin" valueType="num">
                                      <p:cBhvr>
                                        <p:cTn id="8" dur="1000" fill="hold"/>
                                        <p:tgtEl>
                                          <p:spTgt spid="174"/>
                                        </p:tgtEl>
                                        <p:attrNameLst>
                                          <p:attrName>ppt_x</p:attrName>
                                        </p:attrNameLst>
                                      </p:cBhvr>
                                      <p:tavLst>
                                        <p:tav tm="0">
                                          <p:val>
                                            <p:strVal val="#ppt_x"/>
                                          </p:val>
                                        </p:tav>
                                        <p:tav tm="100000">
                                          <p:val>
                                            <p:strVal val="#ppt_x"/>
                                          </p:val>
                                        </p:tav>
                                      </p:tavLst>
                                    </p:anim>
                                    <p:anim calcmode="lin" valueType="num">
                                      <p:cBhvr>
                                        <p:cTn id="9" dur="1000" fill="hold"/>
                                        <p:tgtEl>
                                          <p:spTgt spid="17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5" presetClass="entr" presetSubtype="0" fill="hold" nodeType="afterEffect">
                                  <p:stCondLst>
                                    <p:cond delay="0"/>
                                  </p:stCondLst>
                                  <p:childTnLst>
                                    <p:set>
                                      <p:cBhvr>
                                        <p:cTn id="12" dur="1" fill="hold">
                                          <p:stCondLst>
                                            <p:cond delay="0"/>
                                          </p:stCondLst>
                                        </p:cTn>
                                        <p:tgtEl>
                                          <p:spTgt spid="192"/>
                                        </p:tgtEl>
                                        <p:attrNameLst>
                                          <p:attrName>style.visibility</p:attrName>
                                        </p:attrNameLst>
                                      </p:cBhvr>
                                      <p:to>
                                        <p:strVal val="visible"/>
                                      </p:to>
                                    </p:set>
                                    <p:anim calcmode="lin" valueType="num">
                                      <p:cBhvr>
                                        <p:cTn id="13" dur="500" decel="50000" fill="hold">
                                          <p:stCondLst>
                                            <p:cond delay="0"/>
                                          </p:stCondLst>
                                        </p:cTn>
                                        <p:tgtEl>
                                          <p:spTgt spid="192"/>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192"/>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192"/>
                                        </p:tgtEl>
                                        <p:attrNameLst>
                                          <p:attrName>ppt_w</p:attrName>
                                        </p:attrNameLst>
                                      </p:cBhvr>
                                      <p:tavLst>
                                        <p:tav tm="0">
                                          <p:val>
                                            <p:strVal val="#ppt_w*.05"/>
                                          </p:val>
                                        </p:tav>
                                        <p:tav tm="100000">
                                          <p:val>
                                            <p:strVal val="#ppt_w"/>
                                          </p:val>
                                        </p:tav>
                                      </p:tavLst>
                                    </p:anim>
                                    <p:anim calcmode="lin" valueType="num">
                                      <p:cBhvr>
                                        <p:cTn id="16" dur="1000" fill="hold"/>
                                        <p:tgtEl>
                                          <p:spTgt spid="192"/>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192"/>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192"/>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192"/>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192"/>
                                        </p:tgtEl>
                                      </p:cBhvr>
                                    </p:animEffect>
                                  </p:childTnLst>
                                </p:cTn>
                              </p:par>
                            </p:childTnLst>
                          </p:cTn>
                        </p:par>
                        <p:par>
                          <p:cTn id="21" fill="hold">
                            <p:stCondLst>
                              <p:cond delay="2500"/>
                            </p:stCondLst>
                            <p:childTnLst>
                              <p:par>
                                <p:cTn id="22" presetID="25" presetClass="entr" presetSubtype="0" fill="hold" nodeType="afterEffect">
                                  <p:stCondLst>
                                    <p:cond delay="0"/>
                                  </p:stCondLst>
                                  <p:childTnLst>
                                    <p:set>
                                      <p:cBhvr>
                                        <p:cTn id="23" dur="1" fill="hold">
                                          <p:stCondLst>
                                            <p:cond delay="0"/>
                                          </p:stCondLst>
                                        </p:cTn>
                                        <p:tgtEl>
                                          <p:spTgt spid="193"/>
                                        </p:tgtEl>
                                        <p:attrNameLst>
                                          <p:attrName>style.visibility</p:attrName>
                                        </p:attrNameLst>
                                      </p:cBhvr>
                                      <p:to>
                                        <p:strVal val="visible"/>
                                      </p:to>
                                    </p:set>
                                    <p:anim calcmode="lin" valueType="num">
                                      <p:cBhvr>
                                        <p:cTn id="24" dur="500" decel="50000" fill="hold">
                                          <p:stCondLst>
                                            <p:cond delay="0"/>
                                          </p:stCondLst>
                                        </p:cTn>
                                        <p:tgtEl>
                                          <p:spTgt spid="193"/>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93"/>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93"/>
                                        </p:tgtEl>
                                        <p:attrNameLst>
                                          <p:attrName>ppt_w</p:attrName>
                                        </p:attrNameLst>
                                      </p:cBhvr>
                                      <p:tavLst>
                                        <p:tav tm="0">
                                          <p:val>
                                            <p:strVal val="#ppt_w*.05"/>
                                          </p:val>
                                        </p:tav>
                                        <p:tav tm="100000">
                                          <p:val>
                                            <p:strVal val="#ppt_w"/>
                                          </p:val>
                                        </p:tav>
                                      </p:tavLst>
                                    </p:anim>
                                    <p:anim calcmode="lin" valueType="num">
                                      <p:cBhvr>
                                        <p:cTn id="27" dur="1000" fill="hold"/>
                                        <p:tgtEl>
                                          <p:spTgt spid="193"/>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93"/>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93"/>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93"/>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93"/>
                                        </p:tgtEl>
                                      </p:cBhvr>
                                    </p:animEffect>
                                  </p:childTnLst>
                                </p:cTn>
                              </p:par>
                            </p:childTnLst>
                          </p:cTn>
                        </p:par>
                        <p:par>
                          <p:cTn id="32" fill="hold">
                            <p:stCondLst>
                              <p:cond delay="3500"/>
                            </p:stCondLst>
                            <p:childTnLst>
                              <p:par>
                                <p:cTn id="33" presetID="25" presetClass="entr" presetSubtype="0" fill="hold" nodeType="afterEffect">
                                  <p:stCondLst>
                                    <p:cond delay="0"/>
                                  </p:stCondLst>
                                  <p:childTnLst>
                                    <p:set>
                                      <p:cBhvr>
                                        <p:cTn id="34" dur="1" fill="hold">
                                          <p:stCondLst>
                                            <p:cond delay="0"/>
                                          </p:stCondLst>
                                        </p:cTn>
                                        <p:tgtEl>
                                          <p:spTgt spid="194"/>
                                        </p:tgtEl>
                                        <p:attrNameLst>
                                          <p:attrName>style.visibility</p:attrName>
                                        </p:attrNameLst>
                                      </p:cBhvr>
                                      <p:to>
                                        <p:strVal val="visible"/>
                                      </p:to>
                                    </p:set>
                                    <p:anim calcmode="lin" valueType="num">
                                      <p:cBhvr>
                                        <p:cTn id="35" dur="500" decel="50000" fill="hold">
                                          <p:stCondLst>
                                            <p:cond delay="0"/>
                                          </p:stCondLst>
                                        </p:cTn>
                                        <p:tgtEl>
                                          <p:spTgt spid="194"/>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194"/>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194"/>
                                        </p:tgtEl>
                                        <p:attrNameLst>
                                          <p:attrName>ppt_w</p:attrName>
                                        </p:attrNameLst>
                                      </p:cBhvr>
                                      <p:tavLst>
                                        <p:tav tm="0">
                                          <p:val>
                                            <p:strVal val="#ppt_w*.05"/>
                                          </p:val>
                                        </p:tav>
                                        <p:tav tm="100000">
                                          <p:val>
                                            <p:strVal val="#ppt_w"/>
                                          </p:val>
                                        </p:tav>
                                      </p:tavLst>
                                    </p:anim>
                                    <p:anim calcmode="lin" valueType="num">
                                      <p:cBhvr>
                                        <p:cTn id="38" dur="1000" fill="hold"/>
                                        <p:tgtEl>
                                          <p:spTgt spid="194"/>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194"/>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194"/>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194"/>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194"/>
                                        </p:tgtEl>
                                      </p:cBhvr>
                                    </p:animEffect>
                                  </p:childTnLst>
                                </p:cTn>
                              </p:par>
                            </p:childTnLst>
                          </p:cTn>
                        </p:par>
                        <p:par>
                          <p:cTn id="43" fill="hold">
                            <p:stCondLst>
                              <p:cond delay="4500"/>
                            </p:stCondLst>
                            <p:childTnLst>
                              <p:par>
                                <p:cTn id="44" presetID="25" presetClass="entr" presetSubtype="0" fill="hold" nodeType="afterEffect">
                                  <p:stCondLst>
                                    <p:cond delay="0"/>
                                  </p:stCondLst>
                                  <p:childTnLst>
                                    <p:set>
                                      <p:cBhvr>
                                        <p:cTn id="45" dur="1" fill="hold">
                                          <p:stCondLst>
                                            <p:cond delay="0"/>
                                          </p:stCondLst>
                                        </p:cTn>
                                        <p:tgtEl>
                                          <p:spTgt spid="195"/>
                                        </p:tgtEl>
                                        <p:attrNameLst>
                                          <p:attrName>style.visibility</p:attrName>
                                        </p:attrNameLst>
                                      </p:cBhvr>
                                      <p:to>
                                        <p:strVal val="visible"/>
                                      </p:to>
                                    </p:set>
                                    <p:anim calcmode="lin" valueType="num">
                                      <p:cBhvr>
                                        <p:cTn id="46" dur="500" decel="50000" fill="hold">
                                          <p:stCondLst>
                                            <p:cond delay="0"/>
                                          </p:stCondLst>
                                        </p:cTn>
                                        <p:tgtEl>
                                          <p:spTgt spid="195"/>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195"/>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195"/>
                                        </p:tgtEl>
                                        <p:attrNameLst>
                                          <p:attrName>ppt_w</p:attrName>
                                        </p:attrNameLst>
                                      </p:cBhvr>
                                      <p:tavLst>
                                        <p:tav tm="0">
                                          <p:val>
                                            <p:strVal val="#ppt_w*.05"/>
                                          </p:val>
                                        </p:tav>
                                        <p:tav tm="100000">
                                          <p:val>
                                            <p:strVal val="#ppt_w"/>
                                          </p:val>
                                        </p:tav>
                                      </p:tavLst>
                                    </p:anim>
                                    <p:anim calcmode="lin" valueType="num">
                                      <p:cBhvr>
                                        <p:cTn id="49" dur="1000" fill="hold"/>
                                        <p:tgtEl>
                                          <p:spTgt spid="195"/>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195"/>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195"/>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195"/>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p:cNvGrpSpPr/>
          <p:nvPr/>
        </p:nvGrpSpPr>
        <p:grpSpPr>
          <a:xfrm>
            <a:off x="2204485" y="1827934"/>
            <a:ext cx="479908" cy="2207564"/>
            <a:chOff x="1653271" y="1518875"/>
            <a:chExt cx="360040" cy="1656184"/>
          </a:xfrm>
        </p:grpSpPr>
        <p:sp>
          <p:nvSpPr>
            <p:cNvPr id="16" name="Rounded Rectangle 17"/>
            <p:cNvSpPr/>
            <p:nvPr/>
          </p:nvSpPr>
          <p:spPr>
            <a:xfrm rot="2700000">
              <a:off x="1005199" y="2166947"/>
              <a:ext cx="1656184" cy="360040"/>
            </a:xfrm>
            <a:prstGeom prst="roundRect">
              <a:avLst>
                <a:gd name="adj" fmla="val 50000"/>
              </a:avLst>
            </a:prstGeom>
            <a:solidFill>
              <a:schemeClr val="tx2"/>
            </a:solidFill>
            <a:ln w="6350" cap="flat" cmpd="sng" algn="ctr">
              <a:noFill/>
              <a:prstDash val="solid"/>
              <a:miter lim="800000"/>
            </a:ln>
            <a:effectLst/>
          </p:spPr>
          <p:txBody>
            <a:bodyPr lIns="68570" tIns="34287" rIns="68570" bIns="34287" rtlCol="0" anchor="ctr"/>
            <a:lstStyle/>
            <a:p>
              <a:pPr defTabSz="1217930"/>
              <a:endParaRPr lang="bg-BG" sz="1200" kern="0">
                <a:solidFill>
                  <a:sysClr val="window" lastClr="FFFFFF"/>
                </a:solidFill>
                <a:latin typeface="+mn-ea"/>
                <a:cs typeface="+mn-ea"/>
              </a:endParaRPr>
            </a:p>
          </p:txBody>
        </p:sp>
        <p:sp>
          <p:nvSpPr>
            <p:cNvPr id="17" name="Rectangle 20"/>
            <p:cNvSpPr/>
            <p:nvPr/>
          </p:nvSpPr>
          <p:spPr>
            <a:xfrm rot="2700000">
              <a:off x="1305805" y="2214197"/>
              <a:ext cx="1119883" cy="265538"/>
            </a:xfrm>
            <a:prstGeom prst="rect">
              <a:avLst/>
            </a:prstGeom>
          </p:spPr>
          <p:txBody>
            <a:bodyPr wrap="none">
              <a:spAutoFit/>
            </a:bodyPr>
            <a:lstStyle/>
            <a:p>
              <a:pPr algn="ctr" defTabSz="1218565">
                <a:defRPr/>
              </a:pPr>
              <a:r>
                <a:rPr lang="zh-CN" altLang="en-US" sz="1700" kern="0" dirty="0">
                  <a:solidFill>
                    <a:sysClr val="window" lastClr="FFFFFF"/>
                  </a:solidFill>
                  <a:latin typeface="+mn-ea"/>
                  <a:cs typeface="+mn-ea"/>
                </a:rPr>
                <a:t>重要工作标题</a:t>
              </a:r>
              <a:endParaRPr lang="bg-BG" sz="1700" kern="0" dirty="0">
                <a:solidFill>
                  <a:sysClr val="window" lastClr="FFFFFF"/>
                </a:solidFill>
                <a:latin typeface="+mn-ea"/>
                <a:cs typeface="+mn-ea"/>
              </a:endParaRPr>
            </a:p>
          </p:txBody>
        </p:sp>
      </p:grpSp>
      <p:grpSp>
        <p:nvGrpSpPr>
          <p:cNvPr id="72" name="组合 71"/>
          <p:cNvGrpSpPr/>
          <p:nvPr/>
        </p:nvGrpSpPr>
        <p:grpSpPr>
          <a:xfrm>
            <a:off x="2769080" y="1600912"/>
            <a:ext cx="1439723" cy="1439716"/>
            <a:chOff x="2076845" y="1348556"/>
            <a:chExt cx="1080120" cy="1080120"/>
          </a:xfrm>
        </p:grpSpPr>
        <p:sp>
          <p:nvSpPr>
            <p:cNvPr id="20" name="Rounded Rectangle 34"/>
            <p:cNvSpPr/>
            <p:nvPr/>
          </p:nvSpPr>
          <p:spPr>
            <a:xfrm rot="2700000">
              <a:off x="2076845" y="1348556"/>
              <a:ext cx="1080120" cy="1080120"/>
            </a:xfrm>
            <a:prstGeom prst="roundRect">
              <a:avLst/>
            </a:prstGeom>
            <a:solidFill>
              <a:schemeClr val="tx2"/>
            </a:solidFill>
            <a:ln w="6350" cap="flat" cmpd="sng" algn="ctr">
              <a:noFill/>
              <a:prstDash val="solid"/>
              <a:miter lim="800000"/>
            </a:ln>
            <a:effectLst/>
          </p:spPr>
          <p:txBody>
            <a:bodyPr lIns="68570" tIns="34287" rIns="68570" bIns="34287" rtlCol="0" anchor="ctr"/>
            <a:lstStyle/>
            <a:p>
              <a:pPr defTabSz="1217930"/>
              <a:endParaRPr lang="bg-BG" sz="1200" kern="0">
                <a:solidFill>
                  <a:sysClr val="window" lastClr="FFFFFF"/>
                </a:solidFill>
                <a:latin typeface="+mn-ea"/>
                <a:cs typeface="+mn-ea"/>
              </a:endParaRPr>
            </a:p>
          </p:txBody>
        </p:sp>
        <p:sp>
          <p:nvSpPr>
            <p:cNvPr id="39" name="Freeform 6"/>
            <p:cNvSpPr>
              <a:spLocks noEditPoints="1"/>
            </p:cNvSpPr>
            <p:nvPr/>
          </p:nvSpPr>
          <p:spPr bwMode="auto">
            <a:xfrm>
              <a:off x="2439194" y="1627043"/>
              <a:ext cx="374885" cy="41237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lstStyle/>
            <a:p>
              <a:endParaRPr lang="en-US" dirty="0">
                <a:cs typeface="+mn-ea"/>
              </a:endParaRPr>
            </a:p>
          </p:txBody>
        </p:sp>
      </p:grpSp>
      <p:grpSp>
        <p:nvGrpSpPr>
          <p:cNvPr id="74" name="组合 73"/>
          <p:cNvGrpSpPr/>
          <p:nvPr/>
        </p:nvGrpSpPr>
        <p:grpSpPr>
          <a:xfrm>
            <a:off x="6883531" y="1600764"/>
            <a:ext cx="1439723" cy="1439716"/>
            <a:chOff x="5163621" y="1348445"/>
            <a:chExt cx="1080120" cy="1080120"/>
          </a:xfrm>
        </p:grpSpPr>
        <p:sp>
          <p:nvSpPr>
            <p:cNvPr id="26" name="Rounded Rectangle 41"/>
            <p:cNvSpPr/>
            <p:nvPr/>
          </p:nvSpPr>
          <p:spPr>
            <a:xfrm rot="2700000">
              <a:off x="5163621" y="1348445"/>
              <a:ext cx="1080120" cy="1080120"/>
            </a:xfrm>
            <a:prstGeom prst="roundRect">
              <a:avLst/>
            </a:prstGeom>
            <a:solidFill>
              <a:schemeClr val="accent2"/>
            </a:solidFill>
            <a:ln w="6350" cap="flat" cmpd="sng" algn="ctr">
              <a:noFill/>
              <a:prstDash val="solid"/>
              <a:miter lim="800000"/>
            </a:ln>
            <a:effectLst/>
          </p:spPr>
          <p:txBody>
            <a:bodyPr lIns="68570" tIns="34287" rIns="68570" bIns="34287" rtlCol="0" anchor="ctr"/>
            <a:lstStyle/>
            <a:p>
              <a:pPr defTabSz="1217930"/>
              <a:endParaRPr lang="bg-BG" sz="1200" kern="0">
                <a:solidFill>
                  <a:sysClr val="window" lastClr="FFFFFF"/>
                </a:solidFill>
                <a:latin typeface="+mn-ea"/>
                <a:cs typeface="+mn-ea"/>
              </a:endParaRPr>
            </a:p>
          </p:txBody>
        </p:sp>
        <p:sp>
          <p:nvSpPr>
            <p:cNvPr id="42" name="Freeform 11"/>
            <p:cNvSpPr/>
            <p:nvPr/>
          </p:nvSpPr>
          <p:spPr bwMode="auto">
            <a:xfrm>
              <a:off x="5487194" y="1683459"/>
              <a:ext cx="462385" cy="30059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lstStyle/>
            <a:p>
              <a:endParaRPr lang="en-US" dirty="0">
                <a:cs typeface="+mn-ea"/>
              </a:endParaRPr>
            </a:p>
          </p:txBody>
        </p:sp>
      </p:grpSp>
      <p:grpSp>
        <p:nvGrpSpPr>
          <p:cNvPr id="73" name="组合 72"/>
          <p:cNvGrpSpPr/>
          <p:nvPr/>
        </p:nvGrpSpPr>
        <p:grpSpPr>
          <a:xfrm>
            <a:off x="4842049" y="2858177"/>
            <a:ext cx="1439723" cy="1439716"/>
            <a:chOff x="3632044" y="2291796"/>
            <a:chExt cx="1080120" cy="1080120"/>
          </a:xfrm>
        </p:grpSpPr>
        <p:sp>
          <p:nvSpPr>
            <p:cNvPr id="28" name="Rounded Rectangle 43"/>
            <p:cNvSpPr/>
            <p:nvPr/>
          </p:nvSpPr>
          <p:spPr>
            <a:xfrm rot="2700000">
              <a:off x="3632044" y="2291796"/>
              <a:ext cx="1080120" cy="1080120"/>
            </a:xfrm>
            <a:prstGeom prst="roundRect">
              <a:avLst/>
            </a:prstGeom>
            <a:solidFill>
              <a:schemeClr val="accent1"/>
            </a:solidFill>
            <a:ln w="6350" cap="flat" cmpd="sng" algn="ctr">
              <a:noFill/>
              <a:prstDash val="solid"/>
              <a:miter lim="800000"/>
            </a:ln>
            <a:effectLst/>
          </p:spPr>
          <p:txBody>
            <a:bodyPr lIns="68570" tIns="34287" rIns="68570" bIns="34287" rtlCol="0" anchor="ctr"/>
            <a:lstStyle/>
            <a:p>
              <a:pPr defTabSz="1217930"/>
              <a:endParaRPr lang="bg-BG" sz="1200" kern="0">
                <a:solidFill>
                  <a:sysClr val="window" lastClr="FFFFFF"/>
                </a:solidFill>
                <a:latin typeface="+mn-ea"/>
                <a:cs typeface="+mn-ea"/>
              </a:endParaRPr>
            </a:p>
          </p:txBody>
        </p:sp>
        <p:sp>
          <p:nvSpPr>
            <p:cNvPr id="45" name="Freeform 16"/>
            <p:cNvSpPr>
              <a:spLocks noEditPoints="1"/>
            </p:cNvSpPr>
            <p:nvPr/>
          </p:nvSpPr>
          <p:spPr bwMode="auto">
            <a:xfrm>
              <a:off x="3979611" y="2598934"/>
              <a:ext cx="427720" cy="427232"/>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lstStyle/>
            <a:p>
              <a:endParaRPr lang="en-US" dirty="0">
                <a:cs typeface="+mn-ea"/>
              </a:endParaRPr>
            </a:p>
          </p:txBody>
        </p:sp>
      </p:grpSp>
      <p:grpSp>
        <p:nvGrpSpPr>
          <p:cNvPr id="75" name="组合 74"/>
          <p:cNvGrpSpPr/>
          <p:nvPr/>
        </p:nvGrpSpPr>
        <p:grpSpPr>
          <a:xfrm>
            <a:off x="8928712" y="2858177"/>
            <a:ext cx="1439723" cy="1439716"/>
            <a:chOff x="6697973" y="2291796"/>
            <a:chExt cx="1080120" cy="1080120"/>
          </a:xfrm>
        </p:grpSpPr>
        <p:sp>
          <p:nvSpPr>
            <p:cNvPr id="36" name="Rounded Rectangle 43"/>
            <p:cNvSpPr/>
            <p:nvPr/>
          </p:nvSpPr>
          <p:spPr>
            <a:xfrm rot="2700000">
              <a:off x="6697973" y="2291796"/>
              <a:ext cx="1080120" cy="1080120"/>
            </a:xfrm>
            <a:prstGeom prst="roundRect">
              <a:avLst/>
            </a:prstGeom>
            <a:solidFill>
              <a:schemeClr val="accent3"/>
            </a:solidFill>
            <a:ln w="6350" cap="flat" cmpd="sng" algn="ctr">
              <a:noFill/>
              <a:prstDash val="solid"/>
              <a:miter lim="800000"/>
            </a:ln>
            <a:effectLst/>
          </p:spPr>
          <p:txBody>
            <a:bodyPr lIns="68570" tIns="34287" rIns="68570" bIns="34287" rtlCol="0" anchor="ctr"/>
            <a:lstStyle/>
            <a:p>
              <a:pPr defTabSz="1217930"/>
              <a:endParaRPr lang="bg-BG" sz="1200" kern="0">
                <a:solidFill>
                  <a:sysClr val="window" lastClr="FFFFFF"/>
                </a:solidFill>
                <a:latin typeface="+mn-ea"/>
                <a:cs typeface="+mn-ea"/>
              </a:endParaRPr>
            </a:p>
          </p:txBody>
        </p:sp>
        <p:sp>
          <p:nvSpPr>
            <p:cNvPr id="48" name="Freeform 21"/>
            <p:cNvSpPr>
              <a:spLocks noEditPoints="1"/>
            </p:cNvSpPr>
            <p:nvPr/>
          </p:nvSpPr>
          <p:spPr bwMode="auto">
            <a:xfrm>
              <a:off x="7042497" y="2627132"/>
              <a:ext cx="425897" cy="379124"/>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lstStyle/>
            <a:p>
              <a:endParaRPr lang="en-US" dirty="0">
                <a:cs typeface="+mn-ea"/>
              </a:endParaRPr>
            </a:p>
          </p:txBody>
        </p:sp>
      </p:grpSp>
      <p:grpSp>
        <p:nvGrpSpPr>
          <p:cNvPr id="65" name="组合 64"/>
          <p:cNvGrpSpPr/>
          <p:nvPr/>
        </p:nvGrpSpPr>
        <p:grpSpPr>
          <a:xfrm>
            <a:off x="6318937" y="1827786"/>
            <a:ext cx="479908" cy="2207564"/>
            <a:chOff x="4740047" y="1518764"/>
            <a:chExt cx="360040" cy="1656184"/>
          </a:xfrm>
        </p:grpSpPr>
        <p:sp>
          <p:nvSpPr>
            <p:cNvPr id="22" name="Rounded Rectangle 37"/>
            <p:cNvSpPr/>
            <p:nvPr/>
          </p:nvSpPr>
          <p:spPr>
            <a:xfrm rot="2700000">
              <a:off x="4091975" y="2166836"/>
              <a:ext cx="1656184" cy="360040"/>
            </a:xfrm>
            <a:prstGeom prst="roundRect">
              <a:avLst>
                <a:gd name="adj" fmla="val 50000"/>
              </a:avLst>
            </a:prstGeom>
            <a:solidFill>
              <a:schemeClr val="accent2"/>
            </a:solidFill>
            <a:ln w="6350" cap="flat" cmpd="sng" algn="ctr">
              <a:noFill/>
              <a:prstDash val="solid"/>
              <a:miter lim="800000"/>
            </a:ln>
            <a:effectLst/>
          </p:spPr>
          <p:txBody>
            <a:bodyPr lIns="68570" tIns="34287" rIns="68570" bIns="34287" rtlCol="0" anchor="ctr"/>
            <a:lstStyle/>
            <a:p>
              <a:pPr defTabSz="1217930"/>
              <a:endParaRPr lang="bg-BG" sz="1200" kern="0">
                <a:solidFill>
                  <a:sysClr val="window" lastClr="FFFFFF"/>
                </a:solidFill>
                <a:latin typeface="+mn-ea"/>
                <a:cs typeface="+mn-ea"/>
              </a:endParaRPr>
            </a:p>
          </p:txBody>
        </p:sp>
        <p:sp>
          <p:nvSpPr>
            <p:cNvPr id="52" name="Rectangle 20"/>
            <p:cNvSpPr/>
            <p:nvPr/>
          </p:nvSpPr>
          <p:spPr>
            <a:xfrm rot="2700000">
              <a:off x="4360128" y="2214197"/>
              <a:ext cx="1119883" cy="265538"/>
            </a:xfrm>
            <a:prstGeom prst="rect">
              <a:avLst/>
            </a:prstGeom>
          </p:spPr>
          <p:txBody>
            <a:bodyPr wrap="none">
              <a:spAutoFit/>
            </a:bodyPr>
            <a:lstStyle/>
            <a:p>
              <a:pPr algn="ctr" defTabSz="1218565">
                <a:defRPr/>
              </a:pPr>
              <a:r>
                <a:rPr lang="zh-CN" altLang="en-US" sz="1700" kern="0" dirty="0">
                  <a:solidFill>
                    <a:sysClr val="window" lastClr="FFFFFF"/>
                  </a:solidFill>
                  <a:latin typeface="+mn-ea"/>
                  <a:cs typeface="+mn-ea"/>
                </a:rPr>
                <a:t>重要工作标题</a:t>
              </a:r>
              <a:endParaRPr lang="bg-BG" sz="1700" kern="0" dirty="0">
                <a:solidFill>
                  <a:sysClr val="window" lastClr="FFFFFF"/>
                </a:solidFill>
                <a:latin typeface="+mn-ea"/>
                <a:cs typeface="+mn-ea"/>
              </a:endParaRPr>
            </a:p>
          </p:txBody>
        </p:sp>
      </p:grpSp>
      <p:grpSp>
        <p:nvGrpSpPr>
          <p:cNvPr id="66" name="组合 65"/>
          <p:cNvGrpSpPr/>
          <p:nvPr/>
        </p:nvGrpSpPr>
        <p:grpSpPr>
          <a:xfrm>
            <a:off x="7517643" y="2691617"/>
            <a:ext cx="2207575" cy="479905"/>
            <a:chOff x="5639349" y="2166837"/>
            <a:chExt cx="1656184" cy="360040"/>
          </a:xfrm>
        </p:grpSpPr>
        <p:sp>
          <p:nvSpPr>
            <p:cNvPr id="24" name="Rounded Rectangle 39"/>
            <p:cNvSpPr/>
            <p:nvPr/>
          </p:nvSpPr>
          <p:spPr>
            <a:xfrm rot="18900000" flipH="1">
              <a:off x="5639349" y="2166837"/>
              <a:ext cx="1656184" cy="360040"/>
            </a:xfrm>
            <a:prstGeom prst="roundRect">
              <a:avLst>
                <a:gd name="adj" fmla="val 50000"/>
              </a:avLst>
            </a:prstGeom>
            <a:solidFill>
              <a:schemeClr val="accent3"/>
            </a:solidFill>
            <a:ln w="6350" cap="flat" cmpd="sng" algn="ctr">
              <a:noFill/>
              <a:prstDash val="solid"/>
              <a:miter lim="800000"/>
            </a:ln>
            <a:effectLst/>
          </p:spPr>
          <p:txBody>
            <a:bodyPr lIns="68570" tIns="34287" rIns="68570" bIns="34287" rtlCol="0" anchor="ctr"/>
            <a:lstStyle/>
            <a:p>
              <a:pPr defTabSz="1217930"/>
              <a:endParaRPr lang="bg-BG" sz="1200" kern="0">
                <a:solidFill>
                  <a:sysClr val="window" lastClr="FFFFFF"/>
                </a:solidFill>
                <a:latin typeface="+mn-ea"/>
                <a:cs typeface="+mn-ea"/>
              </a:endParaRPr>
            </a:p>
          </p:txBody>
        </p:sp>
        <p:sp>
          <p:nvSpPr>
            <p:cNvPr id="53" name="Rectangle 20"/>
            <p:cNvSpPr/>
            <p:nvPr/>
          </p:nvSpPr>
          <p:spPr>
            <a:xfrm rot="18900000">
              <a:off x="5914335" y="2178447"/>
              <a:ext cx="1119877" cy="265539"/>
            </a:xfrm>
            <a:prstGeom prst="rect">
              <a:avLst/>
            </a:prstGeom>
          </p:spPr>
          <p:txBody>
            <a:bodyPr wrap="none">
              <a:spAutoFit/>
            </a:bodyPr>
            <a:lstStyle/>
            <a:p>
              <a:pPr algn="ctr" defTabSz="1218565">
                <a:defRPr/>
              </a:pPr>
              <a:r>
                <a:rPr lang="zh-CN" altLang="en-US" sz="1700" kern="0" dirty="0">
                  <a:solidFill>
                    <a:sysClr val="window" lastClr="FFFFFF"/>
                  </a:solidFill>
                  <a:latin typeface="+mn-ea"/>
                  <a:cs typeface="+mn-ea"/>
                </a:rPr>
                <a:t>重要工作标题</a:t>
              </a:r>
              <a:endParaRPr lang="bg-BG" sz="1700" kern="0" dirty="0">
                <a:solidFill>
                  <a:sysClr val="window" lastClr="FFFFFF"/>
                </a:solidFill>
                <a:latin typeface="+mn-ea"/>
                <a:cs typeface="+mn-ea"/>
              </a:endParaRPr>
            </a:p>
          </p:txBody>
        </p:sp>
      </p:grpSp>
      <p:grpSp>
        <p:nvGrpSpPr>
          <p:cNvPr id="64" name="组合 63"/>
          <p:cNvGrpSpPr/>
          <p:nvPr/>
        </p:nvGrpSpPr>
        <p:grpSpPr>
          <a:xfrm>
            <a:off x="3403192" y="2691767"/>
            <a:ext cx="2207575" cy="479905"/>
            <a:chOff x="2552573" y="2166948"/>
            <a:chExt cx="1656184" cy="360040"/>
          </a:xfrm>
        </p:grpSpPr>
        <p:sp>
          <p:nvSpPr>
            <p:cNvPr id="18" name="Rounded Rectangle 25"/>
            <p:cNvSpPr/>
            <p:nvPr/>
          </p:nvSpPr>
          <p:spPr>
            <a:xfrm rot="18900000" flipH="1">
              <a:off x="2552573" y="2166948"/>
              <a:ext cx="1656184" cy="360040"/>
            </a:xfrm>
            <a:prstGeom prst="roundRect">
              <a:avLst>
                <a:gd name="adj" fmla="val 50000"/>
              </a:avLst>
            </a:prstGeom>
            <a:solidFill>
              <a:schemeClr val="accent1"/>
            </a:solidFill>
            <a:ln w="6350" cap="flat" cmpd="sng" algn="ctr">
              <a:noFill/>
              <a:prstDash val="solid"/>
              <a:miter lim="800000"/>
            </a:ln>
            <a:effectLst/>
          </p:spPr>
          <p:txBody>
            <a:bodyPr lIns="68570" tIns="34287" rIns="68570" bIns="34287" rtlCol="0" anchor="ctr"/>
            <a:lstStyle/>
            <a:p>
              <a:pPr defTabSz="1217930"/>
              <a:endParaRPr lang="bg-BG" sz="1200" kern="0">
                <a:solidFill>
                  <a:sysClr val="window" lastClr="FFFFFF"/>
                </a:solidFill>
                <a:latin typeface="+mn-ea"/>
                <a:cs typeface="+mn-ea"/>
              </a:endParaRPr>
            </a:p>
          </p:txBody>
        </p:sp>
        <p:sp>
          <p:nvSpPr>
            <p:cNvPr id="54" name="Rectangle 20"/>
            <p:cNvSpPr/>
            <p:nvPr/>
          </p:nvSpPr>
          <p:spPr>
            <a:xfrm rot="18900000">
              <a:off x="2817089" y="2178446"/>
              <a:ext cx="1119877" cy="265539"/>
            </a:xfrm>
            <a:prstGeom prst="rect">
              <a:avLst/>
            </a:prstGeom>
          </p:spPr>
          <p:txBody>
            <a:bodyPr wrap="none">
              <a:spAutoFit/>
            </a:bodyPr>
            <a:lstStyle/>
            <a:p>
              <a:pPr algn="ctr" defTabSz="1218565">
                <a:defRPr/>
              </a:pPr>
              <a:r>
                <a:rPr lang="zh-CN" altLang="en-US" sz="1700" kern="0" dirty="0">
                  <a:solidFill>
                    <a:sysClr val="window" lastClr="FFFFFF"/>
                  </a:solidFill>
                  <a:latin typeface="+mn-ea"/>
                  <a:cs typeface="+mn-ea"/>
                </a:rPr>
                <a:t>重要工作标题</a:t>
              </a:r>
              <a:endParaRPr lang="bg-BG" sz="1700" kern="0" dirty="0">
                <a:solidFill>
                  <a:sysClr val="window" lastClr="FFFFFF"/>
                </a:solidFill>
                <a:latin typeface="+mn-ea"/>
                <a:cs typeface="+mn-ea"/>
              </a:endParaRPr>
            </a:p>
          </p:txBody>
        </p:sp>
      </p:grpSp>
      <p:sp>
        <p:nvSpPr>
          <p:cNvPr id="76" name="矩形 75"/>
          <p:cNvSpPr/>
          <p:nvPr/>
        </p:nvSpPr>
        <p:spPr>
          <a:xfrm>
            <a:off x="1016485" y="5064009"/>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77" name="Content Placeholder 2"/>
          <p:cNvSpPr txBox="1"/>
          <p:nvPr/>
        </p:nvSpPr>
        <p:spPr>
          <a:xfrm>
            <a:off x="1322252" y="4696814"/>
            <a:ext cx="1638515"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重要工作一</a:t>
            </a:r>
            <a:endParaRPr lang="en-US" sz="2000" dirty="0">
              <a:solidFill>
                <a:schemeClr val="tx1">
                  <a:lumMod val="50000"/>
                  <a:lumOff val="50000"/>
                </a:schemeClr>
              </a:solidFill>
              <a:latin typeface="+mn-ea"/>
              <a:cs typeface="+mn-ea"/>
            </a:endParaRPr>
          </a:p>
        </p:txBody>
      </p:sp>
      <p:sp>
        <p:nvSpPr>
          <p:cNvPr id="78" name="矩形 77"/>
          <p:cNvSpPr/>
          <p:nvPr/>
        </p:nvSpPr>
        <p:spPr>
          <a:xfrm>
            <a:off x="3606498" y="5064009"/>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79" name="Content Placeholder 2"/>
          <p:cNvSpPr txBox="1"/>
          <p:nvPr/>
        </p:nvSpPr>
        <p:spPr>
          <a:xfrm>
            <a:off x="3861480" y="4696814"/>
            <a:ext cx="1630450"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重要工作二</a:t>
            </a:r>
            <a:endParaRPr lang="en-US" altLang="zh-CN" sz="2000" dirty="0">
              <a:solidFill>
                <a:schemeClr val="tx1">
                  <a:lumMod val="50000"/>
                  <a:lumOff val="50000"/>
                </a:schemeClr>
              </a:solidFill>
              <a:latin typeface="+mn-ea"/>
              <a:cs typeface="+mn-ea"/>
            </a:endParaRPr>
          </a:p>
        </p:txBody>
      </p:sp>
      <p:sp>
        <p:nvSpPr>
          <p:cNvPr id="80" name="矩形 79"/>
          <p:cNvSpPr/>
          <p:nvPr/>
        </p:nvSpPr>
        <p:spPr>
          <a:xfrm>
            <a:off x="6299139" y="5064009"/>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81" name="Content Placeholder 2"/>
          <p:cNvSpPr txBox="1"/>
          <p:nvPr/>
        </p:nvSpPr>
        <p:spPr>
          <a:xfrm>
            <a:off x="6603848" y="4696814"/>
            <a:ext cx="1762237"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重要工作三</a:t>
            </a:r>
            <a:endParaRPr lang="en-US" altLang="zh-CN" sz="2000" dirty="0">
              <a:solidFill>
                <a:schemeClr val="tx1">
                  <a:lumMod val="50000"/>
                  <a:lumOff val="50000"/>
                </a:schemeClr>
              </a:solidFill>
              <a:latin typeface="+mn-ea"/>
              <a:cs typeface="+mn-ea"/>
            </a:endParaRPr>
          </a:p>
        </p:txBody>
      </p:sp>
      <p:sp>
        <p:nvSpPr>
          <p:cNvPr id="82" name="矩形 81"/>
          <p:cNvSpPr/>
          <p:nvPr/>
        </p:nvSpPr>
        <p:spPr>
          <a:xfrm>
            <a:off x="9041506" y="5064009"/>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83" name="Content Placeholder 2"/>
          <p:cNvSpPr txBox="1"/>
          <p:nvPr/>
        </p:nvSpPr>
        <p:spPr>
          <a:xfrm>
            <a:off x="9244645" y="4696813"/>
            <a:ext cx="1734781" cy="367196"/>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重要工作五</a:t>
            </a:r>
            <a:endParaRPr lang="en-US" altLang="zh-CN" sz="2000" dirty="0">
              <a:solidFill>
                <a:schemeClr val="tx1">
                  <a:lumMod val="50000"/>
                  <a:lumOff val="50000"/>
                </a:schemeClr>
              </a:solidFill>
              <a:latin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60000">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14:bounceEnd="60000">
                                          <p:cBhvr additive="base">
                                            <p:cTn id="7" dur="500" fill="hold"/>
                                            <p:tgtEl>
                                              <p:spTgt spid="72"/>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7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14:presetBounceEnd="60000">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14:bounceEnd="60000">
                                          <p:cBhvr additive="base">
                                            <p:cTn id="11" dur="500" fill="hold"/>
                                            <p:tgtEl>
                                              <p:spTgt spid="73"/>
                                            </p:tgtEl>
                                            <p:attrNameLst>
                                              <p:attrName>ppt_x</p:attrName>
                                            </p:attrNameLst>
                                          </p:cBhvr>
                                          <p:tavLst>
                                            <p:tav tm="0">
                                              <p:val>
                                                <p:strVal val="#ppt_x"/>
                                              </p:val>
                                            </p:tav>
                                            <p:tav tm="100000">
                                              <p:val>
                                                <p:strVal val="#ppt_x"/>
                                              </p:val>
                                            </p:tav>
                                          </p:tavLst>
                                        </p:anim>
                                        <p:anim calcmode="lin" valueType="num" p14:bounceEnd="60000">
                                          <p:cBhvr additive="base">
                                            <p:cTn id="12" dur="500" fill="hold"/>
                                            <p:tgtEl>
                                              <p:spTgt spid="73"/>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60000">
                                      <p:stCondLst>
                                        <p:cond delay="0"/>
                                      </p:stCondLst>
                                      <p:childTnLst>
                                        <p:set>
                                          <p:cBhvr>
                                            <p:cTn id="14" dur="1" fill="hold">
                                              <p:stCondLst>
                                                <p:cond delay="0"/>
                                              </p:stCondLst>
                                            </p:cTn>
                                            <p:tgtEl>
                                              <p:spTgt spid="74"/>
                                            </p:tgtEl>
                                            <p:attrNameLst>
                                              <p:attrName>style.visibility</p:attrName>
                                            </p:attrNameLst>
                                          </p:cBhvr>
                                          <p:to>
                                            <p:strVal val="visible"/>
                                          </p:to>
                                        </p:set>
                                        <p:anim calcmode="lin" valueType="num" p14:bounceEnd="60000">
                                          <p:cBhvr additive="base">
                                            <p:cTn id="15" dur="500" fill="hold"/>
                                            <p:tgtEl>
                                              <p:spTgt spid="74"/>
                                            </p:tgtEl>
                                            <p:attrNameLst>
                                              <p:attrName>ppt_x</p:attrName>
                                            </p:attrNameLst>
                                          </p:cBhvr>
                                          <p:tavLst>
                                            <p:tav tm="0">
                                              <p:val>
                                                <p:strVal val="#ppt_x"/>
                                              </p:val>
                                            </p:tav>
                                            <p:tav tm="100000">
                                              <p:val>
                                                <p:strVal val="#ppt_x"/>
                                              </p:val>
                                            </p:tav>
                                          </p:tavLst>
                                        </p:anim>
                                        <p:anim calcmode="lin" valueType="num" p14:bounceEnd="60000">
                                          <p:cBhvr additive="base">
                                            <p:cTn id="16" dur="500" fill="hold"/>
                                            <p:tgtEl>
                                              <p:spTgt spid="74"/>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14:presetBounceEnd="60000">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14:bounceEnd="60000">
                                          <p:cBhvr additive="base">
                                            <p:cTn id="19" dur="500" fill="hold"/>
                                            <p:tgtEl>
                                              <p:spTgt spid="75"/>
                                            </p:tgtEl>
                                            <p:attrNameLst>
                                              <p:attrName>ppt_x</p:attrName>
                                            </p:attrNameLst>
                                          </p:cBhvr>
                                          <p:tavLst>
                                            <p:tav tm="0">
                                              <p:val>
                                                <p:strVal val="#ppt_x"/>
                                              </p:val>
                                            </p:tav>
                                            <p:tav tm="100000">
                                              <p:val>
                                                <p:strVal val="#ppt_x"/>
                                              </p:val>
                                            </p:tav>
                                          </p:tavLst>
                                        </p:anim>
                                        <p:anim calcmode="lin" valueType="num" p14:bounceEnd="60000">
                                          <p:cBhvr additive="base">
                                            <p:cTn id="20" dur="500" fill="hold"/>
                                            <p:tgtEl>
                                              <p:spTgt spid="7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9" presetClass="entr" presetSubtype="0" decel="100000" fill="hold"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p:cTn id="24" dur="500" fill="hold"/>
                                            <p:tgtEl>
                                              <p:spTgt spid="63"/>
                                            </p:tgtEl>
                                            <p:attrNameLst>
                                              <p:attrName>ppt_w</p:attrName>
                                            </p:attrNameLst>
                                          </p:cBhvr>
                                          <p:tavLst>
                                            <p:tav tm="0">
                                              <p:val>
                                                <p:fltVal val="0"/>
                                              </p:val>
                                            </p:tav>
                                            <p:tav tm="100000">
                                              <p:val>
                                                <p:strVal val="#ppt_w"/>
                                              </p:val>
                                            </p:tav>
                                          </p:tavLst>
                                        </p:anim>
                                        <p:anim calcmode="lin" valueType="num">
                                          <p:cBhvr>
                                            <p:cTn id="25" dur="500" fill="hold"/>
                                            <p:tgtEl>
                                              <p:spTgt spid="63"/>
                                            </p:tgtEl>
                                            <p:attrNameLst>
                                              <p:attrName>ppt_h</p:attrName>
                                            </p:attrNameLst>
                                          </p:cBhvr>
                                          <p:tavLst>
                                            <p:tav tm="0">
                                              <p:val>
                                                <p:fltVal val="0"/>
                                              </p:val>
                                            </p:tav>
                                            <p:tav tm="100000">
                                              <p:val>
                                                <p:strVal val="#ppt_h"/>
                                              </p:val>
                                            </p:tav>
                                          </p:tavLst>
                                        </p:anim>
                                        <p:anim calcmode="lin" valueType="num">
                                          <p:cBhvr>
                                            <p:cTn id="26" dur="500" fill="hold"/>
                                            <p:tgtEl>
                                              <p:spTgt spid="63"/>
                                            </p:tgtEl>
                                            <p:attrNameLst>
                                              <p:attrName>style.rotation</p:attrName>
                                            </p:attrNameLst>
                                          </p:cBhvr>
                                          <p:tavLst>
                                            <p:tav tm="0">
                                              <p:val>
                                                <p:fltVal val="360"/>
                                              </p:val>
                                            </p:tav>
                                            <p:tav tm="100000">
                                              <p:val>
                                                <p:fltVal val="0"/>
                                              </p:val>
                                            </p:tav>
                                          </p:tavLst>
                                        </p:anim>
                                        <p:animEffect transition="in" filter="fade">
                                          <p:cBhvr>
                                            <p:cTn id="27" dur="500"/>
                                            <p:tgtEl>
                                              <p:spTgt spid="63"/>
                                            </p:tgtEl>
                                          </p:cBhvr>
                                        </p:animEffect>
                                      </p:childTnLst>
                                    </p:cTn>
                                  </p:par>
                                  <p:par>
                                    <p:cTn id="28" presetID="49" presetClass="entr" presetSubtype="0" decel="100000"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p:cTn id="30" dur="500" fill="hold"/>
                                            <p:tgtEl>
                                              <p:spTgt spid="64"/>
                                            </p:tgtEl>
                                            <p:attrNameLst>
                                              <p:attrName>ppt_w</p:attrName>
                                            </p:attrNameLst>
                                          </p:cBhvr>
                                          <p:tavLst>
                                            <p:tav tm="0">
                                              <p:val>
                                                <p:fltVal val="0"/>
                                              </p:val>
                                            </p:tav>
                                            <p:tav tm="100000">
                                              <p:val>
                                                <p:strVal val="#ppt_w"/>
                                              </p:val>
                                            </p:tav>
                                          </p:tavLst>
                                        </p:anim>
                                        <p:anim calcmode="lin" valueType="num">
                                          <p:cBhvr>
                                            <p:cTn id="31" dur="500" fill="hold"/>
                                            <p:tgtEl>
                                              <p:spTgt spid="64"/>
                                            </p:tgtEl>
                                            <p:attrNameLst>
                                              <p:attrName>ppt_h</p:attrName>
                                            </p:attrNameLst>
                                          </p:cBhvr>
                                          <p:tavLst>
                                            <p:tav tm="0">
                                              <p:val>
                                                <p:fltVal val="0"/>
                                              </p:val>
                                            </p:tav>
                                            <p:tav tm="100000">
                                              <p:val>
                                                <p:strVal val="#ppt_h"/>
                                              </p:val>
                                            </p:tav>
                                          </p:tavLst>
                                        </p:anim>
                                        <p:anim calcmode="lin" valueType="num">
                                          <p:cBhvr>
                                            <p:cTn id="32" dur="500" fill="hold"/>
                                            <p:tgtEl>
                                              <p:spTgt spid="64"/>
                                            </p:tgtEl>
                                            <p:attrNameLst>
                                              <p:attrName>style.rotation</p:attrName>
                                            </p:attrNameLst>
                                          </p:cBhvr>
                                          <p:tavLst>
                                            <p:tav tm="0">
                                              <p:val>
                                                <p:fltVal val="360"/>
                                              </p:val>
                                            </p:tav>
                                            <p:tav tm="100000">
                                              <p:val>
                                                <p:fltVal val="0"/>
                                              </p:val>
                                            </p:tav>
                                          </p:tavLst>
                                        </p:anim>
                                        <p:animEffect transition="in" filter="fade">
                                          <p:cBhvr>
                                            <p:cTn id="33" dur="500"/>
                                            <p:tgtEl>
                                              <p:spTgt spid="64"/>
                                            </p:tgtEl>
                                          </p:cBhvr>
                                        </p:animEffect>
                                      </p:childTnLst>
                                    </p:cTn>
                                  </p:par>
                                  <p:par>
                                    <p:cTn id="34" presetID="49" presetClass="entr" presetSubtype="0" decel="100000" fill="hold" nodeType="with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p:cTn id="36" dur="500" fill="hold"/>
                                            <p:tgtEl>
                                              <p:spTgt spid="65"/>
                                            </p:tgtEl>
                                            <p:attrNameLst>
                                              <p:attrName>ppt_w</p:attrName>
                                            </p:attrNameLst>
                                          </p:cBhvr>
                                          <p:tavLst>
                                            <p:tav tm="0">
                                              <p:val>
                                                <p:fltVal val="0"/>
                                              </p:val>
                                            </p:tav>
                                            <p:tav tm="100000">
                                              <p:val>
                                                <p:strVal val="#ppt_w"/>
                                              </p:val>
                                            </p:tav>
                                          </p:tavLst>
                                        </p:anim>
                                        <p:anim calcmode="lin" valueType="num">
                                          <p:cBhvr>
                                            <p:cTn id="37" dur="500" fill="hold"/>
                                            <p:tgtEl>
                                              <p:spTgt spid="65"/>
                                            </p:tgtEl>
                                            <p:attrNameLst>
                                              <p:attrName>ppt_h</p:attrName>
                                            </p:attrNameLst>
                                          </p:cBhvr>
                                          <p:tavLst>
                                            <p:tav tm="0">
                                              <p:val>
                                                <p:fltVal val="0"/>
                                              </p:val>
                                            </p:tav>
                                            <p:tav tm="100000">
                                              <p:val>
                                                <p:strVal val="#ppt_h"/>
                                              </p:val>
                                            </p:tav>
                                          </p:tavLst>
                                        </p:anim>
                                        <p:anim calcmode="lin" valueType="num">
                                          <p:cBhvr>
                                            <p:cTn id="38" dur="500" fill="hold"/>
                                            <p:tgtEl>
                                              <p:spTgt spid="65"/>
                                            </p:tgtEl>
                                            <p:attrNameLst>
                                              <p:attrName>style.rotation</p:attrName>
                                            </p:attrNameLst>
                                          </p:cBhvr>
                                          <p:tavLst>
                                            <p:tav tm="0">
                                              <p:val>
                                                <p:fltVal val="360"/>
                                              </p:val>
                                            </p:tav>
                                            <p:tav tm="100000">
                                              <p:val>
                                                <p:fltVal val="0"/>
                                              </p:val>
                                            </p:tav>
                                          </p:tavLst>
                                        </p:anim>
                                        <p:animEffect transition="in" filter="fade">
                                          <p:cBhvr>
                                            <p:cTn id="39" dur="500"/>
                                            <p:tgtEl>
                                              <p:spTgt spid="65"/>
                                            </p:tgtEl>
                                          </p:cBhvr>
                                        </p:animEffect>
                                      </p:childTnLst>
                                    </p:cTn>
                                  </p:par>
                                  <p:par>
                                    <p:cTn id="40" presetID="49" presetClass="entr" presetSubtype="0" decel="100000" fill="hold" nodeType="with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p:cTn id="42" dur="500" fill="hold"/>
                                            <p:tgtEl>
                                              <p:spTgt spid="66"/>
                                            </p:tgtEl>
                                            <p:attrNameLst>
                                              <p:attrName>ppt_w</p:attrName>
                                            </p:attrNameLst>
                                          </p:cBhvr>
                                          <p:tavLst>
                                            <p:tav tm="0">
                                              <p:val>
                                                <p:fltVal val="0"/>
                                              </p:val>
                                            </p:tav>
                                            <p:tav tm="100000">
                                              <p:val>
                                                <p:strVal val="#ppt_w"/>
                                              </p:val>
                                            </p:tav>
                                          </p:tavLst>
                                        </p:anim>
                                        <p:anim calcmode="lin" valueType="num">
                                          <p:cBhvr>
                                            <p:cTn id="43" dur="500" fill="hold"/>
                                            <p:tgtEl>
                                              <p:spTgt spid="66"/>
                                            </p:tgtEl>
                                            <p:attrNameLst>
                                              <p:attrName>ppt_h</p:attrName>
                                            </p:attrNameLst>
                                          </p:cBhvr>
                                          <p:tavLst>
                                            <p:tav tm="0">
                                              <p:val>
                                                <p:fltVal val="0"/>
                                              </p:val>
                                            </p:tav>
                                            <p:tav tm="100000">
                                              <p:val>
                                                <p:strVal val="#ppt_h"/>
                                              </p:val>
                                            </p:tav>
                                          </p:tavLst>
                                        </p:anim>
                                        <p:anim calcmode="lin" valueType="num">
                                          <p:cBhvr>
                                            <p:cTn id="44" dur="500" fill="hold"/>
                                            <p:tgtEl>
                                              <p:spTgt spid="66"/>
                                            </p:tgtEl>
                                            <p:attrNameLst>
                                              <p:attrName>style.rotation</p:attrName>
                                            </p:attrNameLst>
                                          </p:cBhvr>
                                          <p:tavLst>
                                            <p:tav tm="0">
                                              <p:val>
                                                <p:fltVal val="360"/>
                                              </p:val>
                                            </p:tav>
                                            <p:tav tm="100000">
                                              <p:val>
                                                <p:fltVal val="0"/>
                                              </p:val>
                                            </p:tav>
                                          </p:tavLst>
                                        </p:anim>
                                        <p:animEffect transition="in" filter="fade">
                                          <p:cBhvr>
                                            <p:cTn id="45" dur="500"/>
                                            <p:tgtEl>
                                              <p:spTgt spid="66"/>
                                            </p:tgtEl>
                                          </p:cBhvr>
                                        </p:animEffect>
                                      </p:childTnLst>
                                    </p:cTn>
                                  </p:par>
                                </p:childTnLst>
                              </p:cTn>
                            </p:par>
                            <p:par>
                              <p:cTn id="46" fill="hold">
                                <p:stCondLst>
                                  <p:cond delay="1000"/>
                                </p:stCondLst>
                                <p:childTnLst>
                                  <p:par>
                                    <p:cTn id="47" presetID="53" presetClass="entr" presetSubtype="16" fill="hold" grpId="0" nodeType="after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p:cTn id="49" dur="500" fill="hold"/>
                                            <p:tgtEl>
                                              <p:spTgt spid="77"/>
                                            </p:tgtEl>
                                            <p:attrNameLst>
                                              <p:attrName>ppt_w</p:attrName>
                                            </p:attrNameLst>
                                          </p:cBhvr>
                                          <p:tavLst>
                                            <p:tav tm="0">
                                              <p:val>
                                                <p:fltVal val="0"/>
                                              </p:val>
                                            </p:tav>
                                            <p:tav tm="100000">
                                              <p:val>
                                                <p:strVal val="#ppt_w"/>
                                              </p:val>
                                            </p:tav>
                                          </p:tavLst>
                                        </p:anim>
                                        <p:anim calcmode="lin" valueType="num">
                                          <p:cBhvr>
                                            <p:cTn id="50" dur="500" fill="hold"/>
                                            <p:tgtEl>
                                              <p:spTgt spid="77"/>
                                            </p:tgtEl>
                                            <p:attrNameLst>
                                              <p:attrName>ppt_h</p:attrName>
                                            </p:attrNameLst>
                                          </p:cBhvr>
                                          <p:tavLst>
                                            <p:tav tm="0">
                                              <p:val>
                                                <p:fltVal val="0"/>
                                              </p:val>
                                            </p:tav>
                                            <p:tav tm="100000">
                                              <p:val>
                                                <p:strVal val="#ppt_h"/>
                                              </p:val>
                                            </p:tav>
                                          </p:tavLst>
                                        </p:anim>
                                        <p:animEffect transition="in" filter="fade">
                                          <p:cBhvr>
                                            <p:cTn id="51" dur="500"/>
                                            <p:tgtEl>
                                              <p:spTgt spid="77"/>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barn(inVertical)">
                                          <p:cBhvr>
                                            <p:cTn id="54" dur="500"/>
                                            <p:tgtEl>
                                              <p:spTgt spid="7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79"/>
                                            </p:tgtEl>
                                            <p:attrNameLst>
                                              <p:attrName>style.visibility</p:attrName>
                                            </p:attrNameLst>
                                          </p:cBhvr>
                                          <p:to>
                                            <p:strVal val="visible"/>
                                          </p:to>
                                        </p:set>
                                        <p:anim calcmode="lin" valueType="num">
                                          <p:cBhvr>
                                            <p:cTn id="57" dur="500" fill="hold"/>
                                            <p:tgtEl>
                                              <p:spTgt spid="79"/>
                                            </p:tgtEl>
                                            <p:attrNameLst>
                                              <p:attrName>ppt_w</p:attrName>
                                            </p:attrNameLst>
                                          </p:cBhvr>
                                          <p:tavLst>
                                            <p:tav tm="0">
                                              <p:val>
                                                <p:fltVal val="0"/>
                                              </p:val>
                                            </p:tav>
                                            <p:tav tm="100000">
                                              <p:val>
                                                <p:strVal val="#ppt_w"/>
                                              </p:val>
                                            </p:tav>
                                          </p:tavLst>
                                        </p:anim>
                                        <p:anim calcmode="lin" valueType="num">
                                          <p:cBhvr>
                                            <p:cTn id="58" dur="500" fill="hold"/>
                                            <p:tgtEl>
                                              <p:spTgt spid="79"/>
                                            </p:tgtEl>
                                            <p:attrNameLst>
                                              <p:attrName>ppt_h</p:attrName>
                                            </p:attrNameLst>
                                          </p:cBhvr>
                                          <p:tavLst>
                                            <p:tav tm="0">
                                              <p:val>
                                                <p:fltVal val="0"/>
                                              </p:val>
                                            </p:tav>
                                            <p:tav tm="100000">
                                              <p:val>
                                                <p:strVal val="#ppt_h"/>
                                              </p:val>
                                            </p:tav>
                                          </p:tavLst>
                                        </p:anim>
                                        <p:animEffect transition="in" filter="fade">
                                          <p:cBhvr>
                                            <p:cTn id="59" dur="500"/>
                                            <p:tgtEl>
                                              <p:spTgt spid="79"/>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barn(inVertical)">
                                          <p:cBhvr>
                                            <p:cTn id="62" dur="500"/>
                                            <p:tgtEl>
                                              <p:spTgt spid="78"/>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81"/>
                                            </p:tgtEl>
                                            <p:attrNameLst>
                                              <p:attrName>style.visibility</p:attrName>
                                            </p:attrNameLst>
                                          </p:cBhvr>
                                          <p:to>
                                            <p:strVal val="visible"/>
                                          </p:to>
                                        </p:set>
                                        <p:anim calcmode="lin" valueType="num">
                                          <p:cBhvr>
                                            <p:cTn id="65" dur="500" fill="hold"/>
                                            <p:tgtEl>
                                              <p:spTgt spid="81"/>
                                            </p:tgtEl>
                                            <p:attrNameLst>
                                              <p:attrName>ppt_w</p:attrName>
                                            </p:attrNameLst>
                                          </p:cBhvr>
                                          <p:tavLst>
                                            <p:tav tm="0">
                                              <p:val>
                                                <p:fltVal val="0"/>
                                              </p:val>
                                            </p:tav>
                                            <p:tav tm="100000">
                                              <p:val>
                                                <p:strVal val="#ppt_w"/>
                                              </p:val>
                                            </p:tav>
                                          </p:tavLst>
                                        </p:anim>
                                        <p:anim calcmode="lin" valueType="num">
                                          <p:cBhvr>
                                            <p:cTn id="66" dur="500" fill="hold"/>
                                            <p:tgtEl>
                                              <p:spTgt spid="81"/>
                                            </p:tgtEl>
                                            <p:attrNameLst>
                                              <p:attrName>ppt_h</p:attrName>
                                            </p:attrNameLst>
                                          </p:cBhvr>
                                          <p:tavLst>
                                            <p:tav tm="0">
                                              <p:val>
                                                <p:fltVal val="0"/>
                                              </p:val>
                                            </p:tav>
                                            <p:tav tm="100000">
                                              <p:val>
                                                <p:strVal val="#ppt_h"/>
                                              </p:val>
                                            </p:tav>
                                          </p:tavLst>
                                        </p:anim>
                                        <p:animEffect transition="in" filter="fade">
                                          <p:cBhvr>
                                            <p:cTn id="67" dur="500"/>
                                            <p:tgtEl>
                                              <p:spTgt spid="81"/>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80"/>
                                            </p:tgtEl>
                                            <p:attrNameLst>
                                              <p:attrName>style.visibility</p:attrName>
                                            </p:attrNameLst>
                                          </p:cBhvr>
                                          <p:to>
                                            <p:strVal val="visible"/>
                                          </p:to>
                                        </p:set>
                                        <p:animEffect transition="in" filter="barn(inVertical)">
                                          <p:cBhvr>
                                            <p:cTn id="70" dur="500"/>
                                            <p:tgtEl>
                                              <p:spTgt spid="80"/>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 calcmode="lin" valueType="num">
                                          <p:cBhvr>
                                            <p:cTn id="73" dur="500" fill="hold"/>
                                            <p:tgtEl>
                                              <p:spTgt spid="83"/>
                                            </p:tgtEl>
                                            <p:attrNameLst>
                                              <p:attrName>ppt_w</p:attrName>
                                            </p:attrNameLst>
                                          </p:cBhvr>
                                          <p:tavLst>
                                            <p:tav tm="0">
                                              <p:val>
                                                <p:fltVal val="0"/>
                                              </p:val>
                                            </p:tav>
                                            <p:tav tm="100000">
                                              <p:val>
                                                <p:strVal val="#ppt_w"/>
                                              </p:val>
                                            </p:tav>
                                          </p:tavLst>
                                        </p:anim>
                                        <p:anim calcmode="lin" valueType="num">
                                          <p:cBhvr>
                                            <p:cTn id="74" dur="500" fill="hold"/>
                                            <p:tgtEl>
                                              <p:spTgt spid="83"/>
                                            </p:tgtEl>
                                            <p:attrNameLst>
                                              <p:attrName>ppt_h</p:attrName>
                                            </p:attrNameLst>
                                          </p:cBhvr>
                                          <p:tavLst>
                                            <p:tav tm="0">
                                              <p:val>
                                                <p:fltVal val="0"/>
                                              </p:val>
                                            </p:tav>
                                            <p:tav tm="100000">
                                              <p:val>
                                                <p:strVal val="#ppt_h"/>
                                              </p:val>
                                            </p:tav>
                                          </p:tavLst>
                                        </p:anim>
                                        <p:animEffect transition="in" filter="fade">
                                          <p:cBhvr>
                                            <p:cTn id="75" dur="500"/>
                                            <p:tgtEl>
                                              <p:spTgt spid="83"/>
                                            </p:tgtEl>
                                          </p:cBhvr>
                                        </p:animEffect>
                                      </p:childTnLst>
                                    </p:cTn>
                                  </p:par>
                                  <p:par>
                                    <p:cTn id="76" presetID="16" presetClass="entr" presetSubtype="21" fill="hold" grpId="0" nodeType="withEffect">
                                      <p:stCondLst>
                                        <p:cond delay="0"/>
                                      </p:stCondLst>
                                      <p:childTnLst>
                                        <p:set>
                                          <p:cBhvr>
                                            <p:cTn id="77" dur="1" fill="hold">
                                              <p:stCondLst>
                                                <p:cond delay="0"/>
                                              </p:stCondLst>
                                            </p:cTn>
                                            <p:tgtEl>
                                              <p:spTgt spid="82"/>
                                            </p:tgtEl>
                                            <p:attrNameLst>
                                              <p:attrName>style.visibility</p:attrName>
                                            </p:attrNameLst>
                                          </p:cBhvr>
                                          <p:to>
                                            <p:strVal val="visible"/>
                                          </p:to>
                                        </p:set>
                                        <p:animEffect transition="in" filter="barn(inVertical)">
                                          <p:cBhvr>
                                            <p:cTn id="78"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P spid="80" grpId="0"/>
          <p:bldP spid="81" grpId="0"/>
          <p:bldP spid="82" grpId="0"/>
          <p:bldP spid="8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ppt_x"/>
                                              </p:val>
                                            </p:tav>
                                            <p:tav tm="100000">
                                              <p:val>
                                                <p:strVal val="#ppt_x"/>
                                              </p:val>
                                            </p:tav>
                                          </p:tavLst>
                                        </p:anim>
                                        <p:anim calcmode="lin" valueType="num">
                                          <p:cBhvr additive="base">
                                            <p:cTn id="8" dur="500" fill="hold"/>
                                            <p:tgtEl>
                                              <p:spTgt spid="7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500" fill="hold"/>
                                            <p:tgtEl>
                                              <p:spTgt spid="73"/>
                                            </p:tgtEl>
                                            <p:attrNameLst>
                                              <p:attrName>ppt_x</p:attrName>
                                            </p:attrNameLst>
                                          </p:cBhvr>
                                          <p:tavLst>
                                            <p:tav tm="0">
                                              <p:val>
                                                <p:strVal val="#ppt_x"/>
                                              </p:val>
                                            </p:tav>
                                            <p:tav tm="100000">
                                              <p:val>
                                                <p:strVal val="#ppt_x"/>
                                              </p:val>
                                            </p:tav>
                                          </p:tavLst>
                                        </p:anim>
                                        <p:anim calcmode="lin" valueType="num">
                                          <p:cBhvr additive="base">
                                            <p:cTn id="12" dur="500" fill="hold"/>
                                            <p:tgtEl>
                                              <p:spTgt spid="73"/>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74"/>
                                            </p:tgtEl>
                                            <p:attrNameLst>
                                              <p:attrName>style.visibility</p:attrName>
                                            </p:attrNameLst>
                                          </p:cBhvr>
                                          <p:to>
                                            <p:strVal val="visible"/>
                                          </p:to>
                                        </p:set>
                                        <p:anim calcmode="lin" valueType="num">
                                          <p:cBhvr additive="base">
                                            <p:cTn id="15" dur="500" fill="hold"/>
                                            <p:tgtEl>
                                              <p:spTgt spid="74"/>
                                            </p:tgtEl>
                                            <p:attrNameLst>
                                              <p:attrName>ppt_x</p:attrName>
                                            </p:attrNameLst>
                                          </p:cBhvr>
                                          <p:tavLst>
                                            <p:tav tm="0">
                                              <p:val>
                                                <p:strVal val="#ppt_x"/>
                                              </p:val>
                                            </p:tav>
                                            <p:tav tm="100000">
                                              <p:val>
                                                <p:strVal val="#ppt_x"/>
                                              </p:val>
                                            </p:tav>
                                          </p:tavLst>
                                        </p:anim>
                                        <p:anim calcmode="lin" valueType="num">
                                          <p:cBhvr additive="base">
                                            <p:cTn id="16" dur="500" fill="hold"/>
                                            <p:tgtEl>
                                              <p:spTgt spid="74"/>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cBhvr additive="base">
                                            <p:cTn id="19" dur="500" fill="hold"/>
                                            <p:tgtEl>
                                              <p:spTgt spid="75"/>
                                            </p:tgtEl>
                                            <p:attrNameLst>
                                              <p:attrName>ppt_x</p:attrName>
                                            </p:attrNameLst>
                                          </p:cBhvr>
                                          <p:tavLst>
                                            <p:tav tm="0">
                                              <p:val>
                                                <p:strVal val="#ppt_x"/>
                                              </p:val>
                                            </p:tav>
                                            <p:tav tm="100000">
                                              <p:val>
                                                <p:strVal val="#ppt_x"/>
                                              </p:val>
                                            </p:tav>
                                          </p:tavLst>
                                        </p:anim>
                                        <p:anim calcmode="lin" valueType="num">
                                          <p:cBhvr additive="base">
                                            <p:cTn id="20" dur="500" fill="hold"/>
                                            <p:tgtEl>
                                              <p:spTgt spid="7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9" presetClass="entr" presetSubtype="0" decel="100000" fill="hold"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p:cTn id="24" dur="500" fill="hold"/>
                                            <p:tgtEl>
                                              <p:spTgt spid="63"/>
                                            </p:tgtEl>
                                            <p:attrNameLst>
                                              <p:attrName>ppt_w</p:attrName>
                                            </p:attrNameLst>
                                          </p:cBhvr>
                                          <p:tavLst>
                                            <p:tav tm="0">
                                              <p:val>
                                                <p:fltVal val="0"/>
                                              </p:val>
                                            </p:tav>
                                            <p:tav tm="100000">
                                              <p:val>
                                                <p:strVal val="#ppt_w"/>
                                              </p:val>
                                            </p:tav>
                                          </p:tavLst>
                                        </p:anim>
                                        <p:anim calcmode="lin" valueType="num">
                                          <p:cBhvr>
                                            <p:cTn id="25" dur="500" fill="hold"/>
                                            <p:tgtEl>
                                              <p:spTgt spid="63"/>
                                            </p:tgtEl>
                                            <p:attrNameLst>
                                              <p:attrName>ppt_h</p:attrName>
                                            </p:attrNameLst>
                                          </p:cBhvr>
                                          <p:tavLst>
                                            <p:tav tm="0">
                                              <p:val>
                                                <p:fltVal val="0"/>
                                              </p:val>
                                            </p:tav>
                                            <p:tav tm="100000">
                                              <p:val>
                                                <p:strVal val="#ppt_h"/>
                                              </p:val>
                                            </p:tav>
                                          </p:tavLst>
                                        </p:anim>
                                        <p:anim calcmode="lin" valueType="num">
                                          <p:cBhvr>
                                            <p:cTn id="26" dur="500" fill="hold"/>
                                            <p:tgtEl>
                                              <p:spTgt spid="63"/>
                                            </p:tgtEl>
                                            <p:attrNameLst>
                                              <p:attrName>style.rotation</p:attrName>
                                            </p:attrNameLst>
                                          </p:cBhvr>
                                          <p:tavLst>
                                            <p:tav tm="0">
                                              <p:val>
                                                <p:fltVal val="360"/>
                                              </p:val>
                                            </p:tav>
                                            <p:tav tm="100000">
                                              <p:val>
                                                <p:fltVal val="0"/>
                                              </p:val>
                                            </p:tav>
                                          </p:tavLst>
                                        </p:anim>
                                        <p:animEffect transition="in" filter="fade">
                                          <p:cBhvr>
                                            <p:cTn id="27" dur="500"/>
                                            <p:tgtEl>
                                              <p:spTgt spid="63"/>
                                            </p:tgtEl>
                                          </p:cBhvr>
                                        </p:animEffect>
                                      </p:childTnLst>
                                    </p:cTn>
                                  </p:par>
                                  <p:par>
                                    <p:cTn id="28" presetID="49" presetClass="entr" presetSubtype="0" decel="100000"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p:cTn id="30" dur="500" fill="hold"/>
                                            <p:tgtEl>
                                              <p:spTgt spid="64"/>
                                            </p:tgtEl>
                                            <p:attrNameLst>
                                              <p:attrName>ppt_w</p:attrName>
                                            </p:attrNameLst>
                                          </p:cBhvr>
                                          <p:tavLst>
                                            <p:tav tm="0">
                                              <p:val>
                                                <p:fltVal val="0"/>
                                              </p:val>
                                            </p:tav>
                                            <p:tav tm="100000">
                                              <p:val>
                                                <p:strVal val="#ppt_w"/>
                                              </p:val>
                                            </p:tav>
                                          </p:tavLst>
                                        </p:anim>
                                        <p:anim calcmode="lin" valueType="num">
                                          <p:cBhvr>
                                            <p:cTn id="31" dur="500" fill="hold"/>
                                            <p:tgtEl>
                                              <p:spTgt spid="64"/>
                                            </p:tgtEl>
                                            <p:attrNameLst>
                                              <p:attrName>ppt_h</p:attrName>
                                            </p:attrNameLst>
                                          </p:cBhvr>
                                          <p:tavLst>
                                            <p:tav tm="0">
                                              <p:val>
                                                <p:fltVal val="0"/>
                                              </p:val>
                                            </p:tav>
                                            <p:tav tm="100000">
                                              <p:val>
                                                <p:strVal val="#ppt_h"/>
                                              </p:val>
                                            </p:tav>
                                          </p:tavLst>
                                        </p:anim>
                                        <p:anim calcmode="lin" valueType="num">
                                          <p:cBhvr>
                                            <p:cTn id="32" dur="500" fill="hold"/>
                                            <p:tgtEl>
                                              <p:spTgt spid="64"/>
                                            </p:tgtEl>
                                            <p:attrNameLst>
                                              <p:attrName>style.rotation</p:attrName>
                                            </p:attrNameLst>
                                          </p:cBhvr>
                                          <p:tavLst>
                                            <p:tav tm="0">
                                              <p:val>
                                                <p:fltVal val="360"/>
                                              </p:val>
                                            </p:tav>
                                            <p:tav tm="100000">
                                              <p:val>
                                                <p:fltVal val="0"/>
                                              </p:val>
                                            </p:tav>
                                          </p:tavLst>
                                        </p:anim>
                                        <p:animEffect transition="in" filter="fade">
                                          <p:cBhvr>
                                            <p:cTn id="33" dur="500"/>
                                            <p:tgtEl>
                                              <p:spTgt spid="64"/>
                                            </p:tgtEl>
                                          </p:cBhvr>
                                        </p:animEffect>
                                      </p:childTnLst>
                                    </p:cTn>
                                  </p:par>
                                  <p:par>
                                    <p:cTn id="34" presetID="49" presetClass="entr" presetSubtype="0" decel="100000" fill="hold" nodeType="with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p:cTn id="36" dur="500" fill="hold"/>
                                            <p:tgtEl>
                                              <p:spTgt spid="65"/>
                                            </p:tgtEl>
                                            <p:attrNameLst>
                                              <p:attrName>ppt_w</p:attrName>
                                            </p:attrNameLst>
                                          </p:cBhvr>
                                          <p:tavLst>
                                            <p:tav tm="0">
                                              <p:val>
                                                <p:fltVal val="0"/>
                                              </p:val>
                                            </p:tav>
                                            <p:tav tm="100000">
                                              <p:val>
                                                <p:strVal val="#ppt_w"/>
                                              </p:val>
                                            </p:tav>
                                          </p:tavLst>
                                        </p:anim>
                                        <p:anim calcmode="lin" valueType="num">
                                          <p:cBhvr>
                                            <p:cTn id="37" dur="500" fill="hold"/>
                                            <p:tgtEl>
                                              <p:spTgt spid="65"/>
                                            </p:tgtEl>
                                            <p:attrNameLst>
                                              <p:attrName>ppt_h</p:attrName>
                                            </p:attrNameLst>
                                          </p:cBhvr>
                                          <p:tavLst>
                                            <p:tav tm="0">
                                              <p:val>
                                                <p:fltVal val="0"/>
                                              </p:val>
                                            </p:tav>
                                            <p:tav tm="100000">
                                              <p:val>
                                                <p:strVal val="#ppt_h"/>
                                              </p:val>
                                            </p:tav>
                                          </p:tavLst>
                                        </p:anim>
                                        <p:anim calcmode="lin" valueType="num">
                                          <p:cBhvr>
                                            <p:cTn id="38" dur="500" fill="hold"/>
                                            <p:tgtEl>
                                              <p:spTgt spid="65"/>
                                            </p:tgtEl>
                                            <p:attrNameLst>
                                              <p:attrName>style.rotation</p:attrName>
                                            </p:attrNameLst>
                                          </p:cBhvr>
                                          <p:tavLst>
                                            <p:tav tm="0">
                                              <p:val>
                                                <p:fltVal val="360"/>
                                              </p:val>
                                            </p:tav>
                                            <p:tav tm="100000">
                                              <p:val>
                                                <p:fltVal val="0"/>
                                              </p:val>
                                            </p:tav>
                                          </p:tavLst>
                                        </p:anim>
                                        <p:animEffect transition="in" filter="fade">
                                          <p:cBhvr>
                                            <p:cTn id="39" dur="500"/>
                                            <p:tgtEl>
                                              <p:spTgt spid="65"/>
                                            </p:tgtEl>
                                          </p:cBhvr>
                                        </p:animEffect>
                                      </p:childTnLst>
                                    </p:cTn>
                                  </p:par>
                                  <p:par>
                                    <p:cTn id="40" presetID="49" presetClass="entr" presetSubtype="0" decel="100000" fill="hold" nodeType="with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p:cTn id="42" dur="500" fill="hold"/>
                                            <p:tgtEl>
                                              <p:spTgt spid="66"/>
                                            </p:tgtEl>
                                            <p:attrNameLst>
                                              <p:attrName>ppt_w</p:attrName>
                                            </p:attrNameLst>
                                          </p:cBhvr>
                                          <p:tavLst>
                                            <p:tav tm="0">
                                              <p:val>
                                                <p:fltVal val="0"/>
                                              </p:val>
                                            </p:tav>
                                            <p:tav tm="100000">
                                              <p:val>
                                                <p:strVal val="#ppt_w"/>
                                              </p:val>
                                            </p:tav>
                                          </p:tavLst>
                                        </p:anim>
                                        <p:anim calcmode="lin" valueType="num">
                                          <p:cBhvr>
                                            <p:cTn id="43" dur="500" fill="hold"/>
                                            <p:tgtEl>
                                              <p:spTgt spid="66"/>
                                            </p:tgtEl>
                                            <p:attrNameLst>
                                              <p:attrName>ppt_h</p:attrName>
                                            </p:attrNameLst>
                                          </p:cBhvr>
                                          <p:tavLst>
                                            <p:tav tm="0">
                                              <p:val>
                                                <p:fltVal val="0"/>
                                              </p:val>
                                            </p:tav>
                                            <p:tav tm="100000">
                                              <p:val>
                                                <p:strVal val="#ppt_h"/>
                                              </p:val>
                                            </p:tav>
                                          </p:tavLst>
                                        </p:anim>
                                        <p:anim calcmode="lin" valueType="num">
                                          <p:cBhvr>
                                            <p:cTn id="44" dur="500" fill="hold"/>
                                            <p:tgtEl>
                                              <p:spTgt spid="66"/>
                                            </p:tgtEl>
                                            <p:attrNameLst>
                                              <p:attrName>style.rotation</p:attrName>
                                            </p:attrNameLst>
                                          </p:cBhvr>
                                          <p:tavLst>
                                            <p:tav tm="0">
                                              <p:val>
                                                <p:fltVal val="360"/>
                                              </p:val>
                                            </p:tav>
                                            <p:tav tm="100000">
                                              <p:val>
                                                <p:fltVal val="0"/>
                                              </p:val>
                                            </p:tav>
                                          </p:tavLst>
                                        </p:anim>
                                        <p:animEffect transition="in" filter="fade">
                                          <p:cBhvr>
                                            <p:cTn id="45" dur="500"/>
                                            <p:tgtEl>
                                              <p:spTgt spid="66"/>
                                            </p:tgtEl>
                                          </p:cBhvr>
                                        </p:animEffect>
                                      </p:childTnLst>
                                    </p:cTn>
                                  </p:par>
                                </p:childTnLst>
                              </p:cTn>
                            </p:par>
                            <p:par>
                              <p:cTn id="46" fill="hold">
                                <p:stCondLst>
                                  <p:cond delay="1000"/>
                                </p:stCondLst>
                                <p:childTnLst>
                                  <p:par>
                                    <p:cTn id="47" presetID="53" presetClass="entr" presetSubtype="16" fill="hold" grpId="0" nodeType="after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p:cTn id="49" dur="500" fill="hold"/>
                                            <p:tgtEl>
                                              <p:spTgt spid="77"/>
                                            </p:tgtEl>
                                            <p:attrNameLst>
                                              <p:attrName>ppt_w</p:attrName>
                                            </p:attrNameLst>
                                          </p:cBhvr>
                                          <p:tavLst>
                                            <p:tav tm="0">
                                              <p:val>
                                                <p:fltVal val="0"/>
                                              </p:val>
                                            </p:tav>
                                            <p:tav tm="100000">
                                              <p:val>
                                                <p:strVal val="#ppt_w"/>
                                              </p:val>
                                            </p:tav>
                                          </p:tavLst>
                                        </p:anim>
                                        <p:anim calcmode="lin" valueType="num">
                                          <p:cBhvr>
                                            <p:cTn id="50" dur="500" fill="hold"/>
                                            <p:tgtEl>
                                              <p:spTgt spid="77"/>
                                            </p:tgtEl>
                                            <p:attrNameLst>
                                              <p:attrName>ppt_h</p:attrName>
                                            </p:attrNameLst>
                                          </p:cBhvr>
                                          <p:tavLst>
                                            <p:tav tm="0">
                                              <p:val>
                                                <p:fltVal val="0"/>
                                              </p:val>
                                            </p:tav>
                                            <p:tav tm="100000">
                                              <p:val>
                                                <p:strVal val="#ppt_h"/>
                                              </p:val>
                                            </p:tav>
                                          </p:tavLst>
                                        </p:anim>
                                        <p:animEffect transition="in" filter="fade">
                                          <p:cBhvr>
                                            <p:cTn id="51" dur="500"/>
                                            <p:tgtEl>
                                              <p:spTgt spid="77"/>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barn(inVertical)">
                                          <p:cBhvr>
                                            <p:cTn id="54" dur="500"/>
                                            <p:tgtEl>
                                              <p:spTgt spid="7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79"/>
                                            </p:tgtEl>
                                            <p:attrNameLst>
                                              <p:attrName>style.visibility</p:attrName>
                                            </p:attrNameLst>
                                          </p:cBhvr>
                                          <p:to>
                                            <p:strVal val="visible"/>
                                          </p:to>
                                        </p:set>
                                        <p:anim calcmode="lin" valueType="num">
                                          <p:cBhvr>
                                            <p:cTn id="57" dur="500" fill="hold"/>
                                            <p:tgtEl>
                                              <p:spTgt spid="79"/>
                                            </p:tgtEl>
                                            <p:attrNameLst>
                                              <p:attrName>ppt_w</p:attrName>
                                            </p:attrNameLst>
                                          </p:cBhvr>
                                          <p:tavLst>
                                            <p:tav tm="0">
                                              <p:val>
                                                <p:fltVal val="0"/>
                                              </p:val>
                                            </p:tav>
                                            <p:tav tm="100000">
                                              <p:val>
                                                <p:strVal val="#ppt_w"/>
                                              </p:val>
                                            </p:tav>
                                          </p:tavLst>
                                        </p:anim>
                                        <p:anim calcmode="lin" valueType="num">
                                          <p:cBhvr>
                                            <p:cTn id="58" dur="500" fill="hold"/>
                                            <p:tgtEl>
                                              <p:spTgt spid="79"/>
                                            </p:tgtEl>
                                            <p:attrNameLst>
                                              <p:attrName>ppt_h</p:attrName>
                                            </p:attrNameLst>
                                          </p:cBhvr>
                                          <p:tavLst>
                                            <p:tav tm="0">
                                              <p:val>
                                                <p:fltVal val="0"/>
                                              </p:val>
                                            </p:tav>
                                            <p:tav tm="100000">
                                              <p:val>
                                                <p:strVal val="#ppt_h"/>
                                              </p:val>
                                            </p:tav>
                                          </p:tavLst>
                                        </p:anim>
                                        <p:animEffect transition="in" filter="fade">
                                          <p:cBhvr>
                                            <p:cTn id="59" dur="500"/>
                                            <p:tgtEl>
                                              <p:spTgt spid="79"/>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barn(inVertical)">
                                          <p:cBhvr>
                                            <p:cTn id="62" dur="500"/>
                                            <p:tgtEl>
                                              <p:spTgt spid="78"/>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81"/>
                                            </p:tgtEl>
                                            <p:attrNameLst>
                                              <p:attrName>style.visibility</p:attrName>
                                            </p:attrNameLst>
                                          </p:cBhvr>
                                          <p:to>
                                            <p:strVal val="visible"/>
                                          </p:to>
                                        </p:set>
                                        <p:anim calcmode="lin" valueType="num">
                                          <p:cBhvr>
                                            <p:cTn id="65" dur="500" fill="hold"/>
                                            <p:tgtEl>
                                              <p:spTgt spid="81"/>
                                            </p:tgtEl>
                                            <p:attrNameLst>
                                              <p:attrName>ppt_w</p:attrName>
                                            </p:attrNameLst>
                                          </p:cBhvr>
                                          <p:tavLst>
                                            <p:tav tm="0">
                                              <p:val>
                                                <p:fltVal val="0"/>
                                              </p:val>
                                            </p:tav>
                                            <p:tav tm="100000">
                                              <p:val>
                                                <p:strVal val="#ppt_w"/>
                                              </p:val>
                                            </p:tav>
                                          </p:tavLst>
                                        </p:anim>
                                        <p:anim calcmode="lin" valueType="num">
                                          <p:cBhvr>
                                            <p:cTn id="66" dur="500" fill="hold"/>
                                            <p:tgtEl>
                                              <p:spTgt spid="81"/>
                                            </p:tgtEl>
                                            <p:attrNameLst>
                                              <p:attrName>ppt_h</p:attrName>
                                            </p:attrNameLst>
                                          </p:cBhvr>
                                          <p:tavLst>
                                            <p:tav tm="0">
                                              <p:val>
                                                <p:fltVal val="0"/>
                                              </p:val>
                                            </p:tav>
                                            <p:tav tm="100000">
                                              <p:val>
                                                <p:strVal val="#ppt_h"/>
                                              </p:val>
                                            </p:tav>
                                          </p:tavLst>
                                        </p:anim>
                                        <p:animEffect transition="in" filter="fade">
                                          <p:cBhvr>
                                            <p:cTn id="67" dur="500"/>
                                            <p:tgtEl>
                                              <p:spTgt spid="81"/>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80"/>
                                            </p:tgtEl>
                                            <p:attrNameLst>
                                              <p:attrName>style.visibility</p:attrName>
                                            </p:attrNameLst>
                                          </p:cBhvr>
                                          <p:to>
                                            <p:strVal val="visible"/>
                                          </p:to>
                                        </p:set>
                                        <p:animEffect transition="in" filter="barn(inVertical)">
                                          <p:cBhvr>
                                            <p:cTn id="70" dur="500"/>
                                            <p:tgtEl>
                                              <p:spTgt spid="80"/>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 calcmode="lin" valueType="num">
                                          <p:cBhvr>
                                            <p:cTn id="73" dur="500" fill="hold"/>
                                            <p:tgtEl>
                                              <p:spTgt spid="83"/>
                                            </p:tgtEl>
                                            <p:attrNameLst>
                                              <p:attrName>ppt_w</p:attrName>
                                            </p:attrNameLst>
                                          </p:cBhvr>
                                          <p:tavLst>
                                            <p:tav tm="0">
                                              <p:val>
                                                <p:fltVal val="0"/>
                                              </p:val>
                                            </p:tav>
                                            <p:tav tm="100000">
                                              <p:val>
                                                <p:strVal val="#ppt_w"/>
                                              </p:val>
                                            </p:tav>
                                          </p:tavLst>
                                        </p:anim>
                                        <p:anim calcmode="lin" valueType="num">
                                          <p:cBhvr>
                                            <p:cTn id="74" dur="500" fill="hold"/>
                                            <p:tgtEl>
                                              <p:spTgt spid="83"/>
                                            </p:tgtEl>
                                            <p:attrNameLst>
                                              <p:attrName>ppt_h</p:attrName>
                                            </p:attrNameLst>
                                          </p:cBhvr>
                                          <p:tavLst>
                                            <p:tav tm="0">
                                              <p:val>
                                                <p:fltVal val="0"/>
                                              </p:val>
                                            </p:tav>
                                            <p:tav tm="100000">
                                              <p:val>
                                                <p:strVal val="#ppt_h"/>
                                              </p:val>
                                            </p:tav>
                                          </p:tavLst>
                                        </p:anim>
                                        <p:animEffect transition="in" filter="fade">
                                          <p:cBhvr>
                                            <p:cTn id="75" dur="500"/>
                                            <p:tgtEl>
                                              <p:spTgt spid="83"/>
                                            </p:tgtEl>
                                          </p:cBhvr>
                                        </p:animEffect>
                                      </p:childTnLst>
                                    </p:cTn>
                                  </p:par>
                                  <p:par>
                                    <p:cTn id="76" presetID="16" presetClass="entr" presetSubtype="21" fill="hold" grpId="0" nodeType="withEffect">
                                      <p:stCondLst>
                                        <p:cond delay="0"/>
                                      </p:stCondLst>
                                      <p:childTnLst>
                                        <p:set>
                                          <p:cBhvr>
                                            <p:cTn id="77" dur="1" fill="hold">
                                              <p:stCondLst>
                                                <p:cond delay="0"/>
                                              </p:stCondLst>
                                            </p:cTn>
                                            <p:tgtEl>
                                              <p:spTgt spid="82"/>
                                            </p:tgtEl>
                                            <p:attrNameLst>
                                              <p:attrName>style.visibility</p:attrName>
                                            </p:attrNameLst>
                                          </p:cBhvr>
                                          <p:to>
                                            <p:strVal val="visible"/>
                                          </p:to>
                                        </p:set>
                                        <p:animEffect transition="in" filter="barn(inVertical)">
                                          <p:cBhvr>
                                            <p:cTn id="78"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P spid="80" grpId="0"/>
          <p:bldP spid="81" grpId="0"/>
          <p:bldP spid="82" grpId="0"/>
          <p:bldP spid="83"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bwMode="auto">
          <a:xfrm>
            <a:off x="8174995" y="1671652"/>
            <a:ext cx="2744482" cy="2746585"/>
            <a:chOff x="0" y="0"/>
            <a:chExt cx="2059137" cy="2059137"/>
          </a:xfrm>
        </p:grpSpPr>
        <p:sp>
          <p:nvSpPr>
            <p:cNvPr id="3" name="椭圆 41"/>
            <p:cNvSpPr>
              <a:spLocks noChangeArrowheads="1"/>
            </p:cNvSpPr>
            <p:nvPr/>
          </p:nvSpPr>
          <p:spPr bwMode="auto">
            <a:xfrm>
              <a:off x="0" y="0"/>
              <a:ext cx="2059137" cy="2059137"/>
            </a:xfrm>
            <a:prstGeom prst="ellipse">
              <a:avLst/>
            </a:prstGeom>
            <a:solidFill>
              <a:srgbClr val="FFFFFF"/>
            </a:solidFill>
            <a:ln w="38100">
              <a:solidFill>
                <a:schemeClr val="accent2"/>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4" name="椭圆 42"/>
            <p:cNvSpPr>
              <a:spLocks noChangeArrowheads="1"/>
            </p:cNvSpPr>
            <p:nvPr/>
          </p:nvSpPr>
          <p:spPr bwMode="auto">
            <a:xfrm>
              <a:off x="83135" y="83135"/>
              <a:ext cx="1892867" cy="1892867"/>
            </a:xfrm>
            <a:prstGeom prst="ellipse">
              <a:avLst/>
            </a:prstGeom>
            <a:blipFill dpi="0" rotWithShape="1">
              <a:blip r:embed="rId3"/>
              <a:srcRect/>
              <a:stretch>
                <a:fillRect/>
              </a:stretch>
            </a:blipFill>
            <a:ln w="12700">
              <a:solidFill>
                <a:srgbClr val="D9D9D9"/>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grpSp>
      <p:grpSp>
        <p:nvGrpSpPr>
          <p:cNvPr id="5" name="Group 8"/>
          <p:cNvGrpSpPr/>
          <p:nvPr/>
        </p:nvGrpSpPr>
        <p:grpSpPr bwMode="auto">
          <a:xfrm>
            <a:off x="10039210" y="3508351"/>
            <a:ext cx="1017808" cy="1019918"/>
            <a:chOff x="0" y="0"/>
            <a:chExt cx="763788" cy="763788"/>
          </a:xfrm>
        </p:grpSpPr>
        <p:sp>
          <p:nvSpPr>
            <p:cNvPr id="6" name="椭圆 43"/>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7" name="椭圆 44"/>
            <p:cNvSpPr>
              <a:spLocks noChangeArrowheads="1"/>
            </p:cNvSpPr>
            <p:nvPr/>
          </p:nvSpPr>
          <p:spPr bwMode="auto">
            <a:xfrm>
              <a:off x="82987" y="82987"/>
              <a:ext cx="597814" cy="597814"/>
            </a:xfrm>
            <a:prstGeom prst="ellipse">
              <a:avLst/>
            </a:prstGeom>
            <a:solidFill>
              <a:schemeClr val="accent2"/>
            </a:solidFill>
            <a:ln w="38100">
              <a:no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pic>
          <p:nvPicPr>
            <p:cNvPr id="2056" name="Picture 8"/>
            <p:cNvPicPr>
              <a:picLocks noChangeAspect="1" noChangeArrowheads="1"/>
            </p:cNvPicPr>
            <p:nvPr/>
          </p:nvPicPr>
          <p:blipFill>
            <a:blip r:embed="rId4" cstate="print">
              <a:biLevel thresh="50000"/>
              <a:grayscl/>
              <a:extLst>
                <a:ext uri="{28A0092B-C50C-407E-A947-70E740481C1C}">
                  <a14:useLocalDpi xmlns:a14="http://schemas.microsoft.com/office/drawing/2010/main" val="0"/>
                </a:ext>
              </a:extLst>
            </a:blip>
            <a:srcRect/>
            <a:stretch>
              <a:fillRect/>
            </a:stretch>
          </p:blipFill>
          <p:spPr bwMode="auto">
            <a:xfrm>
              <a:off x="249527" y="228895"/>
              <a:ext cx="252252"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12"/>
          <p:cNvGrpSpPr/>
          <p:nvPr/>
        </p:nvGrpSpPr>
        <p:grpSpPr bwMode="auto">
          <a:xfrm>
            <a:off x="1109592" y="1671652"/>
            <a:ext cx="2744483" cy="2746585"/>
            <a:chOff x="0" y="0"/>
            <a:chExt cx="2059137" cy="2059137"/>
          </a:xfrm>
        </p:grpSpPr>
        <p:sp>
          <p:nvSpPr>
            <p:cNvPr id="9" name="椭圆 4"/>
            <p:cNvSpPr>
              <a:spLocks noChangeArrowheads="1"/>
            </p:cNvSpPr>
            <p:nvPr/>
          </p:nvSpPr>
          <p:spPr bwMode="auto">
            <a:xfrm>
              <a:off x="0" y="0"/>
              <a:ext cx="2059137" cy="2059137"/>
            </a:xfrm>
            <a:prstGeom prst="ellipse">
              <a:avLst/>
            </a:prstGeom>
            <a:solidFill>
              <a:srgbClr val="FFFFFF"/>
            </a:solidFill>
            <a:ln w="38100">
              <a:solidFill>
                <a:schemeClr val="tx2"/>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0" name="椭圆 10"/>
            <p:cNvSpPr>
              <a:spLocks noChangeArrowheads="1"/>
            </p:cNvSpPr>
            <p:nvPr/>
          </p:nvSpPr>
          <p:spPr bwMode="auto">
            <a:xfrm>
              <a:off x="83135" y="83135"/>
              <a:ext cx="1892867" cy="1892867"/>
            </a:xfrm>
            <a:prstGeom prst="ellipse">
              <a:avLst/>
            </a:prstGeom>
            <a:blipFill dpi="0" rotWithShape="1">
              <a:blip r:embed="rId5"/>
              <a:srcRect/>
              <a:stretch>
                <a:fillRect/>
              </a:stretch>
            </a:blipFill>
            <a:ln w="12700">
              <a:solidFill>
                <a:srgbClr val="2CAA83"/>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grpSp>
      <p:grpSp>
        <p:nvGrpSpPr>
          <p:cNvPr id="11" name="Group 15"/>
          <p:cNvGrpSpPr/>
          <p:nvPr/>
        </p:nvGrpSpPr>
        <p:grpSpPr bwMode="auto">
          <a:xfrm>
            <a:off x="2973809" y="3508351"/>
            <a:ext cx="1017807" cy="1019918"/>
            <a:chOff x="0" y="0"/>
            <a:chExt cx="763788" cy="763788"/>
          </a:xfrm>
        </p:grpSpPr>
        <p:sp>
          <p:nvSpPr>
            <p:cNvPr id="12" name="椭圆 12"/>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3" name="椭圆 6"/>
            <p:cNvSpPr>
              <a:spLocks noChangeArrowheads="1"/>
            </p:cNvSpPr>
            <p:nvPr/>
          </p:nvSpPr>
          <p:spPr bwMode="auto">
            <a:xfrm>
              <a:off x="82987" y="82987"/>
              <a:ext cx="597814" cy="597814"/>
            </a:xfrm>
            <a:prstGeom prst="ellipse">
              <a:avLst/>
            </a:prstGeom>
            <a:solidFill>
              <a:schemeClr val="tx2"/>
            </a:solidFill>
            <a:ln w="38100">
              <a:solidFill>
                <a:schemeClr val="bg1"/>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pic>
          <p:nvPicPr>
            <p:cNvPr id="2063" name="Picture 10" descr="C:\Users\Jonahs\Dropbox\Projects SCOTT\MEET Windows Azure\source\Background\tile-icon-network.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3357" y="216863"/>
              <a:ext cx="324084" cy="3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9"/>
          <p:cNvGrpSpPr/>
          <p:nvPr/>
        </p:nvGrpSpPr>
        <p:grpSpPr bwMode="auto">
          <a:xfrm>
            <a:off x="4643351" y="1671652"/>
            <a:ext cx="2744483" cy="2746585"/>
            <a:chOff x="0" y="0"/>
            <a:chExt cx="2059137" cy="2059137"/>
          </a:xfrm>
        </p:grpSpPr>
        <p:sp>
          <p:nvSpPr>
            <p:cNvPr id="15" name="椭圆 36"/>
            <p:cNvSpPr>
              <a:spLocks noChangeArrowheads="1"/>
            </p:cNvSpPr>
            <p:nvPr/>
          </p:nvSpPr>
          <p:spPr bwMode="auto">
            <a:xfrm>
              <a:off x="0" y="0"/>
              <a:ext cx="2059137" cy="2059137"/>
            </a:xfrm>
            <a:prstGeom prst="ellipse">
              <a:avLst/>
            </a:prstGeom>
            <a:solidFill>
              <a:srgbClr val="FFFFFF"/>
            </a:solidFill>
            <a:ln w="38100">
              <a:solidFill>
                <a:schemeClr val="accent1"/>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6" name="椭圆 37"/>
            <p:cNvSpPr>
              <a:spLocks noChangeArrowheads="1"/>
            </p:cNvSpPr>
            <p:nvPr/>
          </p:nvSpPr>
          <p:spPr bwMode="auto">
            <a:xfrm>
              <a:off x="83135" y="83135"/>
              <a:ext cx="1892867" cy="1892867"/>
            </a:xfrm>
            <a:prstGeom prst="ellipse">
              <a:avLst/>
            </a:prstGeom>
            <a:blipFill dpi="0" rotWithShape="1">
              <a:blip r:embed="rId7"/>
              <a:srcRect/>
              <a:stretch>
                <a:fillRect/>
              </a:stretch>
            </a:blipFill>
            <a:ln w="12700">
              <a:solidFill>
                <a:srgbClr val="D9D9D9"/>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grpSp>
      <p:grpSp>
        <p:nvGrpSpPr>
          <p:cNvPr id="17" name="Group 22"/>
          <p:cNvGrpSpPr/>
          <p:nvPr/>
        </p:nvGrpSpPr>
        <p:grpSpPr bwMode="auto">
          <a:xfrm>
            <a:off x="6505453" y="3508351"/>
            <a:ext cx="1019923" cy="1019918"/>
            <a:chOff x="0" y="0"/>
            <a:chExt cx="763788" cy="763788"/>
          </a:xfrm>
        </p:grpSpPr>
        <p:sp>
          <p:nvSpPr>
            <p:cNvPr id="18" name="椭圆 38"/>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9" name="椭圆 39"/>
            <p:cNvSpPr>
              <a:spLocks noChangeArrowheads="1"/>
            </p:cNvSpPr>
            <p:nvPr/>
          </p:nvSpPr>
          <p:spPr bwMode="auto">
            <a:xfrm>
              <a:off x="82987" y="82987"/>
              <a:ext cx="597814" cy="597814"/>
            </a:xfrm>
            <a:prstGeom prst="ellipse">
              <a:avLst/>
            </a:prstGeom>
            <a:solidFill>
              <a:schemeClr val="accent1"/>
            </a:solidFill>
            <a:ln w="38100">
              <a:no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pic>
          <p:nvPicPr>
            <p:cNvPr id="2070" name="Picture 9"/>
            <p:cNvPicPr>
              <a:picLocks noChangeAspect="1" noChangeArrowheads="1"/>
            </p:cNvPicPr>
            <p:nvPr/>
          </p:nvPicPr>
          <p:blipFill>
            <a:blip r:embed="rId8">
              <a:extLst>
                <a:ext uri="{28A0092B-C50C-407E-A947-70E740481C1C}">
                  <a14:useLocalDpi xmlns:a14="http://schemas.microsoft.com/office/drawing/2010/main" val="0"/>
                </a:ext>
              </a:extLst>
            </a:blip>
            <a:srcRect l="14307" t="18666" r="12619" b="12886"/>
            <a:stretch>
              <a:fillRect/>
            </a:stretch>
          </p:blipFill>
          <p:spPr bwMode="auto">
            <a:xfrm>
              <a:off x="151593" y="165667"/>
              <a:ext cx="461317"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7" name="矩形 36"/>
          <p:cNvSpPr/>
          <p:nvPr/>
        </p:nvSpPr>
        <p:spPr>
          <a:xfrm>
            <a:off x="1174685" y="4765217"/>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38" name="矩形 37"/>
          <p:cNvSpPr/>
          <p:nvPr/>
        </p:nvSpPr>
        <p:spPr>
          <a:xfrm>
            <a:off x="4674033" y="4765217"/>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39" name="矩形 38"/>
          <p:cNvSpPr/>
          <p:nvPr/>
        </p:nvSpPr>
        <p:spPr>
          <a:xfrm>
            <a:off x="8134842" y="4765217"/>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20" name="标题 19"/>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Scale>
                                      <p:cBhvr>
                                        <p:cTn id="7"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
                                        </p:tgtEl>
                                        <p:attrNameLst>
                                          <p:attrName>ppt_x</p:attrName>
                                          <p:attrName>ppt_y</p:attrName>
                                        </p:attrNameLst>
                                      </p:cBhvr>
                                    </p:animMotion>
                                    <p:animEffect transition="in" filter="fade">
                                      <p:cBhvr>
                                        <p:cTn id="9" dur="1000"/>
                                        <p:tgtEl>
                                          <p:spTgt spid="8"/>
                                        </p:tgtEl>
                                      </p:cBhvr>
                                    </p:animEffect>
                                  </p:childTnLst>
                                </p:cTn>
                              </p:par>
                              <p:par>
                                <p:cTn id="10" presetID="52" presetClass="entr" presetSubtype="0" fill="hold" nodeType="withEffect">
                                  <p:stCondLst>
                                    <p:cond delay="300"/>
                                  </p:stCondLst>
                                  <p:childTnLst>
                                    <p:set>
                                      <p:cBhvr>
                                        <p:cTn id="11" dur="1" fill="hold">
                                          <p:stCondLst>
                                            <p:cond delay="0"/>
                                          </p:stCondLst>
                                        </p:cTn>
                                        <p:tgtEl>
                                          <p:spTgt spid="14"/>
                                        </p:tgtEl>
                                        <p:attrNameLst>
                                          <p:attrName>style.visibility</p:attrName>
                                        </p:attrNameLst>
                                      </p:cBhvr>
                                      <p:to>
                                        <p:strVal val="visible"/>
                                      </p:to>
                                    </p:set>
                                    <p:animScale>
                                      <p:cBhvr>
                                        <p:cTn id="1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4"/>
                                        </p:tgtEl>
                                        <p:attrNameLst>
                                          <p:attrName>ppt_x</p:attrName>
                                          <p:attrName>ppt_y</p:attrName>
                                        </p:attrNameLst>
                                      </p:cBhvr>
                                    </p:animMotion>
                                    <p:animEffect transition="in" filter="fade">
                                      <p:cBhvr>
                                        <p:cTn id="14" dur="1000"/>
                                        <p:tgtEl>
                                          <p:spTgt spid="14"/>
                                        </p:tgtEl>
                                      </p:cBhvr>
                                    </p:animEffect>
                                  </p:childTnLst>
                                </p:cTn>
                              </p:par>
                              <p:par>
                                <p:cTn id="15" presetID="52" presetClass="entr" presetSubtype="0" fill="hold" nodeType="withEffect">
                                  <p:stCondLst>
                                    <p:cond delay="700"/>
                                  </p:stCondLst>
                                  <p:childTnLst>
                                    <p:set>
                                      <p:cBhvr>
                                        <p:cTn id="16" dur="1" fill="hold">
                                          <p:stCondLst>
                                            <p:cond delay="0"/>
                                          </p:stCondLst>
                                        </p:cTn>
                                        <p:tgtEl>
                                          <p:spTgt spid="2"/>
                                        </p:tgtEl>
                                        <p:attrNameLst>
                                          <p:attrName>style.visibility</p:attrName>
                                        </p:attrNameLst>
                                      </p:cBhvr>
                                      <p:to>
                                        <p:strVal val="visible"/>
                                      </p:to>
                                    </p:set>
                                    <p:animScale>
                                      <p:cBhvr>
                                        <p:cTn id="1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
                                        </p:tgtEl>
                                        <p:attrNameLst>
                                          <p:attrName>ppt_x</p:attrName>
                                          <p:attrName>ppt_y</p:attrName>
                                        </p:attrNameLst>
                                      </p:cBhvr>
                                    </p:animMotion>
                                    <p:animEffect transition="in" filter="fade">
                                      <p:cBhvr>
                                        <p:cTn id="19" dur="1000"/>
                                        <p:tgtEl>
                                          <p:spTgt spid="2"/>
                                        </p:tgtEl>
                                      </p:cBhvr>
                                    </p:animEffect>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1500"/>
                            </p:stCondLst>
                            <p:childTnLst>
                              <p:par>
                                <p:cTn id="37" presetID="16" presetClass="entr" presetSubtype="21"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barn(inVertical)">
                                      <p:cBhvr>
                                        <p:cTn id="39" dur="500"/>
                                        <p:tgtEl>
                                          <p:spTgt spid="37"/>
                                        </p:tgtEl>
                                      </p:cBhvr>
                                    </p:animEffect>
                                  </p:childTnLst>
                                </p:cTn>
                              </p:par>
                            </p:childTnLst>
                          </p:cTn>
                        </p:par>
                        <p:par>
                          <p:cTn id="40" fill="hold">
                            <p:stCondLst>
                              <p:cond delay="2000"/>
                            </p:stCondLst>
                            <p:childTnLst>
                              <p:par>
                                <p:cTn id="41" presetID="16" presetClass="entr" presetSubtype="21"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barn(inVertical)">
                                      <p:cBhvr>
                                        <p:cTn id="43" dur="500"/>
                                        <p:tgtEl>
                                          <p:spTgt spid="38"/>
                                        </p:tgtEl>
                                      </p:cBhvr>
                                    </p:animEffect>
                                  </p:childTnLst>
                                </p:cTn>
                              </p:par>
                            </p:childTnLst>
                          </p:cTn>
                        </p:par>
                        <p:par>
                          <p:cTn id="44" fill="hold">
                            <p:stCondLst>
                              <p:cond delay="2500"/>
                            </p:stCondLst>
                            <p:childTnLst>
                              <p:par>
                                <p:cTn id="45" presetID="16" presetClass="entr" presetSubtype="21"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barn(inVertical)">
                                      <p:cBhvr>
                                        <p:cTn id="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6"/>
          <p:cNvSpPr>
            <a:spLocks noEditPoints="1"/>
          </p:cNvSpPr>
          <p:nvPr/>
        </p:nvSpPr>
        <p:spPr bwMode="auto">
          <a:xfrm>
            <a:off x="1583813" y="2578561"/>
            <a:ext cx="757387" cy="806796"/>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tx2"/>
          </a:solidFill>
          <a:ln>
            <a:noFill/>
          </a:ln>
        </p:spPr>
        <p:txBody>
          <a:bodyPr vert="horz" wrap="square" lIns="121880" tIns="60940" rIns="121880" bIns="60940" numCol="1" anchor="t" anchorCtr="0" compatLnSpc="1"/>
          <a:lstStyle/>
          <a:p>
            <a:pPr algn="ctr" defTabSz="1218565">
              <a:defRPr/>
            </a:pPr>
            <a:endParaRPr lang="en-US" sz="2400" kern="0" dirty="0">
              <a:solidFill>
                <a:sysClr val="windowText" lastClr="000000"/>
              </a:solidFill>
              <a:cs typeface="+mn-ea"/>
            </a:endParaRPr>
          </a:p>
        </p:txBody>
      </p:sp>
      <p:sp>
        <p:nvSpPr>
          <p:cNvPr id="10" name="Freeform 11"/>
          <p:cNvSpPr>
            <a:spLocks noEditPoints="1"/>
          </p:cNvSpPr>
          <p:nvPr/>
        </p:nvSpPr>
        <p:spPr bwMode="auto">
          <a:xfrm>
            <a:off x="4079332" y="2733610"/>
            <a:ext cx="976139" cy="977169"/>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accent1"/>
          </a:solidFill>
          <a:ln>
            <a:noFill/>
          </a:ln>
        </p:spPr>
        <p:txBody>
          <a:bodyPr vert="horz" wrap="square" lIns="121880" tIns="60940" rIns="121880" bIns="60940" numCol="1" anchor="t" anchorCtr="0" compatLnSpc="1"/>
          <a:lstStyle/>
          <a:p>
            <a:pPr algn="ctr" defTabSz="1218565">
              <a:defRPr/>
            </a:pPr>
            <a:endParaRPr lang="en-US" sz="2400" kern="0" dirty="0">
              <a:solidFill>
                <a:sysClr val="windowText" lastClr="000000"/>
              </a:solidFill>
              <a:cs typeface="+mn-ea"/>
            </a:endParaRPr>
          </a:p>
        </p:txBody>
      </p:sp>
      <p:grpSp>
        <p:nvGrpSpPr>
          <p:cNvPr id="2" name="组合 1"/>
          <p:cNvGrpSpPr/>
          <p:nvPr/>
        </p:nvGrpSpPr>
        <p:grpSpPr>
          <a:xfrm>
            <a:off x="1012680" y="1268760"/>
            <a:ext cx="9876581" cy="3603542"/>
            <a:chOff x="759144" y="1100889"/>
            <a:chExt cx="7409687" cy="2703491"/>
          </a:xfrm>
        </p:grpSpPr>
        <p:sp>
          <p:nvSpPr>
            <p:cNvPr id="4" name="圆角矩形 3"/>
            <p:cNvSpPr/>
            <p:nvPr/>
          </p:nvSpPr>
          <p:spPr>
            <a:xfrm>
              <a:off x="759144" y="1877581"/>
              <a:ext cx="1451329" cy="1197043"/>
            </a:xfrm>
            <a:prstGeom prst="roundRect">
              <a:avLst>
                <a:gd name="adj" fmla="val 10000"/>
              </a:avLst>
            </a:prstGeom>
            <a:noFill/>
            <a:ln w="25400" cap="flat" cmpd="sng" algn="ctr">
              <a:solidFill>
                <a:schemeClr val="tx2"/>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algn="ctr"/>
              <a:endParaRPr lang="zh-CN" altLang="en-US">
                <a:cs typeface="+mn-ea"/>
              </a:endParaRPr>
            </a:p>
          </p:txBody>
        </p:sp>
        <p:sp>
          <p:nvSpPr>
            <p:cNvPr id="5" name="形状 4"/>
            <p:cNvSpPr/>
            <p:nvPr/>
          </p:nvSpPr>
          <p:spPr>
            <a:xfrm>
              <a:off x="1550746" y="2076455"/>
              <a:ext cx="1727925" cy="1727925"/>
            </a:xfrm>
            <a:prstGeom prst="leftCircularArrow">
              <a:avLst>
                <a:gd name="adj1" fmla="val 3886"/>
                <a:gd name="adj2" fmla="val 486698"/>
                <a:gd name="adj3" fmla="val 2262209"/>
                <a:gd name="adj4" fmla="val 9024489"/>
                <a:gd name="adj5" fmla="val 4534"/>
              </a:avLst>
            </a:prstGeom>
            <a:solidFill>
              <a:schemeClr val="tx2"/>
            </a:solidFill>
            <a:ln>
              <a:noFill/>
            </a:ln>
            <a:effectLst/>
          </p:spPr>
          <p:style>
            <a:lnRef idx="0">
              <a:scrgbClr r="0" g="0" b="0"/>
            </a:lnRef>
            <a:fillRef idx="1">
              <a:scrgbClr r="0" g="0" b="0"/>
            </a:fillRef>
            <a:effectRef idx="0">
              <a:scrgbClr r="0" g="0" b="0"/>
            </a:effectRef>
            <a:fontRef idx="minor">
              <a:schemeClr val="lt1"/>
            </a:fontRef>
          </p:style>
          <p:txBody>
            <a:bodyPr/>
            <a:lstStyle/>
            <a:p>
              <a:pPr algn="ctr"/>
              <a:endParaRPr lang="zh-CN" altLang="en-US">
                <a:cs typeface="+mn-ea"/>
              </a:endParaRPr>
            </a:p>
          </p:txBody>
        </p:sp>
        <p:sp>
          <p:nvSpPr>
            <p:cNvPr id="6" name="任意多边形 5"/>
            <p:cNvSpPr/>
            <p:nvPr/>
          </p:nvSpPr>
          <p:spPr>
            <a:xfrm>
              <a:off x="1081661" y="2818115"/>
              <a:ext cx="1290070" cy="513018"/>
            </a:xfrm>
            <a:custGeom>
              <a:avLst/>
              <a:gdLst>
                <a:gd name="connsiteX0" fmla="*/ 0 w 1290070"/>
                <a:gd name="connsiteY0" fmla="*/ 51302 h 513018"/>
                <a:gd name="connsiteX1" fmla="*/ 51302 w 1290070"/>
                <a:gd name="connsiteY1" fmla="*/ 0 h 513018"/>
                <a:gd name="connsiteX2" fmla="*/ 1238768 w 1290070"/>
                <a:gd name="connsiteY2" fmla="*/ 0 h 513018"/>
                <a:gd name="connsiteX3" fmla="*/ 1290070 w 1290070"/>
                <a:gd name="connsiteY3" fmla="*/ 51302 h 513018"/>
                <a:gd name="connsiteX4" fmla="*/ 1290070 w 1290070"/>
                <a:gd name="connsiteY4" fmla="*/ 461716 h 513018"/>
                <a:gd name="connsiteX5" fmla="*/ 1238768 w 1290070"/>
                <a:gd name="connsiteY5" fmla="*/ 513018 h 513018"/>
                <a:gd name="connsiteX6" fmla="*/ 51302 w 1290070"/>
                <a:gd name="connsiteY6" fmla="*/ 513018 h 513018"/>
                <a:gd name="connsiteX7" fmla="*/ 0 w 1290070"/>
                <a:gd name="connsiteY7" fmla="*/ 461716 h 513018"/>
                <a:gd name="connsiteX8" fmla="*/ 0 w 1290070"/>
                <a:gd name="connsiteY8" fmla="*/ 51302 h 51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0070" h="513018">
                  <a:moveTo>
                    <a:pt x="0" y="51302"/>
                  </a:moveTo>
                  <a:cubicBezTo>
                    <a:pt x="0" y="22969"/>
                    <a:pt x="22969" y="0"/>
                    <a:pt x="51302" y="0"/>
                  </a:cubicBezTo>
                  <a:lnTo>
                    <a:pt x="1238768" y="0"/>
                  </a:lnTo>
                  <a:cubicBezTo>
                    <a:pt x="1267101" y="0"/>
                    <a:pt x="1290070" y="22969"/>
                    <a:pt x="1290070" y="51302"/>
                  </a:cubicBezTo>
                  <a:lnTo>
                    <a:pt x="1290070" y="461716"/>
                  </a:lnTo>
                  <a:cubicBezTo>
                    <a:pt x="1290070" y="490049"/>
                    <a:pt x="1267101" y="513018"/>
                    <a:pt x="1238768" y="513018"/>
                  </a:cubicBezTo>
                  <a:lnTo>
                    <a:pt x="51302" y="513018"/>
                  </a:lnTo>
                  <a:cubicBezTo>
                    <a:pt x="22969" y="513018"/>
                    <a:pt x="0" y="490049"/>
                    <a:pt x="0" y="461716"/>
                  </a:cubicBezTo>
                  <a:lnTo>
                    <a:pt x="0" y="51302"/>
                  </a:lnTo>
                  <a:close/>
                </a:path>
              </a:pathLst>
            </a:custGeom>
            <a:solidFill>
              <a:schemeClr val="tx2"/>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7886" tIns="30266" rIns="37886" bIns="30266" numCol="1" spcCol="1270" anchor="ctr" anchorCtr="0">
              <a:noAutofit/>
            </a:bodyPr>
            <a:lstStyle/>
            <a:p>
              <a:pPr algn="ctr" defTabSz="710565">
                <a:lnSpc>
                  <a:spcPct val="90000"/>
                </a:lnSpc>
                <a:spcBef>
                  <a:spcPct val="0"/>
                </a:spcBef>
                <a:spcAft>
                  <a:spcPct val="35000"/>
                </a:spcAft>
              </a:pPr>
              <a:r>
                <a:rPr lang="zh-CN" altLang="en-US" sz="1600" dirty="0">
                  <a:solidFill>
                    <a:sysClr val="window" lastClr="FFFFFF"/>
                  </a:solidFill>
                  <a:latin typeface="Calibri" panose="020F0502020204030204"/>
                  <a:cs typeface="+mn-ea"/>
                </a:rPr>
                <a:t>工作中的不足</a:t>
              </a:r>
              <a:endParaRPr lang="en-US" sz="1600" b="1" dirty="0">
                <a:solidFill>
                  <a:sysClr val="window" lastClr="FFFFFF"/>
                </a:solidFill>
                <a:latin typeface="Calibri" panose="020F0502020204030204"/>
                <a:cs typeface="+mn-ea"/>
              </a:endParaRPr>
            </a:p>
          </p:txBody>
        </p:sp>
        <p:sp>
          <p:nvSpPr>
            <p:cNvPr id="7" name="圆角矩形 6"/>
            <p:cNvSpPr/>
            <p:nvPr/>
          </p:nvSpPr>
          <p:spPr>
            <a:xfrm>
              <a:off x="2691510" y="1877581"/>
              <a:ext cx="1451329" cy="1197043"/>
            </a:xfrm>
            <a:prstGeom prst="roundRect">
              <a:avLst>
                <a:gd name="adj" fmla="val 10000"/>
              </a:avLst>
            </a:prstGeom>
            <a:noFill/>
            <a:ln w="25400" cap="flat" cmpd="sng" algn="ctr">
              <a:solidFill>
                <a:schemeClr val="accent1"/>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algn="ctr"/>
              <a:endParaRPr lang="zh-CN" altLang="en-US">
                <a:cs typeface="+mn-ea"/>
              </a:endParaRPr>
            </a:p>
          </p:txBody>
        </p:sp>
        <p:sp>
          <p:nvSpPr>
            <p:cNvPr id="21" name="环形箭头 20"/>
            <p:cNvSpPr/>
            <p:nvPr/>
          </p:nvSpPr>
          <p:spPr>
            <a:xfrm>
              <a:off x="3471017" y="1100889"/>
              <a:ext cx="1913373" cy="1913373"/>
            </a:xfrm>
            <a:prstGeom prst="circularArrow">
              <a:avLst>
                <a:gd name="adj1" fmla="val 3510"/>
                <a:gd name="adj2" fmla="val 435572"/>
                <a:gd name="adj3" fmla="val 19388917"/>
                <a:gd name="adj4" fmla="val 12575511"/>
                <a:gd name="adj5" fmla="val 4095"/>
              </a:avLst>
            </a:prstGeom>
            <a:solidFill>
              <a:schemeClr val="accent1"/>
            </a:solidFill>
            <a:ln>
              <a:noFill/>
            </a:ln>
            <a:effectLst/>
          </p:spPr>
          <p:style>
            <a:lnRef idx="0">
              <a:scrgbClr r="0" g="0" b="0"/>
            </a:lnRef>
            <a:fillRef idx="1">
              <a:scrgbClr r="0" g="0" b="0"/>
            </a:fillRef>
            <a:effectRef idx="0">
              <a:scrgbClr r="0" g="0" b="0"/>
            </a:effectRef>
            <a:fontRef idx="minor">
              <a:schemeClr val="lt1"/>
            </a:fontRef>
          </p:style>
          <p:txBody>
            <a:bodyPr/>
            <a:lstStyle/>
            <a:p>
              <a:pPr algn="ctr"/>
              <a:endParaRPr lang="zh-CN" altLang="en-US">
                <a:cs typeface="+mn-ea"/>
              </a:endParaRPr>
            </a:p>
          </p:txBody>
        </p:sp>
        <p:sp>
          <p:nvSpPr>
            <p:cNvPr id="22" name="任意多边形 21"/>
            <p:cNvSpPr/>
            <p:nvPr/>
          </p:nvSpPr>
          <p:spPr>
            <a:xfrm>
              <a:off x="3014028" y="1621072"/>
              <a:ext cx="1290070" cy="513018"/>
            </a:xfrm>
            <a:custGeom>
              <a:avLst/>
              <a:gdLst>
                <a:gd name="connsiteX0" fmla="*/ 0 w 1290070"/>
                <a:gd name="connsiteY0" fmla="*/ 51302 h 513018"/>
                <a:gd name="connsiteX1" fmla="*/ 51302 w 1290070"/>
                <a:gd name="connsiteY1" fmla="*/ 0 h 513018"/>
                <a:gd name="connsiteX2" fmla="*/ 1238768 w 1290070"/>
                <a:gd name="connsiteY2" fmla="*/ 0 h 513018"/>
                <a:gd name="connsiteX3" fmla="*/ 1290070 w 1290070"/>
                <a:gd name="connsiteY3" fmla="*/ 51302 h 513018"/>
                <a:gd name="connsiteX4" fmla="*/ 1290070 w 1290070"/>
                <a:gd name="connsiteY4" fmla="*/ 461716 h 513018"/>
                <a:gd name="connsiteX5" fmla="*/ 1238768 w 1290070"/>
                <a:gd name="connsiteY5" fmla="*/ 513018 h 513018"/>
                <a:gd name="connsiteX6" fmla="*/ 51302 w 1290070"/>
                <a:gd name="connsiteY6" fmla="*/ 513018 h 513018"/>
                <a:gd name="connsiteX7" fmla="*/ 0 w 1290070"/>
                <a:gd name="connsiteY7" fmla="*/ 461716 h 513018"/>
                <a:gd name="connsiteX8" fmla="*/ 0 w 1290070"/>
                <a:gd name="connsiteY8" fmla="*/ 51302 h 51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0070" h="513018">
                  <a:moveTo>
                    <a:pt x="0" y="51302"/>
                  </a:moveTo>
                  <a:cubicBezTo>
                    <a:pt x="0" y="22969"/>
                    <a:pt x="22969" y="0"/>
                    <a:pt x="51302" y="0"/>
                  </a:cubicBezTo>
                  <a:lnTo>
                    <a:pt x="1238768" y="0"/>
                  </a:lnTo>
                  <a:cubicBezTo>
                    <a:pt x="1267101" y="0"/>
                    <a:pt x="1290070" y="22969"/>
                    <a:pt x="1290070" y="51302"/>
                  </a:cubicBezTo>
                  <a:lnTo>
                    <a:pt x="1290070" y="461716"/>
                  </a:lnTo>
                  <a:cubicBezTo>
                    <a:pt x="1290070" y="490049"/>
                    <a:pt x="1267101" y="513018"/>
                    <a:pt x="1238768" y="513018"/>
                  </a:cubicBezTo>
                  <a:lnTo>
                    <a:pt x="51302" y="513018"/>
                  </a:lnTo>
                  <a:cubicBezTo>
                    <a:pt x="22969" y="513018"/>
                    <a:pt x="0" y="490049"/>
                    <a:pt x="0" y="461716"/>
                  </a:cubicBezTo>
                  <a:lnTo>
                    <a:pt x="0" y="51302"/>
                  </a:lnTo>
                  <a:close/>
                </a:path>
              </a:pathLst>
            </a:cu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7886" tIns="30266" rIns="37886" bIns="30266" numCol="1" spcCol="1270" anchor="ctr" anchorCtr="0">
              <a:noAutofit/>
            </a:bodyPr>
            <a:lstStyle/>
            <a:p>
              <a:pPr algn="ctr" defTabSz="710565">
                <a:lnSpc>
                  <a:spcPct val="90000"/>
                </a:lnSpc>
                <a:spcAft>
                  <a:spcPct val="35000"/>
                </a:spcAft>
              </a:pPr>
              <a:r>
                <a:rPr lang="zh-CN" altLang="en-US" sz="1600" dirty="0">
                  <a:solidFill>
                    <a:sysClr val="window" lastClr="FFFFFF"/>
                  </a:solidFill>
                  <a:latin typeface="Calibri" panose="020F0502020204030204"/>
                  <a:cs typeface="+mn-ea"/>
                </a:rPr>
                <a:t>工作中的不足</a:t>
              </a:r>
              <a:endParaRPr lang="en-US" altLang="zh-CN" sz="1600" dirty="0">
                <a:solidFill>
                  <a:sysClr val="window" lastClr="FFFFFF"/>
                </a:solidFill>
                <a:latin typeface="Calibri" panose="020F0502020204030204"/>
                <a:cs typeface="+mn-ea"/>
              </a:endParaRPr>
            </a:p>
          </p:txBody>
        </p:sp>
        <p:sp>
          <p:nvSpPr>
            <p:cNvPr id="23" name="圆角矩形 22"/>
            <p:cNvSpPr/>
            <p:nvPr/>
          </p:nvSpPr>
          <p:spPr>
            <a:xfrm>
              <a:off x="4623877" y="1877581"/>
              <a:ext cx="1451329" cy="1197043"/>
            </a:xfrm>
            <a:prstGeom prst="roundRect">
              <a:avLst>
                <a:gd name="adj" fmla="val 10000"/>
              </a:avLst>
            </a:prstGeom>
            <a:noFill/>
            <a:ln w="25400" cap="flat" cmpd="sng" algn="ctr">
              <a:solidFill>
                <a:schemeClr val="tx2"/>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algn="ctr"/>
              <a:endParaRPr lang="zh-CN" altLang="en-US">
                <a:cs typeface="+mn-ea"/>
              </a:endParaRPr>
            </a:p>
          </p:txBody>
        </p:sp>
        <p:sp>
          <p:nvSpPr>
            <p:cNvPr id="24" name="形状 23"/>
            <p:cNvSpPr/>
            <p:nvPr/>
          </p:nvSpPr>
          <p:spPr>
            <a:xfrm>
              <a:off x="5415478" y="2076455"/>
              <a:ext cx="1727925" cy="1727925"/>
            </a:xfrm>
            <a:prstGeom prst="leftCircularArrow">
              <a:avLst>
                <a:gd name="adj1" fmla="val 3886"/>
                <a:gd name="adj2" fmla="val 486698"/>
                <a:gd name="adj3" fmla="val 2262209"/>
                <a:gd name="adj4" fmla="val 9024489"/>
                <a:gd name="adj5" fmla="val 4534"/>
              </a:avLst>
            </a:prstGeom>
            <a:solidFill>
              <a:schemeClr val="tx2"/>
            </a:solidFill>
            <a:ln>
              <a:noFill/>
            </a:ln>
            <a:effectLst/>
          </p:spPr>
          <p:style>
            <a:lnRef idx="0">
              <a:scrgbClr r="0" g="0" b="0"/>
            </a:lnRef>
            <a:fillRef idx="1">
              <a:scrgbClr r="0" g="0" b="0"/>
            </a:fillRef>
            <a:effectRef idx="0">
              <a:scrgbClr r="0" g="0" b="0"/>
            </a:effectRef>
            <a:fontRef idx="minor">
              <a:schemeClr val="lt1"/>
            </a:fontRef>
          </p:style>
          <p:txBody>
            <a:bodyPr/>
            <a:lstStyle/>
            <a:p>
              <a:pPr algn="ctr"/>
              <a:endParaRPr lang="zh-CN" altLang="en-US">
                <a:cs typeface="+mn-ea"/>
              </a:endParaRPr>
            </a:p>
          </p:txBody>
        </p:sp>
        <p:sp>
          <p:nvSpPr>
            <p:cNvPr id="25" name="任意多边形 24"/>
            <p:cNvSpPr/>
            <p:nvPr/>
          </p:nvSpPr>
          <p:spPr>
            <a:xfrm>
              <a:off x="4946394" y="2818115"/>
              <a:ext cx="1290070" cy="513018"/>
            </a:xfrm>
            <a:custGeom>
              <a:avLst/>
              <a:gdLst>
                <a:gd name="connsiteX0" fmla="*/ 0 w 1290070"/>
                <a:gd name="connsiteY0" fmla="*/ 51302 h 513018"/>
                <a:gd name="connsiteX1" fmla="*/ 51302 w 1290070"/>
                <a:gd name="connsiteY1" fmla="*/ 0 h 513018"/>
                <a:gd name="connsiteX2" fmla="*/ 1238768 w 1290070"/>
                <a:gd name="connsiteY2" fmla="*/ 0 h 513018"/>
                <a:gd name="connsiteX3" fmla="*/ 1290070 w 1290070"/>
                <a:gd name="connsiteY3" fmla="*/ 51302 h 513018"/>
                <a:gd name="connsiteX4" fmla="*/ 1290070 w 1290070"/>
                <a:gd name="connsiteY4" fmla="*/ 461716 h 513018"/>
                <a:gd name="connsiteX5" fmla="*/ 1238768 w 1290070"/>
                <a:gd name="connsiteY5" fmla="*/ 513018 h 513018"/>
                <a:gd name="connsiteX6" fmla="*/ 51302 w 1290070"/>
                <a:gd name="connsiteY6" fmla="*/ 513018 h 513018"/>
                <a:gd name="connsiteX7" fmla="*/ 0 w 1290070"/>
                <a:gd name="connsiteY7" fmla="*/ 461716 h 513018"/>
                <a:gd name="connsiteX8" fmla="*/ 0 w 1290070"/>
                <a:gd name="connsiteY8" fmla="*/ 51302 h 51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0070" h="513018">
                  <a:moveTo>
                    <a:pt x="0" y="51302"/>
                  </a:moveTo>
                  <a:cubicBezTo>
                    <a:pt x="0" y="22969"/>
                    <a:pt x="22969" y="0"/>
                    <a:pt x="51302" y="0"/>
                  </a:cubicBezTo>
                  <a:lnTo>
                    <a:pt x="1238768" y="0"/>
                  </a:lnTo>
                  <a:cubicBezTo>
                    <a:pt x="1267101" y="0"/>
                    <a:pt x="1290070" y="22969"/>
                    <a:pt x="1290070" y="51302"/>
                  </a:cubicBezTo>
                  <a:lnTo>
                    <a:pt x="1290070" y="461716"/>
                  </a:lnTo>
                  <a:cubicBezTo>
                    <a:pt x="1290070" y="490049"/>
                    <a:pt x="1267101" y="513018"/>
                    <a:pt x="1238768" y="513018"/>
                  </a:cubicBezTo>
                  <a:lnTo>
                    <a:pt x="51302" y="513018"/>
                  </a:lnTo>
                  <a:cubicBezTo>
                    <a:pt x="22969" y="513018"/>
                    <a:pt x="0" y="490049"/>
                    <a:pt x="0" y="461716"/>
                  </a:cubicBezTo>
                  <a:lnTo>
                    <a:pt x="0" y="51302"/>
                  </a:lnTo>
                  <a:close/>
                </a:path>
              </a:pathLst>
            </a:custGeom>
            <a:solidFill>
              <a:schemeClr val="tx2"/>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7886" tIns="30266" rIns="37886" bIns="30266" numCol="1" spcCol="1270" anchor="ctr" anchorCtr="0">
              <a:noAutofit/>
            </a:bodyPr>
            <a:lstStyle/>
            <a:p>
              <a:pPr algn="ctr" defTabSz="710565">
                <a:lnSpc>
                  <a:spcPct val="90000"/>
                </a:lnSpc>
                <a:spcAft>
                  <a:spcPct val="35000"/>
                </a:spcAft>
              </a:pPr>
              <a:r>
                <a:rPr lang="zh-CN" altLang="en-US" sz="1600" dirty="0">
                  <a:solidFill>
                    <a:sysClr val="window" lastClr="FFFFFF"/>
                  </a:solidFill>
                  <a:latin typeface="Calibri" panose="020F0502020204030204"/>
                  <a:cs typeface="+mn-ea"/>
                </a:rPr>
                <a:t>工作中的不足</a:t>
              </a:r>
              <a:endParaRPr lang="en-US" altLang="zh-CN" sz="1600" dirty="0">
                <a:solidFill>
                  <a:sysClr val="window" lastClr="FFFFFF"/>
                </a:solidFill>
                <a:latin typeface="Calibri" panose="020F0502020204030204"/>
                <a:cs typeface="+mn-ea"/>
              </a:endParaRPr>
            </a:p>
          </p:txBody>
        </p:sp>
        <p:sp>
          <p:nvSpPr>
            <p:cNvPr id="26" name="圆角矩形 25"/>
            <p:cNvSpPr/>
            <p:nvPr/>
          </p:nvSpPr>
          <p:spPr>
            <a:xfrm>
              <a:off x="6556243" y="1877581"/>
              <a:ext cx="1451329" cy="1197043"/>
            </a:xfrm>
            <a:prstGeom prst="roundRect">
              <a:avLst>
                <a:gd name="adj" fmla="val 10000"/>
              </a:avLst>
            </a:prstGeom>
            <a:noFill/>
            <a:ln w="25400" cap="flat" cmpd="sng" algn="ctr">
              <a:solidFill>
                <a:schemeClr val="accent1"/>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algn="ctr"/>
              <a:endParaRPr lang="zh-CN" altLang="en-US">
                <a:cs typeface="+mn-ea"/>
              </a:endParaRPr>
            </a:p>
          </p:txBody>
        </p:sp>
        <p:sp>
          <p:nvSpPr>
            <p:cNvPr id="27" name="任意多边形 26"/>
            <p:cNvSpPr/>
            <p:nvPr/>
          </p:nvSpPr>
          <p:spPr>
            <a:xfrm>
              <a:off x="6878761" y="1621072"/>
              <a:ext cx="1290070" cy="513018"/>
            </a:xfrm>
            <a:custGeom>
              <a:avLst/>
              <a:gdLst>
                <a:gd name="connsiteX0" fmla="*/ 0 w 1290070"/>
                <a:gd name="connsiteY0" fmla="*/ 51302 h 513018"/>
                <a:gd name="connsiteX1" fmla="*/ 51302 w 1290070"/>
                <a:gd name="connsiteY1" fmla="*/ 0 h 513018"/>
                <a:gd name="connsiteX2" fmla="*/ 1238768 w 1290070"/>
                <a:gd name="connsiteY2" fmla="*/ 0 h 513018"/>
                <a:gd name="connsiteX3" fmla="*/ 1290070 w 1290070"/>
                <a:gd name="connsiteY3" fmla="*/ 51302 h 513018"/>
                <a:gd name="connsiteX4" fmla="*/ 1290070 w 1290070"/>
                <a:gd name="connsiteY4" fmla="*/ 461716 h 513018"/>
                <a:gd name="connsiteX5" fmla="*/ 1238768 w 1290070"/>
                <a:gd name="connsiteY5" fmla="*/ 513018 h 513018"/>
                <a:gd name="connsiteX6" fmla="*/ 51302 w 1290070"/>
                <a:gd name="connsiteY6" fmla="*/ 513018 h 513018"/>
                <a:gd name="connsiteX7" fmla="*/ 0 w 1290070"/>
                <a:gd name="connsiteY7" fmla="*/ 461716 h 513018"/>
                <a:gd name="connsiteX8" fmla="*/ 0 w 1290070"/>
                <a:gd name="connsiteY8" fmla="*/ 51302 h 51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0070" h="513018">
                  <a:moveTo>
                    <a:pt x="0" y="51302"/>
                  </a:moveTo>
                  <a:cubicBezTo>
                    <a:pt x="0" y="22969"/>
                    <a:pt x="22969" y="0"/>
                    <a:pt x="51302" y="0"/>
                  </a:cubicBezTo>
                  <a:lnTo>
                    <a:pt x="1238768" y="0"/>
                  </a:lnTo>
                  <a:cubicBezTo>
                    <a:pt x="1267101" y="0"/>
                    <a:pt x="1290070" y="22969"/>
                    <a:pt x="1290070" y="51302"/>
                  </a:cubicBezTo>
                  <a:lnTo>
                    <a:pt x="1290070" y="461716"/>
                  </a:lnTo>
                  <a:cubicBezTo>
                    <a:pt x="1290070" y="490049"/>
                    <a:pt x="1267101" y="513018"/>
                    <a:pt x="1238768" y="513018"/>
                  </a:cubicBezTo>
                  <a:lnTo>
                    <a:pt x="51302" y="513018"/>
                  </a:lnTo>
                  <a:cubicBezTo>
                    <a:pt x="22969" y="513018"/>
                    <a:pt x="0" y="490049"/>
                    <a:pt x="0" y="461716"/>
                  </a:cubicBezTo>
                  <a:lnTo>
                    <a:pt x="0" y="51302"/>
                  </a:lnTo>
                  <a:close/>
                </a:path>
              </a:pathLst>
            </a:cu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7886" tIns="30266" rIns="37886" bIns="30266" numCol="1" spcCol="1270" anchor="ctr" anchorCtr="0">
              <a:noAutofit/>
            </a:bodyPr>
            <a:lstStyle/>
            <a:p>
              <a:pPr algn="ctr" defTabSz="710565">
                <a:lnSpc>
                  <a:spcPct val="90000"/>
                </a:lnSpc>
                <a:spcAft>
                  <a:spcPct val="35000"/>
                </a:spcAft>
              </a:pPr>
              <a:r>
                <a:rPr lang="zh-CN" altLang="en-US" sz="1600" dirty="0">
                  <a:solidFill>
                    <a:sysClr val="window" lastClr="FFFFFF"/>
                  </a:solidFill>
                  <a:latin typeface="Calibri" panose="020F0502020204030204"/>
                  <a:cs typeface="+mn-ea"/>
                </a:rPr>
                <a:t>工作中的不足</a:t>
              </a:r>
              <a:endParaRPr lang="en-US" altLang="zh-CN" sz="1600" dirty="0">
                <a:solidFill>
                  <a:sysClr val="window" lastClr="FFFFFF"/>
                </a:solidFill>
                <a:latin typeface="Calibri" panose="020F0502020204030204"/>
                <a:cs typeface="+mn-ea"/>
              </a:endParaRPr>
            </a:p>
          </p:txBody>
        </p:sp>
      </p:grpSp>
      <p:sp>
        <p:nvSpPr>
          <p:cNvPr id="11" name="Freeform 21"/>
          <p:cNvSpPr>
            <a:spLocks noEditPoints="1"/>
          </p:cNvSpPr>
          <p:nvPr/>
        </p:nvSpPr>
        <p:spPr bwMode="auto">
          <a:xfrm>
            <a:off x="6671913" y="2564877"/>
            <a:ext cx="831546" cy="834164"/>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tx2"/>
          </a:solidFill>
          <a:ln>
            <a:noFill/>
          </a:ln>
        </p:spPr>
        <p:txBody>
          <a:bodyPr vert="horz" wrap="square" lIns="121880" tIns="60940" rIns="121880" bIns="60940" numCol="1" anchor="t" anchorCtr="0" compatLnSpc="1"/>
          <a:lstStyle/>
          <a:p>
            <a:pPr algn="ctr" defTabSz="1218565">
              <a:defRPr/>
            </a:pPr>
            <a:endParaRPr lang="en-US" sz="2400" kern="0" dirty="0">
              <a:solidFill>
                <a:sysClr val="windowText" lastClr="000000"/>
              </a:solidFill>
              <a:cs typeface="+mn-ea"/>
            </a:endParaRPr>
          </a:p>
        </p:txBody>
      </p:sp>
      <p:sp>
        <p:nvSpPr>
          <p:cNvPr id="13" name="Freeform 26"/>
          <p:cNvSpPr/>
          <p:nvPr/>
        </p:nvSpPr>
        <p:spPr bwMode="auto">
          <a:xfrm>
            <a:off x="9454296" y="2784135"/>
            <a:ext cx="684533" cy="709922"/>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1"/>
          </a:solidFill>
          <a:ln>
            <a:noFill/>
          </a:ln>
        </p:spPr>
        <p:txBody>
          <a:bodyPr vert="horz" wrap="square" lIns="121880" tIns="60940" rIns="121880" bIns="60940" numCol="1" anchor="t" anchorCtr="0" compatLnSpc="1"/>
          <a:lstStyle/>
          <a:p>
            <a:pPr algn="ctr" defTabSz="1218565">
              <a:defRPr/>
            </a:pPr>
            <a:endParaRPr lang="en-US" sz="2400" kern="0" dirty="0">
              <a:solidFill>
                <a:sysClr val="windowText" lastClr="000000"/>
              </a:solidFill>
              <a:cs typeface="+mn-ea"/>
            </a:endParaRPr>
          </a:p>
        </p:txBody>
      </p:sp>
      <p:sp>
        <p:nvSpPr>
          <p:cNvPr id="28" name="矩形 27"/>
          <p:cNvSpPr/>
          <p:nvPr/>
        </p:nvSpPr>
        <p:spPr>
          <a:xfrm>
            <a:off x="1119114" y="4957029"/>
            <a:ext cx="10048301" cy="1138733"/>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gn="ct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par>
                          <p:cTn id="29" fill="hold">
                            <p:stCondLst>
                              <p:cond delay="1000"/>
                            </p:stCondLst>
                            <p:childTnLst>
                              <p:par>
                                <p:cTn id="30" presetID="42" presetClass="entr" presetSubtype="0"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6"/>
          <p:cNvCxnSpPr/>
          <p:nvPr/>
        </p:nvCxnSpPr>
        <p:spPr>
          <a:xfrm flipH="1">
            <a:off x="1277966" y="2795136"/>
            <a:ext cx="9636087" cy="0"/>
          </a:xfrm>
          <a:prstGeom prst="line">
            <a:avLst/>
          </a:prstGeom>
          <a:ln w="1905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 name="Oval 12"/>
          <p:cNvSpPr/>
          <p:nvPr/>
        </p:nvSpPr>
        <p:spPr>
          <a:xfrm>
            <a:off x="5201678" y="1892813"/>
            <a:ext cx="1788660" cy="17888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dirty="0">
              <a:cs typeface="+mn-ea"/>
            </a:endParaRPr>
          </a:p>
        </p:txBody>
      </p:sp>
      <p:sp>
        <p:nvSpPr>
          <p:cNvPr id="4" name="Oval 16"/>
          <p:cNvSpPr/>
          <p:nvPr/>
        </p:nvSpPr>
        <p:spPr>
          <a:xfrm>
            <a:off x="7195835" y="2057445"/>
            <a:ext cx="1459454" cy="145964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dirty="0">
              <a:cs typeface="+mn-ea"/>
            </a:endParaRPr>
          </a:p>
        </p:txBody>
      </p:sp>
      <p:sp>
        <p:nvSpPr>
          <p:cNvPr id="5" name="Oval 19"/>
          <p:cNvSpPr/>
          <p:nvPr/>
        </p:nvSpPr>
        <p:spPr>
          <a:xfrm>
            <a:off x="8860777" y="2230274"/>
            <a:ext cx="1113828" cy="111397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dirty="0">
              <a:cs typeface="+mn-ea"/>
            </a:endParaRPr>
          </a:p>
        </p:txBody>
      </p:sp>
      <p:sp>
        <p:nvSpPr>
          <p:cNvPr id="6" name="Oval 4"/>
          <p:cNvSpPr/>
          <p:nvPr/>
        </p:nvSpPr>
        <p:spPr>
          <a:xfrm>
            <a:off x="2217404" y="2230274"/>
            <a:ext cx="1113828" cy="111397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dirty="0">
              <a:cs typeface="+mn-ea"/>
            </a:endParaRPr>
          </a:p>
        </p:txBody>
      </p:sp>
      <p:sp>
        <p:nvSpPr>
          <p:cNvPr id="7" name="Oval 8"/>
          <p:cNvSpPr/>
          <p:nvPr/>
        </p:nvSpPr>
        <p:spPr>
          <a:xfrm>
            <a:off x="3536728" y="2057445"/>
            <a:ext cx="1459454" cy="145964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dirty="0">
              <a:cs typeface="+mn-ea"/>
            </a:endParaRPr>
          </a:p>
        </p:txBody>
      </p:sp>
      <p:sp>
        <p:nvSpPr>
          <p:cNvPr id="8" name="矩形 7"/>
          <p:cNvSpPr/>
          <p:nvPr/>
        </p:nvSpPr>
        <p:spPr>
          <a:xfrm>
            <a:off x="888451" y="4710314"/>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9" name="Content Placeholder 2"/>
          <p:cNvSpPr txBox="1"/>
          <p:nvPr/>
        </p:nvSpPr>
        <p:spPr>
          <a:xfrm>
            <a:off x="1260225" y="4343119"/>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方案一</a:t>
            </a:r>
            <a:endParaRPr lang="en-US" sz="2000" dirty="0">
              <a:solidFill>
                <a:schemeClr val="tx1">
                  <a:lumMod val="50000"/>
                  <a:lumOff val="50000"/>
                </a:schemeClr>
              </a:solidFill>
              <a:latin typeface="+mn-ea"/>
              <a:cs typeface="+mn-ea"/>
            </a:endParaRPr>
          </a:p>
        </p:txBody>
      </p:sp>
      <p:sp>
        <p:nvSpPr>
          <p:cNvPr id="10" name="矩形 9"/>
          <p:cNvSpPr/>
          <p:nvPr/>
        </p:nvSpPr>
        <p:spPr>
          <a:xfrm>
            <a:off x="2969560" y="4710314"/>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1" name="Content Placeholder 2"/>
          <p:cNvSpPr txBox="1"/>
          <p:nvPr/>
        </p:nvSpPr>
        <p:spPr>
          <a:xfrm>
            <a:off x="3341334" y="4343119"/>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方案二</a:t>
            </a:r>
            <a:endParaRPr lang="en-US" altLang="zh-CN" sz="2000" dirty="0">
              <a:solidFill>
                <a:schemeClr val="tx1">
                  <a:lumMod val="50000"/>
                  <a:lumOff val="50000"/>
                </a:schemeClr>
              </a:solidFill>
              <a:latin typeface="+mn-ea"/>
              <a:cs typeface="+mn-ea"/>
            </a:endParaRPr>
          </a:p>
        </p:txBody>
      </p:sp>
      <p:sp>
        <p:nvSpPr>
          <p:cNvPr id="12" name="矩形 11"/>
          <p:cNvSpPr/>
          <p:nvPr/>
        </p:nvSpPr>
        <p:spPr>
          <a:xfrm>
            <a:off x="5079251" y="4710314"/>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3" name="Content Placeholder 2"/>
          <p:cNvSpPr txBox="1"/>
          <p:nvPr/>
        </p:nvSpPr>
        <p:spPr>
          <a:xfrm>
            <a:off x="5451025" y="4343119"/>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方案三</a:t>
            </a:r>
            <a:endParaRPr lang="en-US" altLang="zh-CN" sz="2000" dirty="0">
              <a:solidFill>
                <a:schemeClr val="tx1">
                  <a:lumMod val="50000"/>
                  <a:lumOff val="50000"/>
                </a:schemeClr>
              </a:solidFill>
              <a:latin typeface="+mn-ea"/>
              <a:cs typeface="+mn-ea"/>
            </a:endParaRPr>
          </a:p>
        </p:txBody>
      </p:sp>
      <p:sp>
        <p:nvSpPr>
          <p:cNvPr id="14" name="矩形 13"/>
          <p:cNvSpPr/>
          <p:nvPr/>
        </p:nvSpPr>
        <p:spPr>
          <a:xfrm>
            <a:off x="7212203" y="4710314"/>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5" name="Content Placeholder 2"/>
          <p:cNvSpPr txBox="1"/>
          <p:nvPr/>
        </p:nvSpPr>
        <p:spPr>
          <a:xfrm>
            <a:off x="7583977" y="4343119"/>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方案四</a:t>
            </a:r>
            <a:endParaRPr lang="en-US" altLang="zh-CN" sz="2000" dirty="0">
              <a:solidFill>
                <a:schemeClr val="tx1">
                  <a:lumMod val="50000"/>
                  <a:lumOff val="50000"/>
                </a:schemeClr>
              </a:solidFill>
              <a:latin typeface="+mn-ea"/>
              <a:cs typeface="+mn-ea"/>
            </a:endParaRPr>
          </a:p>
        </p:txBody>
      </p:sp>
      <p:sp>
        <p:nvSpPr>
          <p:cNvPr id="16" name="矩形 15"/>
          <p:cNvSpPr/>
          <p:nvPr/>
        </p:nvSpPr>
        <p:spPr>
          <a:xfrm>
            <a:off x="9346213" y="4710314"/>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7" name="Content Placeholder 2"/>
          <p:cNvSpPr txBox="1"/>
          <p:nvPr/>
        </p:nvSpPr>
        <p:spPr>
          <a:xfrm>
            <a:off x="9717987" y="4343119"/>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方案四</a:t>
            </a:r>
            <a:endParaRPr lang="en-US" altLang="zh-CN" sz="2000" dirty="0">
              <a:solidFill>
                <a:schemeClr val="tx1">
                  <a:lumMod val="50000"/>
                  <a:lumOff val="50000"/>
                </a:schemeClr>
              </a:solidFill>
              <a:latin typeface="+mn-ea"/>
              <a:cs typeface="+mn-ea"/>
            </a:endParaRPr>
          </a:p>
        </p:txBody>
      </p:sp>
      <p:sp>
        <p:nvSpPr>
          <p:cNvPr id="18" name="标题 17"/>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barn(inVertical)">
                                      <p:cBhvr>
                                        <p:cTn id="41" dur="500"/>
                                        <p:tgtEl>
                                          <p:spTgt spid="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barn(inVertical)">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arn(inVertical)">
                                      <p:cBhvr>
                                        <p:cTn id="57" dur="500"/>
                                        <p:tgtEl>
                                          <p:spTgt spid="12"/>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Effect transition="in" filter="fade">
                                      <p:cBhvr>
                                        <p:cTn id="62" dur="500"/>
                                        <p:tgtEl>
                                          <p:spTgt spid="15"/>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barn(inVertical)">
                                      <p:cBhvr>
                                        <p:cTn id="65" dur="500"/>
                                        <p:tgtEl>
                                          <p:spTgt spid="14"/>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ppt_w</p:attrName>
                                        </p:attrNameLst>
                                      </p:cBhvr>
                                      <p:tavLst>
                                        <p:tav tm="0">
                                          <p:val>
                                            <p:fltVal val="0"/>
                                          </p:val>
                                        </p:tav>
                                        <p:tav tm="100000">
                                          <p:val>
                                            <p:strVal val="#ppt_w"/>
                                          </p:val>
                                        </p:tav>
                                      </p:tavLst>
                                    </p:anim>
                                    <p:anim calcmode="lin" valueType="num">
                                      <p:cBhvr>
                                        <p:cTn id="69" dur="500" fill="hold"/>
                                        <p:tgtEl>
                                          <p:spTgt spid="17"/>
                                        </p:tgtEl>
                                        <p:attrNameLst>
                                          <p:attrName>ppt_h</p:attrName>
                                        </p:attrNameLst>
                                      </p:cBhvr>
                                      <p:tavLst>
                                        <p:tav tm="0">
                                          <p:val>
                                            <p:fltVal val="0"/>
                                          </p:val>
                                        </p:tav>
                                        <p:tav tm="100000">
                                          <p:val>
                                            <p:strVal val="#ppt_h"/>
                                          </p:val>
                                        </p:tav>
                                      </p:tavLst>
                                    </p:anim>
                                    <p:animEffect transition="in" filter="fade">
                                      <p:cBhvr>
                                        <p:cTn id="70" dur="500"/>
                                        <p:tgtEl>
                                          <p:spTgt spid="17"/>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barn(inVertical)">
                                      <p:cBhvr>
                                        <p:cTn id="7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n 6"/>
          <p:cNvSpPr/>
          <p:nvPr/>
        </p:nvSpPr>
        <p:spPr>
          <a:xfrm>
            <a:off x="3621490" y="2716273"/>
            <a:ext cx="1476769" cy="1847535"/>
          </a:xfrm>
          <a:prstGeom prst="can">
            <a:avLst/>
          </a:prstGeom>
          <a:solidFill>
            <a:schemeClr val="tx2">
              <a:lumMod val="75000"/>
            </a:schemeClr>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8" name="Can 7"/>
          <p:cNvSpPr/>
          <p:nvPr/>
        </p:nvSpPr>
        <p:spPr>
          <a:xfrm>
            <a:off x="4734250" y="2460843"/>
            <a:ext cx="1476769" cy="2246119"/>
          </a:xfrm>
          <a:prstGeom prst="can">
            <a:avLst/>
          </a:prstGeom>
          <a:solidFill>
            <a:schemeClr val="bg2"/>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6400" dirty="0">
              <a:latin typeface="+mn-ea"/>
            </a:endParaRPr>
          </a:p>
        </p:txBody>
      </p:sp>
      <p:sp>
        <p:nvSpPr>
          <p:cNvPr id="9" name="Can 8"/>
          <p:cNvSpPr/>
          <p:nvPr/>
        </p:nvSpPr>
        <p:spPr>
          <a:xfrm>
            <a:off x="5841702" y="2011039"/>
            <a:ext cx="1476769" cy="2824352"/>
          </a:xfrm>
          <a:prstGeom prst="can">
            <a:avLst/>
          </a:prstGeom>
          <a:solidFill>
            <a:schemeClr val="accent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800" dirty="0">
              <a:latin typeface="+mn-ea"/>
            </a:endParaRPr>
          </a:p>
        </p:txBody>
      </p:sp>
      <p:sp>
        <p:nvSpPr>
          <p:cNvPr id="10" name="Can 9"/>
          <p:cNvSpPr/>
          <p:nvPr/>
        </p:nvSpPr>
        <p:spPr>
          <a:xfrm>
            <a:off x="7093746" y="2716274"/>
            <a:ext cx="1476769" cy="2247551"/>
          </a:xfrm>
          <a:prstGeom prst="can">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6400" dirty="0">
              <a:latin typeface="+mn-ea"/>
            </a:endParaRPr>
          </a:p>
        </p:txBody>
      </p:sp>
      <p:grpSp>
        <p:nvGrpSpPr>
          <p:cNvPr id="26" name="Group 16"/>
          <p:cNvGrpSpPr/>
          <p:nvPr/>
        </p:nvGrpSpPr>
        <p:grpSpPr>
          <a:xfrm>
            <a:off x="5942402" y="1047913"/>
            <a:ext cx="2333814" cy="790769"/>
            <a:chOff x="1115580" y="2762361"/>
            <a:chExt cx="1750588" cy="593077"/>
          </a:xfrm>
        </p:grpSpPr>
        <p:sp>
          <p:nvSpPr>
            <p:cNvPr id="27" name="Text Placeholder 3"/>
            <p:cNvSpPr txBox="1"/>
            <p:nvPr/>
          </p:nvSpPr>
          <p:spPr>
            <a:xfrm>
              <a:off x="1115580" y="2762361"/>
              <a:ext cx="1154162"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400" dirty="0">
                  <a:solidFill>
                    <a:schemeClr val="accent1"/>
                  </a:solidFill>
                  <a:latin typeface="+mn-ea"/>
                </a:rPr>
                <a:t>添加副标题</a:t>
              </a:r>
              <a:endParaRPr lang="en-US" sz="2400" dirty="0">
                <a:solidFill>
                  <a:schemeClr val="accent1"/>
                </a:solidFill>
                <a:latin typeface="+mn-ea"/>
              </a:endParaRPr>
            </a:p>
          </p:txBody>
        </p:sp>
        <p:sp>
          <p:nvSpPr>
            <p:cNvPr id="28" name="Text Placeholder 3"/>
            <p:cNvSpPr txBox="1"/>
            <p:nvPr/>
          </p:nvSpPr>
          <p:spPr>
            <a:xfrm>
              <a:off x="1115580" y="3047661"/>
              <a:ext cx="1750588"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grpSp>
        <p:nvGrpSpPr>
          <p:cNvPr id="29" name="Group 19"/>
          <p:cNvGrpSpPr/>
          <p:nvPr/>
        </p:nvGrpSpPr>
        <p:grpSpPr>
          <a:xfrm>
            <a:off x="8754144" y="2715042"/>
            <a:ext cx="2333814" cy="790769"/>
            <a:chOff x="1115580" y="2762361"/>
            <a:chExt cx="1750588" cy="593077"/>
          </a:xfrm>
        </p:grpSpPr>
        <p:sp>
          <p:nvSpPr>
            <p:cNvPr id="30" name="Text Placeholder 3"/>
            <p:cNvSpPr txBox="1"/>
            <p:nvPr/>
          </p:nvSpPr>
          <p:spPr>
            <a:xfrm>
              <a:off x="1115580" y="2762361"/>
              <a:ext cx="1154162"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400" dirty="0">
                  <a:solidFill>
                    <a:schemeClr val="accent3"/>
                  </a:solidFill>
                  <a:latin typeface="+mn-ea"/>
                </a:rPr>
                <a:t>添加副标题</a:t>
              </a:r>
              <a:endParaRPr lang="en-US" sz="2400" dirty="0">
                <a:solidFill>
                  <a:schemeClr val="accent3"/>
                </a:solidFill>
                <a:latin typeface="+mn-ea"/>
              </a:endParaRPr>
            </a:p>
          </p:txBody>
        </p:sp>
        <p:sp>
          <p:nvSpPr>
            <p:cNvPr id="31" name="Text Placeholder 3"/>
            <p:cNvSpPr txBox="1"/>
            <p:nvPr/>
          </p:nvSpPr>
          <p:spPr>
            <a:xfrm>
              <a:off x="1115580" y="3047661"/>
              <a:ext cx="1750588"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grpSp>
        <p:nvGrpSpPr>
          <p:cNvPr id="32" name="Group 10"/>
          <p:cNvGrpSpPr/>
          <p:nvPr/>
        </p:nvGrpSpPr>
        <p:grpSpPr>
          <a:xfrm>
            <a:off x="3331224" y="1508768"/>
            <a:ext cx="2333814" cy="804405"/>
            <a:chOff x="1115580" y="2752134"/>
            <a:chExt cx="1750588" cy="603304"/>
          </a:xfrm>
        </p:grpSpPr>
        <p:sp>
          <p:nvSpPr>
            <p:cNvPr id="33" name="Text Placeholder 3"/>
            <p:cNvSpPr txBox="1"/>
            <p:nvPr/>
          </p:nvSpPr>
          <p:spPr>
            <a:xfrm>
              <a:off x="1712006" y="2752134"/>
              <a:ext cx="1154162"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2400" dirty="0">
                  <a:solidFill>
                    <a:schemeClr val="bg2"/>
                  </a:solidFill>
                  <a:latin typeface="+mn-ea"/>
                </a:rPr>
                <a:t>添加副标题</a:t>
              </a:r>
              <a:endParaRPr lang="en-US" sz="2400" dirty="0">
                <a:solidFill>
                  <a:schemeClr val="bg2"/>
                </a:solidFill>
                <a:latin typeface="+mn-ea"/>
              </a:endParaRPr>
            </a:p>
          </p:txBody>
        </p:sp>
        <p:sp>
          <p:nvSpPr>
            <p:cNvPr id="34" name="Text Placeholder 3"/>
            <p:cNvSpPr txBox="1"/>
            <p:nvPr/>
          </p:nvSpPr>
          <p:spPr>
            <a:xfrm>
              <a:off x="1115580" y="3047661"/>
              <a:ext cx="1750588"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grpSp>
        <p:nvGrpSpPr>
          <p:cNvPr id="35" name="Group 13"/>
          <p:cNvGrpSpPr/>
          <p:nvPr/>
        </p:nvGrpSpPr>
        <p:grpSpPr>
          <a:xfrm>
            <a:off x="1104043" y="2814527"/>
            <a:ext cx="2333814" cy="804405"/>
            <a:chOff x="1115580" y="2752134"/>
            <a:chExt cx="1750588" cy="603304"/>
          </a:xfrm>
        </p:grpSpPr>
        <p:sp>
          <p:nvSpPr>
            <p:cNvPr id="36" name="Text Placeholder 3"/>
            <p:cNvSpPr txBox="1"/>
            <p:nvPr/>
          </p:nvSpPr>
          <p:spPr>
            <a:xfrm>
              <a:off x="1712006" y="2752134"/>
              <a:ext cx="1154162"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2400" dirty="0">
                  <a:solidFill>
                    <a:schemeClr val="tx2">
                      <a:lumMod val="75000"/>
                    </a:schemeClr>
                  </a:solidFill>
                  <a:latin typeface="+mn-ea"/>
                </a:rPr>
                <a:t>添加副标题</a:t>
              </a:r>
              <a:endParaRPr lang="en-US" sz="2400" dirty="0">
                <a:solidFill>
                  <a:schemeClr val="tx2">
                    <a:lumMod val="75000"/>
                  </a:schemeClr>
                </a:solidFill>
                <a:latin typeface="+mn-ea"/>
              </a:endParaRPr>
            </a:p>
          </p:txBody>
        </p:sp>
        <p:sp>
          <p:nvSpPr>
            <p:cNvPr id="37" name="Text Placeholder 3"/>
            <p:cNvSpPr txBox="1"/>
            <p:nvPr/>
          </p:nvSpPr>
          <p:spPr>
            <a:xfrm>
              <a:off x="1115580" y="3047661"/>
              <a:ext cx="1750588"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sp>
        <p:nvSpPr>
          <p:cNvPr id="38" name="TextBox 37"/>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39" name="Straight Connector 38"/>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slide(fromRight)">
                                      <p:cBhvr>
                                        <p:cTn id="12" dur="500"/>
                                        <p:tgtEl>
                                          <p:spTgt spid="35"/>
                                        </p:tgtEl>
                                      </p:cBhvr>
                                    </p:animEffect>
                                  </p:childTnLst>
                                </p:cTn>
                              </p:par>
                            </p:childTnLst>
                          </p:cTn>
                        </p:par>
                        <p:par>
                          <p:cTn id="13" fill="hold">
                            <p:stCondLst>
                              <p:cond delay="1000"/>
                            </p:stCondLst>
                            <p:childTnLst>
                              <p:par>
                                <p:cTn id="14" presetID="2" presetClass="entr" presetSubtype="4" accel="50000" decel="5000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2" presetClass="entr" presetSubtype="2"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slide(fromRight)">
                                      <p:cBhvr>
                                        <p:cTn id="21" dur="500"/>
                                        <p:tgtEl>
                                          <p:spTgt spid="32"/>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2" presetClass="entr" presetSubtype="8"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slide(fromLeft)">
                                      <p:cBhvr>
                                        <p:cTn id="30" dur="500"/>
                                        <p:tgtEl>
                                          <p:spTgt spid="26"/>
                                        </p:tgtEl>
                                      </p:cBhvr>
                                    </p:animEffect>
                                  </p:childTnLst>
                                </p:cTn>
                              </p:par>
                            </p:childTnLst>
                          </p:cTn>
                        </p:par>
                        <p:par>
                          <p:cTn id="31" fill="hold">
                            <p:stCondLst>
                              <p:cond delay="3000"/>
                            </p:stCondLst>
                            <p:childTnLst>
                              <p:par>
                                <p:cTn id="32" presetID="2" presetClass="entr" presetSubtype="4" accel="50000" decel="5000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slide(fromLeft)">
                                      <p:cBhvr>
                                        <p:cTn id="39" dur="500"/>
                                        <p:tgtEl>
                                          <p:spTgt spid="29"/>
                                        </p:tgtEl>
                                      </p:cBhvr>
                                    </p:animEffect>
                                  </p:childTnLst>
                                </p:cTn>
                              </p:par>
                            </p:childTnLst>
                          </p:cTn>
                        </p:par>
                        <p:par>
                          <p:cTn id="40" fill="hold">
                            <p:stCondLst>
                              <p:cond delay="4000"/>
                            </p:stCondLst>
                            <p:childTnLst>
                              <p:par>
                                <p:cTn id="41" presetID="18" presetClass="entr" presetSubtype="3"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strips(upRight)">
                                      <p:cBhvr>
                                        <p:cTn id="43" dur="500"/>
                                        <p:tgtEl>
                                          <p:spTgt spid="39"/>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4"/>
          <p:cNvSpPr txBox="1"/>
          <p:nvPr/>
        </p:nvSpPr>
        <p:spPr>
          <a:xfrm>
            <a:off x="5230779" y="2127585"/>
            <a:ext cx="3877985" cy="1405449"/>
          </a:xfrm>
          <a:prstGeom prst="rect">
            <a:avLst/>
          </a:prstGeom>
          <a:noFill/>
        </p:spPr>
        <p:txBody>
          <a:bodyPr wrap="none" rtlCol="0">
            <a:spAutoFit/>
          </a:bodyPr>
          <a:lstStyle/>
          <a:p>
            <a:pPr marL="0" lvl="1"/>
            <a:r>
              <a:rPr lang="zh-CN" altLang="en-US" sz="1865" b="1" dirty="0">
                <a:solidFill>
                  <a:srgbClr val="CC0D2E"/>
                </a:solidFill>
                <a:latin typeface="+mj-ea"/>
                <a:ea typeface="+mj-ea"/>
              </a:rPr>
              <a:t> </a:t>
            </a:r>
            <a:r>
              <a:rPr lang="zh-CN" altLang="en-US" sz="3735" b="1" dirty="0" smtClean="0">
                <a:solidFill>
                  <a:srgbClr val="CC0D2E"/>
                </a:solidFill>
                <a:latin typeface="+mj-ea"/>
                <a:ea typeface="+mj-ea"/>
              </a:rPr>
              <a:t>第二部分</a:t>
            </a:r>
            <a:endParaRPr lang="en-US" altLang="zh-CN" sz="3735" b="1" dirty="0">
              <a:solidFill>
                <a:srgbClr val="CC0D2E"/>
              </a:solidFill>
              <a:latin typeface="+mj-ea"/>
              <a:ea typeface="+mj-ea"/>
            </a:endParaRPr>
          </a:p>
          <a:p>
            <a:pPr marL="0" lvl="1"/>
            <a:r>
              <a:rPr lang="zh-CN" altLang="en-US" sz="4800" b="1" dirty="0" smtClean="0">
                <a:solidFill>
                  <a:srgbClr val="CC0D2E"/>
                </a:solidFill>
                <a:latin typeface="+mj-ea"/>
                <a:ea typeface="+mj-ea"/>
              </a:rPr>
              <a:t>工作完成情况</a:t>
            </a:r>
            <a:endParaRPr lang="en-US" altLang="zh-CN" sz="4800" b="1" dirty="0">
              <a:solidFill>
                <a:srgbClr val="CC0D2E"/>
              </a:solidFill>
              <a:latin typeface="+mj-ea"/>
              <a:ea typeface="+mj-ea"/>
            </a:endParaRPr>
          </a:p>
        </p:txBody>
      </p:sp>
      <p:cxnSp>
        <p:nvCxnSpPr>
          <p:cNvPr id="3" name="直接连接符 2"/>
          <p:cNvCxnSpPr/>
          <p:nvPr/>
        </p:nvCxnSpPr>
        <p:spPr>
          <a:xfrm flipV="1">
            <a:off x="4942745" y="2031573"/>
            <a:ext cx="0" cy="2565899"/>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4" name="TextBox 66"/>
          <p:cNvSpPr txBox="1"/>
          <p:nvPr/>
        </p:nvSpPr>
        <p:spPr>
          <a:xfrm>
            <a:off x="3204072" y="4045053"/>
            <a:ext cx="1203795" cy="328231"/>
          </a:xfrm>
          <a:prstGeom prst="rect">
            <a:avLst/>
          </a:prstGeom>
          <a:noFill/>
        </p:spPr>
        <p:txBody>
          <a:bodyPr wrap="square" lIns="0" tIns="0" rIns="0" bIns="0" rtlCol="0">
            <a:spAutoFit/>
          </a:bodyPr>
          <a:lstStyle/>
          <a:p>
            <a:r>
              <a:rPr lang="en-US" altLang="zh-CN" sz="2135" dirty="0">
                <a:solidFill>
                  <a:srgbClr val="080808"/>
                </a:solidFill>
                <a:latin typeface="+mj-ea"/>
                <a:ea typeface="+mj-ea"/>
              </a:rPr>
              <a:t>PART </a:t>
            </a:r>
            <a:r>
              <a:rPr lang="en-US" altLang="zh-CN" sz="2135" dirty="0" smtClean="0">
                <a:solidFill>
                  <a:srgbClr val="080808"/>
                </a:solidFill>
                <a:latin typeface="+mj-ea"/>
                <a:ea typeface="+mj-ea"/>
              </a:rPr>
              <a:t>02</a:t>
            </a:r>
            <a:endParaRPr lang="zh-CN" altLang="en-US" sz="2135" dirty="0">
              <a:solidFill>
                <a:srgbClr val="080808"/>
              </a:solidFill>
              <a:latin typeface="+mj-ea"/>
              <a:ea typeface="+mj-ea"/>
            </a:endParaRPr>
          </a:p>
        </p:txBody>
      </p:sp>
      <p:grpSp>
        <p:nvGrpSpPr>
          <p:cNvPr id="5" name="组合 4"/>
          <p:cNvGrpSpPr/>
          <p:nvPr/>
        </p:nvGrpSpPr>
        <p:grpSpPr>
          <a:xfrm>
            <a:off x="2926522" y="2127588"/>
            <a:ext cx="1596233" cy="1596233"/>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80808"/>
                </a:solidFill>
                <a:latin typeface="+mj-ea"/>
                <a:ea typeface="+mj-ea"/>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80808"/>
                </a:solidFill>
                <a:latin typeface="+mj-ea"/>
                <a:ea typeface="+mj-ea"/>
              </a:endParaRPr>
            </a:p>
          </p:txBody>
        </p:sp>
      </p:grpSp>
      <p:sp>
        <p:nvSpPr>
          <p:cNvPr id="8" name="TextBox 70"/>
          <p:cNvSpPr txBox="1"/>
          <p:nvPr/>
        </p:nvSpPr>
        <p:spPr>
          <a:xfrm>
            <a:off x="5359673" y="3567745"/>
            <a:ext cx="1370509"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9" name="TextBox 71"/>
          <p:cNvSpPr txBox="1"/>
          <p:nvPr/>
        </p:nvSpPr>
        <p:spPr>
          <a:xfrm>
            <a:off x="6763234" y="3567745"/>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0" name="TextBox 72"/>
          <p:cNvSpPr txBox="1"/>
          <p:nvPr/>
        </p:nvSpPr>
        <p:spPr>
          <a:xfrm>
            <a:off x="8109936" y="3567745"/>
            <a:ext cx="1370509"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1" name="TextBox 73"/>
          <p:cNvSpPr txBox="1"/>
          <p:nvPr/>
        </p:nvSpPr>
        <p:spPr>
          <a:xfrm>
            <a:off x="5359673" y="4030506"/>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2" name="TextBox 74"/>
          <p:cNvSpPr txBox="1"/>
          <p:nvPr/>
        </p:nvSpPr>
        <p:spPr>
          <a:xfrm>
            <a:off x="6763235" y="4030506"/>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3" name="TextBox 75"/>
          <p:cNvSpPr txBox="1"/>
          <p:nvPr/>
        </p:nvSpPr>
        <p:spPr>
          <a:xfrm>
            <a:off x="8109421" y="4030506"/>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4" name="TextBox 13"/>
          <p:cNvSpPr txBox="1"/>
          <p:nvPr/>
        </p:nvSpPr>
        <p:spPr>
          <a:xfrm>
            <a:off x="3220667" y="2412741"/>
            <a:ext cx="1203795" cy="1025987"/>
          </a:xfrm>
          <a:prstGeom prst="rect">
            <a:avLst/>
          </a:prstGeom>
          <a:noFill/>
        </p:spPr>
        <p:txBody>
          <a:bodyPr wrap="square" lIns="0" tIns="0" rIns="0" bIns="0" rtlCol="0">
            <a:spAutoFit/>
          </a:bodyPr>
          <a:lstStyle/>
          <a:p>
            <a:r>
              <a:rPr lang="en-US" altLang="zh-CN" sz="6665" b="1" dirty="0" smtClean="0">
                <a:solidFill>
                  <a:srgbClr val="CC0D2E"/>
                </a:solidFill>
                <a:latin typeface="+mj-ea"/>
                <a:ea typeface="+mj-ea"/>
              </a:rPr>
              <a:t>02</a:t>
            </a:r>
            <a:endParaRPr lang="zh-CN" altLang="en-US" sz="6665" b="1" dirty="0">
              <a:solidFill>
                <a:srgbClr val="CC0D2E"/>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ppt_x</p:attrName>
                                        </p:attrNameLst>
                                      </p:cBhvr>
                                      <p:tavLst>
                                        <p:tav tm="0">
                                          <p:val>
                                            <p:strVal val="#ppt_x-#ppt_w*1.125000"/>
                                          </p:val>
                                        </p:tav>
                                        <p:tav tm="100000">
                                          <p:val>
                                            <p:strVal val="#ppt_x"/>
                                          </p:val>
                                        </p:tav>
                                      </p:tavLst>
                                    </p:anim>
                                    <p:animEffect transition="in" filter="wipe(right)">
                                      <p:cBhvr>
                                        <p:cTn id="23" dur="500"/>
                                        <p:tgtEl>
                                          <p:spTgt spid="2"/>
                                        </p:tgtEl>
                                      </p:cBhvr>
                                    </p:animEffect>
                                  </p:childTnLst>
                                </p:cTn>
                              </p:par>
                            </p:childTnLst>
                          </p:cTn>
                        </p:par>
                        <p:par>
                          <p:cTn id="24" fill="hold">
                            <p:stCondLst>
                              <p:cond delay="2000"/>
                            </p:stCondLst>
                            <p:childTnLst>
                              <p:par>
                                <p:cTn id="25" presetID="47"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60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80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100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9" grpId="0"/>
      <p:bldP spid="10" grpId="0"/>
      <p:bldP spid="11" grpId="0"/>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
          <p:cNvGrpSpPr/>
          <p:nvPr/>
        </p:nvGrpSpPr>
        <p:grpSpPr>
          <a:xfrm rot="10800000">
            <a:off x="2276161" y="1737213"/>
            <a:ext cx="3507674" cy="1843506"/>
            <a:chOff x="2274097" y="1463540"/>
            <a:chExt cx="3508740" cy="1842368"/>
          </a:xfrm>
          <a:solidFill>
            <a:schemeClr val="tx2"/>
          </a:solidFill>
        </p:grpSpPr>
        <p:sp>
          <p:nvSpPr>
            <p:cNvPr id="51" name="Rounded Rectangle 5"/>
            <p:cNvSpPr/>
            <p:nvPr/>
          </p:nvSpPr>
          <p:spPr>
            <a:xfrm>
              <a:off x="2274097" y="1463540"/>
              <a:ext cx="3299389" cy="1842368"/>
            </a:xfrm>
            <a:prstGeom prst="roundRect">
              <a:avLst/>
            </a:prstGeom>
            <a:grpFill/>
            <a:ln w="12700" cap="flat" cmpd="sng" algn="ctr">
              <a:noFill/>
              <a:prstDash val="solid"/>
              <a:miter lim="800000"/>
            </a:ln>
            <a:effectLst/>
          </p:spPr>
          <p:txBody>
            <a:bodyPr rtlCol="0" anchor="ctr"/>
            <a:lstStyle/>
            <a:p>
              <a:pPr defTabSz="1217930"/>
              <a:endParaRPr lang="id-ID" sz="2000" kern="0">
                <a:solidFill>
                  <a:sysClr val="window" lastClr="FFFFFF"/>
                </a:solidFill>
                <a:latin typeface="Calibri" panose="020F0502020204030204"/>
                <a:cs typeface="+mn-ea"/>
              </a:endParaRPr>
            </a:p>
          </p:txBody>
        </p:sp>
        <p:sp>
          <p:nvSpPr>
            <p:cNvPr id="52" name="Isosceles Triangle 6"/>
            <p:cNvSpPr/>
            <p:nvPr/>
          </p:nvSpPr>
          <p:spPr>
            <a:xfrm rot="5400000">
              <a:off x="5539655" y="2261118"/>
              <a:ext cx="239151" cy="247212"/>
            </a:xfrm>
            <a:prstGeom prst="triangle">
              <a:avLst/>
            </a:prstGeom>
            <a:grpFill/>
            <a:ln w="12700" cap="flat" cmpd="sng" algn="ctr">
              <a:noFill/>
              <a:prstDash val="solid"/>
              <a:miter lim="800000"/>
            </a:ln>
            <a:effectLst/>
          </p:spPr>
          <p:txBody>
            <a:bodyPr rtlCol="0" anchor="ctr"/>
            <a:lstStyle/>
            <a:p>
              <a:pPr defTabSz="1217930"/>
              <a:endParaRPr lang="id-ID" sz="2000" kern="0">
                <a:solidFill>
                  <a:sysClr val="window" lastClr="FFFFFF"/>
                </a:solidFill>
                <a:latin typeface="Calibri" panose="020F0502020204030204"/>
                <a:cs typeface="+mn-ea"/>
              </a:endParaRPr>
            </a:p>
          </p:txBody>
        </p:sp>
      </p:grpSp>
      <p:grpSp>
        <p:nvGrpSpPr>
          <p:cNvPr id="53" name="Group 7"/>
          <p:cNvGrpSpPr/>
          <p:nvPr/>
        </p:nvGrpSpPr>
        <p:grpSpPr>
          <a:xfrm rot="10800000">
            <a:off x="2276161" y="3793230"/>
            <a:ext cx="3507674" cy="1843506"/>
            <a:chOff x="2274097" y="1463540"/>
            <a:chExt cx="3508740" cy="1842368"/>
          </a:xfrm>
          <a:solidFill>
            <a:schemeClr val="accent1"/>
          </a:solidFill>
        </p:grpSpPr>
        <p:sp>
          <p:nvSpPr>
            <p:cNvPr id="54" name="Rounded Rectangle 8"/>
            <p:cNvSpPr/>
            <p:nvPr/>
          </p:nvSpPr>
          <p:spPr>
            <a:xfrm>
              <a:off x="2274097" y="1463540"/>
              <a:ext cx="3299389" cy="1842368"/>
            </a:xfrm>
            <a:prstGeom prst="roundRect">
              <a:avLst/>
            </a:prstGeom>
            <a:grpFill/>
            <a:ln w="12700" cap="flat" cmpd="sng" algn="ctr">
              <a:noFill/>
              <a:prstDash val="solid"/>
              <a:miter lim="800000"/>
            </a:ln>
            <a:effectLst/>
          </p:spPr>
          <p:txBody>
            <a:bodyPr rtlCol="0" anchor="ctr"/>
            <a:lstStyle/>
            <a:p>
              <a:pPr defTabSz="1217930"/>
              <a:endParaRPr lang="id-ID" sz="2000" kern="0">
                <a:solidFill>
                  <a:sysClr val="window" lastClr="FFFFFF"/>
                </a:solidFill>
                <a:latin typeface="Calibri" panose="020F0502020204030204"/>
                <a:cs typeface="+mn-ea"/>
              </a:endParaRPr>
            </a:p>
          </p:txBody>
        </p:sp>
        <p:sp>
          <p:nvSpPr>
            <p:cNvPr id="55" name="Isosceles Triangle 9"/>
            <p:cNvSpPr/>
            <p:nvPr/>
          </p:nvSpPr>
          <p:spPr>
            <a:xfrm rot="5400000">
              <a:off x="5539655" y="2261118"/>
              <a:ext cx="239151" cy="247212"/>
            </a:xfrm>
            <a:prstGeom prst="triangle">
              <a:avLst/>
            </a:prstGeom>
            <a:grpFill/>
            <a:ln w="12700" cap="flat" cmpd="sng" algn="ctr">
              <a:noFill/>
              <a:prstDash val="solid"/>
              <a:miter lim="800000"/>
            </a:ln>
            <a:effectLst/>
          </p:spPr>
          <p:txBody>
            <a:bodyPr rtlCol="0" anchor="ctr"/>
            <a:lstStyle/>
            <a:p>
              <a:pPr defTabSz="1217930"/>
              <a:endParaRPr lang="id-ID" sz="2000" kern="0">
                <a:solidFill>
                  <a:sysClr val="window" lastClr="FFFFFF"/>
                </a:solidFill>
                <a:latin typeface="Calibri" panose="020F0502020204030204"/>
                <a:cs typeface="+mn-ea"/>
              </a:endParaRPr>
            </a:p>
          </p:txBody>
        </p:sp>
      </p:grpSp>
      <p:grpSp>
        <p:nvGrpSpPr>
          <p:cNvPr id="57" name="Group 11"/>
          <p:cNvGrpSpPr/>
          <p:nvPr/>
        </p:nvGrpSpPr>
        <p:grpSpPr>
          <a:xfrm rot="10800000">
            <a:off x="7842936" y="1737213"/>
            <a:ext cx="3507674" cy="1843506"/>
            <a:chOff x="2274097" y="1463540"/>
            <a:chExt cx="3508740" cy="1842368"/>
          </a:xfrm>
          <a:solidFill>
            <a:schemeClr val="accent1"/>
          </a:solidFill>
        </p:grpSpPr>
        <p:sp>
          <p:nvSpPr>
            <p:cNvPr id="58" name="Rounded Rectangle 12"/>
            <p:cNvSpPr/>
            <p:nvPr/>
          </p:nvSpPr>
          <p:spPr>
            <a:xfrm>
              <a:off x="2274097" y="1463540"/>
              <a:ext cx="3299389" cy="1842368"/>
            </a:xfrm>
            <a:prstGeom prst="roundRect">
              <a:avLst/>
            </a:prstGeom>
            <a:grpFill/>
            <a:ln w="12700" cap="flat" cmpd="sng" algn="ctr">
              <a:noFill/>
              <a:prstDash val="solid"/>
              <a:miter lim="800000"/>
            </a:ln>
            <a:effectLst/>
          </p:spPr>
          <p:txBody>
            <a:bodyPr rtlCol="0" anchor="ctr"/>
            <a:lstStyle/>
            <a:p>
              <a:pPr defTabSz="1217930"/>
              <a:endParaRPr lang="id-ID" sz="2000" kern="0">
                <a:solidFill>
                  <a:sysClr val="window" lastClr="FFFFFF"/>
                </a:solidFill>
                <a:latin typeface="Calibri" panose="020F0502020204030204"/>
                <a:cs typeface="+mn-ea"/>
              </a:endParaRPr>
            </a:p>
          </p:txBody>
        </p:sp>
        <p:sp>
          <p:nvSpPr>
            <p:cNvPr id="59" name="Isosceles Triangle 13"/>
            <p:cNvSpPr/>
            <p:nvPr/>
          </p:nvSpPr>
          <p:spPr>
            <a:xfrm rot="5400000">
              <a:off x="5539655" y="2261118"/>
              <a:ext cx="239151" cy="247212"/>
            </a:xfrm>
            <a:prstGeom prst="triangle">
              <a:avLst/>
            </a:prstGeom>
            <a:grpFill/>
            <a:ln w="12700" cap="flat" cmpd="sng" algn="ctr">
              <a:noFill/>
              <a:prstDash val="solid"/>
              <a:miter lim="800000"/>
            </a:ln>
            <a:effectLst/>
          </p:spPr>
          <p:txBody>
            <a:bodyPr rtlCol="0" anchor="ctr"/>
            <a:lstStyle/>
            <a:p>
              <a:pPr defTabSz="1217930"/>
              <a:endParaRPr lang="id-ID" sz="2000" kern="0">
                <a:solidFill>
                  <a:sysClr val="window" lastClr="FFFFFF"/>
                </a:solidFill>
                <a:latin typeface="Calibri" panose="020F0502020204030204"/>
                <a:cs typeface="+mn-ea"/>
              </a:endParaRPr>
            </a:p>
          </p:txBody>
        </p:sp>
      </p:grpSp>
      <p:grpSp>
        <p:nvGrpSpPr>
          <p:cNvPr id="60" name="Group 14"/>
          <p:cNvGrpSpPr/>
          <p:nvPr/>
        </p:nvGrpSpPr>
        <p:grpSpPr>
          <a:xfrm rot="10800000">
            <a:off x="7842936" y="3793231"/>
            <a:ext cx="3507674" cy="1843506"/>
            <a:chOff x="2274097" y="1463540"/>
            <a:chExt cx="3508740" cy="1842368"/>
          </a:xfrm>
          <a:solidFill>
            <a:schemeClr val="tx2"/>
          </a:solidFill>
        </p:grpSpPr>
        <p:sp>
          <p:nvSpPr>
            <p:cNvPr id="61" name="Rounded Rectangle 15"/>
            <p:cNvSpPr/>
            <p:nvPr/>
          </p:nvSpPr>
          <p:spPr>
            <a:xfrm>
              <a:off x="2274097" y="1463540"/>
              <a:ext cx="3299389" cy="1842368"/>
            </a:xfrm>
            <a:prstGeom prst="roundRect">
              <a:avLst/>
            </a:prstGeom>
            <a:grpFill/>
            <a:ln w="12700" cap="flat" cmpd="sng" algn="ctr">
              <a:noFill/>
              <a:prstDash val="solid"/>
              <a:miter lim="800000"/>
            </a:ln>
            <a:effectLst/>
          </p:spPr>
          <p:txBody>
            <a:bodyPr rtlCol="0" anchor="ctr"/>
            <a:lstStyle/>
            <a:p>
              <a:pPr defTabSz="1217930"/>
              <a:endParaRPr lang="id-ID" sz="2000" kern="0">
                <a:solidFill>
                  <a:sysClr val="window" lastClr="FFFFFF"/>
                </a:solidFill>
                <a:latin typeface="Calibri" panose="020F0502020204030204"/>
                <a:cs typeface="+mn-ea"/>
              </a:endParaRPr>
            </a:p>
          </p:txBody>
        </p:sp>
        <p:sp>
          <p:nvSpPr>
            <p:cNvPr id="62" name="Isosceles Triangle 16"/>
            <p:cNvSpPr/>
            <p:nvPr/>
          </p:nvSpPr>
          <p:spPr>
            <a:xfrm rot="5400000">
              <a:off x="5539655" y="2261118"/>
              <a:ext cx="239151" cy="247212"/>
            </a:xfrm>
            <a:prstGeom prst="triangle">
              <a:avLst/>
            </a:prstGeom>
            <a:grpFill/>
            <a:ln w="12700" cap="flat" cmpd="sng" algn="ctr">
              <a:noFill/>
              <a:prstDash val="solid"/>
              <a:miter lim="800000"/>
            </a:ln>
            <a:effectLst/>
          </p:spPr>
          <p:txBody>
            <a:bodyPr rtlCol="0" anchor="ctr"/>
            <a:lstStyle/>
            <a:p>
              <a:pPr defTabSz="1217930"/>
              <a:endParaRPr lang="id-ID" sz="2000" kern="0">
                <a:solidFill>
                  <a:sysClr val="window" lastClr="FFFFFF"/>
                </a:solidFill>
                <a:latin typeface="Calibri" panose="020F0502020204030204"/>
                <a:cs typeface="+mn-ea"/>
              </a:endParaRPr>
            </a:p>
          </p:txBody>
        </p:sp>
      </p:grpSp>
      <p:sp>
        <p:nvSpPr>
          <p:cNvPr id="3" name="矩形 2"/>
          <p:cNvSpPr/>
          <p:nvPr/>
        </p:nvSpPr>
        <p:spPr>
          <a:xfrm>
            <a:off x="2642650" y="2108609"/>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chemeClr val="bg1"/>
              </a:solidFill>
              <a:latin typeface="+mn-ea"/>
              <a:cs typeface="+mn-ea"/>
              <a:sym typeface="方正兰亭黑_GBK" pitchFamily="2" charset="-122"/>
            </a:endParaRPr>
          </a:p>
        </p:txBody>
      </p:sp>
      <p:sp>
        <p:nvSpPr>
          <p:cNvPr id="135" name="矩形 134"/>
          <p:cNvSpPr/>
          <p:nvPr/>
        </p:nvSpPr>
        <p:spPr>
          <a:xfrm>
            <a:off x="2642650" y="4101894"/>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chemeClr val="bg1"/>
              </a:solidFill>
              <a:latin typeface="+mn-ea"/>
              <a:cs typeface="+mn-ea"/>
              <a:sym typeface="方正兰亭黑_GBK" pitchFamily="2" charset="-122"/>
            </a:endParaRPr>
          </a:p>
        </p:txBody>
      </p:sp>
      <p:sp>
        <p:nvSpPr>
          <p:cNvPr id="136" name="矩形 135"/>
          <p:cNvSpPr/>
          <p:nvPr/>
        </p:nvSpPr>
        <p:spPr>
          <a:xfrm>
            <a:off x="8236411" y="2108609"/>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chemeClr val="bg1"/>
              </a:solidFill>
              <a:latin typeface="+mn-ea"/>
              <a:cs typeface="+mn-ea"/>
              <a:sym typeface="方正兰亭黑_GBK" pitchFamily="2" charset="-122"/>
            </a:endParaRPr>
          </a:p>
        </p:txBody>
      </p:sp>
      <p:sp>
        <p:nvSpPr>
          <p:cNvPr id="137" name="矩形 136"/>
          <p:cNvSpPr/>
          <p:nvPr/>
        </p:nvSpPr>
        <p:spPr>
          <a:xfrm>
            <a:off x="8236411" y="4101894"/>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chemeClr val="bg1"/>
              </a:solidFill>
              <a:latin typeface="+mn-ea"/>
              <a:cs typeface="+mn-ea"/>
              <a:sym typeface="方正兰亭黑_GBK" pitchFamily="2" charset="-122"/>
            </a:endParaRPr>
          </a:p>
        </p:txBody>
      </p:sp>
      <p:sp>
        <p:nvSpPr>
          <p:cNvPr id="138" name="Oval 10"/>
          <p:cNvSpPr>
            <a:spLocks noChangeAspect="1"/>
          </p:cNvSpPr>
          <p:nvPr/>
        </p:nvSpPr>
        <p:spPr>
          <a:xfrm>
            <a:off x="851542" y="1789276"/>
            <a:ext cx="1259617" cy="1260777"/>
          </a:xfrm>
          <a:prstGeom prst="ellipse">
            <a:avLst/>
          </a:prstGeom>
          <a:blipFill>
            <a:blip r:embed="rId3"/>
            <a:stretch>
              <a:fillRect/>
            </a:stretch>
          </a:blipFill>
          <a:ln w="50800" cap="flat" cmpd="sng" algn="ctr">
            <a:noFill/>
            <a:prstDash val="solid"/>
            <a:miter lim="800000"/>
          </a:ln>
          <a:effectLst/>
        </p:spPr>
        <p:txBody>
          <a:bodyPr lIns="91397" tIns="45701" rIns="91397" bIns="45701" rtlCol="0" anchor="ctr"/>
          <a:lstStyle/>
          <a:p>
            <a:pPr defTabSz="1217930"/>
            <a:endParaRPr lang="id-ID" sz="2000" kern="0">
              <a:solidFill>
                <a:sysClr val="window" lastClr="FFFFFF"/>
              </a:solidFill>
              <a:latin typeface="Calibri" panose="020F0502020204030204"/>
              <a:cs typeface="+mn-ea"/>
            </a:endParaRPr>
          </a:p>
        </p:txBody>
      </p:sp>
      <p:sp>
        <p:nvSpPr>
          <p:cNvPr id="139" name="Oval 24"/>
          <p:cNvSpPr>
            <a:spLocks noChangeAspect="1"/>
          </p:cNvSpPr>
          <p:nvPr/>
        </p:nvSpPr>
        <p:spPr>
          <a:xfrm>
            <a:off x="6418530" y="1789276"/>
            <a:ext cx="1259617" cy="1260777"/>
          </a:xfrm>
          <a:prstGeom prst="ellipse">
            <a:avLst/>
          </a:prstGeom>
          <a:blipFill>
            <a:blip r:embed="rId4"/>
            <a:stretch>
              <a:fillRect/>
            </a:stretch>
          </a:blipFill>
          <a:ln w="50800" cap="flat" cmpd="sng" algn="ctr">
            <a:noFill/>
            <a:prstDash val="solid"/>
            <a:miter lim="800000"/>
          </a:ln>
          <a:effectLst/>
        </p:spPr>
        <p:txBody>
          <a:bodyPr lIns="91397" tIns="45701" rIns="91397" bIns="45701" rtlCol="0" anchor="ctr"/>
          <a:lstStyle/>
          <a:p>
            <a:pPr defTabSz="1217930"/>
            <a:endParaRPr lang="id-ID" sz="2000" kern="0">
              <a:solidFill>
                <a:sysClr val="window" lastClr="FFFFFF"/>
              </a:solidFill>
              <a:latin typeface="Calibri" panose="020F0502020204030204"/>
              <a:cs typeface="+mn-ea"/>
            </a:endParaRPr>
          </a:p>
        </p:txBody>
      </p:sp>
      <p:sp>
        <p:nvSpPr>
          <p:cNvPr id="140" name="Oval 32"/>
          <p:cNvSpPr>
            <a:spLocks noChangeAspect="1"/>
          </p:cNvSpPr>
          <p:nvPr/>
        </p:nvSpPr>
        <p:spPr>
          <a:xfrm>
            <a:off x="851543" y="3866409"/>
            <a:ext cx="1259617" cy="1260777"/>
          </a:xfrm>
          <a:prstGeom prst="ellipse">
            <a:avLst/>
          </a:prstGeom>
          <a:blipFill>
            <a:blip r:embed="rId5"/>
            <a:stretch>
              <a:fillRect/>
            </a:stretch>
          </a:blipFill>
          <a:ln w="50800" cap="flat" cmpd="sng" algn="ctr">
            <a:noFill/>
            <a:prstDash val="solid"/>
            <a:miter lim="800000"/>
          </a:ln>
          <a:effectLst/>
        </p:spPr>
        <p:txBody>
          <a:bodyPr lIns="91397" tIns="45701" rIns="91397" bIns="45701" rtlCol="0" anchor="ctr"/>
          <a:lstStyle/>
          <a:p>
            <a:pPr algn="ctr" defTabSz="1217930"/>
            <a:endParaRPr lang="id-ID" sz="2000" kern="0">
              <a:solidFill>
                <a:sysClr val="window" lastClr="FFFFFF"/>
              </a:solidFill>
              <a:latin typeface="Calibri" panose="020F0502020204030204"/>
              <a:cs typeface="+mn-ea"/>
            </a:endParaRPr>
          </a:p>
        </p:txBody>
      </p:sp>
      <p:sp>
        <p:nvSpPr>
          <p:cNvPr id="141" name="Oval 40"/>
          <p:cNvSpPr>
            <a:spLocks noChangeAspect="1"/>
          </p:cNvSpPr>
          <p:nvPr/>
        </p:nvSpPr>
        <p:spPr>
          <a:xfrm>
            <a:off x="6404471" y="3866409"/>
            <a:ext cx="1259617" cy="1260777"/>
          </a:xfrm>
          <a:prstGeom prst="ellipse">
            <a:avLst/>
          </a:prstGeom>
          <a:blipFill>
            <a:blip r:embed="rId6"/>
            <a:stretch>
              <a:fillRect/>
            </a:stretch>
          </a:blipFill>
          <a:ln w="50800" cap="flat" cmpd="sng" algn="ctr">
            <a:noFill/>
            <a:prstDash val="solid"/>
            <a:miter lim="800000"/>
          </a:ln>
          <a:effectLst/>
        </p:spPr>
        <p:txBody>
          <a:bodyPr lIns="91397" tIns="45701" rIns="91397" bIns="45701" rtlCol="0" anchor="ctr"/>
          <a:lstStyle/>
          <a:p>
            <a:pPr defTabSz="1217930"/>
            <a:endParaRPr lang="id-ID" sz="2000" kern="0">
              <a:solidFill>
                <a:sysClr val="window" lastClr="FFFFFF"/>
              </a:solidFill>
              <a:latin typeface="Calibri" panose="020F0502020204030204"/>
              <a:cs typeface="+mn-ea"/>
            </a:endParaRPr>
          </a:p>
        </p:txBody>
      </p:sp>
      <p:grpSp>
        <p:nvGrpSpPr>
          <p:cNvPr id="142" name="Group 18"/>
          <p:cNvGrpSpPr>
            <a:grpSpLocks noChangeAspect="1"/>
          </p:cNvGrpSpPr>
          <p:nvPr/>
        </p:nvGrpSpPr>
        <p:grpSpPr>
          <a:xfrm>
            <a:off x="1026472" y="3148297"/>
            <a:ext cx="909766" cy="92385"/>
            <a:chOff x="821415" y="5132620"/>
            <a:chExt cx="3298056" cy="334606"/>
          </a:xfrm>
          <a:solidFill>
            <a:schemeClr val="tx2"/>
          </a:solidFill>
        </p:grpSpPr>
        <p:cxnSp>
          <p:nvCxnSpPr>
            <p:cNvPr id="143" name="Straight Connector 19"/>
            <p:cNvCxnSpPr/>
            <p:nvPr/>
          </p:nvCxnSpPr>
          <p:spPr>
            <a:xfrm>
              <a:off x="821415" y="5132620"/>
              <a:ext cx="1080000" cy="0"/>
            </a:xfrm>
            <a:prstGeom prst="line">
              <a:avLst/>
            </a:prstGeom>
            <a:grpFill/>
            <a:ln w="76200" cap="flat" cmpd="sng" algn="ctr">
              <a:solidFill>
                <a:schemeClr val="tx2"/>
              </a:solidFill>
              <a:prstDash val="solid"/>
              <a:miter lim="800000"/>
            </a:ln>
            <a:effectLst/>
          </p:spPr>
        </p:cxnSp>
        <p:cxnSp>
          <p:nvCxnSpPr>
            <p:cNvPr id="144" name="Straight Connector 20"/>
            <p:cNvCxnSpPr/>
            <p:nvPr/>
          </p:nvCxnSpPr>
          <p:spPr>
            <a:xfrm>
              <a:off x="3039471" y="5132620"/>
              <a:ext cx="1080000" cy="0"/>
            </a:xfrm>
            <a:prstGeom prst="line">
              <a:avLst/>
            </a:prstGeom>
            <a:grpFill/>
            <a:ln w="76200" cap="flat" cmpd="sng" algn="ctr">
              <a:solidFill>
                <a:schemeClr val="tx2"/>
              </a:solidFill>
              <a:prstDash val="solid"/>
              <a:miter lim="800000"/>
            </a:ln>
            <a:effectLst/>
          </p:spPr>
        </p:cxnSp>
        <p:grpSp>
          <p:nvGrpSpPr>
            <p:cNvPr id="145" name="Group 21"/>
            <p:cNvGrpSpPr/>
            <p:nvPr/>
          </p:nvGrpSpPr>
          <p:grpSpPr>
            <a:xfrm>
              <a:off x="1930443" y="5132620"/>
              <a:ext cx="1080000" cy="334606"/>
              <a:chOff x="1930443" y="5132620"/>
              <a:chExt cx="1080000" cy="334606"/>
            </a:xfrm>
            <a:grpFill/>
          </p:grpSpPr>
          <p:cxnSp>
            <p:nvCxnSpPr>
              <p:cNvPr id="146" name="Straight Connector 22"/>
              <p:cNvCxnSpPr/>
              <p:nvPr/>
            </p:nvCxnSpPr>
            <p:spPr>
              <a:xfrm>
                <a:off x="1930443" y="5132620"/>
                <a:ext cx="1080000" cy="0"/>
              </a:xfrm>
              <a:prstGeom prst="line">
                <a:avLst/>
              </a:prstGeom>
              <a:grpFill/>
              <a:ln w="76200" cap="flat" cmpd="sng" algn="ctr">
                <a:solidFill>
                  <a:schemeClr val="tx2"/>
                </a:solidFill>
                <a:prstDash val="solid"/>
                <a:miter lim="800000"/>
              </a:ln>
              <a:effectLst/>
            </p:spPr>
          </p:cxnSp>
          <p:sp>
            <p:nvSpPr>
              <p:cNvPr id="147" name="Flowchart: Merge 23"/>
              <p:cNvSpPr>
                <a:spLocks noChangeAspect="1"/>
              </p:cNvSpPr>
              <p:nvPr/>
            </p:nvSpPr>
            <p:spPr>
              <a:xfrm>
                <a:off x="2266868" y="5206291"/>
                <a:ext cx="486154" cy="260935"/>
              </a:xfrm>
              <a:prstGeom prst="flowChartMerge">
                <a:avLst/>
              </a:prstGeom>
              <a:grpFill/>
              <a:ln w="12700" cap="flat" cmpd="sng" algn="ctr">
                <a:solidFill>
                  <a:schemeClr val="tx2"/>
                </a:solidFill>
                <a:prstDash val="solid"/>
                <a:miter lim="800000"/>
              </a:ln>
              <a:effectLst/>
            </p:spPr>
            <p:txBody>
              <a:bodyPr rtlCol="0" anchor="ctr"/>
              <a:lstStyle/>
              <a:p>
                <a:pPr algn="ctr" defTabSz="1217930"/>
                <a:endParaRPr lang="id-ID" sz="2000" kern="0">
                  <a:solidFill>
                    <a:sysClr val="window" lastClr="FFFFFF"/>
                  </a:solidFill>
                  <a:latin typeface="Calibri" panose="020F0502020204030204"/>
                  <a:cs typeface="+mn-ea"/>
                </a:endParaRPr>
              </a:p>
            </p:txBody>
          </p:sp>
        </p:grpSp>
      </p:grpSp>
      <p:grpSp>
        <p:nvGrpSpPr>
          <p:cNvPr id="148" name="Group 26"/>
          <p:cNvGrpSpPr>
            <a:grpSpLocks noChangeAspect="1"/>
          </p:cNvGrpSpPr>
          <p:nvPr/>
        </p:nvGrpSpPr>
        <p:grpSpPr>
          <a:xfrm>
            <a:off x="6625918" y="3148297"/>
            <a:ext cx="909766" cy="92385"/>
            <a:chOff x="821415" y="5132620"/>
            <a:chExt cx="3298056" cy="334606"/>
          </a:xfrm>
          <a:solidFill>
            <a:schemeClr val="accent1"/>
          </a:solidFill>
        </p:grpSpPr>
        <p:cxnSp>
          <p:nvCxnSpPr>
            <p:cNvPr id="149" name="Straight Connector 27"/>
            <p:cNvCxnSpPr/>
            <p:nvPr/>
          </p:nvCxnSpPr>
          <p:spPr>
            <a:xfrm>
              <a:off x="821415" y="5132620"/>
              <a:ext cx="1080000" cy="0"/>
            </a:xfrm>
            <a:prstGeom prst="line">
              <a:avLst/>
            </a:prstGeom>
            <a:grpFill/>
            <a:ln w="76200" cap="flat" cmpd="sng" algn="ctr">
              <a:solidFill>
                <a:schemeClr val="accent1"/>
              </a:solidFill>
              <a:prstDash val="solid"/>
              <a:miter lim="800000"/>
            </a:ln>
            <a:effectLst/>
          </p:spPr>
        </p:cxnSp>
        <p:cxnSp>
          <p:nvCxnSpPr>
            <p:cNvPr id="150" name="Straight Connector 28"/>
            <p:cNvCxnSpPr/>
            <p:nvPr/>
          </p:nvCxnSpPr>
          <p:spPr>
            <a:xfrm>
              <a:off x="3039471" y="5132620"/>
              <a:ext cx="1080000" cy="0"/>
            </a:xfrm>
            <a:prstGeom prst="line">
              <a:avLst/>
            </a:prstGeom>
            <a:grpFill/>
            <a:ln w="76200" cap="flat" cmpd="sng" algn="ctr">
              <a:solidFill>
                <a:schemeClr val="accent1"/>
              </a:solidFill>
              <a:prstDash val="solid"/>
              <a:miter lim="800000"/>
            </a:ln>
            <a:effectLst/>
          </p:spPr>
        </p:cxnSp>
        <p:grpSp>
          <p:nvGrpSpPr>
            <p:cNvPr id="151" name="Group 29"/>
            <p:cNvGrpSpPr/>
            <p:nvPr/>
          </p:nvGrpSpPr>
          <p:grpSpPr>
            <a:xfrm>
              <a:off x="1930443" y="5132620"/>
              <a:ext cx="1080000" cy="334606"/>
              <a:chOff x="1930443" y="5132620"/>
              <a:chExt cx="1080000" cy="334606"/>
            </a:xfrm>
            <a:grpFill/>
          </p:grpSpPr>
          <p:cxnSp>
            <p:nvCxnSpPr>
              <p:cNvPr id="152" name="Straight Connector 30"/>
              <p:cNvCxnSpPr/>
              <p:nvPr/>
            </p:nvCxnSpPr>
            <p:spPr>
              <a:xfrm>
                <a:off x="1930443" y="5132620"/>
                <a:ext cx="1080000" cy="0"/>
              </a:xfrm>
              <a:prstGeom prst="line">
                <a:avLst/>
              </a:prstGeom>
              <a:grpFill/>
              <a:ln w="76200" cap="flat" cmpd="sng" algn="ctr">
                <a:solidFill>
                  <a:schemeClr val="accent1"/>
                </a:solidFill>
                <a:prstDash val="solid"/>
                <a:miter lim="800000"/>
              </a:ln>
              <a:effectLst/>
            </p:spPr>
          </p:cxnSp>
          <p:sp>
            <p:nvSpPr>
              <p:cNvPr id="153" name="Flowchart: Merge 31"/>
              <p:cNvSpPr>
                <a:spLocks noChangeAspect="1"/>
              </p:cNvSpPr>
              <p:nvPr/>
            </p:nvSpPr>
            <p:spPr>
              <a:xfrm>
                <a:off x="2266868" y="5206291"/>
                <a:ext cx="486154" cy="260935"/>
              </a:xfrm>
              <a:prstGeom prst="flowChartMerge">
                <a:avLst/>
              </a:prstGeom>
              <a:grpFill/>
              <a:ln w="12700" cap="flat" cmpd="sng" algn="ctr">
                <a:solidFill>
                  <a:schemeClr val="accent1"/>
                </a:solidFill>
                <a:prstDash val="solid"/>
                <a:miter lim="800000"/>
              </a:ln>
              <a:effectLst/>
            </p:spPr>
            <p:txBody>
              <a:bodyPr rtlCol="0" anchor="ctr"/>
              <a:lstStyle/>
              <a:p>
                <a:pPr algn="ctr" defTabSz="1217930"/>
                <a:endParaRPr lang="id-ID" sz="2000" kern="0">
                  <a:solidFill>
                    <a:sysClr val="window" lastClr="FFFFFF"/>
                  </a:solidFill>
                  <a:latin typeface="Calibri" panose="020F0502020204030204"/>
                  <a:cs typeface="+mn-ea"/>
                </a:endParaRPr>
              </a:p>
            </p:txBody>
          </p:sp>
        </p:grpSp>
      </p:grpSp>
      <p:grpSp>
        <p:nvGrpSpPr>
          <p:cNvPr id="154" name="Group 34"/>
          <p:cNvGrpSpPr>
            <a:grpSpLocks noChangeAspect="1"/>
          </p:cNvGrpSpPr>
          <p:nvPr/>
        </p:nvGrpSpPr>
        <p:grpSpPr>
          <a:xfrm>
            <a:off x="1026473" y="5225430"/>
            <a:ext cx="909766" cy="92385"/>
            <a:chOff x="821415" y="5132620"/>
            <a:chExt cx="3298056" cy="334606"/>
          </a:xfrm>
          <a:solidFill>
            <a:schemeClr val="accent1"/>
          </a:solidFill>
        </p:grpSpPr>
        <p:cxnSp>
          <p:nvCxnSpPr>
            <p:cNvPr id="155" name="Straight Connector 35"/>
            <p:cNvCxnSpPr/>
            <p:nvPr/>
          </p:nvCxnSpPr>
          <p:spPr>
            <a:xfrm>
              <a:off x="821415" y="5132620"/>
              <a:ext cx="1080000" cy="0"/>
            </a:xfrm>
            <a:prstGeom prst="line">
              <a:avLst/>
            </a:prstGeom>
            <a:grpFill/>
            <a:ln w="76200" cap="flat" cmpd="sng" algn="ctr">
              <a:solidFill>
                <a:schemeClr val="accent1"/>
              </a:solidFill>
              <a:prstDash val="solid"/>
              <a:miter lim="800000"/>
            </a:ln>
            <a:effectLst/>
          </p:spPr>
        </p:cxnSp>
        <p:cxnSp>
          <p:nvCxnSpPr>
            <p:cNvPr id="156" name="Straight Connector 36"/>
            <p:cNvCxnSpPr/>
            <p:nvPr/>
          </p:nvCxnSpPr>
          <p:spPr>
            <a:xfrm>
              <a:off x="3039471" y="5132620"/>
              <a:ext cx="1080000" cy="0"/>
            </a:xfrm>
            <a:prstGeom prst="line">
              <a:avLst/>
            </a:prstGeom>
            <a:grpFill/>
            <a:ln w="76200" cap="flat" cmpd="sng" algn="ctr">
              <a:solidFill>
                <a:schemeClr val="accent1"/>
              </a:solidFill>
              <a:prstDash val="solid"/>
              <a:miter lim="800000"/>
            </a:ln>
            <a:effectLst/>
          </p:spPr>
        </p:cxnSp>
        <p:grpSp>
          <p:nvGrpSpPr>
            <p:cNvPr id="157" name="Group 37"/>
            <p:cNvGrpSpPr/>
            <p:nvPr/>
          </p:nvGrpSpPr>
          <p:grpSpPr>
            <a:xfrm>
              <a:off x="1930443" y="5132620"/>
              <a:ext cx="1080000" cy="334606"/>
              <a:chOff x="1930443" y="5132620"/>
              <a:chExt cx="1080000" cy="334606"/>
            </a:xfrm>
            <a:grpFill/>
          </p:grpSpPr>
          <p:cxnSp>
            <p:nvCxnSpPr>
              <p:cNvPr id="158" name="Straight Connector 38"/>
              <p:cNvCxnSpPr/>
              <p:nvPr/>
            </p:nvCxnSpPr>
            <p:spPr>
              <a:xfrm>
                <a:off x="1930443" y="5132620"/>
                <a:ext cx="1080000" cy="0"/>
              </a:xfrm>
              <a:prstGeom prst="line">
                <a:avLst/>
              </a:prstGeom>
              <a:grpFill/>
              <a:ln w="76200" cap="flat" cmpd="sng" algn="ctr">
                <a:solidFill>
                  <a:schemeClr val="accent1"/>
                </a:solidFill>
                <a:prstDash val="solid"/>
                <a:miter lim="800000"/>
              </a:ln>
              <a:effectLst/>
            </p:spPr>
          </p:cxnSp>
          <p:sp>
            <p:nvSpPr>
              <p:cNvPr id="159" name="Flowchart: Merge 39"/>
              <p:cNvSpPr>
                <a:spLocks noChangeAspect="1"/>
              </p:cNvSpPr>
              <p:nvPr/>
            </p:nvSpPr>
            <p:spPr>
              <a:xfrm>
                <a:off x="2266868" y="5206291"/>
                <a:ext cx="486154" cy="260935"/>
              </a:xfrm>
              <a:prstGeom prst="flowChartMerge">
                <a:avLst/>
              </a:prstGeom>
              <a:grpFill/>
              <a:ln w="12700" cap="flat" cmpd="sng" algn="ctr">
                <a:solidFill>
                  <a:schemeClr val="accent1"/>
                </a:solidFill>
                <a:prstDash val="solid"/>
                <a:miter lim="800000"/>
              </a:ln>
              <a:effectLst/>
            </p:spPr>
            <p:txBody>
              <a:bodyPr rtlCol="0" anchor="ctr"/>
              <a:lstStyle/>
              <a:p>
                <a:pPr algn="ctr" defTabSz="1217930"/>
                <a:endParaRPr lang="id-ID" sz="2000" kern="0">
                  <a:solidFill>
                    <a:sysClr val="window" lastClr="FFFFFF"/>
                  </a:solidFill>
                  <a:latin typeface="Calibri" panose="020F0502020204030204"/>
                  <a:cs typeface="+mn-ea"/>
                </a:endParaRPr>
              </a:p>
            </p:txBody>
          </p:sp>
        </p:grpSp>
      </p:grpSp>
      <p:grpSp>
        <p:nvGrpSpPr>
          <p:cNvPr id="160" name="Group 42"/>
          <p:cNvGrpSpPr>
            <a:grpSpLocks noChangeAspect="1"/>
          </p:cNvGrpSpPr>
          <p:nvPr/>
        </p:nvGrpSpPr>
        <p:grpSpPr>
          <a:xfrm>
            <a:off x="6625918" y="5225430"/>
            <a:ext cx="909766" cy="92385"/>
            <a:chOff x="821415" y="5132620"/>
            <a:chExt cx="3298056" cy="334606"/>
          </a:xfrm>
          <a:solidFill>
            <a:schemeClr val="tx2"/>
          </a:solidFill>
        </p:grpSpPr>
        <p:cxnSp>
          <p:nvCxnSpPr>
            <p:cNvPr id="161" name="Straight Connector 43"/>
            <p:cNvCxnSpPr/>
            <p:nvPr/>
          </p:nvCxnSpPr>
          <p:spPr>
            <a:xfrm>
              <a:off x="821415" y="5132620"/>
              <a:ext cx="1080000" cy="0"/>
            </a:xfrm>
            <a:prstGeom prst="line">
              <a:avLst/>
            </a:prstGeom>
            <a:grpFill/>
            <a:ln w="76200" cap="flat" cmpd="sng" algn="ctr">
              <a:solidFill>
                <a:schemeClr val="tx2"/>
              </a:solidFill>
              <a:prstDash val="solid"/>
              <a:miter lim="800000"/>
            </a:ln>
            <a:effectLst/>
          </p:spPr>
        </p:cxnSp>
        <p:cxnSp>
          <p:nvCxnSpPr>
            <p:cNvPr id="162" name="Straight Connector 44"/>
            <p:cNvCxnSpPr/>
            <p:nvPr/>
          </p:nvCxnSpPr>
          <p:spPr>
            <a:xfrm>
              <a:off x="3039471" y="5132620"/>
              <a:ext cx="1080000" cy="0"/>
            </a:xfrm>
            <a:prstGeom prst="line">
              <a:avLst/>
            </a:prstGeom>
            <a:grpFill/>
            <a:ln w="76200" cap="flat" cmpd="sng" algn="ctr">
              <a:solidFill>
                <a:schemeClr val="tx2"/>
              </a:solidFill>
              <a:prstDash val="solid"/>
              <a:miter lim="800000"/>
            </a:ln>
            <a:effectLst/>
          </p:spPr>
        </p:cxnSp>
        <p:grpSp>
          <p:nvGrpSpPr>
            <p:cNvPr id="163" name="Group 45"/>
            <p:cNvGrpSpPr/>
            <p:nvPr/>
          </p:nvGrpSpPr>
          <p:grpSpPr>
            <a:xfrm>
              <a:off x="1930443" y="5132620"/>
              <a:ext cx="1080000" cy="334606"/>
              <a:chOff x="1930443" y="5132620"/>
              <a:chExt cx="1080000" cy="334606"/>
            </a:xfrm>
            <a:grpFill/>
          </p:grpSpPr>
          <p:cxnSp>
            <p:nvCxnSpPr>
              <p:cNvPr id="164" name="Straight Connector 46"/>
              <p:cNvCxnSpPr/>
              <p:nvPr/>
            </p:nvCxnSpPr>
            <p:spPr>
              <a:xfrm>
                <a:off x="1930443" y="5132620"/>
                <a:ext cx="1080000" cy="0"/>
              </a:xfrm>
              <a:prstGeom prst="line">
                <a:avLst/>
              </a:prstGeom>
              <a:grpFill/>
              <a:ln w="76200" cap="flat" cmpd="sng" algn="ctr">
                <a:solidFill>
                  <a:schemeClr val="tx2"/>
                </a:solidFill>
                <a:prstDash val="solid"/>
                <a:miter lim="800000"/>
              </a:ln>
              <a:effectLst/>
            </p:spPr>
          </p:cxnSp>
          <p:sp>
            <p:nvSpPr>
              <p:cNvPr id="165" name="Flowchart: Merge 47"/>
              <p:cNvSpPr>
                <a:spLocks noChangeAspect="1"/>
              </p:cNvSpPr>
              <p:nvPr/>
            </p:nvSpPr>
            <p:spPr>
              <a:xfrm>
                <a:off x="2266868" y="5206291"/>
                <a:ext cx="486154" cy="260935"/>
              </a:xfrm>
              <a:prstGeom prst="flowChartMerge">
                <a:avLst/>
              </a:prstGeom>
              <a:grpFill/>
              <a:ln w="12700" cap="flat" cmpd="sng" algn="ctr">
                <a:solidFill>
                  <a:schemeClr val="tx2"/>
                </a:solidFill>
                <a:prstDash val="solid"/>
                <a:miter lim="800000"/>
              </a:ln>
              <a:effectLst/>
            </p:spPr>
            <p:txBody>
              <a:bodyPr rtlCol="0" anchor="ctr"/>
              <a:lstStyle/>
              <a:p>
                <a:pPr algn="ctr" defTabSz="1217930"/>
                <a:endParaRPr lang="id-ID" sz="2000" kern="0">
                  <a:solidFill>
                    <a:sysClr val="window" lastClr="FFFFFF"/>
                  </a:solidFill>
                  <a:latin typeface="Calibri" panose="020F0502020204030204"/>
                  <a:cs typeface="+mn-ea"/>
                </a:endParaRPr>
              </a:p>
            </p:txBody>
          </p:sp>
        </p:grpSp>
      </p:grpSp>
      <p:sp>
        <p:nvSpPr>
          <p:cNvPr id="166" name="矩形 165"/>
          <p:cNvSpPr/>
          <p:nvPr/>
        </p:nvSpPr>
        <p:spPr>
          <a:xfrm>
            <a:off x="774621" y="3225864"/>
            <a:ext cx="1360185" cy="529335"/>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lumMod val="75000"/>
                  </a:srgbClr>
                </a:solidFill>
                <a:latin typeface="+mn-ea"/>
                <a:cs typeface="+mn-ea"/>
                <a:sym typeface="方正兰亭黑_GBK" pitchFamily="2" charset="-122"/>
              </a:rPr>
              <a:t>标题文字内容</a:t>
            </a:r>
            <a:endParaRPr lang="en-US" altLang="zh-CN" sz="1100" kern="0" dirty="0">
              <a:solidFill>
                <a:srgbClr val="7F7F7F">
                  <a:lumMod val="75000"/>
                </a:srgbClr>
              </a:solidFill>
              <a:latin typeface="+mn-ea"/>
              <a:cs typeface="+mn-ea"/>
              <a:sym typeface="方正兰亭黑_GBK" pitchFamily="2" charset="-122"/>
            </a:endParaRPr>
          </a:p>
          <a:p>
            <a:pPr algn="ctr">
              <a:lnSpc>
                <a:spcPct val="120000"/>
              </a:lnSpc>
              <a:defRPr/>
            </a:pPr>
            <a:r>
              <a:rPr lang="zh-CN" altLang="en-US" sz="1100" kern="0" dirty="0">
                <a:solidFill>
                  <a:srgbClr val="7F7F7F">
                    <a:lumMod val="75000"/>
                  </a:srgbClr>
                </a:solidFill>
                <a:latin typeface="+mn-ea"/>
                <a:cs typeface="+mn-ea"/>
                <a:sym typeface="方正兰亭黑_GBK" pitchFamily="2" charset="-122"/>
              </a:rPr>
              <a:t>标题文字内容</a:t>
            </a:r>
          </a:p>
        </p:txBody>
      </p:sp>
      <p:sp>
        <p:nvSpPr>
          <p:cNvPr id="167" name="矩形 166"/>
          <p:cNvSpPr/>
          <p:nvPr/>
        </p:nvSpPr>
        <p:spPr>
          <a:xfrm>
            <a:off x="774621" y="5257237"/>
            <a:ext cx="1360185" cy="529335"/>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lumMod val="75000"/>
                  </a:srgbClr>
                </a:solidFill>
                <a:latin typeface="+mn-ea"/>
                <a:cs typeface="+mn-ea"/>
                <a:sym typeface="方正兰亭黑_GBK" pitchFamily="2" charset="-122"/>
              </a:rPr>
              <a:t>标题文字内容</a:t>
            </a:r>
            <a:endParaRPr lang="en-US" altLang="zh-CN" sz="1100" kern="0" dirty="0">
              <a:solidFill>
                <a:srgbClr val="7F7F7F">
                  <a:lumMod val="75000"/>
                </a:srgbClr>
              </a:solidFill>
              <a:latin typeface="+mn-ea"/>
              <a:cs typeface="+mn-ea"/>
              <a:sym typeface="方正兰亭黑_GBK" pitchFamily="2" charset="-122"/>
            </a:endParaRPr>
          </a:p>
          <a:p>
            <a:pPr algn="ctr">
              <a:lnSpc>
                <a:spcPct val="120000"/>
              </a:lnSpc>
              <a:defRPr/>
            </a:pPr>
            <a:r>
              <a:rPr lang="zh-CN" altLang="en-US" sz="1100" kern="0" dirty="0">
                <a:solidFill>
                  <a:srgbClr val="7F7F7F">
                    <a:lumMod val="75000"/>
                  </a:srgbClr>
                </a:solidFill>
                <a:latin typeface="+mn-ea"/>
                <a:cs typeface="+mn-ea"/>
                <a:sym typeface="方正兰亭黑_GBK" pitchFamily="2" charset="-122"/>
              </a:rPr>
              <a:t>标题文字内容</a:t>
            </a:r>
          </a:p>
        </p:txBody>
      </p:sp>
      <p:sp>
        <p:nvSpPr>
          <p:cNvPr id="168" name="矩形 167"/>
          <p:cNvSpPr/>
          <p:nvPr/>
        </p:nvSpPr>
        <p:spPr>
          <a:xfrm>
            <a:off x="6400710" y="3225864"/>
            <a:ext cx="1360185" cy="529335"/>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lumMod val="75000"/>
                  </a:srgbClr>
                </a:solidFill>
                <a:latin typeface="+mn-ea"/>
                <a:cs typeface="+mn-ea"/>
                <a:sym typeface="方正兰亭黑_GBK" pitchFamily="2" charset="-122"/>
              </a:rPr>
              <a:t>标题文字内容</a:t>
            </a:r>
            <a:endParaRPr lang="en-US" altLang="zh-CN" sz="1100" kern="0" dirty="0">
              <a:solidFill>
                <a:srgbClr val="7F7F7F">
                  <a:lumMod val="75000"/>
                </a:srgbClr>
              </a:solidFill>
              <a:latin typeface="+mn-ea"/>
              <a:cs typeface="+mn-ea"/>
              <a:sym typeface="方正兰亭黑_GBK" pitchFamily="2" charset="-122"/>
            </a:endParaRPr>
          </a:p>
          <a:p>
            <a:pPr algn="ctr">
              <a:lnSpc>
                <a:spcPct val="120000"/>
              </a:lnSpc>
              <a:defRPr/>
            </a:pPr>
            <a:r>
              <a:rPr lang="zh-CN" altLang="en-US" sz="1100" kern="0" dirty="0">
                <a:solidFill>
                  <a:srgbClr val="7F7F7F">
                    <a:lumMod val="75000"/>
                  </a:srgbClr>
                </a:solidFill>
                <a:latin typeface="+mn-ea"/>
                <a:cs typeface="+mn-ea"/>
                <a:sym typeface="方正兰亭黑_GBK" pitchFamily="2" charset="-122"/>
              </a:rPr>
              <a:t>标题文字内容</a:t>
            </a:r>
          </a:p>
        </p:txBody>
      </p:sp>
      <p:sp>
        <p:nvSpPr>
          <p:cNvPr id="169" name="矩形 168"/>
          <p:cNvSpPr/>
          <p:nvPr/>
        </p:nvSpPr>
        <p:spPr>
          <a:xfrm>
            <a:off x="6400710" y="5257237"/>
            <a:ext cx="1360185" cy="529335"/>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lumMod val="75000"/>
                  </a:srgbClr>
                </a:solidFill>
                <a:latin typeface="+mn-ea"/>
                <a:cs typeface="+mn-ea"/>
                <a:sym typeface="方正兰亭黑_GBK" pitchFamily="2" charset="-122"/>
              </a:rPr>
              <a:t>标题文字内容</a:t>
            </a:r>
            <a:endParaRPr lang="en-US" altLang="zh-CN" sz="1100" kern="0" dirty="0">
              <a:solidFill>
                <a:srgbClr val="7F7F7F">
                  <a:lumMod val="75000"/>
                </a:srgbClr>
              </a:solidFill>
              <a:latin typeface="+mn-ea"/>
              <a:cs typeface="+mn-ea"/>
              <a:sym typeface="方正兰亭黑_GBK" pitchFamily="2" charset="-122"/>
            </a:endParaRPr>
          </a:p>
          <a:p>
            <a:pPr algn="ctr">
              <a:lnSpc>
                <a:spcPct val="120000"/>
              </a:lnSpc>
              <a:defRPr/>
            </a:pPr>
            <a:r>
              <a:rPr lang="zh-CN" altLang="en-US" sz="1100" kern="0" dirty="0">
                <a:solidFill>
                  <a:srgbClr val="7F7F7F">
                    <a:lumMod val="75000"/>
                  </a:srgbClr>
                </a:solidFill>
                <a:latin typeface="+mn-ea"/>
                <a:cs typeface="+mn-ea"/>
                <a:sym typeface="方正兰亭黑_GBK" pitchFamily="2" charset="-122"/>
              </a:rPr>
              <a:t>标题文字内容</a:t>
            </a: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8"/>
                                        </p:tgtEl>
                                        <p:attrNameLst>
                                          <p:attrName>style.visibility</p:attrName>
                                        </p:attrNameLst>
                                      </p:cBhvr>
                                      <p:to>
                                        <p:strVal val="visible"/>
                                      </p:to>
                                    </p:set>
                                    <p:anim calcmode="lin" valueType="num">
                                      <p:cBhvr>
                                        <p:cTn id="7" dur="1000" fill="hold"/>
                                        <p:tgtEl>
                                          <p:spTgt spid="138"/>
                                        </p:tgtEl>
                                        <p:attrNameLst>
                                          <p:attrName>ppt_w</p:attrName>
                                        </p:attrNameLst>
                                      </p:cBhvr>
                                      <p:tavLst>
                                        <p:tav tm="0">
                                          <p:val>
                                            <p:fltVal val="0"/>
                                          </p:val>
                                        </p:tav>
                                        <p:tav tm="100000">
                                          <p:val>
                                            <p:strVal val="#ppt_w"/>
                                          </p:val>
                                        </p:tav>
                                      </p:tavLst>
                                    </p:anim>
                                    <p:anim calcmode="lin" valueType="num">
                                      <p:cBhvr>
                                        <p:cTn id="8" dur="1000" fill="hold"/>
                                        <p:tgtEl>
                                          <p:spTgt spid="138"/>
                                        </p:tgtEl>
                                        <p:attrNameLst>
                                          <p:attrName>ppt_h</p:attrName>
                                        </p:attrNameLst>
                                      </p:cBhvr>
                                      <p:tavLst>
                                        <p:tav tm="0">
                                          <p:val>
                                            <p:fltVal val="0"/>
                                          </p:val>
                                        </p:tav>
                                        <p:tav tm="100000">
                                          <p:val>
                                            <p:strVal val="#ppt_h"/>
                                          </p:val>
                                        </p:tav>
                                      </p:tavLst>
                                    </p:anim>
                                    <p:animEffect transition="in" filter="fade">
                                      <p:cBhvr>
                                        <p:cTn id="9" dur="1000"/>
                                        <p:tgtEl>
                                          <p:spTgt spid="13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9"/>
                                        </p:tgtEl>
                                        <p:attrNameLst>
                                          <p:attrName>style.visibility</p:attrName>
                                        </p:attrNameLst>
                                      </p:cBhvr>
                                      <p:to>
                                        <p:strVal val="visible"/>
                                      </p:to>
                                    </p:set>
                                    <p:anim calcmode="lin" valueType="num">
                                      <p:cBhvr>
                                        <p:cTn id="12" dur="1000" fill="hold"/>
                                        <p:tgtEl>
                                          <p:spTgt spid="139"/>
                                        </p:tgtEl>
                                        <p:attrNameLst>
                                          <p:attrName>ppt_w</p:attrName>
                                        </p:attrNameLst>
                                      </p:cBhvr>
                                      <p:tavLst>
                                        <p:tav tm="0">
                                          <p:val>
                                            <p:fltVal val="0"/>
                                          </p:val>
                                        </p:tav>
                                        <p:tav tm="100000">
                                          <p:val>
                                            <p:strVal val="#ppt_w"/>
                                          </p:val>
                                        </p:tav>
                                      </p:tavLst>
                                    </p:anim>
                                    <p:anim calcmode="lin" valueType="num">
                                      <p:cBhvr>
                                        <p:cTn id="13" dur="1000" fill="hold"/>
                                        <p:tgtEl>
                                          <p:spTgt spid="139"/>
                                        </p:tgtEl>
                                        <p:attrNameLst>
                                          <p:attrName>ppt_h</p:attrName>
                                        </p:attrNameLst>
                                      </p:cBhvr>
                                      <p:tavLst>
                                        <p:tav tm="0">
                                          <p:val>
                                            <p:fltVal val="0"/>
                                          </p:val>
                                        </p:tav>
                                        <p:tav tm="100000">
                                          <p:val>
                                            <p:strVal val="#ppt_h"/>
                                          </p:val>
                                        </p:tav>
                                      </p:tavLst>
                                    </p:anim>
                                    <p:animEffect transition="in" filter="fade">
                                      <p:cBhvr>
                                        <p:cTn id="14" dur="1000"/>
                                        <p:tgtEl>
                                          <p:spTgt spid="13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40"/>
                                        </p:tgtEl>
                                        <p:attrNameLst>
                                          <p:attrName>style.visibility</p:attrName>
                                        </p:attrNameLst>
                                      </p:cBhvr>
                                      <p:to>
                                        <p:strVal val="visible"/>
                                      </p:to>
                                    </p:set>
                                    <p:anim calcmode="lin" valueType="num">
                                      <p:cBhvr>
                                        <p:cTn id="17" dur="1000" fill="hold"/>
                                        <p:tgtEl>
                                          <p:spTgt spid="140"/>
                                        </p:tgtEl>
                                        <p:attrNameLst>
                                          <p:attrName>ppt_w</p:attrName>
                                        </p:attrNameLst>
                                      </p:cBhvr>
                                      <p:tavLst>
                                        <p:tav tm="0">
                                          <p:val>
                                            <p:fltVal val="0"/>
                                          </p:val>
                                        </p:tav>
                                        <p:tav tm="100000">
                                          <p:val>
                                            <p:strVal val="#ppt_w"/>
                                          </p:val>
                                        </p:tav>
                                      </p:tavLst>
                                    </p:anim>
                                    <p:anim calcmode="lin" valueType="num">
                                      <p:cBhvr>
                                        <p:cTn id="18" dur="1000" fill="hold"/>
                                        <p:tgtEl>
                                          <p:spTgt spid="140"/>
                                        </p:tgtEl>
                                        <p:attrNameLst>
                                          <p:attrName>ppt_h</p:attrName>
                                        </p:attrNameLst>
                                      </p:cBhvr>
                                      <p:tavLst>
                                        <p:tav tm="0">
                                          <p:val>
                                            <p:fltVal val="0"/>
                                          </p:val>
                                        </p:tav>
                                        <p:tav tm="100000">
                                          <p:val>
                                            <p:strVal val="#ppt_h"/>
                                          </p:val>
                                        </p:tav>
                                      </p:tavLst>
                                    </p:anim>
                                    <p:animEffect transition="in" filter="fade">
                                      <p:cBhvr>
                                        <p:cTn id="19" dur="1000"/>
                                        <p:tgtEl>
                                          <p:spTgt spid="14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41"/>
                                        </p:tgtEl>
                                        <p:attrNameLst>
                                          <p:attrName>style.visibility</p:attrName>
                                        </p:attrNameLst>
                                      </p:cBhvr>
                                      <p:to>
                                        <p:strVal val="visible"/>
                                      </p:to>
                                    </p:set>
                                    <p:anim calcmode="lin" valueType="num">
                                      <p:cBhvr>
                                        <p:cTn id="22" dur="1000" fill="hold"/>
                                        <p:tgtEl>
                                          <p:spTgt spid="141"/>
                                        </p:tgtEl>
                                        <p:attrNameLst>
                                          <p:attrName>ppt_w</p:attrName>
                                        </p:attrNameLst>
                                      </p:cBhvr>
                                      <p:tavLst>
                                        <p:tav tm="0">
                                          <p:val>
                                            <p:fltVal val="0"/>
                                          </p:val>
                                        </p:tav>
                                        <p:tav tm="100000">
                                          <p:val>
                                            <p:strVal val="#ppt_w"/>
                                          </p:val>
                                        </p:tav>
                                      </p:tavLst>
                                    </p:anim>
                                    <p:anim calcmode="lin" valueType="num">
                                      <p:cBhvr>
                                        <p:cTn id="23" dur="1000" fill="hold"/>
                                        <p:tgtEl>
                                          <p:spTgt spid="141"/>
                                        </p:tgtEl>
                                        <p:attrNameLst>
                                          <p:attrName>ppt_h</p:attrName>
                                        </p:attrNameLst>
                                      </p:cBhvr>
                                      <p:tavLst>
                                        <p:tav tm="0">
                                          <p:val>
                                            <p:fltVal val="0"/>
                                          </p:val>
                                        </p:tav>
                                        <p:tav tm="100000">
                                          <p:val>
                                            <p:strVal val="#ppt_h"/>
                                          </p:val>
                                        </p:tav>
                                      </p:tavLst>
                                    </p:anim>
                                    <p:animEffect transition="in" filter="fade">
                                      <p:cBhvr>
                                        <p:cTn id="24" dur="1000"/>
                                        <p:tgtEl>
                                          <p:spTgt spid="141"/>
                                        </p:tgtEl>
                                      </p:cBhvr>
                                    </p:animEffect>
                                  </p:childTnLst>
                                </p:cTn>
                              </p:par>
                            </p:childTnLst>
                          </p:cTn>
                        </p:par>
                        <p:par>
                          <p:cTn id="25" fill="hold">
                            <p:stCondLst>
                              <p:cond delay="1000"/>
                            </p:stCondLst>
                            <p:childTnLst>
                              <p:par>
                                <p:cTn id="26" presetID="16" presetClass="entr" presetSubtype="37" fill="hold" nodeType="afterEffect">
                                  <p:stCondLst>
                                    <p:cond delay="0"/>
                                  </p:stCondLst>
                                  <p:childTnLst>
                                    <p:set>
                                      <p:cBhvr>
                                        <p:cTn id="27" dur="1" fill="hold">
                                          <p:stCondLst>
                                            <p:cond delay="0"/>
                                          </p:stCondLst>
                                        </p:cTn>
                                        <p:tgtEl>
                                          <p:spTgt spid="142"/>
                                        </p:tgtEl>
                                        <p:attrNameLst>
                                          <p:attrName>style.visibility</p:attrName>
                                        </p:attrNameLst>
                                      </p:cBhvr>
                                      <p:to>
                                        <p:strVal val="visible"/>
                                      </p:to>
                                    </p:set>
                                    <p:animEffect transition="in" filter="barn(outVertical)">
                                      <p:cBhvr>
                                        <p:cTn id="28" dur="500"/>
                                        <p:tgtEl>
                                          <p:spTgt spid="142"/>
                                        </p:tgtEl>
                                      </p:cBhvr>
                                    </p:animEffect>
                                  </p:childTnLst>
                                </p:cTn>
                              </p:par>
                              <p:par>
                                <p:cTn id="29" presetID="16" presetClass="entr" presetSubtype="37" fill="hold" nodeType="withEffect">
                                  <p:stCondLst>
                                    <p:cond delay="0"/>
                                  </p:stCondLst>
                                  <p:childTnLst>
                                    <p:set>
                                      <p:cBhvr>
                                        <p:cTn id="30" dur="1" fill="hold">
                                          <p:stCondLst>
                                            <p:cond delay="0"/>
                                          </p:stCondLst>
                                        </p:cTn>
                                        <p:tgtEl>
                                          <p:spTgt spid="148"/>
                                        </p:tgtEl>
                                        <p:attrNameLst>
                                          <p:attrName>style.visibility</p:attrName>
                                        </p:attrNameLst>
                                      </p:cBhvr>
                                      <p:to>
                                        <p:strVal val="visible"/>
                                      </p:to>
                                    </p:set>
                                    <p:animEffect transition="in" filter="barn(outVertical)">
                                      <p:cBhvr>
                                        <p:cTn id="31" dur="500"/>
                                        <p:tgtEl>
                                          <p:spTgt spid="148"/>
                                        </p:tgtEl>
                                      </p:cBhvr>
                                    </p:animEffect>
                                  </p:childTnLst>
                                </p:cTn>
                              </p:par>
                              <p:par>
                                <p:cTn id="32" presetID="16" presetClass="entr" presetSubtype="37" fill="hold" nodeType="withEffect">
                                  <p:stCondLst>
                                    <p:cond delay="0"/>
                                  </p:stCondLst>
                                  <p:childTnLst>
                                    <p:set>
                                      <p:cBhvr>
                                        <p:cTn id="33" dur="1" fill="hold">
                                          <p:stCondLst>
                                            <p:cond delay="0"/>
                                          </p:stCondLst>
                                        </p:cTn>
                                        <p:tgtEl>
                                          <p:spTgt spid="154"/>
                                        </p:tgtEl>
                                        <p:attrNameLst>
                                          <p:attrName>style.visibility</p:attrName>
                                        </p:attrNameLst>
                                      </p:cBhvr>
                                      <p:to>
                                        <p:strVal val="visible"/>
                                      </p:to>
                                    </p:set>
                                    <p:animEffect transition="in" filter="barn(outVertical)">
                                      <p:cBhvr>
                                        <p:cTn id="34" dur="500"/>
                                        <p:tgtEl>
                                          <p:spTgt spid="154"/>
                                        </p:tgtEl>
                                      </p:cBhvr>
                                    </p:animEffect>
                                  </p:childTnLst>
                                </p:cTn>
                              </p:par>
                              <p:par>
                                <p:cTn id="35" presetID="16" presetClass="entr" presetSubtype="37" fill="hold" nodeType="withEffect">
                                  <p:stCondLst>
                                    <p:cond delay="0"/>
                                  </p:stCondLst>
                                  <p:childTnLst>
                                    <p:set>
                                      <p:cBhvr>
                                        <p:cTn id="36" dur="1" fill="hold">
                                          <p:stCondLst>
                                            <p:cond delay="0"/>
                                          </p:stCondLst>
                                        </p:cTn>
                                        <p:tgtEl>
                                          <p:spTgt spid="160"/>
                                        </p:tgtEl>
                                        <p:attrNameLst>
                                          <p:attrName>style.visibility</p:attrName>
                                        </p:attrNameLst>
                                      </p:cBhvr>
                                      <p:to>
                                        <p:strVal val="visible"/>
                                      </p:to>
                                    </p:set>
                                    <p:animEffect transition="in" filter="barn(outVertical)">
                                      <p:cBhvr>
                                        <p:cTn id="37" dur="500"/>
                                        <p:tgtEl>
                                          <p:spTgt spid="160"/>
                                        </p:tgtEl>
                                      </p:cBhvr>
                                    </p:animEffect>
                                  </p:childTnLst>
                                </p:cTn>
                              </p:par>
                            </p:childTnLst>
                          </p:cTn>
                        </p:par>
                        <p:par>
                          <p:cTn id="38" fill="hold">
                            <p:stCondLst>
                              <p:cond delay="1500"/>
                            </p:stCondLst>
                            <p:childTnLst>
                              <p:par>
                                <p:cTn id="39" presetID="22" presetClass="entr" presetSubtype="1" fill="hold" grpId="0" nodeType="afterEffect">
                                  <p:stCondLst>
                                    <p:cond delay="0"/>
                                  </p:stCondLst>
                                  <p:childTnLst>
                                    <p:set>
                                      <p:cBhvr>
                                        <p:cTn id="40" dur="1" fill="hold">
                                          <p:stCondLst>
                                            <p:cond delay="0"/>
                                          </p:stCondLst>
                                        </p:cTn>
                                        <p:tgtEl>
                                          <p:spTgt spid="166"/>
                                        </p:tgtEl>
                                        <p:attrNameLst>
                                          <p:attrName>style.visibility</p:attrName>
                                        </p:attrNameLst>
                                      </p:cBhvr>
                                      <p:to>
                                        <p:strVal val="visible"/>
                                      </p:to>
                                    </p:set>
                                    <p:animEffect transition="in" filter="wipe(up)">
                                      <p:cBhvr>
                                        <p:cTn id="41" dur="500"/>
                                        <p:tgtEl>
                                          <p:spTgt spid="166"/>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67"/>
                                        </p:tgtEl>
                                        <p:attrNameLst>
                                          <p:attrName>style.visibility</p:attrName>
                                        </p:attrNameLst>
                                      </p:cBhvr>
                                      <p:to>
                                        <p:strVal val="visible"/>
                                      </p:to>
                                    </p:set>
                                    <p:animEffect transition="in" filter="wipe(up)">
                                      <p:cBhvr>
                                        <p:cTn id="44" dur="500"/>
                                        <p:tgtEl>
                                          <p:spTgt spid="167"/>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68"/>
                                        </p:tgtEl>
                                        <p:attrNameLst>
                                          <p:attrName>style.visibility</p:attrName>
                                        </p:attrNameLst>
                                      </p:cBhvr>
                                      <p:to>
                                        <p:strVal val="visible"/>
                                      </p:to>
                                    </p:set>
                                    <p:animEffect transition="in" filter="wipe(up)">
                                      <p:cBhvr>
                                        <p:cTn id="47" dur="500"/>
                                        <p:tgtEl>
                                          <p:spTgt spid="168"/>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169"/>
                                        </p:tgtEl>
                                        <p:attrNameLst>
                                          <p:attrName>style.visibility</p:attrName>
                                        </p:attrNameLst>
                                      </p:cBhvr>
                                      <p:to>
                                        <p:strVal val="visible"/>
                                      </p:to>
                                    </p:set>
                                    <p:animEffect transition="in" filter="wipe(up)">
                                      <p:cBhvr>
                                        <p:cTn id="50" dur="500"/>
                                        <p:tgtEl>
                                          <p:spTgt spid="169"/>
                                        </p:tgtEl>
                                      </p:cBhvr>
                                    </p:animEffect>
                                  </p:childTnLst>
                                </p:cTn>
                              </p:par>
                            </p:childTnLst>
                          </p:cTn>
                        </p:par>
                        <p:par>
                          <p:cTn id="51" fill="hold">
                            <p:stCondLst>
                              <p:cond delay="2000"/>
                            </p:stCondLst>
                            <p:childTnLst>
                              <p:par>
                                <p:cTn id="52" presetID="22" presetClass="entr" presetSubtype="8" fill="hold"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500"/>
                                        <p:tgtEl>
                                          <p:spTgt spid="50"/>
                                        </p:tgtEl>
                                      </p:cBhvr>
                                    </p:animEffect>
                                  </p:childTnLst>
                                </p:cTn>
                              </p:par>
                              <p:par>
                                <p:cTn id="55" presetID="22" presetClass="entr" presetSubtype="8" fill="hold" nodeType="with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wipe(left)">
                                      <p:cBhvr>
                                        <p:cTn id="57" dur="500"/>
                                        <p:tgtEl>
                                          <p:spTgt spid="57"/>
                                        </p:tgtEl>
                                      </p:cBhvr>
                                    </p:animEffect>
                                  </p:childTnLst>
                                </p:cTn>
                              </p:par>
                              <p:par>
                                <p:cTn id="58" presetID="22" presetClass="entr" presetSubtype="8" fill="hold" nodeType="with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wipe(left)">
                                      <p:cBhvr>
                                        <p:cTn id="60" dur="500"/>
                                        <p:tgtEl>
                                          <p:spTgt spid="53"/>
                                        </p:tgtEl>
                                      </p:cBhvr>
                                    </p:animEffect>
                                  </p:childTnLst>
                                </p:cTn>
                              </p:par>
                              <p:par>
                                <p:cTn id="61" presetID="22" presetClass="entr" presetSubtype="8" fill="hold" nodeType="with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wipe(left)">
                                      <p:cBhvr>
                                        <p:cTn id="63" dur="500"/>
                                        <p:tgtEl>
                                          <p:spTgt spid="60"/>
                                        </p:tgtEl>
                                      </p:cBhvr>
                                    </p:animEffect>
                                  </p:childTnLst>
                                </p:cTn>
                              </p:par>
                            </p:childTnLst>
                          </p:cTn>
                        </p:par>
                        <p:par>
                          <p:cTn id="64" fill="hold">
                            <p:stCondLst>
                              <p:cond delay="2500"/>
                            </p:stCondLst>
                            <p:childTnLst>
                              <p:par>
                                <p:cTn id="65" presetID="16" presetClass="entr" presetSubtype="21" fill="hold" grpId="0" nodeType="after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barn(inVertical)">
                                      <p:cBhvr>
                                        <p:cTn id="67" dur="500"/>
                                        <p:tgtEl>
                                          <p:spTgt spid="3"/>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135"/>
                                        </p:tgtEl>
                                        <p:attrNameLst>
                                          <p:attrName>style.visibility</p:attrName>
                                        </p:attrNameLst>
                                      </p:cBhvr>
                                      <p:to>
                                        <p:strVal val="visible"/>
                                      </p:to>
                                    </p:set>
                                    <p:animEffect transition="in" filter="barn(inVertical)">
                                      <p:cBhvr>
                                        <p:cTn id="70" dur="500"/>
                                        <p:tgtEl>
                                          <p:spTgt spid="135"/>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136"/>
                                        </p:tgtEl>
                                        <p:attrNameLst>
                                          <p:attrName>style.visibility</p:attrName>
                                        </p:attrNameLst>
                                      </p:cBhvr>
                                      <p:to>
                                        <p:strVal val="visible"/>
                                      </p:to>
                                    </p:set>
                                    <p:animEffect transition="in" filter="barn(inVertical)">
                                      <p:cBhvr>
                                        <p:cTn id="73" dur="500"/>
                                        <p:tgtEl>
                                          <p:spTgt spid="136"/>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137"/>
                                        </p:tgtEl>
                                        <p:attrNameLst>
                                          <p:attrName>style.visibility</p:attrName>
                                        </p:attrNameLst>
                                      </p:cBhvr>
                                      <p:to>
                                        <p:strVal val="visible"/>
                                      </p:to>
                                    </p:set>
                                    <p:animEffect transition="in" filter="barn(inVertical)">
                                      <p:cBhvr>
                                        <p:cTn id="76"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5" grpId="0"/>
      <p:bldP spid="136" grpId="0"/>
      <p:bldP spid="137" grpId="0"/>
      <p:bldP spid="138" grpId="0" animBg="1"/>
      <p:bldP spid="139" grpId="0" animBg="1"/>
      <p:bldP spid="140" grpId="0" animBg="1"/>
      <p:bldP spid="141" grpId="0" animBg="1"/>
      <p:bldP spid="166" grpId="0"/>
      <p:bldP spid="167" grpId="0"/>
      <p:bldP spid="168" grpId="0"/>
      <p:bldP spid="16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71184" y="2981190"/>
            <a:ext cx="2441996" cy="1309987"/>
            <a:chOff x="502328" y="2091788"/>
            <a:chExt cx="1831974" cy="982746"/>
          </a:xfrm>
        </p:grpSpPr>
        <p:sp>
          <p:nvSpPr>
            <p:cNvPr id="9" name="平行四边形 8"/>
            <p:cNvSpPr/>
            <p:nvPr/>
          </p:nvSpPr>
          <p:spPr>
            <a:xfrm>
              <a:off x="502328" y="2091788"/>
              <a:ext cx="1831974" cy="493702"/>
            </a:xfrm>
            <a:prstGeom prst="parallelogram">
              <a:avLst>
                <a:gd name="adj" fmla="val 8171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smtClean="0">
                  <a:solidFill>
                    <a:srgbClr val="FFFFFF"/>
                  </a:solidFill>
                  <a:latin typeface="黑体" panose="02010609060101010101" pitchFamily="49" charset="-122"/>
                  <a:ea typeface="黑体" panose="02010609060101010101" pitchFamily="49" charset="-122"/>
                </a:rPr>
                <a:t>2014</a:t>
              </a:r>
              <a:endParaRPr lang="zh-CN" altLang="en-US" sz="2665" dirty="0">
                <a:solidFill>
                  <a:srgbClr val="FFFFFF"/>
                </a:solidFill>
                <a:latin typeface="黑体" panose="02010609060101010101" pitchFamily="49" charset="-122"/>
                <a:ea typeface="黑体" panose="02010609060101010101" pitchFamily="49" charset="-122"/>
              </a:endParaRPr>
            </a:p>
          </p:txBody>
        </p:sp>
        <p:sp>
          <p:nvSpPr>
            <p:cNvPr id="10" name="平行四边形 9"/>
            <p:cNvSpPr/>
            <p:nvPr/>
          </p:nvSpPr>
          <p:spPr>
            <a:xfrm flipH="1">
              <a:off x="502328" y="2580832"/>
              <a:ext cx="1831974" cy="493702"/>
            </a:xfrm>
            <a:prstGeom prst="parallelogram">
              <a:avLst>
                <a:gd name="adj" fmla="val 81718"/>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pitchFamily="49" charset="-122"/>
                  <a:ea typeface="黑体" panose="02010609060101010101" pitchFamily="49" charset="-122"/>
                </a:rPr>
                <a:t>标题</a:t>
              </a:r>
            </a:p>
          </p:txBody>
        </p:sp>
      </p:grpSp>
      <p:grpSp>
        <p:nvGrpSpPr>
          <p:cNvPr id="11" name="组合 10"/>
          <p:cNvGrpSpPr/>
          <p:nvPr/>
        </p:nvGrpSpPr>
        <p:grpSpPr>
          <a:xfrm>
            <a:off x="2773787" y="2981190"/>
            <a:ext cx="2439235" cy="1309987"/>
            <a:chOff x="2079688" y="2091788"/>
            <a:chExt cx="1829903" cy="982746"/>
          </a:xfrm>
        </p:grpSpPr>
        <p:sp>
          <p:nvSpPr>
            <p:cNvPr id="12" name="平行四边形 11"/>
            <p:cNvSpPr/>
            <p:nvPr/>
          </p:nvSpPr>
          <p:spPr>
            <a:xfrm>
              <a:off x="2079688" y="2091788"/>
              <a:ext cx="1829903" cy="493702"/>
            </a:xfrm>
            <a:prstGeom prst="parallelogram">
              <a:avLst>
                <a:gd name="adj" fmla="val 8171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smtClean="0">
                  <a:solidFill>
                    <a:srgbClr val="FFFFFF"/>
                  </a:solidFill>
                  <a:latin typeface="黑体" panose="02010609060101010101" pitchFamily="49" charset="-122"/>
                  <a:ea typeface="黑体" panose="02010609060101010101" pitchFamily="49" charset="-122"/>
                </a:rPr>
                <a:t>2015</a:t>
              </a:r>
              <a:endParaRPr lang="zh-CN" altLang="en-US" sz="2665" dirty="0">
                <a:solidFill>
                  <a:srgbClr val="FFFFFF"/>
                </a:solidFill>
                <a:latin typeface="黑体" panose="02010609060101010101" pitchFamily="49" charset="-122"/>
                <a:ea typeface="黑体" panose="02010609060101010101" pitchFamily="49" charset="-122"/>
              </a:endParaRPr>
            </a:p>
          </p:txBody>
        </p:sp>
        <p:sp>
          <p:nvSpPr>
            <p:cNvPr id="13" name="平行四边形 12"/>
            <p:cNvSpPr/>
            <p:nvPr/>
          </p:nvSpPr>
          <p:spPr>
            <a:xfrm flipH="1">
              <a:off x="2079688" y="2580832"/>
              <a:ext cx="1829903" cy="493702"/>
            </a:xfrm>
            <a:prstGeom prst="parallelogram">
              <a:avLst>
                <a:gd name="adj" fmla="val 81718"/>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pitchFamily="49" charset="-122"/>
                  <a:ea typeface="黑体" panose="02010609060101010101" pitchFamily="49" charset="-122"/>
                </a:rPr>
                <a:t>标题</a:t>
              </a:r>
            </a:p>
          </p:txBody>
        </p:sp>
      </p:grpSp>
      <p:grpSp>
        <p:nvGrpSpPr>
          <p:cNvPr id="14" name="组合 13"/>
          <p:cNvGrpSpPr/>
          <p:nvPr/>
        </p:nvGrpSpPr>
        <p:grpSpPr>
          <a:xfrm>
            <a:off x="4876386" y="2981190"/>
            <a:ext cx="2439235" cy="1309987"/>
            <a:chOff x="3657048" y="2091788"/>
            <a:chExt cx="1829903" cy="982746"/>
          </a:xfrm>
        </p:grpSpPr>
        <p:sp>
          <p:nvSpPr>
            <p:cNvPr id="15" name="平行四边形 14"/>
            <p:cNvSpPr/>
            <p:nvPr/>
          </p:nvSpPr>
          <p:spPr>
            <a:xfrm>
              <a:off x="3657048" y="2091788"/>
              <a:ext cx="1829903" cy="493702"/>
            </a:xfrm>
            <a:prstGeom prst="parallelogram">
              <a:avLst>
                <a:gd name="adj" fmla="val 817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smtClean="0">
                  <a:solidFill>
                    <a:srgbClr val="FFFFFF"/>
                  </a:solidFill>
                  <a:latin typeface="黑体" panose="02010609060101010101" pitchFamily="49" charset="-122"/>
                  <a:ea typeface="黑体" panose="02010609060101010101" pitchFamily="49" charset="-122"/>
                </a:rPr>
                <a:t>2016</a:t>
              </a:r>
              <a:endParaRPr lang="zh-CN" altLang="en-US" sz="2665" dirty="0">
                <a:solidFill>
                  <a:srgbClr val="FFFFFF"/>
                </a:solidFill>
                <a:latin typeface="黑体" panose="02010609060101010101" pitchFamily="49" charset="-122"/>
                <a:ea typeface="黑体" panose="02010609060101010101" pitchFamily="49" charset="-122"/>
              </a:endParaRPr>
            </a:p>
          </p:txBody>
        </p:sp>
        <p:sp>
          <p:nvSpPr>
            <p:cNvPr id="16" name="平行四边形 15"/>
            <p:cNvSpPr/>
            <p:nvPr/>
          </p:nvSpPr>
          <p:spPr>
            <a:xfrm flipH="1">
              <a:off x="3657048" y="2580832"/>
              <a:ext cx="1829903" cy="493702"/>
            </a:xfrm>
            <a:prstGeom prst="parallelogram">
              <a:avLst>
                <a:gd name="adj" fmla="val 81718"/>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pitchFamily="49" charset="-122"/>
                  <a:ea typeface="黑体" panose="02010609060101010101" pitchFamily="49" charset="-122"/>
                </a:rPr>
                <a:t>标题</a:t>
              </a:r>
            </a:p>
          </p:txBody>
        </p:sp>
      </p:grpSp>
      <p:grpSp>
        <p:nvGrpSpPr>
          <p:cNvPr id="17" name="组合 16"/>
          <p:cNvGrpSpPr/>
          <p:nvPr/>
        </p:nvGrpSpPr>
        <p:grpSpPr>
          <a:xfrm>
            <a:off x="6978985" y="2981190"/>
            <a:ext cx="2439235" cy="1309987"/>
            <a:chOff x="5234408" y="2091788"/>
            <a:chExt cx="1829903" cy="982746"/>
          </a:xfrm>
        </p:grpSpPr>
        <p:sp>
          <p:nvSpPr>
            <p:cNvPr id="18" name="平行四边形 17"/>
            <p:cNvSpPr/>
            <p:nvPr/>
          </p:nvSpPr>
          <p:spPr>
            <a:xfrm>
              <a:off x="5234408" y="2091788"/>
              <a:ext cx="1829903" cy="493702"/>
            </a:xfrm>
            <a:prstGeom prst="parallelogram">
              <a:avLst>
                <a:gd name="adj" fmla="val 81718"/>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smtClean="0">
                  <a:solidFill>
                    <a:srgbClr val="FFFFFF"/>
                  </a:solidFill>
                  <a:latin typeface="黑体" panose="02010609060101010101" pitchFamily="49" charset="-122"/>
                  <a:ea typeface="黑体" panose="02010609060101010101" pitchFamily="49" charset="-122"/>
                </a:rPr>
                <a:t>2017</a:t>
              </a:r>
              <a:endParaRPr lang="zh-CN" altLang="en-US" sz="2665" dirty="0">
                <a:solidFill>
                  <a:srgbClr val="FFFFFF"/>
                </a:solidFill>
                <a:latin typeface="黑体" panose="02010609060101010101" pitchFamily="49" charset="-122"/>
                <a:ea typeface="黑体" panose="02010609060101010101" pitchFamily="49" charset="-122"/>
              </a:endParaRPr>
            </a:p>
          </p:txBody>
        </p:sp>
        <p:sp>
          <p:nvSpPr>
            <p:cNvPr id="19" name="平行四边形 18"/>
            <p:cNvSpPr/>
            <p:nvPr/>
          </p:nvSpPr>
          <p:spPr>
            <a:xfrm flipH="1">
              <a:off x="5234408" y="2580832"/>
              <a:ext cx="1829903" cy="493702"/>
            </a:xfrm>
            <a:prstGeom prst="parallelogram">
              <a:avLst>
                <a:gd name="adj" fmla="val 8171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pitchFamily="49" charset="-122"/>
                  <a:ea typeface="黑体" panose="02010609060101010101" pitchFamily="49" charset="-122"/>
                </a:rPr>
                <a:t>标题</a:t>
              </a:r>
            </a:p>
          </p:txBody>
        </p:sp>
      </p:grpSp>
      <p:grpSp>
        <p:nvGrpSpPr>
          <p:cNvPr id="20" name="组合 19"/>
          <p:cNvGrpSpPr/>
          <p:nvPr/>
        </p:nvGrpSpPr>
        <p:grpSpPr>
          <a:xfrm>
            <a:off x="9078824" y="2981190"/>
            <a:ext cx="2441993" cy="1309987"/>
            <a:chOff x="6809700" y="2091788"/>
            <a:chExt cx="1831972" cy="982746"/>
          </a:xfrm>
        </p:grpSpPr>
        <p:sp>
          <p:nvSpPr>
            <p:cNvPr id="21" name="平行四边形 20"/>
            <p:cNvSpPr/>
            <p:nvPr/>
          </p:nvSpPr>
          <p:spPr>
            <a:xfrm>
              <a:off x="6809700" y="2091788"/>
              <a:ext cx="1831972" cy="493702"/>
            </a:xfrm>
            <a:prstGeom prst="parallelogram">
              <a:avLst>
                <a:gd name="adj" fmla="val 8171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smtClean="0">
                  <a:solidFill>
                    <a:srgbClr val="FFFFFF"/>
                  </a:solidFill>
                  <a:latin typeface="黑体" panose="02010609060101010101" pitchFamily="49" charset="-122"/>
                  <a:ea typeface="黑体" panose="02010609060101010101" pitchFamily="49" charset="-122"/>
                </a:rPr>
                <a:t>2018</a:t>
              </a:r>
              <a:endParaRPr lang="zh-CN" altLang="en-US" sz="2665" dirty="0">
                <a:solidFill>
                  <a:srgbClr val="FFFFFF"/>
                </a:solidFill>
                <a:latin typeface="黑体" panose="02010609060101010101" pitchFamily="49" charset="-122"/>
                <a:ea typeface="黑体" panose="02010609060101010101" pitchFamily="49" charset="-122"/>
              </a:endParaRPr>
            </a:p>
          </p:txBody>
        </p:sp>
        <p:sp>
          <p:nvSpPr>
            <p:cNvPr id="22" name="平行四边形 21"/>
            <p:cNvSpPr/>
            <p:nvPr/>
          </p:nvSpPr>
          <p:spPr>
            <a:xfrm flipH="1">
              <a:off x="6809700" y="2580832"/>
              <a:ext cx="1831972" cy="493702"/>
            </a:xfrm>
            <a:prstGeom prst="parallelogram">
              <a:avLst>
                <a:gd name="adj" fmla="val 81718"/>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pitchFamily="49" charset="-122"/>
                  <a:ea typeface="黑体" panose="02010609060101010101" pitchFamily="49" charset="-122"/>
                </a:rPr>
                <a:t>标题</a:t>
              </a:r>
            </a:p>
          </p:txBody>
        </p:sp>
      </p:grpSp>
      <p:sp>
        <p:nvSpPr>
          <p:cNvPr id="23" name="矩形 22"/>
          <p:cNvSpPr/>
          <p:nvPr/>
        </p:nvSpPr>
        <p:spPr>
          <a:xfrm>
            <a:off x="1237400" y="4291178"/>
            <a:ext cx="1823525"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p>
        </p:txBody>
      </p:sp>
      <p:sp>
        <p:nvSpPr>
          <p:cNvPr id="24" name="矩形 23"/>
          <p:cNvSpPr/>
          <p:nvPr/>
        </p:nvSpPr>
        <p:spPr>
          <a:xfrm>
            <a:off x="5381914" y="4291178"/>
            <a:ext cx="1919500"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p>
        </p:txBody>
      </p:sp>
      <p:sp>
        <p:nvSpPr>
          <p:cNvPr id="25" name="矩形 24"/>
          <p:cNvSpPr/>
          <p:nvPr/>
        </p:nvSpPr>
        <p:spPr>
          <a:xfrm>
            <a:off x="9601316" y="4291178"/>
            <a:ext cx="1919500"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p>
        </p:txBody>
      </p:sp>
      <p:sp>
        <p:nvSpPr>
          <p:cNvPr id="26" name="矩形 25"/>
          <p:cNvSpPr/>
          <p:nvPr/>
        </p:nvSpPr>
        <p:spPr>
          <a:xfrm>
            <a:off x="3279314" y="1731682"/>
            <a:ext cx="1919500"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p>
        </p:txBody>
      </p:sp>
      <p:sp>
        <p:nvSpPr>
          <p:cNvPr id="27" name="矩形 26"/>
          <p:cNvSpPr/>
          <p:nvPr/>
        </p:nvSpPr>
        <p:spPr>
          <a:xfrm>
            <a:off x="7498716" y="1731682"/>
            <a:ext cx="1919500"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p>
        </p:txBody>
      </p:sp>
      <p:sp>
        <p:nvSpPr>
          <p:cNvPr id="28" name="标题 27"/>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1+#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1+#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10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up)">
                                      <p:cBhvr>
                                        <p:cTn id="28" dur="500"/>
                                        <p:tgtEl>
                                          <p:spTgt spid="23"/>
                                        </p:tgtEl>
                                      </p:cBhvr>
                                    </p:animEffect>
                                  </p:childTnLst>
                                </p:cTn>
                              </p:par>
                            </p:childTnLst>
                          </p:cTn>
                        </p:par>
                        <p:par>
                          <p:cTn id="29" fill="hold">
                            <p:stCondLst>
                              <p:cond delay="1000"/>
                            </p:stCondLst>
                            <p:childTnLst>
                              <p:par>
                                <p:cTn id="30" presetID="22" presetClass="entr" presetSubtype="4"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down)">
                                      <p:cBhvr>
                                        <p:cTn id="32" dur="500"/>
                                        <p:tgtEl>
                                          <p:spTgt spid="26"/>
                                        </p:tgtEl>
                                      </p:cBhvr>
                                    </p:animEffect>
                                  </p:childTnLst>
                                </p:cTn>
                              </p:par>
                            </p:childTnLst>
                          </p:cTn>
                        </p:par>
                        <p:par>
                          <p:cTn id="33" fill="hold">
                            <p:stCondLst>
                              <p:cond delay="1500"/>
                            </p:stCondLst>
                            <p:childTnLst>
                              <p:par>
                                <p:cTn id="34" presetID="22" presetClass="entr" presetSubtype="1"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up)">
                                      <p:cBhvr>
                                        <p:cTn id="36" dur="500"/>
                                        <p:tgtEl>
                                          <p:spTgt spid="24"/>
                                        </p:tgtEl>
                                      </p:cBhvr>
                                    </p:animEffect>
                                  </p:childTnLst>
                                </p:cTn>
                              </p:par>
                            </p:childTnLst>
                          </p:cTn>
                        </p:par>
                        <p:par>
                          <p:cTn id="37" fill="hold">
                            <p:stCondLst>
                              <p:cond delay="2000"/>
                            </p:stCondLst>
                            <p:childTnLst>
                              <p:par>
                                <p:cTn id="38" presetID="22" presetClass="entr" presetSubtype="4"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down)">
                                      <p:cBhvr>
                                        <p:cTn id="40" dur="500"/>
                                        <p:tgtEl>
                                          <p:spTgt spid="27"/>
                                        </p:tgtEl>
                                      </p:cBhvr>
                                    </p:animEffect>
                                  </p:childTnLst>
                                </p:cTn>
                              </p:par>
                            </p:childTnLst>
                          </p:cTn>
                        </p:par>
                        <p:par>
                          <p:cTn id="41" fill="hold">
                            <p:stCondLst>
                              <p:cond delay="2500"/>
                            </p:stCondLst>
                            <p:childTnLst>
                              <p:par>
                                <p:cTn id="42" presetID="22" presetClass="entr" presetSubtype="1"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up)">
                                      <p:cBhvr>
                                        <p:cTn id="4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p:cNvGrpSpPr/>
          <p:nvPr/>
        </p:nvGrpSpPr>
        <p:grpSpPr>
          <a:xfrm flipV="1">
            <a:off x="2629622" y="4784987"/>
            <a:ext cx="2898892" cy="948295"/>
            <a:chOff x="2512762" y="1534824"/>
            <a:chExt cx="2174452" cy="711221"/>
          </a:xfrm>
        </p:grpSpPr>
        <p:cxnSp>
          <p:nvCxnSpPr>
            <p:cNvPr id="61" name="Straight Connector 60"/>
            <p:cNvCxnSpPr/>
            <p:nvPr/>
          </p:nvCxnSpPr>
          <p:spPr>
            <a:xfrm flipV="1">
              <a:off x="2512762" y="1534824"/>
              <a:ext cx="0" cy="711221"/>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512762" y="1534824"/>
              <a:ext cx="217445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6" name="Freeform 45"/>
          <p:cNvSpPr/>
          <p:nvPr/>
        </p:nvSpPr>
        <p:spPr>
          <a:xfrm>
            <a:off x="2433388" y="1816005"/>
            <a:ext cx="1900501" cy="1900748"/>
          </a:xfrm>
          <a:custGeom>
            <a:avLst/>
            <a:gdLst>
              <a:gd name="connsiteX0" fmla="*/ 0 w 1759712"/>
              <a:gd name="connsiteY0" fmla="*/ 1759712 h 1759712"/>
              <a:gd name="connsiteX1" fmla="*/ 515410 w 1759712"/>
              <a:gd name="connsiteY1" fmla="*/ 515408 h 1759712"/>
              <a:gd name="connsiteX2" fmla="*/ 1759716 w 1759712"/>
              <a:gd name="connsiteY2" fmla="*/ 2 h 1759712"/>
              <a:gd name="connsiteX3" fmla="*/ 1759712 w 1759712"/>
              <a:gd name="connsiteY3" fmla="*/ 1759712 h 1759712"/>
              <a:gd name="connsiteX4" fmla="*/ 0 w 1759712"/>
              <a:gd name="connsiteY4" fmla="*/ 1759712 h 1759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9712" h="1759712">
                <a:moveTo>
                  <a:pt x="0" y="0"/>
                </a:moveTo>
                <a:cubicBezTo>
                  <a:pt x="466705" y="1"/>
                  <a:pt x="914294" y="185399"/>
                  <a:pt x="1244304" y="515410"/>
                </a:cubicBezTo>
                <a:cubicBezTo>
                  <a:pt x="1574314" y="845421"/>
                  <a:pt x="1759711" y="1293011"/>
                  <a:pt x="1759710" y="1759716"/>
                </a:cubicBezTo>
                <a:cubicBezTo>
                  <a:pt x="1173140" y="1759715"/>
                  <a:pt x="586570" y="1759713"/>
                  <a:pt x="0" y="1759712"/>
                </a:cubicBezTo>
                <a:lnTo>
                  <a:pt x="0" y="0"/>
                </a:lnTo>
                <a:close/>
              </a:path>
            </a:pathLst>
          </a:custGeom>
          <a:solidFill>
            <a:schemeClr val="accent2"/>
          </a:solidFill>
          <a:ln>
            <a:noFill/>
          </a:ln>
          <a:scene3d>
            <a:camera prst="isometricOffAxis1Top"/>
            <a:lightRig rig="threePt" dir="t"/>
          </a:scene3d>
          <a:sp3d extrusionH="1270000">
            <a:extrusionClr>
              <a:schemeClr val="accent2"/>
            </a:extrusion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5489" tIns="952631" rIns="952626" bIns="265488" numCol="1" spcCol="1693" anchor="ctr" anchorCtr="0">
            <a:noAutofit/>
          </a:bodyPr>
          <a:lstStyle/>
          <a:p>
            <a:pPr algn="ctr" defTabSz="1659255">
              <a:lnSpc>
                <a:spcPct val="90000"/>
              </a:lnSpc>
              <a:spcBef>
                <a:spcPct val="0"/>
              </a:spcBef>
              <a:spcAft>
                <a:spcPct val="35000"/>
              </a:spcAft>
            </a:pPr>
            <a:endParaRPr lang="en-US" sz="3700" dirty="0">
              <a:latin typeface="+mn-ea"/>
            </a:endParaRPr>
          </a:p>
        </p:txBody>
      </p:sp>
      <p:sp>
        <p:nvSpPr>
          <p:cNvPr id="47" name="Freeform 46"/>
          <p:cNvSpPr/>
          <p:nvPr/>
        </p:nvSpPr>
        <p:spPr>
          <a:xfrm>
            <a:off x="3263501" y="3199248"/>
            <a:ext cx="1900501" cy="1900749"/>
          </a:xfrm>
          <a:custGeom>
            <a:avLst/>
            <a:gdLst>
              <a:gd name="connsiteX0" fmla="*/ 0 w 1759712"/>
              <a:gd name="connsiteY0" fmla="*/ 1759712 h 1759712"/>
              <a:gd name="connsiteX1" fmla="*/ 515410 w 1759712"/>
              <a:gd name="connsiteY1" fmla="*/ 515408 h 1759712"/>
              <a:gd name="connsiteX2" fmla="*/ 1759716 w 1759712"/>
              <a:gd name="connsiteY2" fmla="*/ 2 h 1759712"/>
              <a:gd name="connsiteX3" fmla="*/ 1759712 w 1759712"/>
              <a:gd name="connsiteY3" fmla="*/ 1759712 h 1759712"/>
              <a:gd name="connsiteX4" fmla="*/ 0 w 1759712"/>
              <a:gd name="connsiteY4" fmla="*/ 1759712 h 1759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9712" h="1759712">
                <a:moveTo>
                  <a:pt x="1759712" y="0"/>
                </a:moveTo>
                <a:cubicBezTo>
                  <a:pt x="1759711" y="466705"/>
                  <a:pt x="1574313" y="914294"/>
                  <a:pt x="1244302" y="1244304"/>
                </a:cubicBezTo>
                <a:cubicBezTo>
                  <a:pt x="914291" y="1574314"/>
                  <a:pt x="466701" y="1759711"/>
                  <a:pt x="-3" y="1759710"/>
                </a:cubicBezTo>
                <a:cubicBezTo>
                  <a:pt x="-2" y="1173140"/>
                  <a:pt x="0" y="586570"/>
                  <a:pt x="0" y="0"/>
                </a:cubicBezTo>
                <a:lnTo>
                  <a:pt x="1759712" y="0"/>
                </a:lnTo>
                <a:close/>
              </a:path>
            </a:pathLst>
          </a:custGeom>
          <a:solidFill>
            <a:schemeClr val="accent1"/>
          </a:solidFill>
          <a:ln>
            <a:noFill/>
          </a:ln>
          <a:scene3d>
            <a:camera prst="isometricOffAxis1Top"/>
            <a:lightRig rig="threePt" dir="t"/>
          </a:scene3d>
          <a:sp3d extrusionH="635000">
            <a:extrusionClr>
              <a:schemeClr val="accent1"/>
            </a:extrusion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5488" tIns="265489" rIns="952631" bIns="952627" numCol="1" spcCol="1693" anchor="ctr" anchorCtr="0">
            <a:noAutofit/>
          </a:bodyPr>
          <a:lstStyle/>
          <a:p>
            <a:pPr algn="ctr" defTabSz="1659255">
              <a:lnSpc>
                <a:spcPct val="90000"/>
              </a:lnSpc>
              <a:spcBef>
                <a:spcPct val="0"/>
              </a:spcBef>
              <a:spcAft>
                <a:spcPct val="35000"/>
              </a:spcAft>
            </a:pPr>
            <a:endParaRPr lang="en-US" sz="3700" dirty="0">
              <a:latin typeface="+mn-ea"/>
            </a:endParaRPr>
          </a:p>
        </p:txBody>
      </p:sp>
      <p:sp>
        <p:nvSpPr>
          <p:cNvPr id="45" name="Freeform 44"/>
          <p:cNvSpPr/>
          <p:nvPr/>
        </p:nvSpPr>
        <p:spPr>
          <a:xfrm>
            <a:off x="720048" y="2764299"/>
            <a:ext cx="1900501" cy="1900748"/>
          </a:xfrm>
          <a:custGeom>
            <a:avLst/>
            <a:gdLst>
              <a:gd name="connsiteX0" fmla="*/ 0 w 1759712"/>
              <a:gd name="connsiteY0" fmla="*/ 1759712 h 1759712"/>
              <a:gd name="connsiteX1" fmla="*/ 515410 w 1759712"/>
              <a:gd name="connsiteY1" fmla="*/ 515408 h 1759712"/>
              <a:gd name="connsiteX2" fmla="*/ 1759716 w 1759712"/>
              <a:gd name="connsiteY2" fmla="*/ 2 h 1759712"/>
              <a:gd name="connsiteX3" fmla="*/ 1759712 w 1759712"/>
              <a:gd name="connsiteY3" fmla="*/ 1759712 h 1759712"/>
              <a:gd name="connsiteX4" fmla="*/ 0 w 1759712"/>
              <a:gd name="connsiteY4" fmla="*/ 1759712 h 1759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9712" h="1759712">
                <a:moveTo>
                  <a:pt x="0" y="1759712"/>
                </a:moveTo>
                <a:cubicBezTo>
                  <a:pt x="1" y="1293007"/>
                  <a:pt x="185399" y="845418"/>
                  <a:pt x="515410" y="515408"/>
                </a:cubicBezTo>
                <a:cubicBezTo>
                  <a:pt x="845421" y="185398"/>
                  <a:pt x="1293011" y="1"/>
                  <a:pt x="1759716" y="2"/>
                </a:cubicBezTo>
                <a:cubicBezTo>
                  <a:pt x="1759715" y="586572"/>
                  <a:pt x="1759713" y="1173142"/>
                  <a:pt x="1759712" y="1759712"/>
                </a:cubicBezTo>
                <a:lnTo>
                  <a:pt x="0" y="1759712"/>
                </a:lnTo>
                <a:close/>
              </a:path>
            </a:pathLst>
          </a:custGeom>
          <a:solidFill>
            <a:schemeClr val="tx2"/>
          </a:solidFill>
          <a:ln>
            <a:noFill/>
          </a:ln>
          <a:scene3d>
            <a:camera prst="isometricOffAxis1Top"/>
            <a:lightRig rig="threePt" dir="t"/>
          </a:scene3d>
          <a:sp3d extrusionH="762000">
            <a:extrusionClr>
              <a:schemeClr val="tx2">
                <a:lumMod val="75000"/>
              </a:schemeClr>
            </a:extrusion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631" tIns="952627" rIns="265488" bIns="265488" numCol="1" spcCol="1693" anchor="ctr" anchorCtr="0">
            <a:noAutofit/>
          </a:bodyPr>
          <a:lstStyle/>
          <a:p>
            <a:pPr algn="ctr" defTabSz="1659255">
              <a:lnSpc>
                <a:spcPct val="90000"/>
              </a:lnSpc>
              <a:spcBef>
                <a:spcPct val="0"/>
              </a:spcBef>
              <a:spcAft>
                <a:spcPct val="35000"/>
              </a:spcAft>
            </a:pPr>
            <a:endParaRPr lang="en-US" sz="3700" dirty="0">
              <a:latin typeface="+mn-ea"/>
            </a:endParaRPr>
          </a:p>
        </p:txBody>
      </p:sp>
      <p:sp>
        <p:nvSpPr>
          <p:cNvPr id="48" name="Freeform 47"/>
          <p:cNvSpPr/>
          <p:nvPr/>
        </p:nvSpPr>
        <p:spPr>
          <a:xfrm>
            <a:off x="1550462" y="3781697"/>
            <a:ext cx="1900501" cy="1900748"/>
          </a:xfrm>
          <a:custGeom>
            <a:avLst/>
            <a:gdLst>
              <a:gd name="connsiteX0" fmla="*/ 0 w 1759712"/>
              <a:gd name="connsiteY0" fmla="*/ 1759712 h 1759712"/>
              <a:gd name="connsiteX1" fmla="*/ 515410 w 1759712"/>
              <a:gd name="connsiteY1" fmla="*/ 515408 h 1759712"/>
              <a:gd name="connsiteX2" fmla="*/ 1759716 w 1759712"/>
              <a:gd name="connsiteY2" fmla="*/ 2 h 1759712"/>
              <a:gd name="connsiteX3" fmla="*/ 1759712 w 1759712"/>
              <a:gd name="connsiteY3" fmla="*/ 1759712 h 1759712"/>
              <a:gd name="connsiteX4" fmla="*/ 0 w 1759712"/>
              <a:gd name="connsiteY4" fmla="*/ 1759712 h 1759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9712" h="1759712">
                <a:moveTo>
                  <a:pt x="1759712" y="1759712"/>
                </a:moveTo>
                <a:cubicBezTo>
                  <a:pt x="1293007" y="1759711"/>
                  <a:pt x="845418" y="1574313"/>
                  <a:pt x="515408" y="1244302"/>
                </a:cubicBezTo>
                <a:cubicBezTo>
                  <a:pt x="185398" y="914291"/>
                  <a:pt x="1" y="466701"/>
                  <a:pt x="2" y="-4"/>
                </a:cubicBezTo>
                <a:cubicBezTo>
                  <a:pt x="586572" y="-3"/>
                  <a:pt x="1173142" y="-1"/>
                  <a:pt x="1759712" y="0"/>
                </a:cubicBezTo>
                <a:lnTo>
                  <a:pt x="1759712" y="1759712"/>
                </a:lnTo>
                <a:close/>
              </a:path>
            </a:pathLst>
          </a:custGeom>
          <a:solidFill>
            <a:schemeClr val="accent3"/>
          </a:solidFill>
          <a:ln>
            <a:noFill/>
          </a:ln>
          <a:scene3d>
            <a:camera prst="isometricOffAxis1Top"/>
            <a:lightRig rig="threePt" dir="t"/>
          </a:scene3d>
          <a:sp3d extrusionH="381000">
            <a:extrusionClr>
              <a:schemeClr val="accent3"/>
            </a:extrusion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629" tIns="265487" rIns="265485" bIns="952633" numCol="1" spcCol="1693" anchor="ctr" anchorCtr="0">
            <a:noAutofit/>
          </a:bodyPr>
          <a:lstStyle/>
          <a:p>
            <a:pPr algn="ctr" defTabSz="1659255">
              <a:lnSpc>
                <a:spcPct val="90000"/>
              </a:lnSpc>
              <a:spcBef>
                <a:spcPct val="0"/>
              </a:spcBef>
              <a:spcAft>
                <a:spcPct val="35000"/>
              </a:spcAft>
            </a:pPr>
            <a:endParaRPr lang="en-US" sz="3700" dirty="0">
              <a:latin typeface="+mn-ea"/>
            </a:endParaRPr>
          </a:p>
        </p:txBody>
      </p:sp>
      <p:grpSp>
        <p:nvGrpSpPr>
          <p:cNvPr id="56" name="Group 55"/>
          <p:cNvGrpSpPr/>
          <p:nvPr/>
        </p:nvGrpSpPr>
        <p:grpSpPr>
          <a:xfrm>
            <a:off x="3263501" y="1816006"/>
            <a:ext cx="2207698" cy="948295"/>
            <a:chOff x="2512762" y="1534824"/>
            <a:chExt cx="1655989" cy="711221"/>
          </a:xfrm>
        </p:grpSpPr>
        <p:cxnSp>
          <p:nvCxnSpPr>
            <p:cNvPr id="51" name="Straight Connector 50"/>
            <p:cNvCxnSpPr/>
            <p:nvPr/>
          </p:nvCxnSpPr>
          <p:spPr>
            <a:xfrm flipV="1">
              <a:off x="2512762" y="1534824"/>
              <a:ext cx="0" cy="711221"/>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2512762" y="1534824"/>
              <a:ext cx="1655989"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7" name="Group 56"/>
          <p:cNvGrpSpPr/>
          <p:nvPr/>
        </p:nvGrpSpPr>
        <p:grpSpPr>
          <a:xfrm>
            <a:off x="4012012" y="3199248"/>
            <a:ext cx="1459187" cy="948295"/>
            <a:chOff x="2512762" y="1534824"/>
            <a:chExt cx="1094533" cy="711221"/>
          </a:xfrm>
        </p:grpSpPr>
        <p:cxnSp>
          <p:nvCxnSpPr>
            <p:cNvPr id="58" name="Straight Connector 57"/>
            <p:cNvCxnSpPr/>
            <p:nvPr/>
          </p:nvCxnSpPr>
          <p:spPr>
            <a:xfrm flipV="1">
              <a:off x="2512762" y="1534824"/>
              <a:ext cx="0" cy="711221"/>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512762" y="1534824"/>
              <a:ext cx="1094533"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cxnSp>
        <p:nvCxnSpPr>
          <p:cNvPr id="64" name="Straight Connector 63"/>
          <p:cNvCxnSpPr/>
          <p:nvPr/>
        </p:nvCxnSpPr>
        <p:spPr>
          <a:xfrm flipV="1">
            <a:off x="1814054" y="1816004"/>
            <a:ext cx="0" cy="187000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5" name="Oval 84"/>
          <p:cNvSpPr>
            <a:spLocks noChangeAspect="1"/>
          </p:cNvSpPr>
          <p:nvPr/>
        </p:nvSpPr>
        <p:spPr>
          <a:xfrm>
            <a:off x="5154313" y="2814525"/>
            <a:ext cx="760525" cy="760624"/>
          </a:xfrm>
          <a:prstGeom prst="ellipse">
            <a:avLst/>
          </a:prstGeom>
          <a:solidFill>
            <a:schemeClr val="accent1"/>
          </a:solidFill>
          <a:ln w="57150">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50%</a:t>
            </a:r>
          </a:p>
        </p:txBody>
      </p:sp>
      <p:sp>
        <p:nvSpPr>
          <p:cNvPr id="86" name="Oval 85"/>
          <p:cNvSpPr>
            <a:spLocks noChangeAspect="1"/>
          </p:cNvSpPr>
          <p:nvPr/>
        </p:nvSpPr>
        <p:spPr>
          <a:xfrm>
            <a:off x="5154313" y="1431957"/>
            <a:ext cx="760525" cy="760624"/>
          </a:xfrm>
          <a:prstGeom prst="ellipse">
            <a:avLst/>
          </a:prstGeom>
          <a:solidFill>
            <a:schemeClr val="accent2"/>
          </a:solidFill>
          <a:ln w="57150">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100%</a:t>
            </a:r>
          </a:p>
        </p:txBody>
      </p:sp>
      <p:sp>
        <p:nvSpPr>
          <p:cNvPr id="87" name="Oval 86"/>
          <p:cNvSpPr>
            <a:spLocks noChangeAspect="1"/>
          </p:cNvSpPr>
          <p:nvPr/>
        </p:nvSpPr>
        <p:spPr>
          <a:xfrm>
            <a:off x="1434696" y="1499077"/>
            <a:ext cx="760525" cy="760624"/>
          </a:xfrm>
          <a:prstGeom prst="ellipse">
            <a:avLst/>
          </a:prstGeom>
          <a:solidFill>
            <a:schemeClr val="tx2"/>
          </a:solidFill>
          <a:ln w="57150">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600" dirty="0">
                <a:latin typeface="+mn-ea"/>
              </a:rPr>
              <a:t>60%</a:t>
            </a:r>
          </a:p>
        </p:txBody>
      </p:sp>
      <p:sp>
        <p:nvSpPr>
          <p:cNvPr id="88" name="Oval 87"/>
          <p:cNvSpPr>
            <a:spLocks noChangeAspect="1"/>
          </p:cNvSpPr>
          <p:nvPr/>
        </p:nvSpPr>
        <p:spPr>
          <a:xfrm>
            <a:off x="5154313" y="5349233"/>
            <a:ext cx="760525" cy="760624"/>
          </a:xfrm>
          <a:prstGeom prst="ellipse">
            <a:avLst/>
          </a:prstGeom>
          <a:solidFill>
            <a:schemeClr val="accent3"/>
          </a:solidFill>
          <a:ln w="57150">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30%</a:t>
            </a:r>
          </a:p>
        </p:txBody>
      </p:sp>
      <p:grpSp>
        <p:nvGrpSpPr>
          <p:cNvPr id="89" name="Group 88"/>
          <p:cNvGrpSpPr/>
          <p:nvPr/>
        </p:nvGrpSpPr>
        <p:grpSpPr>
          <a:xfrm>
            <a:off x="6230228" y="4990963"/>
            <a:ext cx="4983765" cy="964368"/>
            <a:chOff x="4033795" y="1000568"/>
            <a:chExt cx="3738310" cy="723276"/>
          </a:xfrm>
        </p:grpSpPr>
        <p:grpSp>
          <p:nvGrpSpPr>
            <p:cNvPr id="90" name="Group 29"/>
            <p:cNvGrpSpPr/>
            <p:nvPr/>
          </p:nvGrpSpPr>
          <p:grpSpPr>
            <a:xfrm>
              <a:off x="4399178" y="1000568"/>
              <a:ext cx="3372927" cy="723276"/>
              <a:chOff x="798970" y="1689403"/>
              <a:chExt cx="1860430" cy="723276"/>
            </a:xfrm>
          </p:grpSpPr>
          <p:sp>
            <p:nvSpPr>
              <p:cNvPr id="92"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04</a:t>
                </a:r>
              </a:p>
            </p:txBody>
          </p:sp>
          <p:sp>
            <p:nvSpPr>
              <p:cNvPr id="93" name="Text Placeholder 3"/>
              <p:cNvSpPr txBox="1"/>
              <p:nvPr/>
            </p:nvSpPr>
            <p:spPr>
              <a:xfrm>
                <a:off x="798970" y="1920236"/>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91" name="Rectangle 90"/>
            <p:cNvSpPr/>
            <p:nvPr/>
          </p:nvSpPr>
          <p:spPr>
            <a:xfrm>
              <a:off x="4033795" y="1236031"/>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94" name="Group 93"/>
          <p:cNvGrpSpPr/>
          <p:nvPr/>
        </p:nvGrpSpPr>
        <p:grpSpPr>
          <a:xfrm>
            <a:off x="6230228" y="1563907"/>
            <a:ext cx="4983765" cy="964368"/>
            <a:chOff x="4033795" y="1000568"/>
            <a:chExt cx="3738310" cy="723276"/>
          </a:xfrm>
        </p:grpSpPr>
        <p:grpSp>
          <p:nvGrpSpPr>
            <p:cNvPr id="95" name="Group 29"/>
            <p:cNvGrpSpPr/>
            <p:nvPr/>
          </p:nvGrpSpPr>
          <p:grpSpPr>
            <a:xfrm>
              <a:off x="4399178" y="1000568"/>
              <a:ext cx="3372927" cy="723276"/>
              <a:chOff x="798970" y="1689403"/>
              <a:chExt cx="1860430" cy="723276"/>
            </a:xfrm>
          </p:grpSpPr>
          <p:sp>
            <p:nvSpPr>
              <p:cNvPr id="97"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p>
            </p:txBody>
          </p:sp>
          <p:sp>
            <p:nvSpPr>
              <p:cNvPr id="98" name="Text Placeholder 3"/>
              <p:cNvSpPr txBox="1"/>
              <p:nvPr/>
            </p:nvSpPr>
            <p:spPr>
              <a:xfrm>
                <a:off x="798970" y="1920236"/>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96" name="Rectangle 95"/>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99" name="Group 98"/>
          <p:cNvGrpSpPr/>
          <p:nvPr/>
        </p:nvGrpSpPr>
        <p:grpSpPr>
          <a:xfrm>
            <a:off x="6230228" y="2706260"/>
            <a:ext cx="4983765" cy="964367"/>
            <a:chOff x="4033795" y="1822859"/>
            <a:chExt cx="3738310" cy="723275"/>
          </a:xfrm>
        </p:grpSpPr>
        <p:grpSp>
          <p:nvGrpSpPr>
            <p:cNvPr id="100" name="Group 29"/>
            <p:cNvGrpSpPr/>
            <p:nvPr/>
          </p:nvGrpSpPr>
          <p:grpSpPr>
            <a:xfrm>
              <a:off x="4399178" y="1822859"/>
              <a:ext cx="3372927" cy="723275"/>
              <a:chOff x="798970" y="1689403"/>
              <a:chExt cx="1860430" cy="723275"/>
            </a:xfrm>
          </p:grpSpPr>
          <p:sp>
            <p:nvSpPr>
              <p:cNvPr id="102"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bg2"/>
                    </a:solidFill>
                    <a:latin typeface="+mn-ea"/>
                  </a:rPr>
                  <a:t>添加副标题</a:t>
                </a:r>
                <a:r>
                  <a:rPr lang="en-US" sz="2100" dirty="0">
                    <a:solidFill>
                      <a:schemeClr val="bg2"/>
                    </a:solidFill>
                    <a:latin typeface="+mn-ea"/>
                  </a:rPr>
                  <a:t> 02</a:t>
                </a:r>
              </a:p>
            </p:txBody>
          </p:sp>
          <p:sp>
            <p:nvSpPr>
              <p:cNvPr id="103" name="Text Placeholder 3"/>
              <p:cNvSpPr txBox="1"/>
              <p:nvPr/>
            </p:nvSpPr>
            <p:spPr>
              <a:xfrm>
                <a:off x="798970" y="1920235"/>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101" name="Rectangle 100"/>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104" name="Group 103"/>
          <p:cNvGrpSpPr/>
          <p:nvPr/>
        </p:nvGrpSpPr>
        <p:grpSpPr>
          <a:xfrm>
            <a:off x="6230229" y="3848612"/>
            <a:ext cx="4983763" cy="964367"/>
            <a:chOff x="4033795" y="1822859"/>
            <a:chExt cx="3738309" cy="723275"/>
          </a:xfrm>
        </p:grpSpPr>
        <p:grpSp>
          <p:nvGrpSpPr>
            <p:cNvPr id="105" name="Group 29"/>
            <p:cNvGrpSpPr/>
            <p:nvPr/>
          </p:nvGrpSpPr>
          <p:grpSpPr>
            <a:xfrm>
              <a:off x="4399178" y="1822859"/>
              <a:ext cx="3372926" cy="723275"/>
              <a:chOff x="798970" y="1689403"/>
              <a:chExt cx="1860430" cy="723275"/>
            </a:xfrm>
          </p:grpSpPr>
          <p:sp>
            <p:nvSpPr>
              <p:cNvPr id="107"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2"/>
                    </a:solidFill>
                    <a:latin typeface="+mn-ea"/>
                  </a:rPr>
                  <a:t>添加副标题</a:t>
                </a:r>
                <a:r>
                  <a:rPr lang="en-US" sz="2100" dirty="0">
                    <a:solidFill>
                      <a:schemeClr val="accent2"/>
                    </a:solidFill>
                    <a:latin typeface="+mn-ea"/>
                  </a:rPr>
                  <a:t> 03</a:t>
                </a:r>
              </a:p>
            </p:txBody>
          </p:sp>
          <p:sp>
            <p:nvSpPr>
              <p:cNvPr id="108" name="Text Placeholder 3"/>
              <p:cNvSpPr txBox="1"/>
              <p:nvPr/>
            </p:nvSpPr>
            <p:spPr>
              <a:xfrm>
                <a:off x="798970" y="1920235"/>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106" name="Rectangle 105"/>
            <p:cNvSpPr/>
            <p:nvPr/>
          </p:nvSpPr>
          <p:spPr>
            <a:xfrm>
              <a:off x="4033795" y="2058322"/>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grpSp>
        <p:nvGrpSpPr>
          <p:cNvPr id="43" name="组合 42"/>
          <p:cNvGrpSpPr/>
          <p:nvPr/>
        </p:nvGrpSpPr>
        <p:grpSpPr>
          <a:xfrm>
            <a:off x="6191882" y="1606315"/>
            <a:ext cx="402121" cy="401104"/>
            <a:chOff x="-959970" y="1422605"/>
            <a:chExt cx="596900" cy="595313"/>
          </a:xfrm>
        </p:grpSpPr>
        <p:sp>
          <p:nvSpPr>
            <p:cNvPr id="44"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4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0" name="组合 49"/>
          <p:cNvGrpSpPr/>
          <p:nvPr/>
        </p:nvGrpSpPr>
        <p:grpSpPr>
          <a:xfrm>
            <a:off x="6189209" y="2749053"/>
            <a:ext cx="402121" cy="401104"/>
            <a:chOff x="-959970" y="1422605"/>
            <a:chExt cx="596900" cy="595313"/>
          </a:xfrm>
        </p:grpSpPr>
        <p:sp>
          <p:nvSpPr>
            <p:cNvPr id="52" name="Oval 77"/>
            <p:cNvSpPr>
              <a:spLocks noChangeArrowheads="1"/>
            </p:cNvSpPr>
            <p:nvPr/>
          </p:nvSpPr>
          <p:spPr bwMode="auto">
            <a:xfrm>
              <a:off x="-959970" y="1422605"/>
              <a:ext cx="596900" cy="595313"/>
            </a:xfrm>
            <a:prstGeom prst="ellipse">
              <a:avLst/>
            </a:prstGeom>
            <a:solidFill>
              <a:schemeClr val="bg2"/>
            </a:solidFill>
            <a:ln>
              <a:noFill/>
            </a:ln>
          </p:spPr>
          <p:txBody>
            <a:bodyPr vert="horz" wrap="square" lIns="91440" tIns="45720" rIns="91440" bIns="45720" numCol="1" anchor="t" anchorCtr="0" compatLnSpc="1"/>
            <a:lstStyle/>
            <a:p>
              <a:endParaRPr lang="en-US">
                <a:latin typeface="+mn-ea"/>
              </a:endParaRPr>
            </a:p>
          </p:txBody>
        </p:sp>
        <p:sp>
          <p:nvSpPr>
            <p:cNvPr id="53"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4" name="组合 53"/>
          <p:cNvGrpSpPr/>
          <p:nvPr/>
        </p:nvGrpSpPr>
        <p:grpSpPr>
          <a:xfrm>
            <a:off x="6193523" y="3865881"/>
            <a:ext cx="402121" cy="401104"/>
            <a:chOff x="-959970" y="1422605"/>
            <a:chExt cx="596900" cy="595313"/>
          </a:xfrm>
        </p:grpSpPr>
        <p:sp>
          <p:nvSpPr>
            <p:cNvPr id="63"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6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6" name="组合 65"/>
          <p:cNvGrpSpPr/>
          <p:nvPr/>
        </p:nvGrpSpPr>
        <p:grpSpPr>
          <a:xfrm>
            <a:off x="6186536" y="5058580"/>
            <a:ext cx="402121" cy="401104"/>
            <a:chOff x="-959970" y="1422605"/>
            <a:chExt cx="596900" cy="595313"/>
          </a:xfrm>
        </p:grpSpPr>
        <p:sp>
          <p:nvSpPr>
            <p:cNvPr id="67"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68"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3"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strips(upRight)">
                                      <p:cBhvr>
                                        <p:cTn id="12" dur="500"/>
                                        <p:tgtEl>
                                          <p:spTgt spid="56"/>
                                        </p:tgtEl>
                                      </p:cBhvr>
                                    </p:animEffect>
                                  </p:childTnLst>
                                </p:cTn>
                              </p:par>
                            </p:childTnLst>
                          </p:cTn>
                        </p:par>
                        <p:par>
                          <p:cTn id="13" fill="hold">
                            <p:stCondLst>
                              <p:cond delay="1000"/>
                            </p:stCondLst>
                            <p:childTnLst>
                              <p:par>
                                <p:cTn id="14" presetID="2" presetClass="entr" presetSubtype="8" accel="50000" decel="50000" fill="hold" grpId="0" nodeType="after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500" fill="hold"/>
                                        <p:tgtEl>
                                          <p:spTgt spid="86"/>
                                        </p:tgtEl>
                                        <p:attrNameLst>
                                          <p:attrName>ppt_x</p:attrName>
                                        </p:attrNameLst>
                                      </p:cBhvr>
                                      <p:tavLst>
                                        <p:tav tm="0">
                                          <p:val>
                                            <p:strVal val="0-#ppt_w/2"/>
                                          </p:val>
                                        </p:tav>
                                        <p:tav tm="100000">
                                          <p:val>
                                            <p:strVal val="#ppt_x"/>
                                          </p:val>
                                        </p:tav>
                                      </p:tavLst>
                                    </p:anim>
                                    <p:anim calcmode="lin" valueType="num">
                                      <p:cBhvr additive="base">
                                        <p:cTn id="17" dur="500" fill="hold"/>
                                        <p:tgtEl>
                                          <p:spTgt spid="8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4" accel="50000" decel="50000"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additive="base">
                                        <p:cTn id="21" dur="500" fill="hold"/>
                                        <p:tgtEl>
                                          <p:spTgt spid="45"/>
                                        </p:tgtEl>
                                        <p:attrNameLst>
                                          <p:attrName>ppt_x</p:attrName>
                                        </p:attrNameLst>
                                      </p:cBhvr>
                                      <p:tavLst>
                                        <p:tav tm="0">
                                          <p:val>
                                            <p:strVal val="#ppt_x"/>
                                          </p:val>
                                        </p:tav>
                                        <p:tav tm="100000">
                                          <p:val>
                                            <p:strVal val="#ppt_x"/>
                                          </p:val>
                                        </p:tav>
                                      </p:tavLst>
                                    </p:anim>
                                    <p:anim calcmode="lin" valueType="num">
                                      <p:cBhvr additive="base">
                                        <p:cTn id="22" dur="500" fill="hold"/>
                                        <p:tgtEl>
                                          <p:spTgt spid="45"/>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18" presetClass="entr" presetSubtype="3" fill="hold" nodeType="after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strips(upRight)">
                                      <p:cBhvr>
                                        <p:cTn id="26" dur="500"/>
                                        <p:tgtEl>
                                          <p:spTgt spid="64"/>
                                        </p:tgtEl>
                                      </p:cBhvr>
                                    </p:animEffect>
                                  </p:childTnLst>
                                </p:cTn>
                              </p:par>
                            </p:childTnLst>
                          </p:cTn>
                        </p:par>
                        <p:par>
                          <p:cTn id="27" fill="hold">
                            <p:stCondLst>
                              <p:cond delay="2500"/>
                            </p:stCondLst>
                            <p:childTnLst>
                              <p:par>
                                <p:cTn id="28" presetID="2" presetClass="entr" presetSubtype="8" accel="50000" decel="50000" fill="hold" grpId="0" nodeType="afterEffect">
                                  <p:stCondLst>
                                    <p:cond delay="0"/>
                                  </p:stCondLst>
                                  <p:childTnLst>
                                    <p:set>
                                      <p:cBhvr>
                                        <p:cTn id="29" dur="1" fill="hold">
                                          <p:stCondLst>
                                            <p:cond delay="0"/>
                                          </p:stCondLst>
                                        </p:cTn>
                                        <p:tgtEl>
                                          <p:spTgt spid="87"/>
                                        </p:tgtEl>
                                        <p:attrNameLst>
                                          <p:attrName>style.visibility</p:attrName>
                                        </p:attrNameLst>
                                      </p:cBhvr>
                                      <p:to>
                                        <p:strVal val="visible"/>
                                      </p:to>
                                    </p:set>
                                    <p:anim calcmode="lin" valueType="num">
                                      <p:cBhvr additive="base">
                                        <p:cTn id="30" dur="500" fill="hold"/>
                                        <p:tgtEl>
                                          <p:spTgt spid="87"/>
                                        </p:tgtEl>
                                        <p:attrNameLst>
                                          <p:attrName>ppt_x</p:attrName>
                                        </p:attrNameLst>
                                      </p:cBhvr>
                                      <p:tavLst>
                                        <p:tav tm="0">
                                          <p:val>
                                            <p:strVal val="0-#ppt_w/2"/>
                                          </p:val>
                                        </p:tav>
                                        <p:tav tm="100000">
                                          <p:val>
                                            <p:strVal val="#ppt_x"/>
                                          </p:val>
                                        </p:tav>
                                      </p:tavLst>
                                    </p:anim>
                                    <p:anim calcmode="lin" valueType="num">
                                      <p:cBhvr additive="base">
                                        <p:cTn id="31" dur="500" fill="hold"/>
                                        <p:tgtEl>
                                          <p:spTgt spid="87"/>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ppt_x"/>
                                          </p:val>
                                        </p:tav>
                                        <p:tav tm="100000">
                                          <p:val>
                                            <p:strVal val="#ppt_x"/>
                                          </p:val>
                                        </p:tav>
                                      </p:tavLst>
                                    </p:anim>
                                    <p:anim calcmode="lin" valueType="num">
                                      <p:cBhvr additive="base">
                                        <p:cTn id="36" dur="500" fill="hold"/>
                                        <p:tgtEl>
                                          <p:spTgt spid="47"/>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18" presetClass="entr" presetSubtype="3"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strips(upRight)">
                                      <p:cBhvr>
                                        <p:cTn id="40" dur="500"/>
                                        <p:tgtEl>
                                          <p:spTgt spid="57"/>
                                        </p:tgtEl>
                                      </p:cBhvr>
                                    </p:animEffect>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85"/>
                                        </p:tgtEl>
                                        <p:attrNameLst>
                                          <p:attrName>style.visibility</p:attrName>
                                        </p:attrNameLst>
                                      </p:cBhvr>
                                      <p:to>
                                        <p:strVal val="visible"/>
                                      </p:to>
                                    </p:set>
                                    <p:anim calcmode="lin" valueType="num">
                                      <p:cBhvr>
                                        <p:cTn id="44" dur="500" fill="hold"/>
                                        <p:tgtEl>
                                          <p:spTgt spid="85"/>
                                        </p:tgtEl>
                                        <p:attrNameLst>
                                          <p:attrName>ppt_w</p:attrName>
                                        </p:attrNameLst>
                                      </p:cBhvr>
                                      <p:tavLst>
                                        <p:tav tm="0">
                                          <p:val>
                                            <p:fltVal val="0"/>
                                          </p:val>
                                        </p:tav>
                                        <p:tav tm="100000">
                                          <p:val>
                                            <p:strVal val="#ppt_w"/>
                                          </p:val>
                                        </p:tav>
                                      </p:tavLst>
                                    </p:anim>
                                    <p:anim calcmode="lin" valueType="num">
                                      <p:cBhvr>
                                        <p:cTn id="45" dur="500" fill="hold"/>
                                        <p:tgtEl>
                                          <p:spTgt spid="8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 presetClass="entr" presetSubtype="4" accel="50000" decel="5000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 calcmode="lin" valueType="num">
                                      <p:cBhvr additive="base">
                                        <p:cTn id="49" dur="500" fill="hold"/>
                                        <p:tgtEl>
                                          <p:spTgt spid="48"/>
                                        </p:tgtEl>
                                        <p:attrNameLst>
                                          <p:attrName>ppt_x</p:attrName>
                                        </p:attrNameLst>
                                      </p:cBhvr>
                                      <p:tavLst>
                                        <p:tav tm="0">
                                          <p:val>
                                            <p:strVal val="#ppt_x"/>
                                          </p:val>
                                        </p:tav>
                                        <p:tav tm="100000">
                                          <p:val>
                                            <p:strVal val="#ppt_x"/>
                                          </p:val>
                                        </p:tav>
                                      </p:tavLst>
                                    </p:anim>
                                    <p:anim calcmode="lin" valueType="num">
                                      <p:cBhvr additive="base">
                                        <p:cTn id="50" dur="500" fill="hold"/>
                                        <p:tgtEl>
                                          <p:spTgt spid="48"/>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18" presetClass="entr" presetSubtype="3" fill="hold" nodeType="after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strips(upRight)">
                                      <p:cBhvr>
                                        <p:cTn id="54" dur="500"/>
                                        <p:tgtEl>
                                          <p:spTgt spid="60"/>
                                        </p:tgtEl>
                                      </p:cBhvr>
                                    </p:animEffect>
                                  </p:childTnLst>
                                </p:cTn>
                              </p:par>
                            </p:childTnLst>
                          </p:cTn>
                        </p:par>
                        <p:par>
                          <p:cTn id="55" fill="hold">
                            <p:stCondLst>
                              <p:cond delay="5500"/>
                            </p:stCondLst>
                            <p:childTnLst>
                              <p:par>
                                <p:cTn id="56" presetID="2" presetClass="entr" presetSubtype="8" accel="50000" decel="50000" fill="hold" grpId="0" nodeType="afterEffect">
                                  <p:stCondLst>
                                    <p:cond delay="0"/>
                                  </p:stCondLst>
                                  <p:childTnLst>
                                    <p:set>
                                      <p:cBhvr>
                                        <p:cTn id="57" dur="1" fill="hold">
                                          <p:stCondLst>
                                            <p:cond delay="0"/>
                                          </p:stCondLst>
                                        </p:cTn>
                                        <p:tgtEl>
                                          <p:spTgt spid="88"/>
                                        </p:tgtEl>
                                        <p:attrNameLst>
                                          <p:attrName>style.visibility</p:attrName>
                                        </p:attrNameLst>
                                      </p:cBhvr>
                                      <p:to>
                                        <p:strVal val="visible"/>
                                      </p:to>
                                    </p:set>
                                    <p:anim calcmode="lin" valueType="num">
                                      <p:cBhvr additive="base">
                                        <p:cTn id="58" dur="500" fill="hold"/>
                                        <p:tgtEl>
                                          <p:spTgt spid="88"/>
                                        </p:tgtEl>
                                        <p:attrNameLst>
                                          <p:attrName>ppt_x</p:attrName>
                                        </p:attrNameLst>
                                      </p:cBhvr>
                                      <p:tavLst>
                                        <p:tav tm="0">
                                          <p:val>
                                            <p:strVal val="0-#ppt_w/2"/>
                                          </p:val>
                                        </p:tav>
                                        <p:tav tm="100000">
                                          <p:val>
                                            <p:strVal val="#ppt_x"/>
                                          </p:val>
                                        </p:tav>
                                      </p:tavLst>
                                    </p:anim>
                                    <p:anim calcmode="lin" valueType="num">
                                      <p:cBhvr additive="base">
                                        <p:cTn id="59" dur="500" fill="hold"/>
                                        <p:tgtEl>
                                          <p:spTgt spid="88"/>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2" presetClass="entr" presetSubtype="2" accel="50000" decel="50000" fill="hold" nodeType="afterEffect">
                                  <p:stCondLst>
                                    <p:cond delay="0"/>
                                  </p:stCondLst>
                                  <p:childTnLst>
                                    <p:set>
                                      <p:cBhvr>
                                        <p:cTn id="62" dur="1" fill="hold">
                                          <p:stCondLst>
                                            <p:cond delay="0"/>
                                          </p:stCondLst>
                                        </p:cTn>
                                        <p:tgtEl>
                                          <p:spTgt spid="94"/>
                                        </p:tgtEl>
                                        <p:attrNameLst>
                                          <p:attrName>style.visibility</p:attrName>
                                        </p:attrNameLst>
                                      </p:cBhvr>
                                      <p:to>
                                        <p:strVal val="visible"/>
                                      </p:to>
                                    </p:set>
                                    <p:anim calcmode="lin" valueType="num">
                                      <p:cBhvr additive="base">
                                        <p:cTn id="63" dur="500" fill="hold"/>
                                        <p:tgtEl>
                                          <p:spTgt spid="94"/>
                                        </p:tgtEl>
                                        <p:attrNameLst>
                                          <p:attrName>ppt_x</p:attrName>
                                        </p:attrNameLst>
                                      </p:cBhvr>
                                      <p:tavLst>
                                        <p:tav tm="0">
                                          <p:val>
                                            <p:strVal val="1+#ppt_w/2"/>
                                          </p:val>
                                        </p:tav>
                                        <p:tav tm="100000">
                                          <p:val>
                                            <p:strVal val="#ppt_x"/>
                                          </p:val>
                                        </p:tav>
                                      </p:tavLst>
                                    </p:anim>
                                    <p:anim calcmode="lin" valueType="num">
                                      <p:cBhvr additive="base">
                                        <p:cTn id="64" dur="500" fill="hold"/>
                                        <p:tgtEl>
                                          <p:spTgt spid="94"/>
                                        </p:tgtEl>
                                        <p:attrNameLst>
                                          <p:attrName>ppt_y</p:attrName>
                                        </p:attrNameLst>
                                      </p:cBhvr>
                                      <p:tavLst>
                                        <p:tav tm="0">
                                          <p:val>
                                            <p:strVal val="#ppt_y"/>
                                          </p:val>
                                        </p:tav>
                                        <p:tav tm="100000">
                                          <p:val>
                                            <p:strVal val="#ppt_y"/>
                                          </p:val>
                                        </p:tav>
                                      </p:tavLst>
                                    </p:anim>
                                  </p:childTnLst>
                                </p:cTn>
                              </p:par>
                              <p:par>
                                <p:cTn id="65" presetID="2" presetClass="entr" presetSubtype="8" accel="50000" decel="5000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fill="hold"/>
                                        <p:tgtEl>
                                          <p:spTgt spid="43"/>
                                        </p:tgtEl>
                                        <p:attrNameLst>
                                          <p:attrName>ppt_x</p:attrName>
                                        </p:attrNameLst>
                                      </p:cBhvr>
                                      <p:tavLst>
                                        <p:tav tm="0">
                                          <p:val>
                                            <p:strVal val="0-#ppt_w/2"/>
                                          </p:val>
                                        </p:tav>
                                        <p:tav tm="100000">
                                          <p:val>
                                            <p:strVal val="#ppt_x"/>
                                          </p:val>
                                        </p:tav>
                                      </p:tavLst>
                                    </p:anim>
                                    <p:anim calcmode="lin" valueType="num">
                                      <p:cBhvr additive="base">
                                        <p:cTn id="68" dur="500" fill="hold"/>
                                        <p:tgtEl>
                                          <p:spTgt spid="43"/>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2" accel="50000" decel="50000" fill="hold" nodeType="afterEffect">
                                  <p:stCondLst>
                                    <p:cond delay="0"/>
                                  </p:stCondLst>
                                  <p:childTnLst>
                                    <p:set>
                                      <p:cBhvr>
                                        <p:cTn id="71" dur="1" fill="hold">
                                          <p:stCondLst>
                                            <p:cond delay="0"/>
                                          </p:stCondLst>
                                        </p:cTn>
                                        <p:tgtEl>
                                          <p:spTgt spid="99"/>
                                        </p:tgtEl>
                                        <p:attrNameLst>
                                          <p:attrName>style.visibility</p:attrName>
                                        </p:attrNameLst>
                                      </p:cBhvr>
                                      <p:to>
                                        <p:strVal val="visible"/>
                                      </p:to>
                                    </p:set>
                                    <p:anim calcmode="lin" valueType="num">
                                      <p:cBhvr additive="base">
                                        <p:cTn id="72" dur="500" fill="hold"/>
                                        <p:tgtEl>
                                          <p:spTgt spid="99"/>
                                        </p:tgtEl>
                                        <p:attrNameLst>
                                          <p:attrName>ppt_x</p:attrName>
                                        </p:attrNameLst>
                                      </p:cBhvr>
                                      <p:tavLst>
                                        <p:tav tm="0">
                                          <p:val>
                                            <p:strVal val="1+#ppt_w/2"/>
                                          </p:val>
                                        </p:tav>
                                        <p:tav tm="100000">
                                          <p:val>
                                            <p:strVal val="#ppt_x"/>
                                          </p:val>
                                        </p:tav>
                                      </p:tavLst>
                                    </p:anim>
                                    <p:anim calcmode="lin" valueType="num">
                                      <p:cBhvr additive="base">
                                        <p:cTn id="73" dur="500" fill="hold"/>
                                        <p:tgtEl>
                                          <p:spTgt spid="99"/>
                                        </p:tgtEl>
                                        <p:attrNameLst>
                                          <p:attrName>ppt_y</p:attrName>
                                        </p:attrNameLst>
                                      </p:cBhvr>
                                      <p:tavLst>
                                        <p:tav tm="0">
                                          <p:val>
                                            <p:strVal val="#ppt_y"/>
                                          </p:val>
                                        </p:tav>
                                        <p:tav tm="100000">
                                          <p:val>
                                            <p:strVal val="#ppt_y"/>
                                          </p:val>
                                        </p:tav>
                                      </p:tavLst>
                                    </p:anim>
                                  </p:childTnLst>
                                </p:cTn>
                              </p:par>
                              <p:par>
                                <p:cTn id="74" presetID="2" presetClass="entr" presetSubtype="8" accel="50000" decel="50000" fill="hold" nodeType="withEffect">
                                  <p:stCondLst>
                                    <p:cond delay="0"/>
                                  </p:stCondLst>
                                  <p:childTnLst>
                                    <p:set>
                                      <p:cBhvr>
                                        <p:cTn id="75" dur="1" fill="hold">
                                          <p:stCondLst>
                                            <p:cond delay="0"/>
                                          </p:stCondLst>
                                        </p:cTn>
                                        <p:tgtEl>
                                          <p:spTgt spid="50"/>
                                        </p:tgtEl>
                                        <p:attrNameLst>
                                          <p:attrName>style.visibility</p:attrName>
                                        </p:attrNameLst>
                                      </p:cBhvr>
                                      <p:to>
                                        <p:strVal val="visible"/>
                                      </p:to>
                                    </p:set>
                                    <p:anim calcmode="lin" valueType="num">
                                      <p:cBhvr additive="base">
                                        <p:cTn id="76" dur="500" fill="hold"/>
                                        <p:tgtEl>
                                          <p:spTgt spid="50"/>
                                        </p:tgtEl>
                                        <p:attrNameLst>
                                          <p:attrName>ppt_x</p:attrName>
                                        </p:attrNameLst>
                                      </p:cBhvr>
                                      <p:tavLst>
                                        <p:tav tm="0">
                                          <p:val>
                                            <p:strVal val="0-#ppt_w/2"/>
                                          </p:val>
                                        </p:tav>
                                        <p:tav tm="100000">
                                          <p:val>
                                            <p:strVal val="#ppt_x"/>
                                          </p:val>
                                        </p:tav>
                                      </p:tavLst>
                                    </p:anim>
                                    <p:anim calcmode="lin" valueType="num">
                                      <p:cBhvr additive="base">
                                        <p:cTn id="77" dur="500" fill="hold"/>
                                        <p:tgtEl>
                                          <p:spTgt spid="50"/>
                                        </p:tgtEl>
                                        <p:attrNameLst>
                                          <p:attrName>ppt_y</p:attrName>
                                        </p:attrNameLst>
                                      </p:cBhvr>
                                      <p:tavLst>
                                        <p:tav tm="0">
                                          <p:val>
                                            <p:strVal val="#ppt_y"/>
                                          </p:val>
                                        </p:tav>
                                        <p:tav tm="100000">
                                          <p:val>
                                            <p:strVal val="#ppt_y"/>
                                          </p:val>
                                        </p:tav>
                                      </p:tavLst>
                                    </p:anim>
                                  </p:childTnLst>
                                </p:cTn>
                              </p:par>
                            </p:childTnLst>
                          </p:cTn>
                        </p:par>
                        <p:par>
                          <p:cTn id="78" fill="hold">
                            <p:stCondLst>
                              <p:cond delay="7000"/>
                            </p:stCondLst>
                            <p:childTnLst>
                              <p:par>
                                <p:cTn id="79" presetID="2" presetClass="entr" presetSubtype="2" accel="50000" decel="50000" fill="hold" nodeType="afterEffect">
                                  <p:stCondLst>
                                    <p:cond delay="0"/>
                                  </p:stCondLst>
                                  <p:childTnLst>
                                    <p:set>
                                      <p:cBhvr>
                                        <p:cTn id="80" dur="1" fill="hold">
                                          <p:stCondLst>
                                            <p:cond delay="0"/>
                                          </p:stCondLst>
                                        </p:cTn>
                                        <p:tgtEl>
                                          <p:spTgt spid="104"/>
                                        </p:tgtEl>
                                        <p:attrNameLst>
                                          <p:attrName>style.visibility</p:attrName>
                                        </p:attrNameLst>
                                      </p:cBhvr>
                                      <p:to>
                                        <p:strVal val="visible"/>
                                      </p:to>
                                    </p:set>
                                    <p:anim calcmode="lin" valueType="num">
                                      <p:cBhvr additive="base">
                                        <p:cTn id="81" dur="500" fill="hold"/>
                                        <p:tgtEl>
                                          <p:spTgt spid="104"/>
                                        </p:tgtEl>
                                        <p:attrNameLst>
                                          <p:attrName>ppt_x</p:attrName>
                                        </p:attrNameLst>
                                      </p:cBhvr>
                                      <p:tavLst>
                                        <p:tav tm="0">
                                          <p:val>
                                            <p:strVal val="1+#ppt_w/2"/>
                                          </p:val>
                                        </p:tav>
                                        <p:tav tm="100000">
                                          <p:val>
                                            <p:strVal val="#ppt_x"/>
                                          </p:val>
                                        </p:tav>
                                      </p:tavLst>
                                    </p:anim>
                                    <p:anim calcmode="lin" valueType="num">
                                      <p:cBhvr additive="base">
                                        <p:cTn id="82" dur="500" fill="hold"/>
                                        <p:tgtEl>
                                          <p:spTgt spid="104"/>
                                        </p:tgtEl>
                                        <p:attrNameLst>
                                          <p:attrName>ppt_y</p:attrName>
                                        </p:attrNameLst>
                                      </p:cBhvr>
                                      <p:tavLst>
                                        <p:tav tm="0">
                                          <p:val>
                                            <p:strVal val="#ppt_y"/>
                                          </p:val>
                                        </p:tav>
                                        <p:tav tm="100000">
                                          <p:val>
                                            <p:strVal val="#ppt_y"/>
                                          </p:val>
                                        </p:tav>
                                      </p:tavLst>
                                    </p:anim>
                                  </p:childTnLst>
                                </p:cTn>
                              </p:par>
                              <p:par>
                                <p:cTn id="83" presetID="2" presetClass="entr" presetSubtype="8" accel="50000" decel="50000" fill="hold" nodeType="withEffect">
                                  <p:stCondLst>
                                    <p:cond delay="0"/>
                                  </p:stCondLst>
                                  <p:childTnLst>
                                    <p:set>
                                      <p:cBhvr>
                                        <p:cTn id="84" dur="1" fill="hold">
                                          <p:stCondLst>
                                            <p:cond delay="0"/>
                                          </p:stCondLst>
                                        </p:cTn>
                                        <p:tgtEl>
                                          <p:spTgt spid="54"/>
                                        </p:tgtEl>
                                        <p:attrNameLst>
                                          <p:attrName>style.visibility</p:attrName>
                                        </p:attrNameLst>
                                      </p:cBhvr>
                                      <p:to>
                                        <p:strVal val="visible"/>
                                      </p:to>
                                    </p:set>
                                    <p:anim calcmode="lin" valueType="num">
                                      <p:cBhvr additive="base">
                                        <p:cTn id="85" dur="500" fill="hold"/>
                                        <p:tgtEl>
                                          <p:spTgt spid="54"/>
                                        </p:tgtEl>
                                        <p:attrNameLst>
                                          <p:attrName>ppt_x</p:attrName>
                                        </p:attrNameLst>
                                      </p:cBhvr>
                                      <p:tavLst>
                                        <p:tav tm="0">
                                          <p:val>
                                            <p:strVal val="0-#ppt_w/2"/>
                                          </p:val>
                                        </p:tav>
                                        <p:tav tm="100000">
                                          <p:val>
                                            <p:strVal val="#ppt_x"/>
                                          </p:val>
                                        </p:tav>
                                      </p:tavLst>
                                    </p:anim>
                                    <p:anim calcmode="lin" valueType="num">
                                      <p:cBhvr additive="base">
                                        <p:cTn id="86" dur="500" fill="hold"/>
                                        <p:tgtEl>
                                          <p:spTgt spid="54"/>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2" presetClass="entr" presetSubtype="2" accel="50000" decel="50000" fill="hold" nodeType="afterEffect">
                                  <p:stCondLst>
                                    <p:cond delay="0"/>
                                  </p:stCondLst>
                                  <p:childTnLst>
                                    <p:set>
                                      <p:cBhvr>
                                        <p:cTn id="89" dur="1" fill="hold">
                                          <p:stCondLst>
                                            <p:cond delay="0"/>
                                          </p:stCondLst>
                                        </p:cTn>
                                        <p:tgtEl>
                                          <p:spTgt spid="89"/>
                                        </p:tgtEl>
                                        <p:attrNameLst>
                                          <p:attrName>style.visibility</p:attrName>
                                        </p:attrNameLst>
                                      </p:cBhvr>
                                      <p:to>
                                        <p:strVal val="visible"/>
                                      </p:to>
                                    </p:set>
                                    <p:anim calcmode="lin" valueType="num">
                                      <p:cBhvr additive="base">
                                        <p:cTn id="90" dur="500" fill="hold"/>
                                        <p:tgtEl>
                                          <p:spTgt spid="89"/>
                                        </p:tgtEl>
                                        <p:attrNameLst>
                                          <p:attrName>ppt_x</p:attrName>
                                        </p:attrNameLst>
                                      </p:cBhvr>
                                      <p:tavLst>
                                        <p:tav tm="0">
                                          <p:val>
                                            <p:strVal val="1+#ppt_w/2"/>
                                          </p:val>
                                        </p:tav>
                                        <p:tav tm="100000">
                                          <p:val>
                                            <p:strVal val="#ppt_x"/>
                                          </p:val>
                                        </p:tav>
                                      </p:tavLst>
                                    </p:anim>
                                    <p:anim calcmode="lin" valueType="num">
                                      <p:cBhvr additive="base">
                                        <p:cTn id="91" dur="500" fill="hold"/>
                                        <p:tgtEl>
                                          <p:spTgt spid="89"/>
                                        </p:tgtEl>
                                        <p:attrNameLst>
                                          <p:attrName>ppt_y</p:attrName>
                                        </p:attrNameLst>
                                      </p:cBhvr>
                                      <p:tavLst>
                                        <p:tav tm="0">
                                          <p:val>
                                            <p:strVal val="#ppt_y"/>
                                          </p:val>
                                        </p:tav>
                                        <p:tav tm="100000">
                                          <p:val>
                                            <p:strVal val="#ppt_y"/>
                                          </p:val>
                                        </p:tav>
                                      </p:tavLst>
                                    </p:anim>
                                  </p:childTnLst>
                                </p:cTn>
                              </p:par>
                              <p:par>
                                <p:cTn id="92" presetID="2" presetClass="entr" presetSubtype="8" accel="50000" decel="50000" fill="hold" nodeType="withEffect">
                                  <p:stCondLst>
                                    <p:cond delay="0"/>
                                  </p:stCondLst>
                                  <p:childTnLst>
                                    <p:set>
                                      <p:cBhvr>
                                        <p:cTn id="93" dur="1" fill="hold">
                                          <p:stCondLst>
                                            <p:cond delay="0"/>
                                          </p:stCondLst>
                                        </p:cTn>
                                        <p:tgtEl>
                                          <p:spTgt spid="66"/>
                                        </p:tgtEl>
                                        <p:attrNameLst>
                                          <p:attrName>style.visibility</p:attrName>
                                        </p:attrNameLst>
                                      </p:cBhvr>
                                      <p:to>
                                        <p:strVal val="visible"/>
                                      </p:to>
                                    </p:set>
                                    <p:anim calcmode="lin" valueType="num">
                                      <p:cBhvr additive="base">
                                        <p:cTn id="94" dur="500" fill="hold"/>
                                        <p:tgtEl>
                                          <p:spTgt spid="66"/>
                                        </p:tgtEl>
                                        <p:attrNameLst>
                                          <p:attrName>ppt_x</p:attrName>
                                        </p:attrNameLst>
                                      </p:cBhvr>
                                      <p:tavLst>
                                        <p:tav tm="0">
                                          <p:val>
                                            <p:strVal val="0-#ppt_w/2"/>
                                          </p:val>
                                        </p:tav>
                                        <p:tav tm="100000">
                                          <p:val>
                                            <p:strVal val="#ppt_x"/>
                                          </p:val>
                                        </p:tav>
                                      </p:tavLst>
                                    </p:anim>
                                    <p:anim calcmode="lin" valueType="num">
                                      <p:cBhvr additive="base">
                                        <p:cTn id="95" dur="5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5" grpId="0" animBg="1"/>
      <p:bldP spid="48" grpId="0" animBg="1"/>
      <p:bldP spid="85" grpId="0" animBg="1"/>
      <p:bldP spid="86" grpId="0" animBg="1"/>
      <p:bldP spid="87" grpId="0" animBg="1"/>
      <p:bldP spid="8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3"/>
          <p:cNvSpPr/>
          <p:nvPr/>
        </p:nvSpPr>
        <p:spPr>
          <a:xfrm>
            <a:off x="1942503" y="1971739"/>
            <a:ext cx="3015216" cy="4532673"/>
          </a:xfrm>
          <a:custGeom>
            <a:avLst/>
            <a:gdLst>
              <a:gd name="connsiteX0" fmla="*/ 2006600 w 2006600"/>
              <a:gd name="connsiteY0" fmla="*/ 0 h 3289300"/>
              <a:gd name="connsiteX1" fmla="*/ 304800 w 2006600"/>
              <a:gd name="connsiteY1" fmla="*/ 812800 h 3289300"/>
              <a:gd name="connsiteX2" fmla="*/ 1473200 w 2006600"/>
              <a:gd name="connsiteY2" fmla="*/ 1485900 h 3289300"/>
              <a:gd name="connsiteX3" fmla="*/ 0 w 2006600"/>
              <a:gd name="connsiteY3" fmla="*/ 3289300 h 3289300"/>
              <a:gd name="connsiteX0-1" fmla="*/ 2006600 w 2006600"/>
              <a:gd name="connsiteY0-2" fmla="*/ 0 h 3289300"/>
              <a:gd name="connsiteX1-3" fmla="*/ 304800 w 2006600"/>
              <a:gd name="connsiteY1-4" fmla="*/ 812800 h 3289300"/>
              <a:gd name="connsiteX2-5" fmla="*/ 1588318 w 2006600"/>
              <a:gd name="connsiteY2-6" fmla="*/ 1753971 h 3289300"/>
              <a:gd name="connsiteX3-7" fmla="*/ 0 w 2006600"/>
              <a:gd name="connsiteY3-8" fmla="*/ 3289300 h 3289300"/>
              <a:gd name="connsiteX0-9" fmla="*/ 2261706 w 2261706"/>
              <a:gd name="connsiteY0-10" fmla="*/ 0 h 3399504"/>
              <a:gd name="connsiteX1-11" fmla="*/ 559906 w 2261706"/>
              <a:gd name="connsiteY1-12" fmla="*/ 812800 h 3399504"/>
              <a:gd name="connsiteX2-13" fmla="*/ 1843424 w 2261706"/>
              <a:gd name="connsiteY2-14" fmla="*/ 1753971 h 3399504"/>
              <a:gd name="connsiteX3-15" fmla="*/ 0 w 2261706"/>
              <a:gd name="connsiteY3-16" fmla="*/ 3399504 h 3399504"/>
              <a:gd name="connsiteX0-17" fmla="*/ 2261706 w 2261706"/>
              <a:gd name="connsiteY0-18" fmla="*/ 0 h 3399504"/>
              <a:gd name="connsiteX1-19" fmla="*/ 559906 w 2261706"/>
              <a:gd name="connsiteY1-20" fmla="*/ 812800 h 3399504"/>
              <a:gd name="connsiteX2-21" fmla="*/ 1843424 w 2261706"/>
              <a:gd name="connsiteY2-22" fmla="*/ 1753971 h 3399504"/>
              <a:gd name="connsiteX3-23" fmla="*/ 0 w 2261706"/>
              <a:gd name="connsiteY3-24" fmla="*/ 3399504 h 3399504"/>
            </a:gdLst>
            <a:ahLst/>
            <a:cxnLst>
              <a:cxn ang="0">
                <a:pos x="connsiteX0-1" y="connsiteY0-2"/>
              </a:cxn>
              <a:cxn ang="0">
                <a:pos x="connsiteX1-3" y="connsiteY1-4"/>
              </a:cxn>
              <a:cxn ang="0">
                <a:pos x="connsiteX2-5" y="connsiteY2-6"/>
              </a:cxn>
              <a:cxn ang="0">
                <a:pos x="connsiteX3-7" y="connsiteY3-8"/>
              </a:cxn>
            </a:cxnLst>
            <a:rect l="l" t="t" r="r" b="b"/>
            <a:pathLst>
              <a:path w="2261706" h="3399504">
                <a:moveTo>
                  <a:pt x="2261706" y="0"/>
                </a:moveTo>
                <a:cubicBezTo>
                  <a:pt x="1455256" y="282575"/>
                  <a:pt x="629620" y="520472"/>
                  <a:pt x="559906" y="812800"/>
                </a:cubicBezTo>
                <a:cubicBezTo>
                  <a:pt x="490192" y="1105128"/>
                  <a:pt x="1936742" y="1322854"/>
                  <a:pt x="1843424" y="1753971"/>
                </a:cubicBezTo>
                <a:cubicBezTo>
                  <a:pt x="1750106" y="2185088"/>
                  <a:pt x="948122" y="2665373"/>
                  <a:pt x="0" y="3399504"/>
                </a:cubicBezTo>
              </a:path>
            </a:pathLst>
          </a:cu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txBody>
          <a:bodyPr lIns="121892" tIns="60946" rIns="121892" bIns="60946" rtlCol="0" anchor="ctr"/>
          <a:lstStyle/>
          <a:p>
            <a:pPr defTabSz="1374775"/>
            <a:endParaRPr lang="en-US" sz="2700">
              <a:solidFill>
                <a:schemeClr val="tx1">
                  <a:lumMod val="50000"/>
                  <a:lumOff val="50000"/>
                </a:schemeClr>
              </a:solidFill>
              <a:cs typeface="+mn-ea"/>
            </a:endParaRPr>
          </a:p>
        </p:txBody>
      </p:sp>
      <p:sp>
        <p:nvSpPr>
          <p:cNvPr id="3" name="Oval 99"/>
          <p:cNvSpPr/>
          <p:nvPr/>
        </p:nvSpPr>
        <p:spPr>
          <a:xfrm>
            <a:off x="4851823" y="1904274"/>
            <a:ext cx="192697" cy="192723"/>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rtlCol="0" anchor="ctr"/>
          <a:lstStyle/>
          <a:p>
            <a:pPr defTabSz="1374775"/>
            <a:endParaRPr lang="en-US" sz="2700">
              <a:solidFill>
                <a:schemeClr val="tx1">
                  <a:lumMod val="50000"/>
                  <a:lumOff val="50000"/>
                </a:schemeClr>
              </a:solidFill>
              <a:cs typeface="+mn-ea"/>
            </a:endParaRPr>
          </a:p>
        </p:txBody>
      </p:sp>
      <p:sp>
        <p:nvSpPr>
          <p:cNvPr id="4" name="Oval 87"/>
          <p:cNvSpPr/>
          <p:nvPr/>
        </p:nvSpPr>
        <p:spPr>
          <a:xfrm>
            <a:off x="1846154" y="6445660"/>
            <a:ext cx="192697" cy="192723"/>
          </a:xfrm>
          <a:prstGeom prst="ellipse">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rtlCol="0" anchor="ctr"/>
          <a:lstStyle/>
          <a:p>
            <a:pPr defTabSz="1374775"/>
            <a:endParaRPr lang="en-US" sz="2700">
              <a:solidFill>
                <a:schemeClr val="tx1">
                  <a:lumMod val="50000"/>
                  <a:lumOff val="50000"/>
                </a:schemeClr>
              </a:solidFill>
              <a:cs typeface="+mn-ea"/>
            </a:endParaRPr>
          </a:p>
        </p:txBody>
      </p:sp>
      <p:sp>
        <p:nvSpPr>
          <p:cNvPr id="5" name="Oval 91"/>
          <p:cNvSpPr/>
          <p:nvPr/>
        </p:nvSpPr>
        <p:spPr>
          <a:xfrm>
            <a:off x="3525641" y="5140784"/>
            <a:ext cx="192697" cy="192723"/>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rtlCol="0" anchor="ctr"/>
          <a:lstStyle/>
          <a:p>
            <a:pPr defTabSz="1374775"/>
            <a:endParaRPr lang="en-US" sz="2700">
              <a:solidFill>
                <a:schemeClr val="tx1">
                  <a:lumMod val="50000"/>
                  <a:lumOff val="50000"/>
                </a:schemeClr>
              </a:solidFill>
              <a:cs typeface="+mn-ea"/>
            </a:endParaRPr>
          </a:p>
        </p:txBody>
      </p:sp>
      <p:sp>
        <p:nvSpPr>
          <p:cNvPr id="6" name="Oval 95"/>
          <p:cNvSpPr/>
          <p:nvPr/>
        </p:nvSpPr>
        <p:spPr>
          <a:xfrm>
            <a:off x="2610435" y="2994904"/>
            <a:ext cx="192697" cy="192723"/>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rtlCol="0" anchor="ctr"/>
          <a:lstStyle/>
          <a:p>
            <a:pPr defTabSz="1374775"/>
            <a:endParaRPr lang="en-US" sz="2700">
              <a:solidFill>
                <a:schemeClr val="tx1">
                  <a:lumMod val="50000"/>
                  <a:lumOff val="50000"/>
                </a:schemeClr>
              </a:solidFill>
              <a:cs typeface="+mn-ea"/>
            </a:endParaRPr>
          </a:p>
        </p:txBody>
      </p:sp>
      <p:grpSp>
        <p:nvGrpSpPr>
          <p:cNvPr id="7" name="Group 279"/>
          <p:cNvGrpSpPr/>
          <p:nvPr/>
        </p:nvGrpSpPr>
        <p:grpSpPr>
          <a:xfrm>
            <a:off x="4579078" y="991353"/>
            <a:ext cx="774074" cy="774174"/>
            <a:chOff x="846989" y="1390124"/>
            <a:chExt cx="877416" cy="877416"/>
          </a:xfrm>
        </p:grpSpPr>
        <p:sp>
          <p:nvSpPr>
            <p:cNvPr id="8" name="Teardrop 97"/>
            <p:cNvSpPr/>
            <p:nvPr/>
          </p:nvSpPr>
          <p:spPr>
            <a:xfrm rot="8100000">
              <a:off x="846989" y="1390124"/>
              <a:ext cx="877416" cy="877416"/>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4775"/>
              <a:endParaRPr lang="en-US" sz="2700" dirty="0">
                <a:solidFill>
                  <a:schemeClr val="tx1">
                    <a:lumMod val="50000"/>
                    <a:lumOff val="50000"/>
                  </a:schemeClr>
                </a:solidFill>
                <a:cs typeface="+mn-ea"/>
              </a:endParaRPr>
            </a:p>
          </p:txBody>
        </p:sp>
        <p:sp>
          <p:nvSpPr>
            <p:cNvPr id="9" name="Oval 98"/>
            <p:cNvSpPr/>
            <p:nvPr/>
          </p:nvSpPr>
          <p:spPr>
            <a:xfrm>
              <a:off x="981458" y="1526621"/>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374775"/>
              <a:endParaRPr lang="en-US" dirty="0">
                <a:solidFill>
                  <a:schemeClr val="tx1">
                    <a:lumMod val="50000"/>
                    <a:lumOff val="50000"/>
                  </a:schemeClr>
                </a:solidFill>
                <a:cs typeface="+mn-ea"/>
              </a:endParaRPr>
            </a:p>
          </p:txBody>
        </p:sp>
      </p:grpSp>
      <p:grpSp>
        <p:nvGrpSpPr>
          <p:cNvPr id="10" name="Group 279"/>
          <p:cNvGrpSpPr/>
          <p:nvPr/>
        </p:nvGrpSpPr>
        <p:grpSpPr>
          <a:xfrm>
            <a:off x="2169185" y="1722582"/>
            <a:ext cx="1080854" cy="1080994"/>
            <a:chOff x="846989" y="1428508"/>
            <a:chExt cx="877416" cy="877416"/>
          </a:xfrm>
        </p:grpSpPr>
        <p:sp>
          <p:nvSpPr>
            <p:cNvPr id="11" name="Teardrop 93"/>
            <p:cNvSpPr/>
            <p:nvPr/>
          </p:nvSpPr>
          <p:spPr>
            <a:xfrm rot="8100000">
              <a:off x="846989" y="1428508"/>
              <a:ext cx="877416" cy="877416"/>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4775"/>
              <a:endParaRPr lang="en-US" sz="2700" dirty="0">
                <a:solidFill>
                  <a:schemeClr val="tx1">
                    <a:lumMod val="50000"/>
                    <a:lumOff val="50000"/>
                  </a:schemeClr>
                </a:solidFill>
                <a:cs typeface="+mn-ea"/>
              </a:endParaRPr>
            </a:p>
          </p:txBody>
        </p:sp>
        <p:sp>
          <p:nvSpPr>
            <p:cNvPr id="12" name="Oval 94"/>
            <p:cNvSpPr/>
            <p:nvPr/>
          </p:nvSpPr>
          <p:spPr>
            <a:xfrm>
              <a:off x="981458" y="1565005"/>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374775"/>
              <a:endParaRPr lang="en-US" sz="3700" dirty="0">
                <a:solidFill>
                  <a:schemeClr val="tx1">
                    <a:lumMod val="50000"/>
                    <a:lumOff val="50000"/>
                  </a:schemeClr>
                </a:solidFill>
                <a:cs typeface="+mn-ea"/>
              </a:endParaRPr>
            </a:p>
          </p:txBody>
        </p:sp>
      </p:grpSp>
      <p:grpSp>
        <p:nvGrpSpPr>
          <p:cNvPr id="13" name="Group 279"/>
          <p:cNvGrpSpPr/>
          <p:nvPr/>
        </p:nvGrpSpPr>
        <p:grpSpPr>
          <a:xfrm>
            <a:off x="3084391" y="3851528"/>
            <a:ext cx="1080854" cy="1080994"/>
            <a:chOff x="846989" y="1414764"/>
            <a:chExt cx="877416" cy="877416"/>
          </a:xfrm>
        </p:grpSpPr>
        <p:sp>
          <p:nvSpPr>
            <p:cNvPr id="14" name="Teardrop 89"/>
            <p:cNvSpPr/>
            <p:nvPr/>
          </p:nvSpPr>
          <p:spPr>
            <a:xfrm rot="8100000">
              <a:off x="846989" y="1414764"/>
              <a:ext cx="877416" cy="877416"/>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4775"/>
              <a:endParaRPr lang="en-US" sz="2700" dirty="0">
                <a:solidFill>
                  <a:schemeClr val="tx1">
                    <a:lumMod val="50000"/>
                    <a:lumOff val="50000"/>
                  </a:schemeClr>
                </a:solidFill>
                <a:cs typeface="+mn-ea"/>
              </a:endParaRPr>
            </a:p>
          </p:txBody>
        </p:sp>
        <p:sp>
          <p:nvSpPr>
            <p:cNvPr id="15" name="Oval 90"/>
            <p:cNvSpPr/>
            <p:nvPr/>
          </p:nvSpPr>
          <p:spPr>
            <a:xfrm>
              <a:off x="981458" y="1551261"/>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374775"/>
              <a:endParaRPr lang="en-US" sz="3700" dirty="0">
                <a:solidFill>
                  <a:schemeClr val="tx1">
                    <a:lumMod val="50000"/>
                    <a:lumOff val="50000"/>
                  </a:schemeClr>
                </a:solidFill>
                <a:cs typeface="+mn-ea"/>
              </a:endParaRPr>
            </a:p>
          </p:txBody>
        </p:sp>
      </p:grpSp>
      <p:grpSp>
        <p:nvGrpSpPr>
          <p:cNvPr id="16" name="Group 279"/>
          <p:cNvGrpSpPr/>
          <p:nvPr/>
        </p:nvGrpSpPr>
        <p:grpSpPr>
          <a:xfrm>
            <a:off x="1404908" y="5139472"/>
            <a:ext cx="1080854" cy="1080994"/>
            <a:chOff x="846989" y="1401020"/>
            <a:chExt cx="877416" cy="877416"/>
          </a:xfrm>
        </p:grpSpPr>
        <p:sp>
          <p:nvSpPr>
            <p:cNvPr id="17" name="Teardrop 85"/>
            <p:cNvSpPr/>
            <p:nvPr/>
          </p:nvSpPr>
          <p:spPr>
            <a:xfrm rot="8100000">
              <a:off x="846989" y="1401020"/>
              <a:ext cx="877416" cy="877416"/>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4775"/>
              <a:endParaRPr lang="en-US" sz="2700" dirty="0">
                <a:solidFill>
                  <a:schemeClr val="tx1">
                    <a:lumMod val="50000"/>
                    <a:lumOff val="50000"/>
                  </a:schemeClr>
                </a:solidFill>
                <a:cs typeface="+mn-ea"/>
              </a:endParaRPr>
            </a:p>
          </p:txBody>
        </p:sp>
        <p:sp>
          <p:nvSpPr>
            <p:cNvPr id="18" name="Oval 86"/>
            <p:cNvSpPr/>
            <p:nvPr/>
          </p:nvSpPr>
          <p:spPr>
            <a:xfrm>
              <a:off x="981458" y="1537516"/>
              <a:ext cx="608478" cy="6084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374775"/>
              <a:endParaRPr lang="en-US" sz="3700" dirty="0">
                <a:solidFill>
                  <a:schemeClr val="tx1">
                    <a:lumMod val="50000"/>
                    <a:lumOff val="50000"/>
                  </a:schemeClr>
                </a:solidFill>
                <a:cs typeface="+mn-ea"/>
              </a:endParaRPr>
            </a:p>
          </p:txBody>
        </p:sp>
      </p:grpSp>
      <p:grpSp>
        <p:nvGrpSpPr>
          <p:cNvPr id="19" name="Group 81"/>
          <p:cNvGrpSpPr/>
          <p:nvPr/>
        </p:nvGrpSpPr>
        <p:grpSpPr>
          <a:xfrm>
            <a:off x="3723524" y="1764412"/>
            <a:ext cx="476191" cy="553844"/>
            <a:chOff x="5198847" y="3107146"/>
            <a:chExt cx="565150" cy="657225"/>
          </a:xfrm>
          <a:solidFill>
            <a:schemeClr val="accent1"/>
          </a:solidFill>
        </p:grpSpPr>
        <p:sp>
          <p:nvSpPr>
            <p:cNvPr id="20" name="Rectangle 6"/>
            <p:cNvSpPr>
              <a:spLocks noChangeArrowheads="1"/>
            </p:cNvSpPr>
            <p:nvPr/>
          </p:nvSpPr>
          <p:spPr bwMode="auto">
            <a:xfrm>
              <a:off x="5451259" y="3251609"/>
              <a:ext cx="50800" cy="512762"/>
            </a:xfrm>
            <a:prstGeom prst="rect">
              <a:avLst/>
            </a:prstGeom>
            <a:grpFill/>
            <a:ln w="9525">
              <a:noFill/>
              <a:miter lim="800000"/>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sp>
          <p:nvSpPr>
            <p:cNvPr id="21" name="Oval 7"/>
            <p:cNvSpPr>
              <a:spLocks noChangeArrowheads="1"/>
            </p:cNvSpPr>
            <p:nvPr/>
          </p:nvSpPr>
          <p:spPr bwMode="auto">
            <a:xfrm>
              <a:off x="5198847" y="3107146"/>
              <a:ext cx="565150" cy="566737"/>
            </a:xfrm>
            <a:prstGeom prst="ellipse">
              <a:avLst/>
            </a:prstGeom>
            <a:grpFill/>
            <a:ln w="9525">
              <a:noFill/>
              <a:round/>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grpSp>
      <p:grpSp>
        <p:nvGrpSpPr>
          <p:cNvPr id="22" name="Group 78"/>
          <p:cNvGrpSpPr/>
          <p:nvPr/>
        </p:nvGrpSpPr>
        <p:grpSpPr>
          <a:xfrm>
            <a:off x="4136284" y="3187626"/>
            <a:ext cx="247458" cy="802674"/>
            <a:chOff x="2122272" y="2811871"/>
            <a:chExt cx="293688" cy="952500"/>
          </a:xfrm>
          <a:solidFill>
            <a:schemeClr val="accent3"/>
          </a:solidFill>
        </p:grpSpPr>
        <p:sp>
          <p:nvSpPr>
            <p:cNvPr id="23" name="Rectangle 10"/>
            <p:cNvSpPr>
              <a:spLocks noChangeArrowheads="1"/>
            </p:cNvSpPr>
            <p:nvPr/>
          </p:nvSpPr>
          <p:spPr bwMode="auto">
            <a:xfrm>
              <a:off x="2242922" y="3610384"/>
              <a:ext cx="50800" cy="153987"/>
            </a:xfrm>
            <a:prstGeom prst="rect">
              <a:avLst/>
            </a:prstGeom>
            <a:grpFill/>
            <a:ln w="9525">
              <a:noFill/>
              <a:miter lim="800000"/>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sp>
          <p:nvSpPr>
            <p:cNvPr id="24" name="Oval 20"/>
            <p:cNvSpPr>
              <a:spLocks noChangeArrowheads="1"/>
            </p:cNvSpPr>
            <p:nvPr/>
          </p:nvSpPr>
          <p:spPr bwMode="auto">
            <a:xfrm>
              <a:off x="2122272" y="2811871"/>
              <a:ext cx="293688" cy="830262"/>
            </a:xfrm>
            <a:prstGeom prst="ellipse">
              <a:avLst/>
            </a:prstGeom>
            <a:grpFill/>
            <a:ln w="9525">
              <a:noFill/>
              <a:round/>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grpSp>
      <p:grpSp>
        <p:nvGrpSpPr>
          <p:cNvPr id="25" name="Group 77"/>
          <p:cNvGrpSpPr/>
          <p:nvPr/>
        </p:nvGrpSpPr>
        <p:grpSpPr>
          <a:xfrm>
            <a:off x="2826431" y="5164920"/>
            <a:ext cx="345104" cy="553845"/>
            <a:chOff x="1271372" y="3107146"/>
            <a:chExt cx="409575" cy="657225"/>
          </a:xfrm>
          <a:solidFill>
            <a:schemeClr val="accent5"/>
          </a:solidFill>
        </p:grpSpPr>
        <p:sp>
          <p:nvSpPr>
            <p:cNvPr id="26" name="Rectangle 9"/>
            <p:cNvSpPr>
              <a:spLocks noChangeArrowheads="1"/>
            </p:cNvSpPr>
            <p:nvPr/>
          </p:nvSpPr>
          <p:spPr bwMode="auto">
            <a:xfrm>
              <a:off x="1450759" y="3418296"/>
              <a:ext cx="38100" cy="346075"/>
            </a:xfrm>
            <a:prstGeom prst="rect">
              <a:avLst/>
            </a:prstGeom>
            <a:grpFill/>
            <a:ln w="9525">
              <a:noFill/>
              <a:miter lim="800000"/>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sp>
          <p:nvSpPr>
            <p:cNvPr id="27" name="Oval 29"/>
            <p:cNvSpPr>
              <a:spLocks noChangeArrowheads="1"/>
            </p:cNvSpPr>
            <p:nvPr/>
          </p:nvSpPr>
          <p:spPr bwMode="auto">
            <a:xfrm>
              <a:off x="1271372" y="3107146"/>
              <a:ext cx="409575" cy="409575"/>
            </a:xfrm>
            <a:prstGeom prst="ellipse">
              <a:avLst/>
            </a:prstGeom>
            <a:grpFill/>
            <a:ln w="9525">
              <a:noFill/>
              <a:round/>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grpSp>
      <p:sp>
        <p:nvSpPr>
          <p:cNvPr id="28" name="矩形 27"/>
          <p:cNvSpPr/>
          <p:nvPr/>
        </p:nvSpPr>
        <p:spPr>
          <a:xfrm>
            <a:off x="2577734" y="6114840"/>
            <a:ext cx="1569540" cy="529335"/>
          </a:xfrm>
          <a:prstGeom prst="rect">
            <a:avLst/>
          </a:prstGeom>
        </p:spPr>
        <p:txBody>
          <a:bodyPr wrap="square" lIns="121880" tIns="60940" rIns="121880" bIns="60940">
            <a:spAutoFit/>
          </a:bodyPr>
          <a:lstStyle/>
          <a:p>
            <a:pP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a:t>
            </a:r>
          </a:p>
        </p:txBody>
      </p:sp>
      <p:sp>
        <p:nvSpPr>
          <p:cNvPr id="29" name="Content Placeholder 2"/>
          <p:cNvSpPr txBox="1"/>
          <p:nvPr/>
        </p:nvSpPr>
        <p:spPr>
          <a:xfrm>
            <a:off x="2667272" y="5915390"/>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chemeClr val="tx1">
                    <a:lumMod val="50000"/>
                    <a:lumOff val="50000"/>
                  </a:schemeClr>
                </a:solidFill>
                <a:latin typeface="+mn-ea"/>
                <a:cs typeface="+mn-ea"/>
              </a:rPr>
              <a:t>重要工作</a:t>
            </a:r>
            <a:endParaRPr lang="en-US" sz="1600" dirty="0">
              <a:solidFill>
                <a:schemeClr val="tx1">
                  <a:lumMod val="50000"/>
                  <a:lumOff val="50000"/>
                </a:schemeClr>
              </a:solidFill>
              <a:latin typeface="+mn-ea"/>
              <a:cs typeface="+mn-ea"/>
            </a:endParaRPr>
          </a:p>
        </p:txBody>
      </p:sp>
      <p:sp>
        <p:nvSpPr>
          <p:cNvPr id="30" name="矩形 29"/>
          <p:cNvSpPr/>
          <p:nvPr/>
        </p:nvSpPr>
        <p:spPr>
          <a:xfrm>
            <a:off x="4280746" y="4786714"/>
            <a:ext cx="1569540" cy="529335"/>
          </a:xfrm>
          <a:prstGeom prst="rect">
            <a:avLst/>
          </a:prstGeom>
        </p:spPr>
        <p:txBody>
          <a:bodyPr wrap="square" lIns="121880" tIns="60940" rIns="121880" bIns="60940">
            <a:spAutoFit/>
          </a:bodyPr>
          <a:lstStyle/>
          <a:p>
            <a:pP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a:t>
            </a:r>
          </a:p>
        </p:txBody>
      </p:sp>
      <p:sp>
        <p:nvSpPr>
          <p:cNvPr id="31" name="Content Placeholder 2"/>
          <p:cNvSpPr txBox="1"/>
          <p:nvPr/>
        </p:nvSpPr>
        <p:spPr>
          <a:xfrm>
            <a:off x="4370284" y="4587264"/>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chemeClr val="tx1">
                    <a:lumMod val="50000"/>
                    <a:lumOff val="50000"/>
                  </a:schemeClr>
                </a:solidFill>
                <a:latin typeface="+mn-ea"/>
                <a:cs typeface="+mn-ea"/>
              </a:rPr>
              <a:t>重要工作</a:t>
            </a:r>
            <a:endParaRPr lang="en-US" altLang="zh-CN" sz="1600" dirty="0">
              <a:solidFill>
                <a:schemeClr val="tx1">
                  <a:lumMod val="50000"/>
                  <a:lumOff val="50000"/>
                </a:schemeClr>
              </a:solidFill>
              <a:latin typeface="+mn-ea"/>
              <a:cs typeface="+mn-ea"/>
            </a:endParaRPr>
          </a:p>
        </p:txBody>
      </p:sp>
      <p:sp>
        <p:nvSpPr>
          <p:cNvPr id="32" name="矩形 31"/>
          <p:cNvSpPr/>
          <p:nvPr/>
        </p:nvSpPr>
        <p:spPr>
          <a:xfrm>
            <a:off x="785784" y="2971586"/>
            <a:ext cx="1569540" cy="529335"/>
          </a:xfrm>
          <a:prstGeom prst="rect">
            <a:avLst/>
          </a:prstGeom>
        </p:spPr>
        <p:txBody>
          <a:bodyPr wrap="square" lIns="121880" tIns="60940" rIns="121880" bIns="60940">
            <a:spAutoFit/>
          </a:bodyPr>
          <a:lstStyle/>
          <a:p>
            <a:pP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a:t>
            </a:r>
          </a:p>
        </p:txBody>
      </p:sp>
      <p:sp>
        <p:nvSpPr>
          <p:cNvPr id="33" name="Content Placeholder 2"/>
          <p:cNvSpPr txBox="1"/>
          <p:nvPr/>
        </p:nvSpPr>
        <p:spPr>
          <a:xfrm>
            <a:off x="875322" y="2772136"/>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chemeClr val="tx1">
                    <a:lumMod val="50000"/>
                    <a:lumOff val="50000"/>
                  </a:schemeClr>
                </a:solidFill>
                <a:latin typeface="+mn-ea"/>
                <a:cs typeface="+mn-ea"/>
              </a:rPr>
              <a:t>重要工作</a:t>
            </a:r>
            <a:endParaRPr lang="en-US" altLang="zh-CN" sz="1600" dirty="0">
              <a:solidFill>
                <a:schemeClr val="tx1">
                  <a:lumMod val="50000"/>
                  <a:lumOff val="50000"/>
                </a:schemeClr>
              </a:solidFill>
              <a:latin typeface="+mn-ea"/>
              <a:cs typeface="+mn-ea"/>
            </a:endParaRPr>
          </a:p>
        </p:txBody>
      </p:sp>
      <p:sp>
        <p:nvSpPr>
          <p:cNvPr id="34" name="矩形 33"/>
          <p:cNvSpPr/>
          <p:nvPr/>
        </p:nvSpPr>
        <p:spPr>
          <a:xfrm>
            <a:off x="5135876" y="2204011"/>
            <a:ext cx="1569540" cy="529335"/>
          </a:xfrm>
          <a:prstGeom prst="rect">
            <a:avLst/>
          </a:prstGeom>
        </p:spPr>
        <p:txBody>
          <a:bodyPr wrap="square" lIns="121880" tIns="60940" rIns="121880" bIns="60940">
            <a:spAutoFit/>
          </a:bodyPr>
          <a:lstStyle/>
          <a:p>
            <a:pP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a:t>
            </a:r>
          </a:p>
        </p:txBody>
      </p:sp>
      <p:sp>
        <p:nvSpPr>
          <p:cNvPr id="35" name="Content Placeholder 2"/>
          <p:cNvSpPr txBox="1"/>
          <p:nvPr/>
        </p:nvSpPr>
        <p:spPr>
          <a:xfrm>
            <a:off x="5225414" y="2004561"/>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chemeClr val="tx1">
                    <a:lumMod val="50000"/>
                    <a:lumOff val="50000"/>
                  </a:schemeClr>
                </a:solidFill>
                <a:latin typeface="+mn-ea"/>
                <a:cs typeface="+mn-ea"/>
              </a:rPr>
              <a:t>重要工作</a:t>
            </a:r>
            <a:endParaRPr lang="en-US" altLang="zh-CN" sz="1600" dirty="0">
              <a:solidFill>
                <a:schemeClr val="tx1">
                  <a:lumMod val="50000"/>
                  <a:lumOff val="50000"/>
                </a:schemeClr>
              </a:solidFill>
              <a:latin typeface="+mn-ea"/>
              <a:cs typeface="+mn-ea"/>
            </a:endParaRPr>
          </a:p>
        </p:txBody>
      </p:sp>
      <p:sp>
        <p:nvSpPr>
          <p:cNvPr id="36" name="直接连接符 31"/>
          <p:cNvSpPr>
            <a:spLocks noChangeShapeType="1"/>
          </p:cNvSpPr>
          <p:nvPr/>
        </p:nvSpPr>
        <p:spPr bwMode="auto">
          <a:xfrm rot="5400000">
            <a:off x="5377474" y="3760999"/>
            <a:ext cx="4248150" cy="1586"/>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kern="0">
              <a:solidFill>
                <a:schemeClr val="tx1">
                  <a:lumMod val="50000"/>
                  <a:lumOff val="50000"/>
                </a:schemeClr>
              </a:solidFill>
              <a:cs typeface="+mn-ea"/>
            </a:endParaRPr>
          </a:p>
        </p:txBody>
      </p:sp>
      <p:sp>
        <p:nvSpPr>
          <p:cNvPr id="37" name="直接连接符 9"/>
          <p:cNvSpPr>
            <a:spLocks noChangeShapeType="1"/>
          </p:cNvSpPr>
          <p:nvPr/>
        </p:nvSpPr>
        <p:spPr bwMode="auto">
          <a:xfrm>
            <a:off x="7842024" y="2566404"/>
            <a:ext cx="2557130" cy="0"/>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kern="0">
              <a:solidFill>
                <a:schemeClr val="tx1">
                  <a:lumMod val="50000"/>
                  <a:lumOff val="50000"/>
                </a:schemeClr>
              </a:solidFill>
              <a:cs typeface="+mn-ea"/>
            </a:endParaRPr>
          </a:p>
        </p:txBody>
      </p:sp>
      <p:sp>
        <p:nvSpPr>
          <p:cNvPr id="38" name="直接连接符 20"/>
          <p:cNvSpPr>
            <a:spLocks noChangeShapeType="1"/>
          </p:cNvSpPr>
          <p:nvPr/>
        </p:nvSpPr>
        <p:spPr bwMode="auto">
          <a:xfrm>
            <a:off x="7842024" y="3884029"/>
            <a:ext cx="2557130" cy="0"/>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kern="0">
              <a:solidFill>
                <a:schemeClr val="tx1">
                  <a:lumMod val="50000"/>
                  <a:lumOff val="50000"/>
                </a:schemeClr>
              </a:solidFill>
              <a:cs typeface="+mn-ea"/>
            </a:endParaRPr>
          </a:p>
        </p:txBody>
      </p:sp>
      <p:sp>
        <p:nvSpPr>
          <p:cNvPr id="39" name="直接连接符 42"/>
          <p:cNvSpPr>
            <a:spLocks noChangeShapeType="1"/>
          </p:cNvSpPr>
          <p:nvPr/>
        </p:nvSpPr>
        <p:spPr bwMode="auto">
          <a:xfrm>
            <a:off x="7842024" y="4963529"/>
            <a:ext cx="2557130" cy="0"/>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kern="0">
              <a:solidFill>
                <a:schemeClr val="tx1">
                  <a:lumMod val="50000"/>
                  <a:lumOff val="50000"/>
                </a:schemeClr>
              </a:solidFill>
              <a:cs typeface="+mn-ea"/>
            </a:endParaRPr>
          </a:p>
        </p:txBody>
      </p:sp>
      <p:sp>
        <p:nvSpPr>
          <p:cNvPr id="40" name="矩形 43"/>
          <p:cNvSpPr>
            <a:spLocks noChangeArrowheads="1"/>
          </p:cNvSpPr>
          <p:nvPr/>
        </p:nvSpPr>
        <p:spPr bwMode="auto">
          <a:xfrm>
            <a:off x="7778016" y="1604378"/>
            <a:ext cx="1210533" cy="3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defTabSz="1218565">
              <a:defRPr/>
            </a:pPr>
            <a:r>
              <a:rPr lang="zh-CN" altLang="en-US" sz="1600" kern="0" dirty="0">
                <a:solidFill>
                  <a:schemeClr val="tx1">
                    <a:lumMod val="50000"/>
                    <a:lumOff val="50000"/>
                  </a:schemeClr>
                </a:solidFill>
                <a:latin typeface="+mn-ea"/>
                <a:cs typeface="+mn-ea"/>
                <a:sym typeface="方正兰亭黑_GBK" pitchFamily="2" charset="-122"/>
              </a:rPr>
              <a:t>重要工作一</a:t>
            </a:r>
            <a:endParaRPr lang="en-US" sz="1600" kern="0" dirty="0">
              <a:solidFill>
                <a:schemeClr val="tx1">
                  <a:lumMod val="50000"/>
                  <a:lumOff val="50000"/>
                </a:schemeClr>
              </a:solidFill>
              <a:latin typeface="+mn-ea"/>
              <a:cs typeface="+mn-ea"/>
              <a:sym typeface="方正兰亭黑_GBK" pitchFamily="2" charset="-122"/>
            </a:endParaRPr>
          </a:p>
        </p:txBody>
      </p:sp>
      <p:sp>
        <p:nvSpPr>
          <p:cNvPr id="41" name="矩形 47"/>
          <p:cNvSpPr>
            <a:spLocks noChangeArrowheads="1"/>
          </p:cNvSpPr>
          <p:nvPr/>
        </p:nvSpPr>
        <p:spPr bwMode="auto">
          <a:xfrm>
            <a:off x="7788057" y="1929817"/>
            <a:ext cx="3152365" cy="49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defTabSz="1218565">
              <a:lnSpc>
                <a:spcPct val="110000"/>
              </a:lnSpc>
              <a:defRPr/>
            </a:pPr>
            <a:r>
              <a:rPr lang="zh-CN" altLang="en-US" sz="1200" kern="0" dirty="0">
                <a:solidFill>
                  <a:schemeClr val="tx1">
                    <a:lumMod val="50000"/>
                    <a:lumOff val="50000"/>
                  </a:schemeClr>
                </a:solidFill>
                <a:latin typeface="+mn-ea"/>
                <a:cs typeface="+mn-ea"/>
                <a:sym typeface="方正兰亭黑_GBK" pitchFamily="2" charset="-122"/>
              </a:rPr>
              <a:t>在此录入上述图表的描述说明，在此录入上述图表的描述说明。</a:t>
            </a:r>
            <a:endParaRPr lang="zh-CN" altLang="en-US" kern="0" dirty="0">
              <a:solidFill>
                <a:schemeClr val="tx1">
                  <a:lumMod val="50000"/>
                  <a:lumOff val="50000"/>
                </a:schemeClr>
              </a:solidFill>
              <a:cs typeface="+mn-ea"/>
            </a:endParaRPr>
          </a:p>
        </p:txBody>
      </p:sp>
      <p:sp>
        <p:nvSpPr>
          <p:cNvPr id="42" name="矩形 45"/>
          <p:cNvSpPr>
            <a:spLocks noChangeArrowheads="1"/>
          </p:cNvSpPr>
          <p:nvPr/>
        </p:nvSpPr>
        <p:spPr bwMode="auto">
          <a:xfrm>
            <a:off x="7778016" y="5081003"/>
            <a:ext cx="1210533" cy="3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defTabSz="1218565">
              <a:defRPr/>
            </a:pPr>
            <a:r>
              <a:rPr lang="zh-CN" altLang="en-US" sz="1600" kern="0" dirty="0">
                <a:solidFill>
                  <a:schemeClr val="tx1">
                    <a:lumMod val="50000"/>
                    <a:lumOff val="50000"/>
                  </a:schemeClr>
                </a:solidFill>
                <a:latin typeface="+mn-ea"/>
                <a:cs typeface="+mn-ea"/>
                <a:sym typeface="方正兰亭黑_GBK" pitchFamily="2" charset="-122"/>
              </a:rPr>
              <a:t>重要工作四</a:t>
            </a:r>
            <a:endParaRPr lang="en-US" sz="1600" kern="0" dirty="0">
              <a:solidFill>
                <a:schemeClr val="tx1">
                  <a:lumMod val="50000"/>
                  <a:lumOff val="50000"/>
                </a:schemeClr>
              </a:solidFill>
              <a:latin typeface="+mn-ea"/>
              <a:cs typeface="+mn-ea"/>
              <a:sym typeface="方正兰亭黑_GBK" pitchFamily="2" charset="-122"/>
            </a:endParaRPr>
          </a:p>
        </p:txBody>
      </p:sp>
      <p:sp>
        <p:nvSpPr>
          <p:cNvPr id="43" name="矩形 47"/>
          <p:cNvSpPr>
            <a:spLocks noChangeArrowheads="1"/>
          </p:cNvSpPr>
          <p:nvPr/>
        </p:nvSpPr>
        <p:spPr bwMode="auto">
          <a:xfrm>
            <a:off x="7788057" y="5408030"/>
            <a:ext cx="3152365" cy="49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defTabSz="1218565">
              <a:lnSpc>
                <a:spcPct val="110000"/>
              </a:lnSpc>
              <a:defRPr/>
            </a:pPr>
            <a:r>
              <a:rPr lang="zh-CN" altLang="en-US" sz="1200" kern="0">
                <a:solidFill>
                  <a:schemeClr val="tx1">
                    <a:lumMod val="50000"/>
                    <a:lumOff val="50000"/>
                  </a:schemeClr>
                </a:solidFill>
                <a:latin typeface="+mn-ea"/>
                <a:cs typeface="+mn-ea"/>
                <a:sym typeface="方正兰亭黑_GBK" pitchFamily="2" charset="-122"/>
              </a:rPr>
              <a:t>在此录入上述图表的描述说明，在此录入上述图表的描述说明。</a:t>
            </a:r>
            <a:endParaRPr lang="zh-CN" altLang="en-US" kern="0">
              <a:solidFill>
                <a:schemeClr val="tx1">
                  <a:lumMod val="50000"/>
                  <a:lumOff val="50000"/>
                </a:schemeClr>
              </a:solidFill>
              <a:cs typeface="+mn-ea"/>
            </a:endParaRPr>
          </a:p>
        </p:txBody>
      </p:sp>
      <p:sp>
        <p:nvSpPr>
          <p:cNvPr id="44" name="矩形 47"/>
          <p:cNvSpPr>
            <a:spLocks noChangeArrowheads="1"/>
          </p:cNvSpPr>
          <p:nvPr/>
        </p:nvSpPr>
        <p:spPr bwMode="auto">
          <a:xfrm>
            <a:off x="7778016" y="2683878"/>
            <a:ext cx="1210533" cy="3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defTabSz="1218565">
              <a:defRPr/>
            </a:pPr>
            <a:r>
              <a:rPr lang="zh-CN" altLang="en-US" sz="1600" kern="0" dirty="0">
                <a:solidFill>
                  <a:schemeClr val="tx1">
                    <a:lumMod val="50000"/>
                    <a:lumOff val="50000"/>
                  </a:schemeClr>
                </a:solidFill>
                <a:latin typeface="+mn-ea"/>
                <a:cs typeface="+mn-ea"/>
                <a:sym typeface="方正兰亭黑_GBK" pitchFamily="2" charset="-122"/>
              </a:rPr>
              <a:t>重要工作二</a:t>
            </a:r>
            <a:endParaRPr lang="en-US" sz="1600" kern="0" dirty="0">
              <a:solidFill>
                <a:schemeClr val="tx1">
                  <a:lumMod val="50000"/>
                  <a:lumOff val="50000"/>
                </a:schemeClr>
              </a:solidFill>
              <a:latin typeface="+mn-ea"/>
              <a:cs typeface="+mn-ea"/>
              <a:sym typeface="方正兰亭黑_GBK" pitchFamily="2" charset="-122"/>
            </a:endParaRPr>
          </a:p>
        </p:txBody>
      </p:sp>
      <p:sp>
        <p:nvSpPr>
          <p:cNvPr id="45" name="矩形 47"/>
          <p:cNvSpPr>
            <a:spLocks noChangeArrowheads="1"/>
          </p:cNvSpPr>
          <p:nvPr/>
        </p:nvSpPr>
        <p:spPr bwMode="auto">
          <a:xfrm>
            <a:off x="7788057" y="3010904"/>
            <a:ext cx="3152365" cy="701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defTabSz="1218565">
              <a:lnSpc>
                <a:spcPct val="110000"/>
              </a:lnSpc>
              <a:defRPr/>
            </a:pPr>
            <a:r>
              <a:rPr lang="zh-CN" altLang="en-US" sz="1200" kern="0" dirty="0">
                <a:solidFill>
                  <a:schemeClr val="tx1">
                    <a:lumMod val="50000"/>
                    <a:lumOff val="50000"/>
                  </a:schemeClr>
                </a:solidFill>
                <a:latin typeface="+mn-ea"/>
                <a:cs typeface="+mn-ea"/>
                <a:sym typeface="方正兰亭黑_GBK" pitchFamily="2" charset="-122"/>
              </a:rPr>
              <a:t>在此录入上述图表的描述说明，在此录入上述图表的描述说明，在此录入上述图表的描述说明。</a:t>
            </a:r>
            <a:endParaRPr lang="zh-CN" altLang="en-US" kern="0" dirty="0">
              <a:solidFill>
                <a:schemeClr val="tx1">
                  <a:lumMod val="50000"/>
                  <a:lumOff val="50000"/>
                </a:schemeClr>
              </a:solidFill>
              <a:cs typeface="+mn-ea"/>
            </a:endParaRPr>
          </a:p>
        </p:txBody>
      </p:sp>
      <p:sp>
        <p:nvSpPr>
          <p:cNvPr id="46" name="矩形 51"/>
          <p:cNvSpPr>
            <a:spLocks noChangeArrowheads="1"/>
          </p:cNvSpPr>
          <p:nvPr/>
        </p:nvSpPr>
        <p:spPr bwMode="auto">
          <a:xfrm>
            <a:off x="7778016" y="4001503"/>
            <a:ext cx="1210533" cy="3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defTabSz="1218565">
              <a:defRPr/>
            </a:pPr>
            <a:r>
              <a:rPr lang="zh-CN" altLang="en-US" sz="1600" kern="0" dirty="0">
                <a:solidFill>
                  <a:schemeClr val="tx1">
                    <a:lumMod val="50000"/>
                    <a:lumOff val="50000"/>
                  </a:schemeClr>
                </a:solidFill>
                <a:latin typeface="+mn-ea"/>
                <a:cs typeface="+mn-ea"/>
                <a:sym typeface="方正兰亭黑_GBK" pitchFamily="2" charset="-122"/>
              </a:rPr>
              <a:t>重要工作三</a:t>
            </a:r>
            <a:endParaRPr lang="en-US" sz="1600" kern="0" dirty="0">
              <a:solidFill>
                <a:schemeClr val="tx1">
                  <a:lumMod val="50000"/>
                  <a:lumOff val="50000"/>
                </a:schemeClr>
              </a:solidFill>
              <a:latin typeface="+mn-ea"/>
              <a:cs typeface="+mn-ea"/>
              <a:sym typeface="方正兰亭黑_GBK" pitchFamily="2" charset="-122"/>
            </a:endParaRPr>
          </a:p>
        </p:txBody>
      </p:sp>
      <p:sp>
        <p:nvSpPr>
          <p:cNvPr id="47" name="矩形 47"/>
          <p:cNvSpPr>
            <a:spLocks noChangeArrowheads="1"/>
          </p:cNvSpPr>
          <p:nvPr/>
        </p:nvSpPr>
        <p:spPr bwMode="auto">
          <a:xfrm>
            <a:off x="7788057" y="4326942"/>
            <a:ext cx="3152365" cy="49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defTabSz="1218565">
              <a:lnSpc>
                <a:spcPct val="110000"/>
              </a:lnSpc>
              <a:defRPr/>
            </a:pPr>
            <a:r>
              <a:rPr lang="zh-CN" altLang="en-US" sz="1200" kern="0">
                <a:solidFill>
                  <a:schemeClr val="tx1">
                    <a:lumMod val="50000"/>
                    <a:lumOff val="50000"/>
                  </a:schemeClr>
                </a:solidFill>
                <a:latin typeface="+mn-ea"/>
                <a:cs typeface="+mn-ea"/>
                <a:sym typeface="方正兰亭黑_GBK" pitchFamily="2" charset="-122"/>
              </a:rPr>
              <a:t>在此录入上述图表的描述说明，在此录入上述图表的描述说明。</a:t>
            </a:r>
            <a:endParaRPr lang="zh-CN" altLang="en-US" kern="0">
              <a:solidFill>
                <a:schemeClr val="tx1">
                  <a:lumMod val="50000"/>
                  <a:lumOff val="50000"/>
                </a:schemeClr>
              </a:solidFill>
              <a:cs typeface="+mn-ea"/>
            </a:endParaRPr>
          </a:p>
        </p:txBody>
      </p:sp>
      <p:sp>
        <p:nvSpPr>
          <p:cNvPr id="48" name="标题 47"/>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slide(fromBottom)">
                                      <p:cBhvr>
                                        <p:cTn id="16" dur="500"/>
                                        <p:tgtEl>
                                          <p:spTgt spid="16"/>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arn(inVertical)">
                                      <p:cBhvr>
                                        <p:cTn id="25" dur="500"/>
                                        <p:tgtEl>
                                          <p:spTgt spid="28"/>
                                        </p:tgtEl>
                                      </p:cBhvr>
                                    </p:animEffect>
                                  </p:childTnLst>
                                </p:cTn>
                              </p:par>
                            </p:childTnLst>
                          </p:cTn>
                        </p:par>
                        <p:par>
                          <p:cTn id="26" fill="hold">
                            <p:stCondLst>
                              <p:cond delay="2000"/>
                            </p:stCondLst>
                            <p:childTnLst>
                              <p:par>
                                <p:cTn id="27" presetID="12" presetClass="entr" presetSubtype="4"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slide(fromBottom)">
                                      <p:cBhvr>
                                        <p:cTn id="29" dur="500"/>
                                        <p:tgtEl>
                                          <p:spTgt spid="25"/>
                                        </p:tgtEl>
                                      </p:cBhvr>
                                    </p:animEffect>
                                  </p:childTnLst>
                                </p:cTn>
                              </p:par>
                            </p:childTnLst>
                          </p:cTn>
                        </p:par>
                        <p:par>
                          <p:cTn id="30" fill="hold">
                            <p:stCondLst>
                              <p:cond delay="2500"/>
                            </p:stCondLst>
                            <p:childTnLst>
                              <p:par>
                                <p:cTn id="31" presetID="23" presetClass="entr" presetSubtype="16"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childTnLst>
                                </p:cTn>
                              </p:par>
                            </p:childTnLst>
                          </p:cTn>
                        </p:par>
                        <p:par>
                          <p:cTn id="35" fill="hold">
                            <p:stCondLst>
                              <p:cond delay="3000"/>
                            </p:stCondLst>
                            <p:childTnLst>
                              <p:par>
                                <p:cTn id="36" presetID="12" presetClass="entr" presetSubtype="4"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slide(fromBottom)">
                                      <p:cBhvr>
                                        <p:cTn id="38" dur="500"/>
                                        <p:tgtEl>
                                          <p:spTgt spid="13"/>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barn(inVertical)">
                                      <p:cBhvr>
                                        <p:cTn id="47" dur="500"/>
                                        <p:tgtEl>
                                          <p:spTgt spid="30"/>
                                        </p:tgtEl>
                                      </p:cBhvr>
                                    </p:animEffect>
                                  </p:childTnLst>
                                </p:cTn>
                              </p:par>
                            </p:childTnLst>
                          </p:cTn>
                        </p:par>
                        <p:par>
                          <p:cTn id="48" fill="hold">
                            <p:stCondLst>
                              <p:cond delay="4000"/>
                            </p:stCondLst>
                            <p:childTnLst>
                              <p:par>
                                <p:cTn id="49" presetID="12" presetClass="entr" presetSubtype="4"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slide(fromBottom)">
                                      <p:cBhvr>
                                        <p:cTn id="51" dur="500"/>
                                        <p:tgtEl>
                                          <p:spTgt spid="22"/>
                                        </p:tgtEl>
                                      </p:cBhvr>
                                    </p:animEffect>
                                  </p:childTnLst>
                                </p:cTn>
                              </p:par>
                            </p:childTnLst>
                          </p:cTn>
                        </p:par>
                        <p:par>
                          <p:cTn id="52" fill="hold">
                            <p:stCondLst>
                              <p:cond delay="4500"/>
                            </p:stCondLst>
                            <p:childTnLst>
                              <p:par>
                                <p:cTn id="53" presetID="23" presetClass="entr" presetSubtype="16"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childTnLst>
                                </p:cTn>
                              </p:par>
                            </p:childTnLst>
                          </p:cTn>
                        </p:par>
                        <p:par>
                          <p:cTn id="57" fill="hold">
                            <p:stCondLst>
                              <p:cond delay="5000"/>
                            </p:stCondLst>
                            <p:childTnLst>
                              <p:par>
                                <p:cTn id="58" presetID="12" presetClass="entr" presetSubtype="4" fill="hold"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slide(fromBottom)">
                                      <p:cBhvr>
                                        <p:cTn id="60" dur="500"/>
                                        <p:tgtEl>
                                          <p:spTgt spid="10"/>
                                        </p:tgtEl>
                                      </p:cBhvr>
                                    </p:animEffect>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p:cTn id="64" dur="500" fill="hold"/>
                                        <p:tgtEl>
                                          <p:spTgt spid="33"/>
                                        </p:tgtEl>
                                        <p:attrNameLst>
                                          <p:attrName>ppt_w</p:attrName>
                                        </p:attrNameLst>
                                      </p:cBhvr>
                                      <p:tavLst>
                                        <p:tav tm="0">
                                          <p:val>
                                            <p:fltVal val="0"/>
                                          </p:val>
                                        </p:tav>
                                        <p:tav tm="100000">
                                          <p:val>
                                            <p:strVal val="#ppt_w"/>
                                          </p:val>
                                        </p:tav>
                                      </p:tavLst>
                                    </p:anim>
                                    <p:anim calcmode="lin" valueType="num">
                                      <p:cBhvr>
                                        <p:cTn id="65" dur="500" fill="hold"/>
                                        <p:tgtEl>
                                          <p:spTgt spid="33"/>
                                        </p:tgtEl>
                                        <p:attrNameLst>
                                          <p:attrName>ppt_h</p:attrName>
                                        </p:attrNameLst>
                                      </p:cBhvr>
                                      <p:tavLst>
                                        <p:tav tm="0">
                                          <p:val>
                                            <p:fltVal val="0"/>
                                          </p:val>
                                        </p:tav>
                                        <p:tav tm="100000">
                                          <p:val>
                                            <p:strVal val="#ppt_h"/>
                                          </p:val>
                                        </p:tav>
                                      </p:tavLst>
                                    </p:anim>
                                    <p:animEffect transition="in" filter="fade">
                                      <p:cBhvr>
                                        <p:cTn id="66" dur="500"/>
                                        <p:tgtEl>
                                          <p:spTgt spid="33"/>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barn(inVertical)">
                                      <p:cBhvr>
                                        <p:cTn id="69" dur="500"/>
                                        <p:tgtEl>
                                          <p:spTgt spid="32"/>
                                        </p:tgtEl>
                                      </p:cBhvr>
                                    </p:animEffect>
                                  </p:childTnLst>
                                </p:cTn>
                              </p:par>
                            </p:childTnLst>
                          </p:cTn>
                        </p:par>
                        <p:par>
                          <p:cTn id="70" fill="hold">
                            <p:stCondLst>
                              <p:cond delay="6000"/>
                            </p:stCondLst>
                            <p:childTnLst>
                              <p:par>
                                <p:cTn id="71" presetID="12" presetClass="entr" presetSubtype="4"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slide(fromBottom)">
                                      <p:cBhvr>
                                        <p:cTn id="73" dur="500"/>
                                        <p:tgtEl>
                                          <p:spTgt spid="19"/>
                                        </p:tgtEl>
                                      </p:cBhvr>
                                    </p:animEffect>
                                  </p:childTnLst>
                                </p:cTn>
                              </p:par>
                            </p:childTnLst>
                          </p:cTn>
                        </p:par>
                        <p:par>
                          <p:cTn id="74" fill="hold">
                            <p:stCondLst>
                              <p:cond delay="6500"/>
                            </p:stCondLst>
                            <p:childTnLst>
                              <p:par>
                                <p:cTn id="75" presetID="23" presetClass="entr" presetSubtype="16" fill="hold" grpId="0" nodeType="afterEffect">
                                  <p:stCondLst>
                                    <p:cond delay="0"/>
                                  </p:stCondLst>
                                  <p:childTnLst>
                                    <p:set>
                                      <p:cBhvr>
                                        <p:cTn id="76" dur="1" fill="hold">
                                          <p:stCondLst>
                                            <p:cond delay="0"/>
                                          </p:stCondLst>
                                        </p:cTn>
                                        <p:tgtEl>
                                          <p:spTgt spid="3"/>
                                        </p:tgtEl>
                                        <p:attrNameLst>
                                          <p:attrName>style.visibility</p:attrName>
                                        </p:attrNameLst>
                                      </p:cBhvr>
                                      <p:to>
                                        <p:strVal val="visible"/>
                                      </p:to>
                                    </p:set>
                                    <p:anim calcmode="lin" valueType="num">
                                      <p:cBhvr>
                                        <p:cTn id="77" dur="500" fill="hold"/>
                                        <p:tgtEl>
                                          <p:spTgt spid="3"/>
                                        </p:tgtEl>
                                        <p:attrNameLst>
                                          <p:attrName>ppt_w</p:attrName>
                                        </p:attrNameLst>
                                      </p:cBhvr>
                                      <p:tavLst>
                                        <p:tav tm="0">
                                          <p:val>
                                            <p:fltVal val="0"/>
                                          </p:val>
                                        </p:tav>
                                        <p:tav tm="100000">
                                          <p:val>
                                            <p:strVal val="#ppt_w"/>
                                          </p:val>
                                        </p:tav>
                                      </p:tavLst>
                                    </p:anim>
                                    <p:anim calcmode="lin" valueType="num">
                                      <p:cBhvr>
                                        <p:cTn id="78" dur="500" fill="hold"/>
                                        <p:tgtEl>
                                          <p:spTgt spid="3"/>
                                        </p:tgtEl>
                                        <p:attrNameLst>
                                          <p:attrName>ppt_h</p:attrName>
                                        </p:attrNameLst>
                                      </p:cBhvr>
                                      <p:tavLst>
                                        <p:tav tm="0">
                                          <p:val>
                                            <p:fltVal val="0"/>
                                          </p:val>
                                        </p:tav>
                                        <p:tav tm="100000">
                                          <p:val>
                                            <p:strVal val="#ppt_h"/>
                                          </p:val>
                                        </p:tav>
                                      </p:tavLst>
                                    </p:anim>
                                  </p:childTnLst>
                                </p:cTn>
                              </p:par>
                            </p:childTnLst>
                          </p:cTn>
                        </p:par>
                        <p:par>
                          <p:cTn id="79" fill="hold">
                            <p:stCondLst>
                              <p:cond delay="7000"/>
                            </p:stCondLst>
                            <p:childTnLst>
                              <p:par>
                                <p:cTn id="80" presetID="12" presetClass="entr" presetSubtype="4" fill="hold"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slide(fromBottom)">
                                      <p:cBhvr>
                                        <p:cTn id="82" dur="500"/>
                                        <p:tgtEl>
                                          <p:spTgt spid="7"/>
                                        </p:tgtEl>
                                      </p:cBhvr>
                                    </p:animEffect>
                                  </p:childTnLst>
                                </p:cTn>
                              </p:par>
                            </p:childTnLst>
                          </p:cTn>
                        </p:par>
                        <p:par>
                          <p:cTn id="83" fill="hold">
                            <p:stCondLst>
                              <p:cond delay="7500"/>
                            </p:stCondLst>
                            <p:childTnLst>
                              <p:par>
                                <p:cTn id="84" presetID="53" presetClass="entr" presetSubtype="16" fill="hold" grpId="0" nodeType="afterEffect">
                                  <p:stCondLst>
                                    <p:cond delay="0"/>
                                  </p:stCondLst>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ppt_w</p:attrName>
                                        </p:attrNameLst>
                                      </p:cBhvr>
                                      <p:tavLst>
                                        <p:tav tm="0">
                                          <p:val>
                                            <p:fltVal val="0"/>
                                          </p:val>
                                        </p:tav>
                                        <p:tav tm="100000">
                                          <p:val>
                                            <p:strVal val="#ppt_w"/>
                                          </p:val>
                                        </p:tav>
                                      </p:tavLst>
                                    </p:anim>
                                    <p:anim calcmode="lin" valueType="num">
                                      <p:cBhvr>
                                        <p:cTn id="87" dur="500" fill="hold"/>
                                        <p:tgtEl>
                                          <p:spTgt spid="35"/>
                                        </p:tgtEl>
                                        <p:attrNameLst>
                                          <p:attrName>ppt_h</p:attrName>
                                        </p:attrNameLst>
                                      </p:cBhvr>
                                      <p:tavLst>
                                        <p:tav tm="0">
                                          <p:val>
                                            <p:fltVal val="0"/>
                                          </p:val>
                                        </p:tav>
                                        <p:tav tm="100000">
                                          <p:val>
                                            <p:strVal val="#ppt_h"/>
                                          </p:val>
                                        </p:tav>
                                      </p:tavLst>
                                    </p:anim>
                                    <p:animEffect transition="in" filter="fade">
                                      <p:cBhvr>
                                        <p:cTn id="88" dur="500"/>
                                        <p:tgtEl>
                                          <p:spTgt spid="35"/>
                                        </p:tgtEl>
                                      </p:cBhvr>
                                    </p:animEffect>
                                  </p:childTnLst>
                                </p:cTn>
                              </p:par>
                              <p:par>
                                <p:cTn id="89" presetID="16" presetClass="entr" presetSubtype="21"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barn(inVertical)">
                                      <p:cBhvr>
                                        <p:cTn id="91" dur="500"/>
                                        <p:tgtEl>
                                          <p:spTgt spid="34"/>
                                        </p:tgtEl>
                                      </p:cBhvr>
                                    </p:animEffect>
                                  </p:childTnLst>
                                </p:cTn>
                              </p:par>
                            </p:childTnLst>
                          </p:cTn>
                        </p:par>
                        <p:par>
                          <p:cTn id="92" fill="hold">
                            <p:stCondLst>
                              <p:cond delay="8000"/>
                            </p:stCondLst>
                            <p:childTnLst>
                              <p:par>
                                <p:cTn id="93" presetID="16" presetClass="entr" presetSubtype="4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p:cBhvr>
                                        <p:cTn id="95" dur="400"/>
                                        <p:tgtEl>
                                          <p:spTgt spid="36"/>
                                        </p:tgtEl>
                                      </p:cBhvr>
                                    </p:animEffect>
                                  </p:childTnLst>
                                </p:cTn>
                              </p:par>
                            </p:childTnLst>
                          </p:cTn>
                        </p:par>
                        <p:par>
                          <p:cTn id="96" fill="hold">
                            <p:stCondLst>
                              <p:cond delay="8500"/>
                            </p:stCondLst>
                            <p:childTnLst>
                              <p:par>
                                <p:cTn id="97" presetID="14" presetClass="entr" presetSubtype="10" fill="hold" grpId="0" nodeType="afterEffect">
                                  <p:stCondLst>
                                    <p:cond delay="0"/>
                                  </p:stCondLst>
                                  <p:childTnLst>
                                    <p:set>
                                      <p:cBhvr>
                                        <p:cTn id="98" dur="1" fill="hold">
                                          <p:stCondLst>
                                            <p:cond delay="0"/>
                                          </p:stCondLst>
                                        </p:cTn>
                                        <p:tgtEl>
                                          <p:spTgt spid="40"/>
                                        </p:tgtEl>
                                        <p:attrNameLst>
                                          <p:attrName>style.visibility</p:attrName>
                                        </p:attrNameLst>
                                      </p:cBhvr>
                                      <p:to>
                                        <p:strVal val="visible"/>
                                      </p:to>
                                    </p:set>
                                    <p:animEffect>
                                      <p:cBhvr>
                                        <p:cTn id="99" dur="400"/>
                                        <p:tgtEl>
                                          <p:spTgt spid="40"/>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41"/>
                                        </p:tgtEl>
                                        <p:attrNameLst>
                                          <p:attrName>style.visibility</p:attrName>
                                        </p:attrNameLst>
                                      </p:cBhvr>
                                      <p:to>
                                        <p:strVal val="visible"/>
                                      </p:to>
                                    </p:set>
                                    <p:animEffect>
                                      <p:cBhvr>
                                        <p:cTn id="102" dur="400"/>
                                        <p:tgtEl>
                                          <p:spTgt spid="41"/>
                                        </p:tgtEl>
                                      </p:cBhvr>
                                    </p:animEffect>
                                  </p:childTnLst>
                                </p:cTn>
                              </p:par>
                              <p:par>
                                <p:cTn id="103" presetID="14" presetClass="entr" presetSubtype="10" fill="hold" grpId="0" nodeType="withEffect">
                                  <p:stCondLst>
                                    <p:cond delay="0"/>
                                  </p:stCondLst>
                                  <p:childTnLst>
                                    <p:set>
                                      <p:cBhvr>
                                        <p:cTn id="104" dur="1" fill="hold">
                                          <p:stCondLst>
                                            <p:cond delay="0"/>
                                          </p:stCondLst>
                                        </p:cTn>
                                        <p:tgtEl>
                                          <p:spTgt spid="42"/>
                                        </p:tgtEl>
                                        <p:attrNameLst>
                                          <p:attrName>style.visibility</p:attrName>
                                        </p:attrNameLst>
                                      </p:cBhvr>
                                      <p:to>
                                        <p:strVal val="visible"/>
                                      </p:to>
                                    </p:set>
                                    <p:animEffect>
                                      <p:cBhvr>
                                        <p:cTn id="105" dur="400"/>
                                        <p:tgtEl>
                                          <p:spTgt spid="42"/>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43"/>
                                        </p:tgtEl>
                                        <p:attrNameLst>
                                          <p:attrName>style.visibility</p:attrName>
                                        </p:attrNameLst>
                                      </p:cBhvr>
                                      <p:to>
                                        <p:strVal val="visible"/>
                                      </p:to>
                                    </p:set>
                                    <p:animEffect>
                                      <p:cBhvr>
                                        <p:cTn id="108" dur="400"/>
                                        <p:tgtEl>
                                          <p:spTgt spid="43"/>
                                        </p:tgtEl>
                                      </p:cBhvr>
                                    </p:animEffect>
                                  </p:childTnLst>
                                </p:cTn>
                              </p:par>
                              <p:par>
                                <p:cTn id="109" presetID="14" presetClass="entr" presetSubtype="10" fill="hold" grpId="0" nodeType="withEffect">
                                  <p:stCondLst>
                                    <p:cond delay="0"/>
                                  </p:stCondLst>
                                  <p:childTnLst>
                                    <p:set>
                                      <p:cBhvr>
                                        <p:cTn id="110" dur="1" fill="hold">
                                          <p:stCondLst>
                                            <p:cond delay="0"/>
                                          </p:stCondLst>
                                        </p:cTn>
                                        <p:tgtEl>
                                          <p:spTgt spid="44"/>
                                        </p:tgtEl>
                                        <p:attrNameLst>
                                          <p:attrName>style.visibility</p:attrName>
                                        </p:attrNameLst>
                                      </p:cBhvr>
                                      <p:to>
                                        <p:strVal val="visible"/>
                                      </p:to>
                                    </p:set>
                                    <p:animEffect>
                                      <p:cBhvr>
                                        <p:cTn id="111" dur="400"/>
                                        <p:tgtEl>
                                          <p:spTgt spid="44"/>
                                        </p:tgtEl>
                                      </p:cBhvr>
                                    </p:animEffect>
                                  </p:childTnLst>
                                </p:cTn>
                              </p:par>
                              <p:par>
                                <p:cTn id="112" presetID="14" presetClass="entr" presetSubtype="10" fill="hold" grpId="0" nodeType="withEffect">
                                  <p:stCondLst>
                                    <p:cond delay="0"/>
                                  </p:stCondLst>
                                  <p:childTnLst>
                                    <p:set>
                                      <p:cBhvr>
                                        <p:cTn id="113" dur="1" fill="hold">
                                          <p:stCondLst>
                                            <p:cond delay="0"/>
                                          </p:stCondLst>
                                        </p:cTn>
                                        <p:tgtEl>
                                          <p:spTgt spid="45"/>
                                        </p:tgtEl>
                                        <p:attrNameLst>
                                          <p:attrName>style.visibility</p:attrName>
                                        </p:attrNameLst>
                                      </p:cBhvr>
                                      <p:to>
                                        <p:strVal val="visible"/>
                                      </p:to>
                                    </p:set>
                                    <p:animEffect>
                                      <p:cBhvr>
                                        <p:cTn id="114" dur="400"/>
                                        <p:tgtEl>
                                          <p:spTgt spid="45"/>
                                        </p:tgtEl>
                                      </p:cBhvr>
                                    </p:animEffect>
                                  </p:childTnLst>
                                </p:cTn>
                              </p:par>
                              <p:par>
                                <p:cTn id="115" presetID="14" presetClass="entr" presetSubtype="10" fill="hold" grpId="0" nodeType="withEffect">
                                  <p:stCondLst>
                                    <p:cond delay="0"/>
                                  </p:stCondLst>
                                  <p:childTnLst>
                                    <p:set>
                                      <p:cBhvr>
                                        <p:cTn id="116" dur="1" fill="hold">
                                          <p:stCondLst>
                                            <p:cond delay="0"/>
                                          </p:stCondLst>
                                        </p:cTn>
                                        <p:tgtEl>
                                          <p:spTgt spid="46"/>
                                        </p:tgtEl>
                                        <p:attrNameLst>
                                          <p:attrName>style.visibility</p:attrName>
                                        </p:attrNameLst>
                                      </p:cBhvr>
                                      <p:to>
                                        <p:strVal val="visible"/>
                                      </p:to>
                                    </p:set>
                                    <p:animEffect>
                                      <p:cBhvr>
                                        <p:cTn id="117" dur="400"/>
                                        <p:tgtEl>
                                          <p:spTgt spid="46"/>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47"/>
                                        </p:tgtEl>
                                        <p:attrNameLst>
                                          <p:attrName>style.visibility</p:attrName>
                                        </p:attrNameLst>
                                      </p:cBhvr>
                                      <p:to>
                                        <p:strVal val="visible"/>
                                      </p:to>
                                    </p:set>
                                    <p:animEffect>
                                      <p:cBhvr>
                                        <p:cTn id="120" dur="400"/>
                                        <p:tgtEl>
                                          <p:spTgt spid="47"/>
                                        </p:tgtEl>
                                      </p:cBhvr>
                                    </p:animEffect>
                                  </p:childTnLst>
                                </p:cTn>
                              </p:par>
                            </p:childTnLst>
                          </p:cTn>
                        </p:par>
                        <p:par>
                          <p:cTn id="121" fill="hold">
                            <p:stCondLst>
                              <p:cond delay="9000"/>
                            </p:stCondLst>
                            <p:childTnLst>
                              <p:par>
                                <p:cTn id="122" presetID="16" presetClass="entr" presetSubtype="37" fill="hold" grpId="0" nodeType="afterEffect">
                                  <p:stCondLst>
                                    <p:cond delay="0"/>
                                  </p:stCondLst>
                                  <p:childTnLst>
                                    <p:set>
                                      <p:cBhvr>
                                        <p:cTn id="123" dur="1" fill="hold">
                                          <p:stCondLst>
                                            <p:cond delay="0"/>
                                          </p:stCondLst>
                                        </p:cTn>
                                        <p:tgtEl>
                                          <p:spTgt spid="37"/>
                                        </p:tgtEl>
                                        <p:attrNameLst>
                                          <p:attrName>style.visibility</p:attrName>
                                        </p:attrNameLst>
                                      </p:cBhvr>
                                      <p:to>
                                        <p:strVal val="visible"/>
                                      </p:to>
                                    </p:set>
                                    <p:animEffect>
                                      <p:cBhvr>
                                        <p:cTn id="124" dur="500"/>
                                        <p:tgtEl>
                                          <p:spTgt spid="37"/>
                                        </p:tgtEl>
                                      </p:cBhvr>
                                    </p:animEffect>
                                  </p:childTnLst>
                                </p:cTn>
                              </p:par>
                              <p:par>
                                <p:cTn id="125" presetID="16" presetClass="entr" presetSubtype="37" fill="hold" grpId="0" nodeType="withEffect">
                                  <p:stCondLst>
                                    <p:cond delay="0"/>
                                  </p:stCondLst>
                                  <p:childTnLst>
                                    <p:set>
                                      <p:cBhvr>
                                        <p:cTn id="126" dur="1" fill="hold">
                                          <p:stCondLst>
                                            <p:cond delay="0"/>
                                          </p:stCondLst>
                                        </p:cTn>
                                        <p:tgtEl>
                                          <p:spTgt spid="38"/>
                                        </p:tgtEl>
                                        <p:attrNameLst>
                                          <p:attrName>style.visibility</p:attrName>
                                        </p:attrNameLst>
                                      </p:cBhvr>
                                      <p:to>
                                        <p:strVal val="visible"/>
                                      </p:to>
                                    </p:set>
                                    <p:animEffect>
                                      <p:cBhvr>
                                        <p:cTn id="127" dur="500"/>
                                        <p:tgtEl>
                                          <p:spTgt spid="38"/>
                                        </p:tgtEl>
                                      </p:cBhvr>
                                    </p:animEffect>
                                  </p:childTnLst>
                                </p:cTn>
                              </p:par>
                              <p:par>
                                <p:cTn id="128" presetID="16" presetClass="entr" presetSubtype="37" fill="hold" grpId="0" nodeType="withEffect">
                                  <p:stCondLst>
                                    <p:cond delay="0"/>
                                  </p:stCondLst>
                                  <p:childTnLst>
                                    <p:set>
                                      <p:cBhvr>
                                        <p:cTn id="129" dur="1" fill="hold">
                                          <p:stCondLst>
                                            <p:cond delay="0"/>
                                          </p:stCondLst>
                                        </p:cTn>
                                        <p:tgtEl>
                                          <p:spTgt spid="39"/>
                                        </p:tgtEl>
                                        <p:attrNameLst>
                                          <p:attrName>style.visibility</p:attrName>
                                        </p:attrNameLst>
                                      </p:cBhvr>
                                      <p:to>
                                        <p:strVal val="visible"/>
                                      </p:to>
                                    </p:set>
                                    <p:animEffect>
                                      <p:cBhvr>
                                        <p:cTn id="13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8" grpId="0"/>
      <p:bldP spid="29" grpId="0"/>
      <p:bldP spid="30" grpId="0"/>
      <p:bldP spid="31" grpId="0"/>
      <p:bldP spid="32" grpId="0"/>
      <p:bldP spid="33" grpId="0"/>
      <p:bldP spid="34" grpId="0"/>
      <p:bldP spid="35" grpId="0"/>
      <p:bldP spid="36" grpId="0" animBg="1"/>
      <p:bldP spid="37" grpId="0" animBg="1"/>
      <p:bldP spid="38" grpId="0" animBg="1"/>
      <p:bldP spid="39" grpId="0" animBg="1"/>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P spid="46" grpId="0" bldLvl="0" autoUpdateAnimBg="0"/>
      <p:bldP spid="47"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73"/>
          <p:cNvGrpSpPr/>
          <p:nvPr/>
        </p:nvGrpSpPr>
        <p:grpSpPr>
          <a:xfrm>
            <a:off x="988847" y="1201529"/>
            <a:ext cx="10214311" cy="1111968"/>
            <a:chOff x="769938" y="958754"/>
            <a:chExt cx="7661731" cy="833976"/>
          </a:xfrm>
        </p:grpSpPr>
        <p:sp>
          <p:nvSpPr>
            <p:cNvPr id="36" name="Flowchart: Data 35"/>
            <p:cNvSpPr/>
            <p:nvPr/>
          </p:nvSpPr>
          <p:spPr>
            <a:xfrm rot="5400000" flipH="1">
              <a:off x="2575938" y="1158558"/>
              <a:ext cx="833975" cy="434368"/>
            </a:xfrm>
            <a:prstGeom prst="flowChartInputOutpu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40" name="Rectangle 39"/>
            <p:cNvSpPr/>
            <p:nvPr/>
          </p:nvSpPr>
          <p:spPr>
            <a:xfrm>
              <a:off x="3213946" y="960137"/>
              <a:ext cx="5217723" cy="6686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1"/>
                </a:solidFill>
                <a:latin typeface="+mn-ea"/>
              </a:endParaRPr>
            </a:p>
          </p:txBody>
        </p:sp>
        <p:sp>
          <p:nvSpPr>
            <p:cNvPr id="49" name="Rectangle 48"/>
            <p:cNvSpPr/>
            <p:nvPr/>
          </p:nvSpPr>
          <p:spPr>
            <a:xfrm>
              <a:off x="769938" y="1124038"/>
              <a:ext cx="2005803" cy="6686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1"/>
                </a:solidFill>
                <a:latin typeface="+mn-ea"/>
              </a:endParaRPr>
            </a:p>
          </p:txBody>
        </p:sp>
        <p:sp>
          <p:nvSpPr>
            <p:cNvPr id="51" name="Rounded Rectangle 50"/>
            <p:cNvSpPr/>
            <p:nvPr/>
          </p:nvSpPr>
          <p:spPr>
            <a:xfrm>
              <a:off x="1000366" y="1233759"/>
              <a:ext cx="1544947" cy="4492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a:solidFill>
                    <a:schemeClr val="tx1">
                      <a:lumMod val="65000"/>
                      <a:lumOff val="35000"/>
                    </a:schemeClr>
                  </a:solidFill>
                  <a:latin typeface="+mn-ea"/>
                </a:rPr>
                <a:t>添加标题</a:t>
              </a:r>
              <a:endParaRPr lang="en-US" sz="2100" dirty="0">
                <a:solidFill>
                  <a:schemeClr val="tx1">
                    <a:lumMod val="65000"/>
                    <a:lumOff val="35000"/>
                  </a:schemeClr>
                </a:solidFill>
                <a:latin typeface="+mn-ea"/>
              </a:endParaRPr>
            </a:p>
          </p:txBody>
        </p:sp>
        <p:sp>
          <p:nvSpPr>
            <p:cNvPr id="56" name="Text Placeholder 3"/>
            <p:cNvSpPr txBox="1"/>
            <p:nvPr/>
          </p:nvSpPr>
          <p:spPr>
            <a:xfrm>
              <a:off x="3848995" y="1048262"/>
              <a:ext cx="3372927"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a:p>
              <a:pPr algn="l" defTabSz="1218565">
                <a:spcBef>
                  <a:spcPct val="20000"/>
                </a:spcBef>
                <a:defRPr/>
              </a:pPr>
              <a:r>
                <a:rPr lang="en-US" sz="1300" dirty="0">
                  <a:solidFill>
                    <a:schemeClr val="bg1"/>
                  </a:solidFill>
                  <a:latin typeface="+mn-ea"/>
                </a:rPr>
                <a:t> </a:t>
              </a:r>
            </a:p>
          </p:txBody>
        </p:sp>
        <p:sp>
          <p:nvSpPr>
            <p:cNvPr id="58" name="Rectangle 57"/>
            <p:cNvSpPr/>
            <p:nvPr/>
          </p:nvSpPr>
          <p:spPr>
            <a:xfrm>
              <a:off x="3483612" y="1071489"/>
              <a:ext cx="307777" cy="427040"/>
            </a:xfrm>
            <a:prstGeom prst="rect">
              <a:avLst/>
            </a:prstGeom>
          </p:spPr>
          <p:txBody>
            <a:bodyPr wrap="square" lIns="0" tIns="0" rIns="0" bIns="0">
              <a:spAutoFit/>
            </a:bodyPr>
            <a:lstStyle/>
            <a:p>
              <a:endParaRPr lang="en-US" sz="3700" dirty="0">
                <a:solidFill>
                  <a:schemeClr val="bg1"/>
                </a:solidFill>
                <a:latin typeface="+mn-ea"/>
              </a:endParaRPr>
            </a:p>
          </p:txBody>
        </p:sp>
        <p:sp>
          <p:nvSpPr>
            <p:cNvPr id="60" name="TextBox 59"/>
            <p:cNvSpPr txBox="1"/>
            <p:nvPr/>
          </p:nvSpPr>
          <p:spPr>
            <a:xfrm>
              <a:off x="7682778" y="958755"/>
              <a:ext cx="679601" cy="623248"/>
            </a:xfrm>
            <a:prstGeom prst="rect">
              <a:avLst/>
            </a:prstGeom>
            <a:noFill/>
          </p:spPr>
          <p:txBody>
            <a:bodyPr wrap="none" rtlCol="0">
              <a:spAutoFit/>
            </a:bodyPr>
            <a:lstStyle/>
            <a:p>
              <a:r>
                <a:rPr lang="en-US" sz="4800" dirty="0">
                  <a:solidFill>
                    <a:schemeClr val="bg1"/>
                  </a:solidFill>
                  <a:latin typeface="+mn-ea"/>
                </a:rPr>
                <a:t>01</a:t>
              </a:r>
            </a:p>
          </p:txBody>
        </p:sp>
      </p:grpSp>
      <p:grpSp>
        <p:nvGrpSpPr>
          <p:cNvPr id="85" name="Group 84"/>
          <p:cNvGrpSpPr/>
          <p:nvPr/>
        </p:nvGrpSpPr>
        <p:grpSpPr>
          <a:xfrm flipH="1">
            <a:off x="988846" y="2558495"/>
            <a:ext cx="10214312" cy="1111968"/>
            <a:chOff x="769938" y="958754"/>
            <a:chExt cx="7661731" cy="833976"/>
          </a:xfrm>
        </p:grpSpPr>
        <p:sp>
          <p:nvSpPr>
            <p:cNvPr id="86" name="Flowchart: Data 85"/>
            <p:cNvSpPr/>
            <p:nvPr/>
          </p:nvSpPr>
          <p:spPr>
            <a:xfrm rot="5400000" flipH="1">
              <a:off x="2575938" y="1158558"/>
              <a:ext cx="833975" cy="434368"/>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87" name="Rectangle 86"/>
            <p:cNvSpPr/>
            <p:nvPr/>
          </p:nvSpPr>
          <p:spPr>
            <a:xfrm>
              <a:off x="3213946" y="960137"/>
              <a:ext cx="5217723" cy="6686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1"/>
                </a:solidFill>
                <a:latin typeface="+mn-ea"/>
              </a:endParaRPr>
            </a:p>
          </p:txBody>
        </p:sp>
        <p:sp>
          <p:nvSpPr>
            <p:cNvPr id="90" name="Rectangle 89"/>
            <p:cNvSpPr/>
            <p:nvPr/>
          </p:nvSpPr>
          <p:spPr>
            <a:xfrm>
              <a:off x="769938" y="1124038"/>
              <a:ext cx="2005803" cy="6686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1"/>
                </a:solidFill>
                <a:latin typeface="+mn-ea"/>
              </a:endParaRPr>
            </a:p>
          </p:txBody>
        </p:sp>
        <p:sp>
          <p:nvSpPr>
            <p:cNvPr id="91" name="Rounded Rectangle 90"/>
            <p:cNvSpPr/>
            <p:nvPr/>
          </p:nvSpPr>
          <p:spPr>
            <a:xfrm>
              <a:off x="1000366" y="1233759"/>
              <a:ext cx="1544947" cy="4492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a:solidFill>
                    <a:schemeClr val="tx1">
                      <a:lumMod val="65000"/>
                      <a:lumOff val="35000"/>
                    </a:schemeClr>
                  </a:solidFill>
                  <a:latin typeface="+mn-ea"/>
                </a:rPr>
                <a:t>添加标题</a:t>
              </a:r>
              <a:endParaRPr lang="en-US" sz="2100" dirty="0">
                <a:solidFill>
                  <a:schemeClr val="tx1">
                    <a:lumMod val="65000"/>
                    <a:lumOff val="35000"/>
                  </a:schemeClr>
                </a:solidFill>
                <a:latin typeface="+mn-ea"/>
              </a:endParaRPr>
            </a:p>
          </p:txBody>
        </p:sp>
        <p:sp>
          <p:nvSpPr>
            <p:cNvPr id="92" name="Text Placeholder 3"/>
            <p:cNvSpPr txBox="1"/>
            <p:nvPr/>
          </p:nvSpPr>
          <p:spPr>
            <a:xfrm>
              <a:off x="3848995" y="1048262"/>
              <a:ext cx="3372927"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a:p>
              <a:pPr algn="r" defTabSz="1218565">
                <a:spcBef>
                  <a:spcPct val="20000"/>
                </a:spcBef>
                <a:defRPr/>
              </a:pPr>
              <a:r>
                <a:rPr lang="en-US" sz="1300" dirty="0">
                  <a:solidFill>
                    <a:schemeClr val="bg1"/>
                  </a:solidFill>
                  <a:latin typeface="+mn-ea"/>
                </a:rPr>
                <a:t> </a:t>
              </a:r>
            </a:p>
          </p:txBody>
        </p:sp>
        <p:sp>
          <p:nvSpPr>
            <p:cNvPr id="93" name="Rectangle 92"/>
            <p:cNvSpPr/>
            <p:nvPr/>
          </p:nvSpPr>
          <p:spPr>
            <a:xfrm>
              <a:off x="3483612" y="1071489"/>
              <a:ext cx="307777" cy="427040"/>
            </a:xfrm>
            <a:prstGeom prst="rect">
              <a:avLst/>
            </a:prstGeom>
          </p:spPr>
          <p:txBody>
            <a:bodyPr wrap="square" lIns="0" tIns="0" rIns="0" bIns="0">
              <a:spAutoFit/>
            </a:bodyPr>
            <a:lstStyle/>
            <a:p>
              <a:endParaRPr lang="en-US" sz="3700" dirty="0">
                <a:solidFill>
                  <a:schemeClr val="bg1"/>
                </a:solidFill>
                <a:latin typeface="+mn-ea"/>
              </a:endParaRPr>
            </a:p>
          </p:txBody>
        </p:sp>
        <p:sp>
          <p:nvSpPr>
            <p:cNvPr id="94" name="TextBox 93"/>
            <p:cNvSpPr txBox="1"/>
            <p:nvPr/>
          </p:nvSpPr>
          <p:spPr>
            <a:xfrm>
              <a:off x="7655920" y="958755"/>
              <a:ext cx="679601" cy="623248"/>
            </a:xfrm>
            <a:prstGeom prst="rect">
              <a:avLst/>
            </a:prstGeom>
            <a:noFill/>
          </p:spPr>
          <p:txBody>
            <a:bodyPr wrap="none" rtlCol="0">
              <a:spAutoFit/>
            </a:bodyPr>
            <a:lstStyle/>
            <a:p>
              <a:r>
                <a:rPr lang="en-US" sz="4800" dirty="0">
                  <a:solidFill>
                    <a:schemeClr val="bg1"/>
                  </a:solidFill>
                  <a:latin typeface="+mn-ea"/>
                </a:rPr>
                <a:t>02</a:t>
              </a:r>
            </a:p>
          </p:txBody>
        </p:sp>
      </p:grpSp>
      <p:grpSp>
        <p:nvGrpSpPr>
          <p:cNvPr id="95" name="Group 94"/>
          <p:cNvGrpSpPr/>
          <p:nvPr/>
        </p:nvGrpSpPr>
        <p:grpSpPr>
          <a:xfrm>
            <a:off x="988847" y="3915460"/>
            <a:ext cx="10214311" cy="1111968"/>
            <a:chOff x="769938" y="958754"/>
            <a:chExt cx="7661731" cy="833976"/>
          </a:xfrm>
        </p:grpSpPr>
        <p:sp>
          <p:nvSpPr>
            <p:cNvPr id="96" name="Flowchart: Data 95"/>
            <p:cNvSpPr/>
            <p:nvPr/>
          </p:nvSpPr>
          <p:spPr>
            <a:xfrm rot="5400000" flipH="1">
              <a:off x="2575938" y="1158558"/>
              <a:ext cx="833975" cy="434368"/>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97" name="Rectangle 96"/>
            <p:cNvSpPr/>
            <p:nvPr/>
          </p:nvSpPr>
          <p:spPr>
            <a:xfrm>
              <a:off x="3213946" y="960137"/>
              <a:ext cx="5217723" cy="6686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1"/>
                </a:solidFill>
                <a:latin typeface="+mn-ea"/>
              </a:endParaRPr>
            </a:p>
          </p:txBody>
        </p:sp>
        <p:sp>
          <p:nvSpPr>
            <p:cNvPr id="98" name="Rectangle 97"/>
            <p:cNvSpPr/>
            <p:nvPr/>
          </p:nvSpPr>
          <p:spPr>
            <a:xfrm>
              <a:off x="769938" y="1124038"/>
              <a:ext cx="2005803" cy="6686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1"/>
                </a:solidFill>
                <a:latin typeface="+mn-ea"/>
              </a:endParaRPr>
            </a:p>
          </p:txBody>
        </p:sp>
        <p:sp>
          <p:nvSpPr>
            <p:cNvPr id="99" name="Rounded Rectangle 98"/>
            <p:cNvSpPr/>
            <p:nvPr/>
          </p:nvSpPr>
          <p:spPr>
            <a:xfrm>
              <a:off x="1000366" y="1233759"/>
              <a:ext cx="1544947" cy="4492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a:solidFill>
                    <a:schemeClr val="tx1">
                      <a:lumMod val="65000"/>
                      <a:lumOff val="35000"/>
                    </a:schemeClr>
                  </a:solidFill>
                  <a:latin typeface="+mn-ea"/>
                </a:rPr>
                <a:t>添加标题</a:t>
              </a:r>
              <a:endParaRPr lang="en-US" sz="2100" dirty="0">
                <a:solidFill>
                  <a:schemeClr val="tx1">
                    <a:lumMod val="65000"/>
                    <a:lumOff val="35000"/>
                  </a:schemeClr>
                </a:solidFill>
                <a:latin typeface="+mn-ea"/>
              </a:endParaRPr>
            </a:p>
          </p:txBody>
        </p:sp>
        <p:sp>
          <p:nvSpPr>
            <p:cNvPr id="100" name="Text Placeholder 3"/>
            <p:cNvSpPr txBox="1"/>
            <p:nvPr/>
          </p:nvSpPr>
          <p:spPr>
            <a:xfrm>
              <a:off x="3848995" y="1048262"/>
              <a:ext cx="3372927"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a:p>
              <a:pPr algn="l" defTabSz="1218565">
                <a:spcBef>
                  <a:spcPct val="20000"/>
                </a:spcBef>
                <a:defRPr/>
              </a:pPr>
              <a:r>
                <a:rPr lang="en-US" sz="1300" dirty="0">
                  <a:solidFill>
                    <a:schemeClr val="bg1"/>
                  </a:solidFill>
                  <a:latin typeface="+mn-ea"/>
                </a:rPr>
                <a:t> </a:t>
              </a:r>
            </a:p>
          </p:txBody>
        </p:sp>
        <p:sp>
          <p:nvSpPr>
            <p:cNvPr id="101" name="Rectangle 100"/>
            <p:cNvSpPr/>
            <p:nvPr/>
          </p:nvSpPr>
          <p:spPr>
            <a:xfrm>
              <a:off x="3483612" y="1071489"/>
              <a:ext cx="307777" cy="427040"/>
            </a:xfrm>
            <a:prstGeom prst="rect">
              <a:avLst/>
            </a:prstGeom>
          </p:spPr>
          <p:txBody>
            <a:bodyPr wrap="square" lIns="0" tIns="0" rIns="0" bIns="0">
              <a:spAutoFit/>
            </a:bodyPr>
            <a:lstStyle/>
            <a:p>
              <a:endParaRPr lang="en-US" sz="3700" dirty="0">
                <a:solidFill>
                  <a:schemeClr val="bg1"/>
                </a:solidFill>
                <a:latin typeface="+mn-ea"/>
              </a:endParaRPr>
            </a:p>
          </p:txBody>
        </p:sp>
        <p:sp>
          <p:nvSpPr>
            <p:cNvPr id="102" name="TextBox 101"/>
            <p:cNvSpPr txBox="1"/>
            <p:nvPr/>
          </p:nvSpPr>
          <p:spPr>
            <a:xfrm>
              <a:off x="7682778" y="958755"/>
              <a:ext cx="679601" cy="623248"/>
            </a:xfrm>
            <a:prstGeom prst="rect">
              <a:avLst/>
            </a:prstGeom>
            <a:noFill/>
          </p:spPr>
          <p:txBody>
            <a:bodyPr wrap="none" rtlCol="0">
              <a:spAutoFit/>
            </a:bodyPr>
            <a:lstStyle/>
            <a:p>
              <a:r>
                <a:rPr lang="en-US" sz="4800" dirty="0">
                  <a:solidFill>
                    <a:schemeClr val="bg1"/>
                  </a:solidFill>
                  <a:latin typeface="+mn-ea"/>
                </a:rPr>
                <a:t>03</a:t>
              </a:r>
            </a:p>
          </p:txBody>
        </p:sp>
      </p:grpSp>
      <p:grpSp>
        <p:nvGrpSpPr>
          <p:cNvPr id="103" name="Group 102"/>
          <p:cNvGrpSpPr/>
          <p:nvPr/>
        </p:nvGrpSpPr>
        <p:grpSpPr>
          <a:xfrm flipH="1">
            <a:off x="988846" y="5272424"/>
            <a:ext cx="10214312" cy="1111968"/>
            <a:chOff x="769938" y="958754"/>
            <a:chExt cx="7661731" cy="833976"/>
          </a:xfrm>
        </p:grpSpPr>
        <p:sp>
          <p:nvSpPr>
            <p:cNvPr id="104" name="Flowchart: Data 103"/>
            <p:cNvSpPr/>
            <p:nvPr/>
          </p:nvSpPr>
          <p:spPr>
            <a:xfrm rot="5400000" flipH="1">
              <a:off x="2575938" y="1158558"/>
              <a:ext cx="833975" cy="434368"/>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105" name="Rectangle 104"/>
            <p:cNvSpPr/>
            <p:nvPr/>
          </p:nvSpPr>
          <p:spPr>
            <a:xfrm>
              <a:off x="3213946" y="960137"/>
              <a:ext cx="5217723" cy="66869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1"/>
                </a:solidFill>
                <a:latin typeface="+mn-ea"/>
              </a:endParaRPr>
            </a:p>
          </p:txBody>
        </p:sp>
        <p:sp>
          <p:nvSpPr>
            <p:cNvPr id="106" name="Rectangle 105"/>
            <p:cNvSpPr/>
            <p:nvPr/>
          </p:nvSpPr>
          <p:spPr>
            <a:xfrm>
              <a:off x="769938" y="1124038"/>
              <a:ext cx="2005803" cy="66869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1"/>
                </a:solidFill>
                <a:latin typeface="+mn-ea"/>
              </a:endParaRPr>
            </a:p>
          </p:txBody>
        </p:sp>
        <p:sp>
          <p:nvSpPr>
            <p:cNvPr id="107" name="Rounded Rectangle 106"/>
            <p:cNvSpPr/>
            <p:nvPr/>
          </p:nvSpPr>
          <p:spPr>
            <a:xfrm>
              <a:off x="1000366" y="1233759"/>
              <a:ext cx="1544947" cy="4492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a:solidFill>
                    <a:schemeClr val="tx1">
                      <a:lumMod val="65000"/>
                      <a:lumOff val="35000"/>
                    </a:schemeClr>
                  </a:solidFill>
                  <a:latin typeface="+mn-ea"/>
                </a:rPr>
                <a:t>添加标题</a:t>
              </a:r>
              <a:endParaRPr lang="en-US" sz="2100" dirty="0">
                <a:solidFill>
                  <a:schemeClr val="tx1">
                    <a:lumMod val="65000"/>
                    <a:lumOff val="35000"/>
                  </a:schemeClr>
                </a:solidFill>
                <a:latin typeface="+mn-ea"/>
              </a:endParaRPr>
            </a:p>
          </p:txBody>
        </p:sp>
        <p:sp>
          <p:nvSpPr>
            <p:cNvPr id="108" name="Text Placeholder 3"/>
            <p:cNvSpPr txBox="1"/>
            <p:nvPr/>
          </p:nvSpPr>
          <p:spPr>
            <a:xfrm>
              <a:off x="3848995" y="1048262"/>
              <a:ext cx="3372927"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a:p>
              <a:pPr algn="r" defTabSz="1218565">
                <a:spcBef>
                  <a:spcPct val="20000"/>
                </a:spcBef>
                <a:defRPr/>
              </a:pPr>
              <a:r>
                <a:rPr lang="en-US" sz="1300" dirty="0">
                  <a:solidFill>
                    <a:schemeClr val="bg1"/>
                  </a:solidFill>
                  <a:latin typeface="+mn-ea"/>
                </a:rPr>
                <a:t> </a:t>
              </a:r>
            </a:p>
          </p:txBody>
        </p:sp>
        <p:sp>
          <p:nvSpPr>
            <p:cNvPr id="109" name="Rectangle 108"/>
            <p:cNvSpPr/>
            <p:nvPr/>
          </p:nvSpPr>
          <p:spPr>
            <a:xfrm>
              <a:off x="3483612" y="1071489"/>
              <a:ext cx="307777" cy="427040"/>
            </a:xfrm>
            <a:prstGeom prst="rect">
              <a:avLst/>
            </a:prstGeom>
          </p:spPr>
          <p:txBody>
            <a:bodyPr wrap="square" lIns="0" tIns="0" rIns="0" bIns="0">
              <a:spAutoFit/>
            </a:bodyPr>
            <a:lstStyle/>
            <a:p>
              <a:endParaRPr lang="en-US" sz="3700" dirty="0">
                <a:solidFill>
                  <a:schemeClr val="bg1"/>
                </a:solidFill>
                <a:latin typeface="+mn-ea"/>
              </a:endParaRPr>
            </a:p>
          </p:txBody>
        </p:sp>
        <p:sp>
          <p:nvSpPr>
            <p:cNvPr id="110" name="TextBox 109"/>
            <p:cNvSpPr txBox="1"/>
            <p:nvPr/>
          </p:nvSpPr>
          <p:spPr>
            <a:xfrm>
              <a:off x="7655920" y="958755"/>
              <a:ext cx="679601" cy="623248"/>
            </a:xfrm>
            <a:prstGeom prst="rect">
              <a:avLst/>
            </a:prstGeom>
            <a:noFill/>
          </p:spPr>
          <p:txBody>
            <a:bodyPr wrap="none" rtlCol="0">
              <a:spAutoFit/>
            </a:bodyPr>
            <a:lstStyle/>
            <a:p>
              <a:r>
                <a:rPr lang="en-US" sz="4800" dirty="0">
                  <a:solidFill>
                    <a:schemeClr val="bg1"/>
                  </a:solidFill>
                  <a:latin typeface="+mn-ea"/>
                </a:rPr>
                <a:t>04</a:t>
              </a: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accel="50000" decel="50000" fill="hold" nodeType="afterEffect">
                                  <p:stCondLst>
                                    <p:cond delay="0"/>
                                  </p:stCondLst>
                                  <p:childTnLst>
                                    <p:set>
                                      <p:cBhvr>
                                        <p:cTn id="11" dur="1" fill="hold">
                                          <p:stCondLst>
                                            <p:cond delay="0"/>
                                          </p:stCondLst>
                                        </p:cTn>
                                        <p:tgtEl>
                                          <p:spTgt spid="85"/>
                                        </p:tgtEl>
                                        <p:attrNameLst>
                                          <p:attrName>style.visibility</p:attrName>
                                        </p:attrNameLst>
                                      </p:cBhvr>
                                      <p:to>
                                        <p:strVal val="visible"/>
                                      </p:to>
                                    </p:set>
                                    <p:anim calcmode="lin" valueType="num">
                                      <p:cBhvr additive="base">
                                        <p:cTn id="12" dur="500" fill="hold"/>
                                        <p:tgtEl>
                                          <p:spTgt spid="85"/>
                                        </p:tgtEl>
                                        <p:attrNameLst>
                                          <p:attrName>ppt_x</p:attrName>
                                        </p:attrNameLst>
                                      </p:cBhvr>
                                      <p:tavLst>
                                        <p:tav tm="0">
                                          <p:val>
                                            <p:strVal val="1+#ppt_w/2"/>
                                          </p:val>
                                        </p:tav>
                                        <p:tav tm="100000">
                                          <p:val>
                                            <p:strVal val="#ppt_x"/>
                                          </p:val>
                                        </p:tav>
                                      </p:tavLst>
                                    </p:anim>
                                    <p:anim calcmode="lin" valueType="num">
                                      <p:cBhvr additive="base">
                                        <p:cTn id="13" dur="500" fill="hold"/>
                                        <p:tgtEl>
                                          <p:spTgt spid="8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accel="50000" decel="50000"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 calcmode="lin" valueType="num">
                                      <p:cBhvr additive="base">
                                        <p:cTn id="17" dur="500" fill="hold"/>
                                        <p:tgtEl>
                                          <p:spTgt spid="95"/>
                                        </p:tgtEl>
                                        <p:attrNameLst>
                                          <p:attrName>ppt_x</p:attrName>
                                        </p:attrNameLst>
                                      </p:cBhvr>
                                      <p:tavLst>
                                        <p:tav tm="0">
                                          <p:val>
                                            <p:strVal val="0-#ppt_w/2"/>
                                          </p:val>
                                        </p:tav>
                                        <p:tav tm="100000">
                                          <p:val>
                                            <p:strVal val="#ppt_x"/>
                                          </p:val>
                                        </p:tav>
                                      </p:tavLst>
                                    </p:anim>
                                    <p:anim calcmode="lin" valueType="num">
                                      <p:cBhvr additive="base">
                                        <p:cTn id="18" dur="500" fill="hold"/>
                                        <p:tgtEl>
                                          <p:spTgt spid="9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accel="50000" decel="50000" fill="hold" nodeType="afterEffect">
                                  <p:stCondLst>
                                    <p:cond delay="0"/>
                                  </p:stCondLst>
                                  <p:childTnLst>
                                    <p:set>
                                      <p:cBhvr>
                                        <p:cTn id="21" dur="1" fill="hold">
                                          <p:stCondLst>
                                            <p:cond delay="0"/>
                                          </p:stCondLst>
                                        </p:cTn>
                                        <p:tgtEl>
                                          <p:spTgt spid="103"/>
                                        </p:tgtEl>
                                        <p:attrNameLst>
                                          <p:attrName>style.visibility</p:attrName>
                                        </p:attrNameLst>
                                      </p:cBhvr>
                                      <p:to>
                                        <p:strVal val="visible"/>
                                      </p:to>
                                    </p:set>
                                    <p:anim calcmode="lin" valueType="num">
                                      <p:cBhvr additive="base">
                                        <p:cTn id="22" dur="500" fill="hold"/>
                                        <p:tgtEl>
                                          <p:spTgt spid="103"/>
                                        </p:tgtEl>
                                        <p:attrNameLst>
                                          <p:attrName>ppt_x</p:attrName>
                                        </p:attrNameLst>
                                      </p:cBhvr>
                                      <p:tavLst>
                                        <p:tav tm="0">
                                          <p:val>
                                            <p:strVal val="1+#ppt_w/2"/>
                                          </p:val>
                                        </p:tav>
                                        <p:tav tm="100000">
                                          <p:val>
                                            <p:strVal val="#ppt_x"/>
                                          </p:val>
                                        </p:tav>
                                      </p:tavLst>
                                    </p:anim>
                                    <p:anim calcmode="lin" valueType="num">
                                      <p:cBhvr additive="base">
                                        <p:cTn id="23" dur="5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7"/>
          <p:cNvGrpSpPr/>
          <p:nvPr/>
        </p:nvGrpSpPr>
        <p:grpSpPr>
          <a:xfrm>
            <a:off x="2634513" y="4471748"/>
            <a:ext cx="6385529" cy="268134"/>
            <a:chOff x="2221306" y="3931835"/>
            <a:chExt cx="4789770" cy="201101"/>
          </a:xfrm>
        </p:grpSpPr>
        <p:grpSp>
          <p:nvGrpSpPr>
            <p:cNvPr id="6" name="Group 50"/>
            <p:cNvGrpSpPr/>
            <p:nvPr/>
          </p:nvGrpSpPr>
          <p:grpSpPr>
            <a:xfrm>
              <a:off x="2221306" y="3931835"/>
              <a:ext cx="852486" cy="194452"/>
              <a:chOff x="2221306" y="3914656"/>
              <a:chExt cx="852486" cy="194452"/>
            </a:xfrm>
          </p:grpSpPr>
          <p:sp>
            <p:nvSpPr>
              <p:cNvPr id="87" name="TextBox 86"/>
              <p:cNvSpPr txBox="1"/>
              <p:nvPr/>
            </p:nvSpPr>
            <p:spPr>
              <a:xfrm>
                <a:off x="2785214" y="3934938"/>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架构</a:t>
                </a:r>
                <a:endParaRPr lang="en-US" sz="1500" b="1" dirty="0">
                  <a:solidFill>
                    <a:schemeClr val="tx1">
                      <a:lumMod val="75000"/>
                      <a:lumOff val="25000"/>
                    </a:schemeClr>
                  </a:solidFill>
                  <a:latin typeface="+mn-ea"/>
                </a:endParaRPr>
              </a:p>
            </p:txBody>
          </p:sp>
          <p:sp>
            <p:nvSpPr>
              <p:cNvPr id="88" name="Rounded Rectangle 87"/>
              <p:cNvSpPr>
                <a:spLocks noChangeAspect="1"/>
              </p:cNvSpPr>
              <p:nvPr/>
            </p:nvSpPr>
            <p:spPr>
              <a:xfrm>
                <a:off x="2221306" y="3914656"/>
                <a:ext cx="200183" cy="19445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7" name="Group 45"/>
            <p:cNvGrpSpPr/>
            <p:nvPr/>
          </p:nvGrpSpPr>
          <p:grpSpPr>
            <a:xfrm>
              <a:off x="3599144" y="3931835"/>
              <a:ext cx="672798" cy="194452"/>
              <a:chOff x="3776442" y="3947915"/>
              <a:chExt cx="672798" cy="194452"/>
            </a:xfrm>
          </p:grpSpPr>
          <p:sp>
            <p:nvSpPr>
              <p:cNvPr id="85" name="TextBox 84"/>
              <p:cNvSpPr txBox="1"/>
              <p:nvPr/>
            </p:nvSpPr>
            <p:spPr>
              <a:xfrm>
                <a:off x="4160662" y="3968197"/>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分析</a:t>
                </a:r>
                <a:endParaRPr lang="en-US" sz="1500" b="1" dirty="0">
                  <a:solidFill>
                    <a:schemeClr val="tx1">
                      <a:lumMod val="75000"/>
                      <a:lumOff val="25000"/>
                    </a:schemeClr>
                  </a:solidFill>
                  <a:latin typeface="+mn-ea"/>
                </a:endParaRPr>
              </a:p>
            </p:txBody>
          </p:sp>
          <p:sp>
            <p:nvSpPr>
              <p:cNvPr id="86" name="Rounded Rectangle 85"/>
              <p:cNvSpPr>
                <a:spLocks noChangeAspect="1"/>
              </p:cNvSpPr>
              <p:nvPr/>
            </p:nvSpPr>
            <p:spPr>
              <a:xfrm>
                <a:off x="3776442" y="3947915"/>
                <a:ext cx="200183" cy="19445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 name="Group 37"/>
            <p:cNvGrpSpPr/>
            <p:nvPr/>
          </p:nvGrpSpPr>
          <p:grpSpPr>
            <a:xfrm>
              <a:off x="4664700" y="3931835"/>
              <a:ext cx="841028" cy="194452"/>
              <a:chOff x="4725932" y="3949014"/>
              <a:chExt cx="841028" cy="194452"/>
            </a:xfrm>
          </p:grpSpPr>
          <p:sp>
            <p:nvSpPr>
              <p:cNvPr id="83" name="TextBox 82"/>
              <p:cNvSpPr txBox="1"/>
              <p:nvPr/>
            </p:nvSpPr>
            <p:spPr>
              <a:xfrm>
                <a:off x="5278382" y="3966831"/>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完善</a:t>
                </a:r>
                <a:endParaRPr lang="en-US" sz="1500" b="1" dirty="0">
                  <a:solidFill>
                    <a:schemeClr val="tx1">
                      <a:lumMod val="75000"/>
                      <a:lumOff val="25000"/>
                    </a:schemeClr>
                  </a:solidFill>
                  <a:latin typeface="+mn-ea"/>
                </a:endParaRPr>
              </a:p>
            </p:txBody>
          </p:sp>
          <p:sp>
            <p:nvSpPr>
              <p:cNvPr id="84" name="Rounded Rectangle 83"/>
              <p:cNvSpPr>
                <a:spLocks noChangeAspect="1"/>
              </p:cNvSpPr>
              <p:nvPr/>
            </p:nvSpPr>
            <p:spPr>
              <a:xfrm>
                <a:off x="4725932" y="3949014"/>
                <a:ext cx="200183" cy="1944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9" name="Group 41"/>
            <p:cNvGrpSpPr/>
            <p:nvPr/>
          </p:nvGrpSpPr>
          <p:grpSpPr>
            <a:xfrm>
              <a:off x="6077268" y="3931835"/>
              <a:ext cx="933808" cy="201101"/>
              <a:chOff x="6077268" y="3949014"/>
              <a:chExt cx="933808" cy="201101"/>
            </a:xfrm>
          </p:grpSpPr>
          <p:sp>
            <p:nvSpPr>
              <p:cNvPr id="81" name="TextBox 80"/>
              <p:cNvSpPr txBox="1"/>
              <p:nvPr/>
            </p:nvSpPr>
            <p:spPr>
              <a:xfrm>
                <a:off x="6722498" y="3976991"/>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重建</a:t>
                </a:r>
                <a:endParaRPr lang="en-US" sz="1500" b="1" dirty="0">
                  <a:solidFill>
                    <a:schemeClr val="tx1">
                      <a:lumMod val="75000"/>
                      <a:lumOff val="25000"/>
                    </a:schemeClr>
                  </a:solidFill>
                  <a:latin typeface="+mn-ea"/>
                </a:endParaRPr>
              </a:p>
            </p:txBody>
          </p:sp>
          <p:sp>
            <p:nvSpPr>
              <p:cNvPr id="82" name="Rounded Rectangle 81"/>
              <p:cNvSpPr>
                <a:spLocks noChangeAspect="1"/>
              </p:cNvSpPr>
              <p:nvPr/>
            </p:nvSpPr>
            <p:spPr>
              <a:xfrm>
                <a:off x="6077268" y="3949014"/>
                <a:ext cx="200183" cy="19445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grpSp>
        <p:nvGrpSpPr>
          <p:cNvPr id="34" name="Group 33"/>
          <p:cNvGrpSpPr/>
          <p:nvPr/>
        </p:nvGrpSpPr>
        <p:grpSpPr>
          <a:xfrm>
            <a:off x="1685022" y="1732837"/>
            <a:ext cx="2073441" cy="2194851"/>
            <a:chOff x="1263334" y="1439274"/>
            <a:chExt cx="1555283" cy="1646138"/>
          </a:xfrm>
        </p:grpSpPr>
        <p:graphicFrame>
          <p:nvGraphicFramePr>
            <p:cNvPr id="62" name="Chart 61"/>
            <p:cNvGraphicFramePr/>
            <p:nvPr/>
          </p:nvGraphicFramePr>
          <p:xfrm>
            <a:off x="1263334" y="1439274"/>
            <a:ext cx="1555283" cy="1646138"/>
          </p:xfrm>
          <a:graphic>
            <a:graphicData uri="http://schemas.openxmlformats.org/drawingml/2006/chart">
              <c:chart xmlns:c="http://schemas.openxmlformats.org/drawingml/2006/chart" xmlns:r="http://schemas.openxmlformats.org/officeDocument/2006/relationships" r:id="rId3"/>
            </a:graphicData>
          </a:graphic>
        </p:graphicFrame>
        <p:sp>
          <p:nvSpPr>
            <p:cNvPr id="68" name="TextBox 67"/>
            <p:cNvSpPr txBox="1"/>
            <p:nvPr/>
          </p:nvSpPr>
          <p:spPr>
            <a:xfrm>
              <a:off x="1691650" y="2105817"/>
              <a:ext cx="698650" cy="288541"/>
            </a:xfrm>
            <a:prstGeom prst="rect">
              <a:avLst/>
            </a:prstGeom>
            <a:noFill/>
          </p:spPr>
          <p:txBody>
            <a:bodyPr wrap="square" rtlCol="0">
              <a:spAutoFit/>
            </a:bodyPr>
            <a:lstStyle/>
            <a:p>
              <a:pPr algn="ctr"/>
              <a:r>
                <a:rPr lang="en-US" sz="1900" b="1" dirty="0">
                  <a:solidFill>
                    <a:schemeClr val="tx2"/>
                  </a:solidFill>
                  <a:latin typeface="+mn-ea"/>
                </a:rPr>
                <a:t>30%</a:t>
              </a:r>
            </a:p>
          </p:txBody>
        </p:sp>
      </p:grpSp>
      <p:grpSp>
        <p:nvGrpSpPr>
          <p:cNvPr id="35" name="Group 34"/>
          <p:cNvGrpSpPr/>
          <p:nvPr/>
        </p:nvGrpSpPr>
        <p:grpSpPr>
          <a:xfrm>
            <a:off x="3990500" y="1732837"/>
            <a:ext cx="2073441" cy="2194851"/>
            <a:chOff x="2992668" y="1439274"/>
            <a:chExt cx="1555283" cy="1646138"/>
          </a:xfrm>
        </p:grpSpPr>
        <p:graphicFrame>
          <p:nvGraphicFramePr>
            <p:cNvPr id="64" name="Chart 63"/>
            <p:cNvGraphicFramePr/>
            <p:nvPr/>
          </p:nvGraphicFramePr>
          <p:xfrm>
            <a:off x="2992668" y="1439274"/>
            <a:ext cx="1555283" cy="1646138"/>
          </p:xfrm>
          <a:graphic>
            <a:graphicData uri="http://schemas.openxmlformats.org/drawingml/2006/chart">
              <c:chart xmlns:c="http://schemas.openxmlformats.org/drawingml/2006/chart" xmlns:r="http://schemas.openxmlformats.org/officeDocument/2006/relationships" r:id="rId4"/>
            </a:graphicData>
          </a:graphic>
        </p:graphicFrame>
        <p:sp>
          <p:nvSpPr>
            <p:cNvPr id="69" name="TextBox 68"/>
            <p:cNvSpPr txBox="1"/>
            <p:nvPr/>
          </p:nvSpPr>
          <p:spPr>
            <a:xfrm>
              <a:off x="3457435" y="2105817"/>
              <a:ext cx="625748" cy="288541"/>
            </a:xfrm>
            <a:prstGeom prst="rect">
              <a:avLst/>
            </a:prstGeom>
            <a:noFill/>
          </p:spPr>
          <p:txBody>
            <a:bodyPr wrap="square" rtlCol="0">
              <a:spAutoFit/>
            </a:bodyPr>
            <a:lstStyle/>
            <a:p>
              <a:pPr algn="ctr"/>
              <a:r>
                <a:rPr lang="en-US" sz="1900" b="1" dirty="0">
                  <a:solidFill>
                    <a:schemeClr val="bg2"/>
                  </a:solidFill>
                  <a:latin typeface="+mn-ea"/>
                </a:rPr>
                <a:t>50%</a:t>
              </a:r>
            </a:p>
          </p:txBody>
        </p:sp>
      </p:grpSp>
      <p:grpSp>
        <p:nvGrpSpPr>
          <p:cNvPr id="36" name="Group 35"/>
          <p:cNvGrpSpPr/>
          <p:nvPr/>
        </p:nvGrpSpPr>
        <p:grpSpPr>
          <a:xfrm>
            <a:off x="6212020" y="1732837"/>
            <a:ext cx="2073441" cy="2194851"/>
            <a:chOff x="4659025" y="1439274"/>
            <a:chExt cx="1555283" cy="1646138"/>
          </a:xfrm>
        </p:grpSpPr>
        <p:graphicFrame>
          <p:nvGraphicFramePr>
            <p:cNvPr id="65" name="Chart 64"/>
            <p:cNvGraphicFramePr/>
            <p:nvPr/>
          </p:nvGraphicFramePr>
          <p:xfrm>
            <a:off x="4659025" y="1439274"/>
            <a:ext cx="1555283" cy="1646138"/>
          </p:xfrm>
          <a:graphic>
            <a:graphicData uri="http://schemas.openxmlformats.org/drawingml/2006/chart">
              <c:chart xmlns:c="http://schemas.openxmlformats.org/drawingml/2006/chart" xmlns:r="http://schemas.openxmlformats.org/officeDocument/2006/relationships" r:id="rId5"/>
            </a:graphicData>
          </a:graphic>
        </p:graphicFrame>
        <p:sp>
          <p:nvSpPr>
            <p:cNvPr id="70" name="TextBox 69"/>
            <p:cNvSpPr txBox="1"/>
            <p:nvPr/>
          </p:nvSpPr>
          <p:spPr>
            <a:xfrm>
              <a:off x="5076869" y="2105817"/>
              <a:ext cx="719594" cy="288541"/>
            </a:xfrm>
            <a:prstGeom prst="rect">
              <a:avLst/>
            </a:prstGeom>
            <a:noFill/>
          </p:spPr>
          <p:txBody>
            <a:bodyPr wrap="square" rtlCol="0">
              <a:spAutoFit/>
            </a:bodyPr>
            <a:lstStyle/>
            <a:p>
              <a:pPr algn="ctr"/>
              <a:r>
                <a:rPr lang="en-US" sz="1900" b="1" dirty="0">
                  <a:solidFill>
                    <a:schemeClr val="accent1"/>
                  </a:solidFill>
                  <a:latin typeface="+mn-ea"/>
                </a:rPr>
                <a:t>90%</a:t>
              </a:r>
            </a:p>
          </p:txBody>
        </p:sp>
      </p:grpSp>
      <p:grpSp>
        <p:nvGrpSpPr>
          <p:cNvPr id="37" name="Group 36"/>
          <p:cNvGrpSpPr/>
          <p:nvPr/>
        </p:nvGrpSpPr>
        <p:grpSpPr>
          <a:xfrm>
            <a:off x="8433542" y="1732837"/>
            <a:ext cx="2073441" cy="2194851"/>
            <a:chOff x="6325383" y="1439274"/>
            <a:chExt cx="1555283" cy="1646138"/>
          </a:xfrm>
        </p:grpSpPr>
        <p:graphicFrame>
          <p:nvGraphicFramePr>
            <p:cNvPr id="66" name="Chart 65"/>
            <p:cNvGraphicFramePr/>
            <p:nvPr/>
          </p:nvGraphicFramePr>
          <p:xfrm>
            <a:off x="6325383" y="1439274"/>
            <a:ext cx="1555283" cy="1646138"/>
          </p:xfrm>
          <a:graphic>
            <a:graphicData uri="http://schemas.openxmlformats.org/drawingml/2006/chart">
              <c:chart xmlns:c="http://schemas.openxmlformats.org/drawingml/2006/chart" xmlns:r="http://schemas.openxmlformats.org/officeDocument/2006/relationships" r:id="rId6"/>
            </a:graphicData>
          </a:graphic>
        </p:graphicFrame>
        <p:sp>
          <p:nvSpPr>
            <p:cNvPr id="71" name="TextBox 70"/>
            <p:cNvSpPr txBox="1"/>
            <p:nvPr/>
          </p:nvSpPr>
          <p:spPr>
            <a:xfrm>
              <a:off x="6645852" y="2123844"/>
              <a:ext cx="914344" cy="288541"/>
            </a:xfrm>
            <a:prstGeom prst="rect">
              <a:avLst/>
            </a:prstGeom>
            <a:noFill/>
          </p:spPr>
          <p:txBody>
            <a:bodyPr wrap="square" rtlCol="0">
              <a:spAutoFit/>
            </a:bodyPr>
            <a:lstStyle/>
            <a:p>
              <a:pPr algn="ctr"/>
              <a:r>
                <a:rPr lang="en-US" sz="1900" b="1" dirty="0">
                  <a:solidFill>
                    <a:schemeClr val="accent3"/>
                  </a:solidFill>
                  <a:latin typeface="+mn-ea"/>
                </a:rPr>
                <a:t>100%</a:t>
              </a:r>
            </a:p>
          </p:txBody>
        </p:sp>
      </p:grpSp>
      <p:sp>
        <p:nvSpPr>
          <p:cNvPr id="92" name="TextBox 91"/>
          <p:cNvSpPr txBox="1"/>
          <p:nvPr/>
        </p:nvSpPr>
        <p:spPr>
          <a:xfrm>
            <a:off x="2468467" y="3883498"/>
            <a:ext cx="506549" cy="246221"/>
          </a:xfrm>
          <a:prstGeom prst="rect">
            <a:avLst/>
          </a:prstGeom>
          <a:noFill/>
        </p:spPr>
        <p:txBody>
          <a:bodyPr wrap="none" lIns="0" tIns="0" rIns="0" bIns="0" rtlCol="0">
            <a:spAutoFit/>
          </a:bodyPr>
          <a:lstStyle/>
          <a:p>
            <a:pPr algn="ctr"/>
            <a:r>
              <a:rPr lang="en-US" sz="1600" b="1" dirty="0" smtClean="0">
                <a:solidFill>
                  <a:schemeClr val="bg2">
                    <a:lumMod val="10000"/>
                  </a:schemeClr>
                </a:solidFill>
                <a:latin typeface="+mn-ea"/>
              </a:rPr>
              <a:t>2014</a:t>
            </a:r>
            <a:endParaRPr lang="en-US" sz="1600" b="1" dirty="0">
              <a:solidFill>
                <a:schemeClr val="bg2">
                  <a:lumMod val="10000"/>
                </a:schemeClr>
              </a:solidFill>
              <a:latin typeface="+mn-ea"/>
            </a:endParaRPr>
          </a:p>
        </p:txBody>
      </p:sp>
      <p:sp>
        <p:nvSpPr>
          <p:cNvPr id="93" name="TextBox 92"/>
          <p:cNvSpPr txBox="1"/>
          <p:nvPr/>
        </p:nvSpPr>
        <p:spPr>
          <a:xfrm>
            <a:off x="4773946" y="3883498"/>
            <a:ext cx="506549" cy="246221"/>
          </a:xfrm>
          <a:prstGeom prst="rect">
            <a:avLst/>
          </a:prstGeom>
          <a:noFill/>
        </p:spPr>
        <p:txBody>
          <a:bodyPr wrap="none" lIns="0" tIns="0" rIns="0" bIns="0" rtlCol="0">
            <a:spAutoFit/>
          </a:bodyPr>
          <a:lstStyle/>
          <a:p>
            <a:pPr algn="ctr"/>
            <a:r>
              <a:rPr lang="en-US" sz="1600" b="1" dirty="0" smtClean="0">
                <a:solidFill>
                  <a:schemeClr val="bg2">
                    <a:lumMod val="10000"/>
                  </a:schemeClr>
                </a:solidFill>
                <a:latin typeface="+mn-ea"/>
              </a:rPr>
              <a:t>2015</a:t>
            </a:r>
            <a:endParaRPr lang="en-US" sz="1600" b="1" dirty="0">
              <a:solidFill>
                <a:schemeClr val="bg2">
                  <a:lumMod val="10000"/>
                </a:schemeClr>
              </a:solidFill>
              <a:latin typeface="+mn-ea"/>
            </a:endParaRPr>
          </a:p>
        </p:txBody>
      </p:sp>
      <p:sp>
        <p:nvSpPr>
          <p:cNvPr id="95" name="TextBox 94"/>
          <p:cNvSpPr txBox="1"/>
          <p:nvPr/>
        </p:nvSpPr>
        <p:spPr>
          <a:xfrm>
            <a:off x="6995466" y="3883498"/>
            <a:ext cx="506549" cy="246221"/>
          </a:xfrm>
          <a:prstGeom prst="rect">
            <a:avLst/>
          </a:prstGeom>
          <a:noFill/>
        </p:spPr>
        <p:txBody>
          <a:bodyPr wrap="none" lIns="0" tIns="0" rIns="0" bIns="0" rtlCol="0">
            <a:spAutoFit/>
          </a:bodyPr>
          <a:lstStyle/>
          <a:p>
            <a:pPr algn="ctr"/>
            <a:r>
              <a:rPr lang="en-US" sz="1600" b="1" dirty="0" smtClean="0">
                <a:solidFill>
                  <a:schemeClr val="bg2">
                    <a:lumMod val="10000"/>
                  </a:schemeClr>
                </a:solidFill>
                <a:latin typeface="+mn-ea"/>
              </a:rPr>
              <a:t>2016</a:t>
            </a:r>
            <a:endParaRPr lang="en-US" sz="1600" b="1" dirty="0">
              <a:solidFill>
                <a:schemeClr val="bg2">
                  <a:lumMod val="10000"/>
                </a:schemeClr>
              </a:solidFill>
              <a:latin typeface="+mn-ea"/>
            </a:endParaRPr>
          </a:p>
        </p:txBody>
      </p:sp>
      <p:sp>
        <p:nvSpPr>
          <p:cNvPr id="96" name="TextBox 95"/>
          <p:cNvSpPr txBox="1"/>
          <p:nvPr/>
        </p:nvSpPr>
        <p:spPr>
          <a:xfrm>
            <a:off x="9218087" y="3883498"/>
            <a:ext cx="504348" cy="246221"/>
          </a:xfrm>
          <a:prstGeom prst="rect">
            <a:avLst/>
          </a:prstGeom>
          <a:noFill/>
        </p:spPr>
        <p:txBody>
          <a:bodyPr wrap="none" lIns="0" tIns="0" rIns="0" bIns="0" rtlCol="0">
            <a:spAutoFit/>
          </a:bodyPr>
          <a:lstStyle/>
          <a:p>
            <a:pPr algn="ctr"/>
            <a:r>
              <a:rPr lang="en-US" sz="1600" b="1" dirty="0" smtClean="0">
                <a:solidFill>
                  <a:schemeClr val="bg2">
                    <a:lumMod val="10000"/>
                  </a:schemeClr>
                </a:solidFill>
                <a:latin typeface="+mn-ea"/>
              </a:rPr>
              <a:t>2017</a:t>
            </a:r>
            <a:endParaRPr lang="en-US" sz="1600" b="1" dirty="0">
              <a:solidFill>
                <a:schemeClr val="bg2">
                  <a:lumMod val="10000"/>
                </a:schemeClr>
              </a:solidFill>
              <a:latin typeface="+mn-ea"/>
            </a:endParaRPr>
          </a:p>
        </p:txBody>
      </p:sp>
      <p:sp>
        <p:nvSpPr>
          <p:cNvPr id="38" name="TextBox 37"/>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39" name="Straight Connector 38"/>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edge">
                                      <p:cBhvr>
                                        <p:cTn id="7" dur="1000"/>
                                        <p:tgtEl>
                                          <p:spTgt spid="34"/>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slide(fromBottom)">
                                      <p:cBhvr>
                                        <p:cTn id="11" dur="500"/>
                                        <p:tgtEl>
                                          <p:spTgt spid="92"/>
                                        </p:tgtEl>
                                      </p:cBhvr>
                                    </p:animEffect>
                                  </p:childTnLst>
                                </p:cTn>
                              </p:par>
                            </p:childTnLst>
                          </p:cTn>
                        </p:par>
                        <p:par>
                          <p:cTn id="12" fill="hold">
                            <p:stCondLst>
                              <p:cond delay="1500"/>
                            </p:stCondLst>
                            <p:childTnLst>
                              <p:par>
                                <p:cTn id="13" presetID="20" presetClass="entr" presetSubtype="0"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edge">
                                      <p:cBhvr>
                                        <p:cTn id="15" dur="1000"/>
                                        <p:tgtEl>
                                          <p:spTgt spid="35"/>
                                        </p:tgtEl>
                                      </p:cBhvr>
                                    </p:animEffect>
                                  </p:childTnLst>
                                </p:cTn>
                              </p:par>
                            </p:childTnLst>
                          </p:cTn>
                        </p:par>
                        <p:par>
                          <p:cTn id="16" fill="hold">
                            <p:stCondLst>
                              <p:cond delay="2500"/>
                            </p:stCondLst>
                            <p:childTnLst>
                              <p:par>
                                <p:cTn id="17" presetID="12" presetClass="entr" presetSubtype="4" fill="hold" grpId="0" nodeType="afterEffect">
                                  <p:stCondLst>
                                    <p:cond delay="0"/>
                                  </p:stCondLst>
                                  <p:childTnLst>
                                    <p:set>
                                      <p:cBhvr>
                                        <p:cTn id="18" dur="1" fill="hold">
                                          <p:stCondLst>
                                            <p:cond delay="0"/>
                                          </p:stCondLst>
                                        </p:cTn>
                                        <p:tgtEl>
                                          <p:spTgt spid="93"/>
                                        </p:tgtEl>
                                        <p:attrNameLst>
                                          <p:attrName>style.visibility</p:attrName>
                                        </p:attrNameLst>
                                      </p:cBhvr>
                                      <p:to>
                                        <p:strVal val="visible"/>
                                      </p:to>
                                    </p:set>
                                    <p:animEffect transition="in" filter="slide(fromBottom)">
                                      <p:cBhvr>
                                        <p:cTn id="19" dur="500"/>
                                        <p:tgtEl>
                                          <p:spTgt spid="93"/>
                                        </p:tgtEl>
                                      </p:cBhvr>
                                    </p:animEffect>
                                  </p:childTnLst>
                                </p:cTn>
                              </p:par>
                            </p:childTnLst>
                          </p:cTn>
                        </p:par>
                        <p:par>
                          <p:cTn id="20" fill="hold">
                            <p:stCondLst>
                              <p:cond delay="3000"/>
                            </p:stCondLst>
                            <p:childTnLst>
                              <p:par>
                                <p:cTn id="21" presetID="20" presetClass="entr" presetSubtype="0"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edge">
                                      <p:cBhvr>
                                        <p:cTn id="23" dur="1000"/>
                                        <p:tgtEl>
                                          <p:spTgt spid="36"/>
                                        </p:tgtEl>
                                      </p:cBhvr>
                                    </p:animEffect>
                                  </p:childTnLst>
                                </p:cTn>
                              </p:par>
                            </p:childTnLst>
                          </p:cTn>
                        </p:par>
                        <p:par>
                          <p:cTn id="24" fill="hold">
                            <p:stCondLst>
                              <p:cond delay="4000"/>
                            </p:stCondLst>
                            <p:childTnLst>
                              <p:par>
                                <p:cTn id="25" presetID="12" presetClass="entr" presetSubtype="4" fill="hold" grpId="0" nodeType="afterEffect">
                                  <p:stCondLst>
                                    <p:cond delay="0"/>
                                  </p:stCondLst>
                                  <p:childTnLst>
                                    <p:set>
                                      <p:cBhvr>
                                        <p:cTn id="26" dur="1" fill="hold">
                                          <p:stCondLst>
                                            <p:cond delay="0"/>
                                          </p:stCondLst>
                                        </p:cTn>
                                        <p:tgtEl>
                                          <p:spTgt spid="95"/>
                                        </p:tgtEl>
                                        <p:attrNameLst>
                                          <p:attrName>style.visibility</p:attrName>
                                        </p:attrNameLst>
                                      </p:cBhvr>
                                      <p:to>
                                        <p:strVal val="visible"/>
                                      </p:to>
                                    </p:set>
                                    <p:animEffect transition="in" filter="slide(fromBottom)">
                                      <p:cBhvr>
                                        <p:cTn id="27" dur="500"/>
                                        <p:tgtEl>
                                          <p:spTgt spid="95"/>
                                        </p:tgtEl>
                                      </p:cBhvr>
                                    </p:animEffect>
                                  </p:childTnLst>
                                </p:cTn>
                              </p:par>
                            </p:childTnLst>
                          </p:cTn>
                        </p:par>
                        <p:par>
                          <p:cTn id="28" fill="hold">
                            <p:stCondLst>
                              <p:cond delay="4500"/>
                            </p:stCondLst>
                            <p:childTnLst>
                              <p:par>
                                <p:cTn id="29" presetID="20" presetClass="entr" presetSubtype="0"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edge">
                                      <p:cBhvr>
                                        <p:cTn id="31" dur="1000"/>
                                        <p:tgtEl>
                                          <p:spTgt spid="37"/>
                                        </p:tgtEl>
                                      </p:cBhvr>
                                    </p:animEffect>
                                  </p:childTnLst>
                                </p:cTn>
                              </p:par>
                            </p:childTnLst>
                          </p:cTn>
                        </p:par>
                        <p:par>
                          <p:cTn id="32" fill="hold">
                            <p:stCondLst>
                              <p:cond delay="5500"/>
                            </p:stCondLst>
                            <p:childTnLst>
                              <p:par>
                                <p:cTn id="33" presetID="12" presetClass="entr" presetSubtype="4" fill="hold" grpId="0" nodeType="afterEffect">
                                  <p:stCondLst>
                                    <p:cond delay="0"/>
                                  </p:stCondLst>
                                  <p:childTnLst>
                                    <p:set>
                                      <p:cBhvr>
                                        <p:cTn id="34" dur="1" fill="hold">
                                          <p:stCondLst>
                                            <p:cond delay="0"/>
                                          </p:stCondLst>
                                        </p:cTn>
                                        <p:tgtEl>
                                          <p:spTgt spid="96"/>
                                        </p:tgtEl>
                                        <p:attrNameLst>
                                          <p:attrName>style.visibility</p:attrName>
                                        </p:attrNameLst>
                                      </p:cBhvr>
                                      <p:to>
                                        <p:strVal val="visible"/>
                                      </p:to>
                                    </p:set>
                                    <p:animEffect transition="in" filter="slide(fromBottom)">
                                      <p:cBhvr>
                                        <p:cTn id="35" dur="500"/>
                                        <p:tgtEl>
                                          <p:spTgt spid="96"/>
                                        </p:tgtEl>
                                      </p:cBhvr>
                                    </p:animEffect>
                                  </p:childTnLst>
                                </p:cTn>
                              </p:par>
                            </p:childTnLst>
                          </p:cTn>
                        </p:par>
                        <p:par>
                          <p:cTn id="36" fill="hold">
                            <p:stCondLst>
                              <p:cond delay="6000"/>
                            </p:stCondLst>
                            <p:childTnLst>
                              <p:par>
                                <p:cTn id="37" presetID="12" presetClass="entr" presetSubtype="4"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slide(fromBottom)">
                                      <p:cBhvr>
                                        <p:cTn id="39" dur="500"/>
                                        <p:tgtEl>
                                          <p:spTgt spid="5"/>
                                        </p:tgtEl>
                                      </p:cBhvr>
                                    </p:animEffect>
                                  </p:childTnLst>
                                </p:cTn>
                              </p:par>
                            </p:childTnLst>
                          </p:cTn>
                        </p:par>
                        <p:par>
                          <p:cTn id="40" fill="hold">
                            <p:stCondLst>
                              <p:cond delay="6500"/>
                            </p:stCondLst>
                            <p:childTnLst>
                              <p:par>
                                <p:cTn id="41" presetID="18" presetClass="entr" presetSubtype="3"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strips(upRight)">
                                      <p:cBhvr>
                                        <p:cTn id="43" dur="500"/>
                                        <p:tgtEl>
                                          <p:spTgt spid="39"/>
                                        </p:tgtEl>
                                      </p:cBhvr>
                                    </p:animEffect>
                                  </p:childTnLst>
                                </p:cTn>
                              </p:par>
                            </p:childTnLst>
                          </p:cTn>
                        </p:par>
                        <p:par>
                          <p:cTn id="44" fill="hold">
                            <p:stCondLst>
                              <p:cond delay="7000"/>
                            </p:stCondLst>
                            <p:childTnLst>
                              <p:par>
                                <p:cTn id="45" presetID="10" presetClass="entr" presetSubtype="0"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5" grpId="0"/>
      <p:bldP spid="96" grpId="0"/>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4"/>
          <p:cNvSpPr txBox="1"/>
          <p:nvPr/>
        </p:nvSpPr>
        <p:spPr>
          <a:xfrm>
            <a:off x="5230779" y="2127585"/>
            <a:ext cx="3877985" cy="1405449"/>
          </a:xfrm>
          <a:prstGeom prst="rect">
            <a:avLst/>
          </a:prstGeom>
          <a:noFill/>
        </p:spPr>
        <p:txBody>
          <a:bodyPr wrap="none" rtlCol="0">
            <a:spAutoFit/>
          </a:bodyPr>
          <a:lstStyle/>
          <a:p>
            <a:pPr marL="0" lvl="1"/>
            <a:r>
              <a:rPr lang="zh-CN" altLang="en-US" sz="1865" b="1" dirty="0">
                <a:solidFill>
                  <a:srgbClr val="CC0D2E"/>
                </a:solidFill>
                <a:latin typeface="+mj-ea"/>
                <a:ea typeface="+mj-ea"/>
              </a:rPr>
              <a:t> </a:t>
            </a:r>
            <a:r>
              <a:rPr lang="zh-CN" altLang="en-US" sz="3735" b="1" dirty="0" smtClean="0">
                <a:solidFill>
                  <a:srgbClr val="CC0D2E"/>
                </a:solidFill>
                <a:latin typeface="+mj-ea"/>
                <a:ea typeface="+mj-ea"/>
              </a:rPr>
              <a:t>第三部分</a:t>
            </a:r>
            <a:endParaRPr lang="en-US" altLang="zh-CN" sz="3735" b="1" dirty="0">
              <a:solidFill>
                <a:srgbClr val="CC0D2E"/>
              </a:solidFill>
              <a:latin typeface="+mj-ea"/>
              <a:ea typeface="+mj-ea"/>
            </a:endParaRPr>
          </a:p>
          <a:p>
            <a:pPr marL="0" lvl="1"/>
            <a:r>
              <a:rPr lang="zh-CN" altLang="en-US" sz="4800" b="1" dirty="0" smtClean="0">
                <a:solidFill>
                  <a:srgbClr val="CC0D2E"/>
                </a:solidFill>
                <a:latin typeface="+mj-ea"/>
                <a:ea typeface="+mj-ea"/>
              </a:rPr>
              <a:t>成功项目展示</a:t>
            </a:r>
            <a:endParaRPr lang="en-US" altLang="zh-CN" sz="4800" b="1" dirty="0">
              <a:solidFill>
                <a:srgbClr val="CC0D2E"/>
              </a:solidFill>
              <a:latin typeface="+mj-ea"/>
              <a:ea typeface="+mj-ea"/>
            </a:endParaRPr>
          </a:p>
        </p:txBody>
      </p:sp>
      <p:cxnSp>
        <p:nvCxnSpPr>
          <p:cNvPr id="3" name="直接连接符 2"/>
          <p:cNvCxnSpPr/>
          <p:nvPr/>
        </p:nvCxnSpPr>
        <p:spPr>
          <a:xfrm flipV="1">
            <a:off x="4942745" y="2031573"/>
            <a:ext cx="0" cy="2565899"/>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4" name="TextBox 66"/>
          <p:cNvSpPr txBox="1"/>
          <p:nvPr/>
        </p:nvSpPr>
        <p:spPr>
          <a:xfrm>
            <a:off x="3204072" y="4045053"/>
            <a:ext cx="1203795" cy="328231"/>
          </a:xfrm>
          <a:prstGeom prst="rect">
            <a:avLst/>
          </a:prstGeom>
          <a:noFill/>
        </p:spPr>
        <p:txBody>
          <a:bodyPr wrap="square" lIns="0" tIns="0" rIns="0" bIns="0" rtlCol="0">
            <a:spAutoFit/>
          </a:bodyPr>
          <a:lstStyle/>
          <a:p>
            <a:r>
              <a:rPr lang="en-US" altLang="zh-CN" sz="2135" dirty="0">
                <a:solidFill>
                  <a:srgbClr val="080808"/>
                </a:solidFill>
                <a:latin typeface="+mj-ea"/>
                <a:ea typeface="+mj-ea"/>
              </a:rPr>
              <a:t>PART </a:t>
            </a:r>
            <a:r>
              <a:rPr lang="en-US" altLang="zh-CN" sz="2135" dirty="0" smtClean="0">
                <a:solidFill>
                  <a:srgbClr val="080808"/>
                </a:solidFill>
                <a:latin typeface="+mj-ea"/>
                <a:ea typeface="+mj-ea"/>
              </a:rPr>
              <a:t>03</a:t>
            </a:r>
            <a:endParaRPr lang="zh-CN" altLang="en-US" sz="2135" dirty="0">
              <a:solidFill>
                <a:srgbClr val="080808"/>
              </a:solidFill>
              <a:latin typeface="+mj-ea"/>
              <a:ea typeface="+mj-ea"/>
            </a:endParaRPr>
          </a:p>
        </p:txBody>
      </p:sp>
      <p:grpSp>
        <p:nvGrpSpPr>
          <p:cNvPr id="5" name="组合 4"/>
          <p:cNvGrpSpPr/>
          <p:nvPr/>
        </p:nvGrpSpPr>
        <p:grpSpPr>
          <a:xfrm>
            <a:off x="2926522" y="2127588"/>
            <a:ext cx="1596233" cy="1596233"/>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80808"/>
                </a:solidFill>
                <a:latin typeface="+mj-ea"/>
                <a:ea typeface="+mj-ea"/>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80808"/>
                </a:solidFill>
                <a:latin typeface="+mj-ea"/>
                <a:ea typeface="+mj-ea"/>
              </a:endParaRPr>
            </a:p>
          </p:txBody>
        </p:sp>
      </p:grpSp>
      <p:sp>
        <p:nvSpPr>
          <p:cNvPr id="8" name="TextBox 70"/>
          <p:cNvSpPr txBox="1"/>
          <p:nvPr/>
        </p:nvSpPr>
        <p:spPr>
          <a:xfrm>
            <a:off x="5359673" y="3567745"/>
            <a:ext cx="1370509"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9" name="TextBox 71"/>
          <p:cNvSpPr txBox="1"/>
          <p:nvPr/>
        </p:nvSpPr>
        <p:spPr>
          <a:xfrm>
            <a:off x="6763234" y="3567745"/>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0" name="TextBox 72"/>
          <p:cNvSpPr txBox="1"/>
          <p:nvPr/>
        </p:nvSpPr>
        <p:spPr>
          <a:xfrm>
            <a:off x="8109936" y="3567745"/>
            <a:ext cx="1370509"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1" name="TextBox 73"/>
          <p:cNvSpPr txBox="1"/>
          <p:nvPr/>
        </p:nvSpPr>
        <p:spPr>
          <a:xfrm>
            <a:off x="5359673" y="4030506"/>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2" name="TextBox 74"/>
          <p:cNvSpPr txBox="1"/>
          <p:nvPr/>
        </p:nvSpPr>
        <p:spPr>
          <a:xfrm>
            <a:off x="6763235" y="4030506"/>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3" name="TextBox 75"/>
          <p:cNvSpPr txBox="1"/>
          <p:nvPr/>
        </p:nvSpPr>
        <p:spPr>
          <a:xfrm>
            <a:off x="8109421" y="4030506"/>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4" name="TextBox 13"/>
          <p:cNvSpPr txBox="1"/>
          <p:nvPr/>
        </p:nvSpPr>
        <p:spPr>
          <a:xfrm>
            <a:off x="3220667" y="2412741"/>
            <a:ext cx="1203795" cy="1025987"/>
          </a:xfrm>
          <a:prstGeom prst="rect">
            <a:avLst/>
          </a:prstGeom>
          <a:noFill/>
        </p:spPr>
        <p:txBody>
          <a:bodyPr wrap="square" lIns="0" tIns="0" rIns="0" bIns="0" rtlCol="0">
            <a:spAutoFit/>
          </a:bodyPr>
          <a:lstStyle/>
          <a:p>
            <a:r>
              <a:rPr lang="en-US" altLang="zh-CN" sz="6665" b="1" dirty="0" smtClean="0">
                <a:solidFill>
                  <a:srgbClr val="CC0D2E"/>
                </a:solidFill>
                <a:latin typeface="+mj-ea"/>
                <a:ea typeface="+mj-ea"/>
              </a:rPr>
              <a:t>03</a:t>
            </a:r>
            <a:endParaRPr lang="zh-CN" altLang="en-US" sz="6665" b="1" dirty="0">
              <a:solidFill>
                <a:srgbClr val="CC0D2E"/>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ppt_x</p:attrName>
                                        </p:attrNameLst>
                                      </p:cBhvr>
                                      <p:tavLst>
                                        <p:tav tm="0">
                                          <p:val>
                                            <p:strVal val="#ppt_x-#ppt_w*1.125000"/>
                                          </p:val>
                                        </p:tav>
                                        <p:tav tm="100000">
                                          <p:val>
                                            <p:strVal val="#ppt_x"/>
                                          </p:val>
                                        </p:tav>
                                      </p:tavLst>
                                    </p:anim>
                                    <p:animEffect transition="in" filter="wipe(right)">
                                      <p:cBhvr>
                                        <p:cTn id="23" dur="500"/>
                                        <p:tgtEl>
                                          <p:spTgt spid="2"/>
                                        </p:tgtEl>
                                      </p:cBhvr>
                                    </p:animEffect>
                                  </p:childTnLst>
                                </p:cTn>
                              </p:par>
                            </p:childTnLst>
                          </p:cTn>
                        </p:par>
                        <p:par>
                          <p:cTn id="24" fill="hold">
                            <p:stCondLst>
                              <p:cond delay="2000"/>
                            </p:stCondLst>
                            <p:childTnLst>
                              <p:par>
                                <p:cTn id="25" presetID="47"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60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80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100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9" grpId="0"/>
      <p:bldP spid="10" grpId="0"/>
      <p:bldP spid="11"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84697" y="1817142"/>
            <a:ext cx="8307161" cy="4025527"/>
          </a:xfrm>
          <a:prstGeom prst="rect">
            <a:avLst/>
          </a:prstGeom>
          <a:no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p>
        </p:txBody>
      </p:sp>
      <p:sp>
        <p:nvSpPr>
          <p:cNvPr id="3" name="椭圆 2"/>
          <p:cNvSpPr/>
          <p:nvPr/>
        </p:nvSpPr>
        <p:spPr>
          <a:xfrm>
            <a:off x="1136155" y="3017740"/>
            <a:ext cx="1617359" cy="16243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2000">
                <a:latin typeface="微软雅黑" panose="020B0503020204020204" pitchFamily="34" charset="-122"/>
                <a:ea typeface="微软雅黑" panose="020B0503020204020204" pitchFamily="34" charset="-122"/>
              </a:rPr>
              <a:t>点击添加文本</a:t>
            </a:r>
          </a:p>
        </p:txBody>
      </p:sp>
      <p:sp>
        <p:nvSpPr>
          <p:cNvPr id="4" name="椭圆 3"/>
          <p:cNvSpPr/>
          <p:nvPr/>
        </p:nvSpPr>
        <p:spPr>
          <a:xfrm>
            <a:off x="9443315" y="3017740"/>
            <a:ext cx="1617359" cy="162433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2000">
                <a:latin typeface="微软雅黑" panose="020B0503020204020204" pitchFamily="34" charset="-122"/>
                <a:ea typeface="微软雅黑" panose="020B0503020204020204" pitchFamily="34" charset="-122"/>
              </a:rPr>
              <a:t>点击添加文本</a:t>
            </a:r>
          </a:p>
        </p:txBody>
      </p:sp>
      <p:sp>
        <p:nvSpPr>
          <p:cNvPr id="5" name="矩形 4"/>
          <p:cNvSpPr/>
          <p:nvPr/>
        </p:nvSpPr>
        <p:spPr>
          <a:xfrm>
            <a:off x="5345555" y="3008624"/>
            <a:ext cx="1825312" cy="418545"/>
          </a:xfrm>
          <a:prstGeom prst="rect">
            <a:avLst/>
          </a:prstGeom>
        </p:spPr>
        <p:txBody>
          <a:bodyPr wrap="none" lIns="89442" tIns="44720" rIns="89442" bIns="44720">
            <a:spAutoFit/>
          </a:body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35" dirty="0">
              <a:solidFill>
                <a:schemeClr val="tx1">
                  <a:lumMod val="50000"/>
                  <a:lumOff val="50000"/>
                </a:schemeClr>
              </a:solidFill>
            </a:endParaRPr>
          </a:p>
        </p:txBody>
      </p:sp>
      <p:sp>
        <p:nvSpPr>
          <p:cNvPr id="6" name="矩形 5"/>
          <p:cNvSpPr/>
          <p:nvPr/>
        </p:nvSpPr>
        <p:spPr>
          <a:xfrm>
            <a:off x="5345555" y="4288959"/>
            <a:ext cx="1825312" cy="418545"/>
          </a:xfrm>
          <a:prstGeom prst="rect">
            <a:avLst/>
          </a:prstGeom>
        </p:spPr>
        <p:txBody>
          <a:bodyPr wrap="none" lIns="89442" tIns="44720" rIns="89442" bIns="44720">
            <a:spAutoFit/>
          </a:bodyPr>
          <a:lstStyle/>
          <a:p>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35">
              <a:solidFill>
                <a:schemeClr val="tx1">
                  <a:lumMod val="50000"/>
                  <a:lumOff val="50000"/>
                </a:schemeClr>
              </a:solidFill>
            </a:endParaRPr>
          </a:p>
        </p:txBody>
      </p:sp>
      <p:sp>
        <p:nvSpPr>
          <p:cNvPr id="7" name="上箭头 6"/>
          <p:cNvSpPr/>
          <p:nvPr/>
        </p:nvSpPr>
        <p:spPr>
          <a:xfrm>
            <a:off x="5399918" y="2201018"/>
            <a:ext cx="1476718" cy="706233"/>
          </a:xfrm>
          <a:prstGeom prst="upArrow">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solidFill>
                <a:schemeClr val="tx1">
                  <a:lumMod val="50000"/>
                  <a:lumOff val="50000"/>
                </a:schemeClr>
              </a:solidFill>
            </a:endParaRPr>
          </a:p>
        </p:txBody>
      </p:sp>
      <p:sp>
        <p:nvSpPr>
          <p:cNvPr id="8" name="上箭头 7"/>
          <p:cNvSpPr/>
          <p:nvPr/>
        </p:nvSpPr>
        <p:spPr>
          <a:xfrm flipV="1">
            <a:off x="5399918" y="4783322"/>
            <a:ext cx="1476718" cy="706233"/>
          </a:xfrm>
          <a:prstGeom prst="upArrow">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p>
        </p:txBody>
      </p:sp>
      <p:sp>
        <p:nvSpPr>
          <p:cNvPr id="9" name="矩形 8"/>
          <p:cNvSpPr/>
          <p:nvPr/>
        </p:nvSpPr>
        <p:spPr>
          <a:xfrm>
            <a:off x="3861749" y="5630801"/>
            <a:ext cx="4430157" cy="4237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2135">
                <a:latin typeface="微软雅黑" panose="020B0503020204020204" pitchFamily="34" charset="-122"/>
                <a:ea typeface="微软雅黑" panose="020B0503020204020204" pitchFamily="34" charset="-122"/>
              </a:rPr>
              <a:t>点击添加文本</a:t>
            </a:r>
          </a:p>
        </p:txBody>
      </p:sp>
      <p:sp>
        <p:nvSpPr>
          <p:cNvPr id="10" name="矩形 9"/>
          <p:cNvSpPr/>
          <p:nvPr/>
        </p:nvSpPr>
        <p:spPr>
          <a:xfrm>
            <a:off x="3861749" y="1605273"/>
            <a:ext cx="4430157" cy="4237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2135" dirty="0">
                <a:latin typeface="微软雅黑" panose="020B0503020204020204" pitchFamily="34" charset="-122"/>
                <a:ea typeface="微软雅黑" panose="020B0503020204020204" pitchFamily="34" charset="-122"/>
              </a:rPr>
              <a:t>点击添加文本</a:t>
            </a:r>
          </a:p>
        </p:txBody>
      </p:sp>
      <p:sp>
        <p:nvSpPr>
          <p:cNvPr id="11" name="五边形 2"/>
          <p:cNvSpPr/>
          <p:nvPr/>
        </p:nvSpPr>
        <p:spPr>
          <a:xfrm>
            <a:off x="3246370" y="3882875"/>
            <a:ext cx="5783816" cy="317805"/>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solidFill>
                <a:schemeClr val="tx1">
                  <a:lumMod val="50000"/>
                  <a:lumOff val="50000"/>
                </a:schemeClr>
              </a:solidFill>
            </a:endParaRPr>
          </a:p>
        </p:txBody>
      </p:sp>
      <p:sp>
        <p:nvSpPr>
          <p:cNvPr id="12" name="五边形 2"/>
          <p:cNvSpPr/>
          <p:nvPr/>
        </p:nvSpPr>
        <p:spPr>
          <a:xfrm flipH="1">
            <a:off x="3246370" y="3459135"/>
            <a:ext cx="5783816" cy="317805"/>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solidFill>
                <a:schemeClr val="tx1">
                  <a:lumMod val="50000"/>
                  <a:lumOff val="50000"/>
                </a:schemeClr>
              </a:solidFill>
            </a:endParaRPr>
          </a:p>
        </p:txBody>
      </p:sp>
      <p:sp>
        <p:nvSpPr>
          <p:cNvPr id="20" name="标题 19"/>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right)">
                                      <p:cBhvr>
                                        <p:cTn id="21" dur="500"/>
                                        <p:tgtEl>
                                          <p:spTgt spid="12"/>
                                        </p:tgtEl>
                                      </p:cBhvr>
                                    </p:animEffect>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childTnLst>
                          </p:cTn>
                        </p:par>
                        <p:par>
                          <p:cTn id="40" fill="hold">
                            <p:stCondLst>
                              <p:cond delay="2500"/>
                            </p:stCondLst>
                            <p:childTnLst>
                              <p:par>
                                <p:cTn id="41" presetID="16" presetClass="entr" presetSubtype="37"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arn(outVertical)">
                                      <p:cBhvr>
                                        <p:cTn id="43" dur="500"/>
                                        <p:tgtEl>
                                          <p:spTgt spid="10"/>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arn(outVertical)">
                                      <p:cBhvr>
                                        <p:cTn id="46" dur="500"/>
                                        <p:tgtEl>
                                          <p:spTgt spid="9"/>
                                        </p:tgtEl>
                                      </p:cBhvr>
                                    </p:animEffect>
                                  </p:childTnLst>
                                </p:cTn>
                              </p:par>
                            </p:childTnLst>
                          </p:cTn>
                        </p:par>
                        <p:par>
                          <p:cTn id="47" fill="hold">
                            <p:stCondLst>
                              <p:cond delay="3000"/>
                            </p:stCondLst>
                            <p:childTnLst>
                              <p:par>
                                <p:cTn id="48" presetID="16" presetClass="entr" presetSubtype="37" fill="hold" grpId="0"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barn(outVertical)">
                                      <p:cBhvr>
                                        <p:cTn id="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animBg="1"/>
      <p:bldP spid="8" grpId="0" animBg="1"/>
      <p:bldP spid="9" grpId="0" animBg="1"/>
      <p:bldP spid="10"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1489217" y="3135587"/>
            <a:ext cx="1106728" cy="1108844"/>
            <a:chOff x="1005742" y="1959743"/>
            <a:chExt cx="1189994" cy="1189994"/>
          </a:xfrm>
        </p:grpSpPr>
        <p:sp>
          <p:nvSpPr>
            <p:cNvPr id="3" name="椭圆 2"/>
            <p:cNvSpPr/>
            <p:nvPr/>
          </p:nvSpPr>
          <p:spPr>
            <a:xfrm>
              <a:off x="1060350" y="2014246"/>
              <a:ext cx="1080778" cy="1080987"/>
            </a:xfrm>
            <a:prstGeom prst="ellipse">
              <a:avLst/>
            </a:prstGeom>
            <a:solidFill>
              <a:schemeClr val="accent1"/>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4" name="椭圆 3"/>
            <p:cNvSpPr/>
            <p:nvPr/>
          </p:nvSpPr>
          <p:spPr>
            <a:xfrm>
              <a:off x="1005742" y="1959743"/>
              <a:ext cx="1189994" cy="1189994"/>
            </a:xfrm>
            <a:prstGeom prst="ellipse">
              <a:avLst/>
            </a:prstGeom>
            <a:noFill/>
            <a:ln w="12700" cap="flat" cmpd="sng" algn="ctr">
              <a:solidFill>
                <a:schemeClr val="accent1"/>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grpSp>
        <p:nvGrpSpPr>
          <p:cNvPr id="5" name="组合 4"/>
          <p:cNvGrpSpPr/>
          <p:nvPr/>
        </p:nvGrpSpPr>
        <p:grpSpPr bwMode="auto">
          <a:xfrm>
            <a:off x="3429695" y="2401296"/>
            <a:ext cx="1108844" cy="1106728"/>
            <a:chOff x="3750551" y="1408378"/>
            <a:chExt cx="1111514" cy="1111514"/>
          </a:xfrm>
        </p:grpSpPr>
        <p:sp>
          <p:nvSpPr>
            <p:cNvPr id="6" name="椭圆 5"/>
            <p:cNvSpPr/>
            <p:nvPr/>
          </p:nvSpPr>
          <p:spPr>
            <a:xfrm>
              <a:off x="3801460" y="1459384"/>
              <a:ext cx="1009696" cy="1009501"/>
            </a:xfrm>
            <a:prstGeom prst="ellipse">
              <a:avLst/>
            </a:prstGeom>
            <a:solidFill>
              <a:schemeClr val="accent2"/>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7" name="椭圆 6"/>
            <p:cNvSpPr/>
            <p:nvPr/>
          </p:nvSpPr>
          <p:spPr>
            <a:xfrm>
              <a:off x="3750551" y="1408378"/>
              <a:ext cx="1111514" cy="1111514"/>
            </a:xfrm>
            <a:prstGeom prst="ellipse">
              <a:avLst/>
            </a:prstGeom>
            <a:noFill/>
            <a:ln w="12700" cap="flat" cmpd="sng" algn="ctr">
              <a:solidFill>
                <a:schemeClr val="accent2"/>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grpSp>
        <p:nvGrpSpPr>
          <p:cNvPr id="8" name="组合 7"/>
          <p:cNvGrpSpPr/>
          <p:nvPr/>
        </p:nvGrpSpPr>
        <p:grpSpPr bwMode="auto">
          <a:xfrm>
            <a:off x="3429695" y="3969338"/>
            <a:ext cx="1108844" cy="1106729"/>
            <a:chOff x="1005742" y="1959742"/>
            <a:chExt cx="1189994" cy="1189994"/>
          </a:xfrm>
        </p:grpSpPr>
        <p:sp>
          <p:nvSpPr>
            <p:cNvPr id="9" name="椭圆 8"/>
            <p:cNvSpPr/>
            <p:nvPr/>
          </p:nvSpPr>
          <p:spPr>
            <a:xfrm>
              <a:off x="1060246" y="2014350"/>
              <a:ext cx="1080987" cy="1080779"/>
            </a:xfrm>
            <a:prstGeom prst="ellipse">
              <a:avLst/>
            </a:prstGeom>
            <a:solidFill>
              <a:schemeClr val="accent3"/>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10" name="椭圆 9"/>
            <p:cNvSpPr/>
            <p:nvPr/>
          </p:nvSpPr>
          <p:spPr>
            <a:xfrm>
              <a:off x="1005742" y="1959742"/>
              <a:ext cx="1189994" cy="1189994"/>
            </a:xfrm>
            <a:prstGeom prst="ellipse">
              <a:avLst/>
            </a:prstGeom>
            <a:noFill/>
            <a:ln w="12700" cap="flat" cmpd="sng" algn="ctr">
              <a:solidFill>
                <a:schemeClr val="accent3"/>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grpSp>
        <p:nvGrpSpPr>
          <p:cNvPr id="11" name="组合 10"/>
          <p:cNvGrpSpPr/>
          <p:nvPr/>
        </p:nvGrpSpPr>
        <p:grpSpPr bwMode="auto">
          <a:xfrm>
            <a:off x="5492908" y="1597172"/>
            <a:ext cx="1106728" cy="1108844"/>
            <a:chOff x="1005742" y="1959742"/>
            <a:chExt cx="1189994" cy="1189994"/>
          </a:xfrm>
        </p:grpSpPr>
        <p:sp>
          <p:nvSpPr>
            <p:cNvPr id="12" name="椭圆 11"/>
            <p:cNvSpPr/>
            <p:nvPr/>
          </p:nvSpPr>
          <p:spPr>
            <a:xfrm>
              <a:off x="1060350" y="2014246"/>
              <a:ext cx="1080778" cy="1080987"/>
            </a:xfrm>
            <a:prstGeom prst="ellipse">
              <a:avLst/>
            </a:prstGeom>
            <a:solidFill>
              <a:schemeClr val="accent4"/>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13" name="椭圆 12"/>
            <p:cNvSpPr/>
            <p:nvPr/>
          </p:nvSpPr>
          <p:spPr>
            <a:xfrm>
              <a:off x="1005742" y="1959742"/>
              <a:ext cx="1189994" cy="1189994"/>
            </a:xfrm>
            <a:prstGeom prst="ellipse">
              <a:avLst/>
            </a:prstGeom>
            <a:noFill/>
            <a:ln w="12700" cap="flat" cmpd="sng" algn="ctr">
              <a:solidFill>
                <a:schemeClr val="accent4"/>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grpSp>
        <p:nvGrpSpPr>
          <p:cNvPr id="14" name="组合 13"/>
          <p:cNvGrpSpPr/>
          <p:nvPr/>
        </p:nvGrpSpPr>
        <p:grpSpPr bwMode="auto">
          <a:xfrm>
            <a:off x="5505605" y="4817899"/>
            <a:ext cx="1108844" cy="1106728"/>
            <a:chOff x="1005742" y="2208327"/>
            <a:chExt cx="1189994" cy="1189994"/>
          </a:xfrm>
        </p:grpSpPr>
        <p:sp>
          <p:nvSpPr>
            <p:cNvPr id="15" name="椭圆 14"/>
            <p:cNvSpPr/>
            <p:nvPr/>
          </p:nvSpPr>
          <p:spPr>
            <a:xfrm>
              <a:off x="1060246" y="2262935"/>
              <a:ext cx="1080987" cy="1080778"/>
            </a:xfrm>
            <a:prstGeom prst="ellipse">
              <a:avLst/>
            </a:prstGeom>
            <a:solidFill>
              <a:schemeClr val="accent6"/>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16" name="椭圆 15"/>
            <p:cNvSpPr/>
            <p:nvPr/>
          </p:nvSpPr>
          <p:spPr>
            <a:xfrm>
              <a:off x="1005742" y="2208327"/>
              <a:ext cx="1189994" cy="1189994"/>
            </a:xfrm>
            <a:prstGeom prst="ellipse">
              <a:avLst/>
            </a:prstGeom>
            <a:noFill/>
            <a:ln w="12700" cap="flat" cmpd="sng" algn="ctr">
              <a:solidFill>
                <a:schemeClr val="accent6"/>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grpSp>
        <p:nvGrpSpPr>
          <p:cNvPr id="17" name="组合 16"/>
          <p:cNvGrpSpPr/>
          <p:nvPr/>
        </p:nvGrpSpPr>
        <p:grpSpPr bwMode="auto">
          <a:xfrm>
            <a:off x="5492908" y="3207537"/>
            <a:ext cx="1106728" cy="1106729"/>
            <a:chOff x="1005742" y="1959742"/>
            <a:chExt cx="1189994" cy="1189994"/>
          </a:xfrm>
        </p:grpSpPr>
        <p:sp>
          <p:nvSpPr>
            <p:cNvPr id="18" name="椭圆 17"/>
            <p:cNvSpPr/>
            <p:nvPr/>
          </p:nvSpPr>
          <p:spPr>
            <a:xfrm>
              <a:off x="1060350" y="2014350"/>
              <a:ext cx="1080778" cy="1080779"/>
            </a:xfrm>
            <a:prstGeom prst="ellipse">
              <a:avLst/>
            </a:prstGeom>
            <a:solidFill>
              <a:schemeClr val="accent5"/>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19" name="椭圆 18"/>
            <p:cNvSpPr/>
            <p:nvPr/>
          </p:nvSpPr>
          <p:spPr>
            <a:xfrm>
              <a:off x="1005742" y="1959742"/>
              <a:ext cx="1189994" cy="1189994"/>
            </a:xfrm>
            <a:prstGeom prst="ellipse">
              <a:avLst/>
            </a:prstGeom>
            <a:noFill/>
            <a:ln w="12700" cap="flat" cmpd="sng" algn="ctr">
              <a:solidFill>
                <a:schemeClr val="accent5"/>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cxnSp>
        <p:nvCxnSpPr>
          <p:cNvPr id="20" name="直接连接符 19"/>
          <p:cNvCxnSpPr>
            <a:cxnSpLocks noChangeShapeType="1"/>
            <a:stCxn id="4" idx="7"/>
            <a:endCxn id="7" idx="2"/>
          </p:cNvCxnSpPr>
          <p:nvPr/>
        </p:nvCxnSpPr>
        <p:spPr bwMode="auto">
          <a:xfrm flipV="1">
            <a:off x="2433005" y="2955719"/>
            <a:ext cx="996690" cy="342811"/>
          </a:xfrm>
          <a:prstGeom prst="line">
            <a:avLst/>
          </a:prstGeom>
          <a:noFill/>
          <a:ln w="9525" algn="ctr">
            <a:solidFill>
              <a:schemeClr val="tx1">
                <a:lumMod val="65000"/>
                <a:lumOff val="35000"/>
              </a:schemeClr>
            </a:solidFill>
            <a:prstDash val="sysDot"/>
            <a:round/>
          </a:ln>
        </p:spPr>
      </p:cxnSp>
      <p:cxnSp>
        <p:nvCxnSpPr>
          <p:cNvPr id="21" name="直接连接符 20"/>
          <p:cNvCxnSpPr>
            <a:cxnSpLocks noChangeShapeType="1"/>
            <a:stCxn id="4" idx="5"/>
            <a:endCxn id="10" idx="2"/>
          </p:cNvCxnSpPr>
          <p:nvPr/>
        </p:nvCxnSpPr>
        <p:spPr bwMode="auto">
          <a:xfrm>
            <a:off x="2433005" y="4081491"/>
            <a:ext cx="996690" cy="440152"/>
          </a:xfrm>
          <a:prstGeom prst="line">
            <a:avLst/>
          </a:prstGeom>
          <a:noFill/>
          <a:ln w="9525" algn="ctr">
            <a:solidFill>
              <a:schemeClr val="tx1">
                <a:lumMod val="65000"/>
                <a:lumOff val="35000"/>
              </a:schemeClr>
            </a:solidFill>
            <a:prstDash val="sysDot"/>
            <a:round/>
          </a:ln>
        </p:spPr>
      </p:cxnSp>
      <p:cxnSp>
        <p:nvCxnSpPr>
          <p:cNvPr id="22" name="直接连接符 21"/>
          <p:cNvCxnSpPr>
            <a:cxnSpLocks noChangeShapeType="1"/>
            <a:stCxn id="10" idx="5"/>
            <a:endCxn id="16" idx="2"/>
          </p:cNvCxnSpPr>
          <p:nvPr/>
        </p:nvCxnSpPr>
        <p:spPr bwMode="auto">
          <a:xfrm>
            <a:off x="4375599" y="4913125"/>
            <a:ext cx="1130006" cy="457081"/>
          </a:xfrm>
          <a:prstGeom prst="line">
            <a:avLst/>
          </a:prstGeom>
          <a:noFill/>
          <a:ln w="9525" algn="ctr">
            <a:solidFill>
              <a:schemeClr val="tx1">
                <a:lumMod val="65000"/>
                <a:lumOff val="35000"/>
              </a:schemeClr>
            </a:solidFill>
            <a:prstDash val="sysDot"/>
            <a:round/>
          </a:ln>
        </p:spPr>
      </p:cxnSp>
      <p:cxnSp>
        <p:nvCxnSpPr>
          <p:cNvPr id="23" name="直接连接符 22"/>
          <p:cNvCxnSpPr>
            <a:cxnSpLocks noChangeShapeType="1"/>
            <a:stCxn id="7" idx="7"/>
            <a:endCxn id="13" idx="2"/>
          </p:cNvCxnSpPr>
          <p:nvPr/>
        </p:nvCxnSpPr>
        <p:spPr bwMode="auto">
          <a:xfrm flipV="1">
            <a:off x="4375600" y="2151594"/>
            <a:ext cx="1117309" cy="412642"/>
          </a:xfrm>
          <a:prstGeom prst="line">
            <a:avLst/>
          </a:prstGeom>
          <a:noFill/>
          <a:ln w="9525" algn="ctr">
            <a:solidFill>
              <a:schemeClr val="tx1">
                <a:lumMod val="65000"/>
                <a:lumOff val="35000"/>
              </a:schemeClr>
            </a:solidFill>
            <a:prstDash val="sysDot"/>
            <a:round/>
          </a:ln>
        </p:spPr>
      </p:cxnSp>
      <p:cxnSp>
        <p:nvCxnSpPr>
          <p:cNvPr id="24" name="直接连接符 23"/>
          <p:cNvCxnSpPr>
            <a:cxnSpLocks noChangeShapeType="1"/>
            <a:stCxn id="7" idx="6"/>
            <a:endCxn id="19" idx="1"/>
          </p:cNvCxnSpPr>
          <p:nvPr/>
        </p:nvCxnSpPr>
        <p:spPr bwMode="auto">
          <a:xfrm>
            <a:off x="4538539" y="2955719"/>
            <a:ext cx="1115194" cy="414759"/>
          </a:xfrm>
          <a:prstGeom prst="line">
            <a:avLst/>
          </a:prstGeom>
          <a:noFill/>
          <a:ln w="9525" algn="ctr">
            <a:solidFill>
              <a:schemeClr val="tx1">
                <a:lumMod val="65000"/>
                <a:lumOff val="35000"/>
              </a:schemeClr>
            </a:solidFill>
            <a:prstDash val="sysDot"/>
            <a:round/>
          </a:ln>
        </p:spPr>
      </p:cxnSp>
      <p:cxnSp>
        <p:nvCxnSpPr>
          <p:cNvPr id="25" name="直接连接符 24"/>
          <p:cNvCxnSpPr>
            <a:cxnSpLocks noChangeShapeType="1"/>
            <a:stCxn id="10" idx="6"/>
            <a:endCxn id="19" idx="3"/>
          </p:cNvCxnSpPr>
          <p:nvPr/>
        </p:nvCxnSpPr>
        <p:spPr bwMode="auto">
          <a:xfrm flipV="1">
            <a:off x="4538539" y="4153440"/>
            <a:ext cx="1115194" cy="368204"/>
          </a:xfrm>
          <a:prstGeom prst="line">
            <a:avLst/>
          </a:prstGeom>
          <a:noFill/>
          <a:ln w="9525" algn="ctr">
            <a:solidFill>
              <a:schemeClr val="tx1">
                <a:lumMod val="65000"/>
                <a:lumOff val="35000"/>
              </a:schemeClr>
            </a:solidFill>
            <a:prstDash val="sysDot"/>
            <a:round/>
          </a:ln>
        </p:spPr>
      </p:cxnSp>
      <p:sp>
        <p:nvSpPr>
          <p:cNvPr id="26" name="矩形 25"/>
          <p:cNvSpPr>
            <a:spLocks noChangeArrowheads="1"/>
          </p:cNvSpPr>
          <p:nvPr/>
        </p:nvSpPr>
        <p:spPr bwMode="auto">
          <a:xfrm>
            <a:off x="7046138" y="1930261"/>
            <a:ext cx="3657175" cy="605294"/>
          </a:xfrm>
          <a:prstGeom prst="rect">
            <a:avLst/>
          </a:prstGeom>
          <a:noFill/>
          <a:ln w="9525">
            <a:noFill/>
            <a:miter lim="800000"/>
          </a:ln>
        </p:spPr>
        <p:txBody>
          <a:bodyPr wrap="square">
            <a:spAutoFit/>
          </a:bodyPr>
          <a:lstStyle/>
          <a:p>
            <a:pPr algn="just">
              <a:lnSpc>
                <a:spcPts val="2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矩形 26"/>
          <p:cNvSpPr>
            <a:spLocks noChangeArrowheads="1"/>
          </p:cNvSpPr>
          <p:nvPr/>
        </p:nvSpPr>
        <p:spPr bwMode="auto">
          <a:xfrm>
            <a:off x="7046138" y="3501569"/>
            <a:ext cx="3657175" cy="605294"/>
          </a:xfrm>
          <a:prstGeom prst="rect">
            <a:avLst/>
          </a:prstGeom>
          <a:noFill/>
          <a:ln w="9525">
            <a:noFill/>
            <a:miter lim="800000"/>
          </a:ln>
        </p:spPr>
        <p:txBody>
          <a:bodyPr wrap="square">
            <a:spAutoFit/>
          </a:bodyPr>
          <a:lstStyle/>
          <a:p>
            <a:pPr algn="just">
              <a:lnSpc>
                <a:spcPts val="2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矩形 27"/>
          <p:cNvSpPr>
            <a:spLocks noChangeArrowheads="1"/>
          </p:cNvSpPr>
          <p:nvPr/>
        </p:nvSpPr>
        <p:spPr bwMode="auto">
          <a:xfrm>
            <a:off x="7046136" y="5073949"/>
            <a:ext cx="3561190" cy="605294"/>
          </a:xfrm>
          <a:prstGeom prst="rect">
            <a:avLst/>
          </a:prstGeom>
          <a:noFill/>
          <a:ln w="9525">
            <a:noFill/>
            <a:miter lim="800000"/>
          </a:ln>
        </p:spPr>
        <p:txBody>
          <a:bodyPr wrap="square">
            <a:spAutoFit/>
          </a:bodyPr>
          <a:lstStyle/>
          <a:p>
            <a:pPr algn="just">
              <a:lnSpc>
                <a:spcPts val="2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标题 35"/>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
                                          </p:val>
                                        </p:tav>
                                        <p:tav tm="100000">
                                          <p:val>
                                            <p:strVal val="#ppt_w"/>
                                          </p:val>
                                        </p:tav>
                                      </p:tavLst>
                                    </p:anim>
                                    <p:anim calcmode="lin" valueType="num">
                                      <p:cBhvr>
                                        <p:cTn id="8" dur="200" fill="hold"/>
                                        <p:tgtEl>
                                          <p:spTgt spid="2"/>
                                        </p:tgtEl>
                                        <p:attrNameLst>
                                          <p:attrName>ppt_h</p:attrName>
                                        </p:attrNameLst>
                                      </p:cBhvr>
                                      <p:tavLst>
                                        <p:tav tm="0">
                                          <p:val>
                                            <p:fltVal val="0"/>
                                          </p:val>
                                        </p:tav>
                                        <p:tav tm="100000">
                                          <p:val>
                                            <p:strVal val="#ppt_h"/>
                                          </p:val>
                                        </p:tav>
                                      </p:tavLst>
                                    </p:anim>
                                    <p:animEffect transition="in" filter="fade">
                                      <p:cBhvr>
                                        <p:cTn id="9" dur="200"/>
                                        <p:tgtEl>
                                          <p:spTgt spid="2"/>
                                        </p:tgtEl>
                                      </p:cBhvr>
                                    </p:animEffect>
                                  </p:childTnLst>
                                </p:cTn>
                              </p:par>
                              <p:par>
                                <p:cTn id="10" presetID="6" presetClass="emph" presetSubtype="0" autoRev="1" fill="hold" nodeType="withEffect">
                                  <p:stCondLst>
                                    <p:cond delay="200"/>
                                  </p:stCondLst>
                                  <p:childTnLst>
                                    <p:animScale>
                                      <p:cBhvr>
                                        <p:cTn id="11" dur="200" fill="hold"/>
                                        <p:tgtEl>
                                          <p:spTgt spid="2"/>
                                        </p:tgtEl>
                                      </p:cBhvr>
                                      <p:by x="130000" y="130000"/>
                                    </p:animScale>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par>
                                <p:cTn id="16" presetID="22" presetClass="entr" presetSubtype="8"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200" fill="hold"/>
                                        <p:tgtEl>
                                          <p:spTgt spid="5"/>
                                        </p:tgtEl>
                                        <p:attrNameLst>
                                          <p:attrName>ppt_w</p:attrName>
                                        </p:attrNameLst>
                                      </p:cBhvr>
                                      <p:tavLst>
                                        <p:tav tm="0">
                                          <p:val>
                                            <p:fltVal val="0"/>
                                          </p:val>
                                        </p:tav>
                                        <p:tav tm="100000">
                                          <p:val>
                                            <p:strVal val="#ppt_w"/>
                                          </p:val>
                                        </p:tav>
                                      </p:tavLst>
                                    </p:anim>
                                    <p:anim calcmode="lin" valueType="num">
                                      <p:cBhvr>
                                        <p:cTn id="23" dur="200" fill="hold"/>
                                        <p:tgtEl>
                                          <p:spTgt spid="5"/>
                                        </p:tgtEl>
                                        <p:attrNameLst>
                                          <p:attrName>ppt_h</p:attrName>
                                        </p:attrNameLst>
                                      </p:cBhvr>
                                      <p:tavLst>
                                        <p:tav tm="0">
                                          <p:val>
                                            <p:fltVal val="0"/>
                                          </p:val>
                                        </p:tav>
                                        <p:tav tm="100000">
                                          <p:val>
                                            <p:strVal val="#ppt_h"/>
                                          </p:val>
                                        </p:tav>
                                      </p:tavLst>
                                    </p:anim>
                                    <p:animEffect transition="in" filter="fade">
                                      <p:cBhvr>
                                        <p:cTn id="24" dur="200"/>
                                        <p:tgtEl>
                                          <p:spTgt spid="5"/>
                                        </p:tgtEl>
                                      </p:cBhvr>
                                    </p:animEffect>
                                  </p:childTnLst>
                                </p:cTn>
                              </p:par>
                              <p:par>
                                <p:cTn id="25" presetID="6" presetClass="emph" presetSubtype="0" autoRev="1" fill="hold" nodeType="withEffect">
                                  <p:stCondLst>
                                    <p:cond delay="200"/>
                                  </p:stCondLst>
                                  <p:childTnLst>
                                    <p:animScale>
                                      <p:cBhvr>
                                        <p:cTn id="26" dur="200" fill="hold"/>
                                        <p:tgtEl>
                                          <p:spTgt spid="5"/>
                                        </p:tgtEl>
                                      </p:cBhvr>
                                      <p:by x="130000" y="130000"/>
                                    </p:animScale>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200" fill="hold"/>
                                        <p:tgtEl>
                                          <p:spTgt spid="8"/>
                                        </p:tgtEl>
                                        <p:attrNameLst>
                                          <p:attrName>ppt_w</p:attrName>
                                        </p:attrNameLst>
                                      </p:cBhvr>
                                      <p:tavLst>
                                        <p:tav tm="0">
                                          <p:val>
                                            <p:fltVal val="0"/>
                                          </p:val>
                                        </p:tav>
                                        <p:tav tm="100000">
                                          <p:val>
                                            <p:strVal val="#ppt_w"/>
                                          </p:val>
                                        </p:tav>
                                      </p:tavLst>
                                    </p:anim>
                                    <p:anim calcmode="lin" valueType="num">
                                      <p:cBhvr>
                                        <p:cTn id="31" dur="200" fill="hold"/>
                                        <p:tgtEl>
                                          <p:spTgt spid="8"/>
                                        </p:tgtEl>
                                        <p:attrNameLst>
                                          <p:attrName>ppt_h</p:attrName>
                                        </p:attrNameLst>
                                      </p:cBhvr>
                                      <p:tavLst>
                                        <p:tav tm="0">
                                          <p:val>
                                            <p:fltVal val="0"/>
                                          </p:val>
                                        </p:tav>
                                        <p:tav tm="100000">
                                          <p:val>
                                            <p:strVal val="#ppt_h"/>
                                          </p:val>
                                        </p:tav>
                                      </p:tavLst>
                                    </p:anim>
                                    <p:animEffect transition="in" filter="fade">
                                      <p:cBhvr>
                                        <p:cTn id="32" dur="200"/>
                                        <p:tgtEl>
                                          <p:spTgt spid="8"/>
                                        </p:tgtEl>
                                      </p:cBhvr>
                                    </p:animEffect>
                                  </p:childTnLst>
                                </p:cTn>
                              </p:par>
                              <p:par>
                                <p:cTn id="33" presetID="6" presetClass="emph" presetSubtype="0" autoRev="1" fill="hold" nodeType="withEffect">
                                  <p:stCondLst>
                                    <p:cond delay="200"/>
                                  </p:stCondLst>
                                  <p:childTnLst>
                                    <p:animScale>
                                      <p:cBhvr>
                                        <p:cTn id="34" dur="200" fill="hold"/>
                                        <p:tgtEl>
                                          <p:spTgt spid="8"/>
                                        </p:tgtEl>
                                      </p:cBhvr>
                                      <p:by x="130000" y="130000"/>
                                    </p:animScale>
                                  </p:childTnLst>
                                </p:cTn>
                              </p:par>
                            </p:childTnLst>
                          </p:cTn>
                        </p:par>
                        <p:par>
                          <p:cTn id="35" fill="hold">
                            <p:stCondLst>
                              <p:cond delay="2000"/>
                            </p:stCondLst>
                            <p:childTnLst>
                              <p:par>
                                <p:cTn id="36" presetID="22" presetClass="entr" presetSubtype="8"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left)">
                                      <p:cBhvr>
                                        <p:cTn id="38" dur="200"/>
                                        <p:tgtEl>
                                          <p:spTgt spid="23"/>
                                        </p:tgtEl>
                                      </p:cBhvr>
                                    </p:animEffect>
                                  </p:childTnLst>
                                </p:cTn>
                              </p:par>
                              <p:par>
                                <p:cTn id="39" presetID="22" presetClass="entr" presetSubtype="8"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left)">
                                      <p:cBhvr>
                                        <p:cTn id="41" dur="200"/>
                                        <p:tgtEl>
                                          <p:spTgt spid="24"/>
                                        </p:tgtEl>
                                      </p:cBhvr>
                                    </p:animEffect>
                                  </p:childTnLst>
                                </p:cTn>
                              </p:par>
                              <p:par>
                                <p:cTn id="42" presetID="22" presetClass="entr" presetSubtype="8"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200"/>
                                        <p:tgtEl>
                                          <p:spTgt spid="25"/>
                                        </p:tgtEl>
                                      </p:cBhvr>
                                    </p:animEffect>
                                  </p:childTnLst>
                                </p:cTn>
                              </p:par>
                              <p:par>
                                <p:cTn id="45" presetID="22" presetClass="entr" presetSubtype="8"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200"/>
                                        <p:tgtEl>
                                          <p:spTgt spid="22"/>
                                        </p:tgtEl>
                                      </p:cBhvr>
                                    </p:animEffect>
                                  </p:childTnLst>
                                </p:cTn>
                              </p:par>
                            </p:childTnLst>
                          </p:cTn>
                        </p:par>
                        <p:par>
                          <p:cTn id="48" fill="hold">
                            <p:stCondLst>
                              <p:cond delay="2500"/>
                            </p:stCondLst>
                            <p:childTnLst>
                              <p:par>
                                <p:cTn id="49" presetID="53" presetClass="entr" presetSubtype="16"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200" fill="hold"/>
                                        <p:tgtEl>
                                          <p:spTgt spid="11"/>
                                        </p:tgtEl>
                                        <p:attrNameLst>
                                          <p:attrName>ppt_w</p:attrName>
                                        </p:attrNameLst>
                                      </p:cBhvr>
                                      <p:tavLst>
                                        <p:tav tm="0">
                                          <p:val>
                                            <p:fltVal val="0"/>
                                          </p:val>
                                        </p:tav>
                                        <p:tav tm="100000">
                                          <p:val>
                                            <p:strVal val="#ppt_w"/>
                                          </p:val>
                                        </p:tav>
                                      </p:tavLst>
                                    </p:anim>
                                    <p:anim calcmode="lin" valueType="num">
                                      <p:cBhvr>
                                        <p:cTn id="52" dur="200" fill="hold"/>
                                        <p:tgtEl>
                                          <p:spTgt spid="11"/>
                                        </p:tgtEl>
                                        <p:attrNameLst>
                                          <p:attrName>ppt_h</p:attrName>
                                        </p:attrNameLst>
                                      </p:cBhvr>
                                      <p:tavLst>
                                        <p:tav tm="0">
                                          <p:val>
                                            <p:fltVal val="0"/>
                                          </p:val>
                                        </p:tav>
                                        <p:tav tm="100000">
                                          <p:val>
                                            <p:strVal val="#ppt_h"/>
                                          </p:val>
                                        </p:tav>
                                      </p:tavLst>
                                    </p:anim>
                                    <p:animEffect transition="in" filter="fade">
                                      <p:cBhvr>
                                        <p:cTn id="53" dur="200"/>
                                        <p:tgtEl>
                                          <p:spTgt spid="11"/>
                                        </p:tgtEl>
                                      </p:cBhvr>
                                    </p:animEffect>
                                  </p:childTnLst>
                                </p:cTn>
                              </p:par>
                              <p:par>
                                <p:cTn id="54" presetID="6" presetClass="emph" presetSubtype="0" autoRev="1" fill="hold" nodeType="withEffect">
                                  <p:stCondLst>
                                    <p:cond delay="200"/>
                                  </p:stCondLst>
                                  <p:childTnLst>
                                    <p:animScale>
                                      <p:cBhvr>
                                        <p:cTn id="55" dur="200" fill="hold"/>
                                        <p:tgtEl>
                                          <p:spTgt spid="11"/>
                                        </p:tgtEl>
                                      </p:cBhvr>
                                      <p:by x="130000" y="130000"/>
                                    </p:animScale>
                                  </p:childTnLst>
                                </p:cTn>
                              </p:par>
                            </p:childTnLst>
                          </p:cTn>
                        </p:par>
                        <p:par>
                          <p:cTn id="56" fill="hold">
                            <p:stCondLst>
                              <p:cond delay="3000"/>
                            </p:stCondLst>
                            <p:childTnLst>
                              <p:par>
                                <p:cTn id="57" presetID="53" presetClass="entr" presetSubtype="16"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200" fill="hold"/>
                                        <p:tgtEl>
                                          <p:spTgt spid="17"/>
                                        </p:tgtEl>
                                        <p:attrNameLst>
                                          <p:attrName>ppt_w</p:attrName>
                                        </p:attrNameLst>
                                      </p:cBhvr>
                                      <p:tavLst>
                                        <p:tav tm="0">
                                          <p:val>
                                            <p:fltVal val="0"/>
                                          </p:val>
                                        </p:tav>
                                        <p:tav tm="100000">
                                          <p:val>
                                            <p:strVal val="#ppt_w"/>
                                          </p:val>
                                        </p:tav>
                                      </p:tavLst>
                                    </p:anim>
                                    <p:anim calcmode="lin" valueType="num">
                                      <p:cBhvr>
                                        <p:cTn id="60" dur="200" fill="hold"/>
                                        <p:tgtEl>
                                          <p:spTgt spid="17"/>
                                        </p:tgtEl>
                                        <p:attrNameLst>
                                          <p:attrName>ppt_h</p:attrName>
                                        </p:attrNameLst>
                                      </p:cBhvr>
                                      <p:tavLst>
                                        <p:tav tm="0">
                                          <p:val>
                                            <p:fltVal val="0"/>
                                          </p:val>
                                        </p:tav>
                                        <p:tav tm="100000">
                                          <p:val>
                                            <p:strVal val="#ppt_h"/>
                                          </p:val>
                                        </p:tav>
                                      </p:tavLst>
                                    </p:anim>
                                    <p:animEffect transition="in" filter="fade">
                                      <p:cBhvr>
                                        <p:cTn id="61" dur="200"/>
                                        <p:tgtEl>
                                          <p:spTgt spid="17"/>
                                        </p:tgtEl>
                                      </p:cBhvr>
                                    </p:animEffect>
                                  </p:childTnLst>
                                </p:cTn>
                              </p:par>
                              <p:par>
                                <p:cTn id="62" presetID="6" presetClass="emph" presetSubtype="0" autoRev="1" fill="hold" nodeType="withEffect">
                                  <p:stCondLst>
                                    <p:cond delay="200"/>
                                  </p:stCondLst>
                                  <p:childTnLst>
                                    <p:animScale>
                                      <p:cBhvr>
                                        <p:cTn id="63" dur="200" fill="hold"/>
                                        <p:tgtEl>
                                          <p:spTgt spid="17"/>
                                        </p:tgtEl>
                                      </p:cBhvr>
                                      <p:by x="130000" y="130000"/>
                                    </p:animScale>
                                  </p:childTnLst>
                                </p:cTn>
                              </p:par>
                            </p:childTnLst>
                          </p:cTn>
                        </p:par>
                        <p:par>
                          <p:cTn id="64" fill="hold">
                            <p:stCondLst>
                              <p:cond delay="3500"/>
                            </p:stCondLst>
                            <p:childTnLst>
                              <p:par>
                                <p:cTn id="65" presetID="53" presetClass="entr" presetSubtype="16"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p:cTn id="67" dur="200" fill="hold"/>
                                        <p:tgtEl>
                                          <p:spTgt spid="14"/>
                                        </p:tgtEl>
                                        <p:attrNameLst>
                                          <p:attrName>ppt_w</p:attrName>
                                        </p:attrNameLst>
                                      </p:cBhvr>
                                      <p:tavLst>
                                        <p:tav tm="0">
                                          <p:val>
                                            <p:fltVal val="0"/>
                                          </p:val>
                                        </p:tav>
                                        <p:tav tm="100000">
                                          <p:val>
                                            <p:strVal val="#ppt_w"/>
                                          </p:val>
                                        </p:tav>
                                      </p:tavLst>
                                    </p:anim>
                                    <p:anim calcmode="lin" valueType="num">
                                      <p:cBhvr>
                                        <p:cTn id="68" dur="200" fill="hold"/>
                                        <p:tgtEl>
                                          <p:spTgt spid="14"/>
                                        </p:tgtEl>
                                        <p:attrNameLst>
                                          <p:attrName>ppt_h</p:attrName>
                                        </p:attrNameLst>
                                      </p:cBhvr>
                                      <p:tavLst>
                                        <p:tav tm="0">
                                          <p:val>
                                            <p:fltVal val="0"/>
                                          </p:val>
                                        </p:tav>
                                        <p:tav tm="100000">
                                          <p:val>
                                            <p:strVal val="#ppt_h"/>
                                          </p:val>
                                        </p:tav>
                                      </p:tavLst>
                                    </p:anim>
                                    <p:animEffect transition="in" filter="fade">
                                      <p:cBhvr>
                                        <p:cTn id="69" dur="200"/>
                                        <p:tgtEl>
                                          <p:spTgt spid="14"/>
                                        </p:tgtEl>
                                      </p:cBhvr>
                                    </p:animEffect>
                                  </p:childTnLst>
                                </p:cTn>
                              </p:par>
                              <p:par>
                                <p:cTn id="70" presetID="6" presetClass="emph" presetSubtype="0" autoRev="1" fill="hold" nodeType="withEffect">
                                  <p:stCondLst>
                                    <p:cond delay="200"/>
                                  </p:stCondLst>
                                  <p:childTnLst>
                                    <p:animScale>
                                      <p:cBhvr>
                                        <p:cTn id="71" dur="200" fill="hold"/>
                                        <p:tgtEl>
                                          <p:spTgt spid="14"/>
                                        </p:tgtEl>
                                      </p:cBhvr>
                                      <p:by x="130000" y="130000"/>
                                    </p:animScale>
                                  </p:childTnLst>
                                </p:cTn>
                              </p:par>
                            </p:childTnLst>
                          </p:cTn>
                        </p:par>
                        <p:par>
                          <p:cTn id="72" fill="hold">
                            <p:stCondLst>
                              <p:cond delay="4000"/>
                            </p:stCondLst>
                            <p:childTnLst>
                              <p:par>
                                <p:cTn id="73" presetID="12" presetClass="entr" presetSubtype="1"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additive="base">
                                        <p:cTn id="75" dur="300"/>
                                        <p:tgtEl>
                                          <p:spTgt spid="26"/>
                                        </p:tgtEl>
                                        <p:attrNameLst>
                                          <p:attrName>ppt_y</p:attrName>
                                        </p:attrNameLst>
                                      </p:cBhvr>
                                      <p:tavLst>
                                        <p:tav tm="0">
                                          <p:val>
                                            <p:strVal val="#ppt_y-#ppt_h*1.125000"/>
                                          </p:val>
                                        </p:tav>
                                        <p:tav tm="100000">
                                          <p:val>
                                            <p:strVal val="#ppt_y"/>
                                          </p:val>
                                        </p:tav>
                                      </p:tavLst>
                                    </p:anim>
                                    <p:animEffect transition="in" filter="wipe(down)">
                                      <p:cBhvr>
                                        <p:cTn id="76" dur="300"/>
                                        <p:tgtEl>
                                          <p:spTgt spid="26"/>
                                        </p:tgtEl>
                                      </p:cBhvr>
                                    </p:animEffect>
                                  </p:childTnLst>
                                </p:cTn>
                              </p:par>
                            </p:childTnLst>
                          </p:cTn>
                        </p:par>
                        <p:par>
                          <p:cTn id="77" fill="hold">
                            <p:stCondLst>
                              <p:cond delay="4500"/>
                            </p:stCondLst>
                            <p:childTnLst>
                              <p:par>
                                <p:cTn id="78" presetID="12" presetClass="entr" presetSubtype="1"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additive="base">
                                        <p:cTn id="80" dur="300"/>
                                        <p:tgtEl>
                                          <p:spTgt spid="27"/>
                                        </p:tgtEl>
                                        <p:attrNameLst>
                                          <p:attrName>ppt_y</p:attrName>
                                        </p:attrNameLst>
                                      </p:cBhvr>
                                      <p:tavLst>
                                        <p:tav tm="0">
                                          <p:val>
                                            <p:strVal val="#ppt_y-#ppt_h*1.125000"/>
                                          </p:val>
                                        </p:tav>
                                        <p:tav tm="100000">
                                          <p:val>
                                            <p:strVal val="#ppt_y"/>
                                          </p:val>
                                        </p:tav>
                                      </p:tavLst>
                                    </p:anim>
                                    <p:animEffect transition="in" filter="wipe(down)">
                                      <p:cBhvr>
                                        <p:cTn id="81" dur="300"/>
                                        <p:tgtEl>
                                          <p:spTgt spid="27"/>
                                        </p:tgtEl>
                                      </p:cBhvr>
                                    </p:animEffect>
                                  </p:childTnLst>
                                </p:cTn>
                              </p:par>
                            </p:childTnLst>
                          </p:cTn>
                        </p:par>
                        <p:par>
                          <p:cTn id="82" fill="hold">
                            <p:stCondLst>
                              <p:cond delay="5000"/>
                            </p:stCondLst>
                            <p:childTnLst>
                              <p:par>
                                <p:cTn id="83" presetID="12" presetClass="entr" presetSubtype="1"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additive="base">
                                        <p:cTn id="85" dur="300"/>
                                        <p:tgtEl>
                                          <p:spTgt spid="28"/>
                                        </p:tgtEl>
                                        <p:attrNameLst>
                                          <p:attrName>ppt_y</p:attrName>
                                        </p:attrNameLst>
                                      </p:cBhvr>
                                      <p:tavLst>
                                        <p:tav tm="0">
                                          <p:val>
                                            <p:strVal val="#ppt_y-#ppt_h*1.125000"/>
                                          </p:val>
                                        </p:tav>
                                        <p:tav tm="100000">
                                          <p:val>
                                            <p:strVal val="#ppt_y"/>
                                          </p:val>
                                        </p:tav>
                                      </p:tavLst>
                                    </p:anim>
                                    <p:animEffect transition="in" filter="wipe(down)">
                                      <p:cBhvr>
                                        <p:cTn id="86"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301318" y="1651775"/>
            <a:ext cx="2856084" cy="4310847"/>
            <a:chOff x="224856" y="1238483"/>
            <a:chExt cx="2142621" cy="3233977"/>
          </a:xfrm>
        </p:grpSpPr>
        <p:cxnSp>
          <p:nvCxnSpPr>
            <p:cNvPr id="2" name="直接连接符 1"/>
            <p:cNvCxnSpPr/>
            <p:nvPr/>
          </p:nvCxnSpPr>
          <p:spPr>
            <a:xfrm>
              <a:off x="474555" y="2294853"/>
              <a:ext cx="1745751"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474555" y="3423772"/>
              <a:ext cx="1745751"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24856" y="1238483"/>
              <a:ext cx="2132620" cy="974643"/>
              <a:chOff x="8636122" y="1965859"/>
              <a:chExt cx="2682646" cy="1223318"/>
            </a:xfrm>
          </p:grpSpPr>
          <p:sp>
            <p:nvSpPr>
              <p:cNvPr id="5" name="文本框 11"/>
              <p:cNvSpPr txBox="1"/>
              <p:nvPr/>
            </p:nvSpPr>
            <p:spPr>
              <a:xfrm>
                <a:off x="8636122" y="1965859"/>
                <a:ext cx="1646164" cy="344504"/>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6" name="文本框 12"/>
              <p:cNvSpPr txBox="1"/>
              <p:nvPr/>
            </p:nvSpPr>
            <p:spPr>
              <a:xfrm>
                <a:off x="8872836" y="2273941"/>
                <a:ext cx="2445932" cy="915236"/>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375316" y="2355726"/>
              <a:ext cx="1974445" cy="947081"/>
              <a:chOff x="8835092" y="2114253"/>
              <a:chExt cx="2483676" cy="1188713"/>
            </a:xfrm>
          </p:grpSpPr>
          <p:sp>
            <p:nvSpPr>
              <p:cNvPr id="8" name="文本框 14"/>
              <p:cNvSpPr txBox="1"/>
              <p:nvPr/>
            </p:nvSpPr>
            <p:spPr>
              <a:xfrm>
                <a:off x="8835092" y="2114253"/>
                <a:ext cx="1248229" cy="344500"/>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 name="文本框 15"/>
              <p:cNvSpPr txBox="1"/>
              <p:nvPr/>
            </p:nvSpPr>
            <p:spPr>
              <a:xfrm>
                <a:off x="8872836" y="2387739"/>
                <a:ext cx="2445932" cy="915227"/>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92955" y="3489963"/>
              <a:ext cx="1974522" cy="982497"/>
              <a:chOff x="8847576" y="2069829"/>
              <a:chExt cx="2483773" cy="1233174"/>
            </a:xfrm>
          </p:grpSpPr>
          <p:sp>
            <p:nvSpPr>
              <p:cNvPr id="11" name="文本框 17"/>
              <p:cNvSpPr txBox="1"/>
              <p:nvPr/>
            </p:nvSpPr>
            <p:spPr>
              <a:xfrm>
                <a:off x="8847576" y="2069829"/>
                <a:ext cx="1248229" cy="344503"/>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2" name="文本框 18"/>
              <p:cNvSpPr txBox="1"/>
              <p:nvPr/>
            </p:nvSpPr>
            <p:spPr>
              <a:xfrm>
                <a:off x="8885416" y="2387768"/>
                <a:ext cx="2445933" cy="915235"/>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46" name="组合 45"/>
          <p:cNvGrpSpPr/>
          <p:nvPr/>
        </p:nvGrpSpPr>
        <p:grpSpPr>
          <a:xfrm>
            <a:off x="3465044" y="1868365"/>
            <a:ext cx="2470882" cy="3900623"/>
            <a:chOff x="2598269" y="1400968"/>
            <a:chExt cx="1853644" cy="2926229"/>
          </a:xfrm>
        </p:grpSpPr>
        <p:grpSp>
          <p:nvGrpSpPr>
            <p:cNvPr id="13" name="组合 12"/>
            <p:cNvGrpSpPr/>
            <p:nvPr/>
          </p:nvGrpSpPr>
          <p:grpSpPr>
            <a:xfrm>
              <a:off x="2598269" y="2930863"/>
              <a:ext cx="1853644" cy="1396334"/>
              <a:chOff x="3474720" y="4038600"/>
              <a:chExt cx="2331720" cy="1752600"/>
            </a:xfrm>
          </p:grpSpPr>
          <p:sp>
            <p:nvSpPr>
              <p:cNvPr id="14" name="文本框 19"/>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5" name="文本框 20"/>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6" name="文本框 21"/>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7" name="矩形 16"/>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b="1">
                  <a:ln w="12700">
                    <a:solidFill>
                      <a:schemeClr val="tx2">
                        <a:satMod val="155000"/>
                      </a:schemeClr>
                    </a:solidFill>
                    <a:prstDash val="solid"/>
                  </a:ln>
                  <a:solidFill>
                    <a:schemeClr val="tx1">
                      <a:lumMod val="50000"/>
                      <a:lumOff val="50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2598269" y="1400968"/>
              <a:ext cx="1853644" cy="1529897"/>
              <a:chOff x="3569970" y="1908810"/>
              <a:chExt cx="2331720" cy="1920240"/>
            </a:xfrm>
          </p:grpSpPr>
          <p:sp>
            <p:nvSpPr>
              <p:cNvPr id="35" name="矩形 34"/>
              <p:cNvSpPr/>
              <p:nvPr/>
            </p:nvSpPr>
            <p:spPr>
              <a:xfrm>
                <a:off x="3569970" y="1908810"/>
                <a:ext cx="2331720" cy="1920240"/>
              </a:xfrm>
              <a:prstGeom prst="rect">
                <a:avLst/>
              </a:prstGeom>
              <a:gradFill flip="none" rotWithShape="1">
                <a:gsLst>
                  <a:gs pos="50000">
                    <a:srgbClr val="E7E7E7"/>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accent1"/>
              </a:solidFill>
              <a:ln>
                <a:noFill/>
              </a:ln>
            </p:spPr>
            <p:txBody>
              <a:bodyPr vert="horz" wrap="square" lIns="121888" tIns="60944" rIns="121888" bIns="60944" numCol="1" anchor="t" anchorCtr="0" compatLnSpc="1"/>
              <a:lstStyle/>
              <a:p>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文本框 47"/>
              <p:cNvSpPr txBox="1"/>
              <p:nvPr/>
            </p:nvSpPr>
            <p:spPr>
              <a:xfrm>
                <a:off x="4111716" y="3381327"/>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grpSp>
      </p:grpSp>
      <p:grpSp>
        <p:nvGrpSpPr>
          <p:cNvPr id="48" name="组合 47"/>
          <p:cNvGrpSpPr/>
          <p:nvPr/>
        </p:nvGrpSpPr>
        <p:grpSpPr>
          <a:xfrm>
            <a:off x="9137578" y="1868365"/>
            <a:ext cx="2478956" cy="3900623"/>
            <a:chOff x="6853777" y="1400968"/>
            <a:chExt cx="1859701" cy="2926229"/>
          </a:xfrm>
        </p:grpSpPr>
        <p:grpSp>
          <p:nvGrpSpPr>
            <p:cNvPr id="27" name="组合 26"/>
            <p:cNvGrpSpPr/>
            <p:nvPr/>
          </p:nvGrpSpPr>
          <p:grpSpPr>
            <a:xfrm>
              <a:off x="6853777" y="2930863"/>
              <a:ext cx="1853644" cy="1396334"/>
              <a:chOff x="3474720" y="4038600"/>
              <a:chExt cx="2331720" cy="1752600"/>
            </a:xfrm>
          </p:grpSpPr>
          <p:sp>
            <p:nvSpPr>
              <p:cNvPr id="28" name="文本框 37"/>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9" name="文本框 38"/>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30" name="文本框 39"/>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31" name="矩形 30"/>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6859834" y="1400968"/>
              <a:ext cx="1853644" cy="1529897"/>
              <a:chOff x="9025890" y="1908810"/>
              <a:chExt cx="2331720" cy="1920240"/>
            </a:xfrm>
          </p:grpSpPr>
          <p:sp>
            <p:nvSpPr>
              <p:cNvPr id="42" name="矩形 41"/>
              <p:cNvSpPr/>
              <p:nvPr/>
            </p:nvSpPr>
            <p:spPr>
              <a:xfrm>
                <a:off x="9025890" y="1908810"/>
                <a:ext cx="2331720" cy="1920240"/>
              </a:xfrm>
              <a:prstGeom prst="rect">
                <a:avLst/>
              </a:prstGeom>
              <a:gradFill flip="none" rotWithShape="1">
                <a:gsLst>
                  <a:gs pos="50000">
                    <a:srgbClr val="E7E7E7">
                      <a:alpha val="90000"/>
                    </a:srgbClr>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Freeform 145"/>
              <p:cNvSpPr>
                <a:spLocks noChangeAspect="1" noEditPoints="1"/>
              </p:cNvSpPr>
              <p:nvPr/>
            </p:nvSpPr>
            <p:spPr bwMode="auto">
              <a:xfrm>
                <a:off x="9740033" y="2282642"/>
                <a:ext cx="903435" cy="900000"/>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accent3"/>
              </a:solidFill>
              <a:ln>
                <a:noFill/>
              </a:ln>
            </p:spPr>
            <p:txBody>
              <a:bodyPr vert="horz" wrap="square" lIns="121888" tIns="60944" rIns="121888" bIns="60944" numCol="1" anchor="t" anchorCtr="0" compatLnSpc="1"/>
              <a:lstStyle/>
              <a:p>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文本框 49"/>
              <p:cNvSpPr txBox="1"/>
              <p:nvPr/>
            </p:nvSpPr>
            <p:spPr>
              <a:xfrm>
                <a:off x="9567636" y="3381327"/>
                <a:ext cx="1248229" cy="357303"/>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grpSp>
      </p:grpSp>
      <p:grpSp>
        <p:nvGrpSpPr>
          <p:cNvPr id="47" name="组合 46"/>
          <p:cNvGrpSpPr/>
          <p:nvPr/>
        </p:nvGrpSpPr>
        <p:grpSpPr>
          <a:xfrm>
            <a:off x="6291219" y="1868365"/>
            <a:ext cx="2487031" cy="3900623"/>
            <a:chOff x="4718451" y="1400968"/>
            <a:chExt cx="1865759" cy="2926229"/>
          </a:xfrm>
        </p:grpSpPr>
        <p:grpSp>
          <p:nvGrpSpPr>
            <p:cNvPr id="20" name="组合 19"/>
            <p:cNvGrpSpPr/>
            <p:nvPr/>
          </p:nvGrpSpPr>
          <p:grpSpPr>
            <a:xfrm>
              <a:off x="4718451" y="2930863"/>
              <a:ext cx="1853644" cy="1396334"/>
              <a:chOff x="3474720" y="4038600"/>
              <a:chExt cx="2331720" cy="1752600"/>
            </a:xfrm>
          </p:grpSpPr>
          <p:sp>
            <p:nvSpPr>
              <p:cNvPr id="21" name="文本框 30"/>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2" name="文本框 31"/>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3" name="文本框 32"/>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4" name="矩形 23"/>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4730566" y="1400968"/>
              <a:ext cx="1853644" cy="1529897"/>
              <a:chOff x="6252210" y="1908810"/>
              <a:chExt cx="2331720" cy="1920240"/>
            </a:xfrm>
          </p:grpSpPr>
          <p:sp>
            <p:nvSpPr>
              <p:cNvPr id="39" name="矩形 38"/>
              <p:cNvSpPr/>
              <p:nvPr/>
            </p:nvSpPr>
            <p:spPr>
              <a:xfrm>
                <a:off x="625221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微软雅黑" panose="020B0503020204020204" pitchFamily="34" charset="-122"/>
                  <a:ea typeface="微软雅黑" panose="020B0503020204020204" pitchFamily="34" charset="-122"/>
                </a:endParaRPr>
              </a:p>
            </p:txBody>
          </p:sp>
          <p:sp>
            <p:nvSpPr>
              <p:cNvPr id="40" name="文本框 48"/>
              <p:cNvSpPr txBox="1"/>
              <p:nvPr/>
            </p:nvSpPr>
            <p:spPr>
              <a:xfrm>
                <a:off x="6793956" y="3381327"/>
                <a:ext cx="1248229" cy="357303"/>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1865" dirty="0">
                    <a:solidFill>
                      <a:schemeClr val="bg1"/>
                    </a:solidFill>
                    <a:latin typeface="微软雅黑" panose="020B0503020204020204" pitchFamily="34" charset="-122"/>
                    <a:ea typeface="微软雅黑" panose="020B0503020204020204" pitchFamily="34" charset="-122"/>
                  </a:rPr>
                  <a:t>添加标题</a:t>
                </a:r>
              </a:p>
            </p:txBody>
          </p:sp>
        </p:grpSp>
        <p:sp>
          <p:nvSpPr>
            <p:cNvPr id="45" name="Freeform 73"/>
            <p:cNvSpPr>
              <a:spLocks noEditPoints="1"/>
            </p:cNvSpPr>
            <p:nvPr/>
          </p:nvSpPr>
          <p:spPr bwMode="auto">
            <a:xfrm>
              <a:off x="5333322" y="1722488"/>
              <a:ext cx="648132" cy="665262"/>
            </a:xfrm>
            <a:custGeom>
              <a:avLst/>
              <a:gdLst>
                <a:gd name="T0" fmla="*/ 437 w 437"/>
                <a:gd name="T1" fmla="*/ 191 h 447"/>
                <a:gd name="T2" fmla="*/ 412 w 437"/>
                <a:gd name="T3" fmla="*/ 291 h 447"/>
                <a:gd name="T4" fmla="*/ 322 w 437"/>
                <a:gd name="T5" fmla="*/ 342 h 447"/>
                <a:gd name="T6" fmla="*/ 284 w 437"/>
                <a:gd name="T7" fmla="*/ 330 h 447"/>
                <a:gd name="T8" fmla="*/ 267 w 437"/>
                <a:gd name="T9" fmla="*/ 310 h 447"/>
                <a:gd name="T10" fmla="*/ 205 w 437"/>
                <a:gd name="T11" fmla="*/ 340 h 447"/>
                <a:gd name="T12" fmla="*/ 138 w 437"/>
                <a:gd name="T13" fmla="*/ 309 h 447"/>
                <a:gd name="T14" fmla="*/ 115 w 437"/>
                <a:gd name="T15" fmla="*/ 231 h 447"/>
                <a:gd name="T16" fmla="*/ 142 w 437"/>
                <a:gd name="T17" fmla="*/ 150 h 447"/>
                <a:gd name="T18" fmla="*/ 219 w 437"/>
                <a:gd name="T19" fmla="*/ 115 h 447"/>
                <a:gd name="T20" fmla="*/ 269 w 437"/>
                <a:gd name="T21" fmla="*/ 135 h 447"/>
                <a:gd name="T22" fmla="*/ 273 w 437"/>
                <a:gd name="T23" fmla="*/ 121 h 447"/>
                <a:gd name="T24" fmla="*/ 320 w 437"/>
                <a:gd name="T25" fmla="*/ 121 h 447"/>
                <a:gd name="T26" fmla="*/ 310 w 437"/>
                <a:gd name="T27" fmla="*/ 263 h 447"/>
                <a:gd name="T28" fmla="*/ 315 w 437"/>
                <a:gd name="T29" fmla="*/ 287 h 447"/>
                <a:gd name="T30" fmla="*/ 326 w 437"/>
                <a:gd name="T31" fmla="*/ 291 h 447"/>
                <a:gd name="T32" fmla="*/ 382 w 437"/>
                <a:gd name="T33" fmla="*/ 191 h 447"/>
                <a:gd name="T34" fmla="*/ 345 w 437"/>
                <a:gd name="T35" fmla="*/ 94 h 447"/>
                <a:gd name="T36" fmla="*/ 230 w 437"/>
                <a:gd name="T37" fmla="*/ 52 h 447"/>
                <a:gd name="T38" fmla="*/ 113 w 437"/>
                <a:gd name="T39" fmla="*/ 94 h 447"/>
                <a:gd name="T40" fmla="*/ 57 w 437"/>
                <a:gd name="T41" fmla="*/ 229 h 447"/>
                <a:gd name="T42" fmla="*/ 104 w 437"/>
                <a:gd name="T43" fmla="*/ 351 h 447"/>
                <a:gd name="T44" fmla="*/ 217 w 437"/>
                <a:gd name="T45" fmla="*/ 395 h 447"/>
                <a:gd name="T46" fmla="*/ 349 w 437"/>
                <a:gd name="T47" fmla="*/ 370 h 447"/>
                <a:gd name="T48" fmla="*/ 357 w 437"/>
                <a:gd name="T49" fmla="*/ 366 h 447"/>
                <a:gd name="T50" fmla="*/ 357 w 437"/>
                <a:gd name="T51" fmla="*/ 419 h 447"/>
                <a:gd name="T52" fmla="*/ 354 w 437"/>
                <a:gd name="T53" fmla="*/ 420 h 447"/>
                <a:gd name="T54" fmla="*/ 216 w 437"/>
                <a:gd name="T55" fmla="*/ 447 h 447"/>
                <a:gd name="T56" fmla="*/ 68 w 437"/>
                <a:gd name="T57" fmla="*/ 394 h 447"/>
                <a:gd name="T58" fmla="*/ 0 w 437"/>
                <a:gd name="T59" fmla="*/ 225 h 447"/>
                <a:gd name="T60" fmla="*/ 64 w 437"/>
                <a:gd name="T61" fmla="*/ 63 h 447"/>
                <a:gd name="T62" fmla="*/ 137 w 437"/>
                <a:gd name="T63" fmla="*/ 17 h 447"/>
                <a:gd name="T64" fmla="*/ 230 w 437"/>
                <a:gd name="T65" fmla="*/ 0 h 447"/>
                <a:gd name="T66" fmla="*/ 386 w 437"/>
                <a:gd name="T67" fmla="*/ 58 h 447"/>
                <a:gd name="T68" fmla="*/ 423 w 437"/>
                <a:gd name="T69" fmla="*/ 115 h 447"/>
                <a:gd name="T70" fmla="*/ 437 w 437"/>
                <a:gd name="T71" fmla="*/ 191 h 447"/>
                <a:gd name="T72" fmla="*/ 250 w 437"/>
                <a:gd name="T73" fmla="*/ 267 h 447"/>
                <a:gd name="T74" fmla="*/ 260 w 437"/>
                <a:gd name="T75" fmla="*/ 221 h 447"/>
                <a:gd name="T76" fmla="*/ 251 w 437"/>
                <a:gd name="T77" fmla="*/ 180 h 447"/>
                <a:gd name="T78" fmla="*/ 218 w 437"/>
                <a:gd name="T79" fmla="*/ 164 h 447"/>
                <a:gd name="T80" fmla="*/ 183 w 437"/>
                <a:gd name="T81" fmla="*/ 186 h 447"/>
                <a:gd name="T82" fmla="*/ 173 w 437"/>
                <a:gd name="T83" fmla="*/ 231 h 447"/>
                <a:gd name="T84" fmla="*/ 212 w 437"/>
                <a:gd name="T85" fmla="*/ 289 h 447"/>
                <a:gd name="T86" fmla="*/ 250 w 437"/>
                <a:gd name="T87" fmla="*/ 267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47">
                  <a:moveTo>
                    <a:pt x="437" y="191"/>
                  </a:moveTo>
                  <a:cubicBezTo>
                    <a:pt x="437" y="228"/>
                    <a:pt x="427" y="264"/>
                    <a:pt x="412" y="291"/>
                  </a:cubicBezTo>
                  <a:cubicBezTo>
                    <a:pt x="390" y="324"/>
                    <a:pt x="360" y="342"/>
                    <a:pt x="322" y="342"/>
                  </a:cubicBezTo>
                  <a:cubicBezTo>
                    <a:pt x="307" y="342"/>
                    <a:pt x="293" y="337"/>
                    <a:pt x="284" y="330"/>
                  </a:cubicBezTo>
                  <a:cubicBezTo>
                    <a:pt x="277" y="325"/>
                    <a:pt x="271" y="318"/>
                    <a:pt x="267" y="310"/>
                  </a:cubicBezTo>
                  <a:cubicBezTo>
                    <a:pt x="253" y="329"/>
                    <a:pt x="230" y="340"/>
                    <a:pt x="205" y="340"/>
                  </a:cubicBezTo>
                  <a:cubicBezTo>
                    <a:pt x="177" y="340"/>
                    <a:pt x="153" y="330"/>
                    <a:pt x="138" y="309"/>
                  </a:cubicBezTo>
                  <a:cubicBezTo>
                    <a:pt x="122" y="289"/>
                    <a:pt x="115" y="263"/>
                    <a:pt x="115" y="231"/>
                  </a:cubicBezTo>
                  <a:cubicBezTo>
                    <a:pt x="115" y="199"/>
                    <a:pt x="124" y="171"/>
                    <a:pt x="142" y="150"/>
                  </a:cubicBezTo>
                  <a:cubicBezTo>
                    <a:pt x="160" y="127"/>
                    <a:pt x="187" y="115"/>
                    <a:pt x="219" y="115"/>
                  </a:cubicBezTo>
                  <a:cubicBezTo>
                    <a:pt x="239" y="115"/>
                    <a:pt x="256" y="123"/>
                    <a:pt x="269" y="135"/>
                  </a:cubicBezTo>
                  <a:cubicBezTo>
                    <a:pt x="273" y="121"/>
                    <a:pt x="273" y="121"/>
                    <a:pt x="273" y="121"/>
                  </a:cubicBezTo>
                  <a:cubicBezTo>
                    <a:pt x="320" y="121"/>
                    <a:pt x="320" y="121"/>
                    <a:pt x="320" y="121"/>
                  </a:cubicBezTo>
                  <a:cubicBezTo>
                    <a:pt x="310" y="263"/>
                    <a:pt x="310" y="263"/>
                    <a:pt x="310" y="263"/>
                  </a:cubicBezTo>
                  <a:cubicBezTo>
                    <a:pt x="309" y="275"/>
                    <a:pt x="311" y="283"/>
                    <a:pt x="315" y="287"/>
                  </a:cubicBezTo>
                  <a:cubicBezTo>
                    <a:pt x="317" y="290"/>
                    <a:pt x="320" y="291"/>
                    <a:pt x="326" y="291"/>
                  </a:cubicBezTo>
                  <a:cubicBezTo>
                    <a:pt x="368" y="291"/>
                    <a:pt x="382" y="224"/>
                    <a:pt x="382" y="191"/>
                  </a:cubicBezTo>
                  <a:cubicBezTo>
                    <a:pt x="382" y="151"/>
                    <a:pt x="369" y="118"/>
                    <a:pt x="345" y="94"/>
                  </a:cubicBezTo>
                  <a:cubicBezTo>
                    <a:pt x="318" y="66"/>
                    <a:pt x="278" y="52"/>
                    <a:pt x="230" y="52"/>
                  </a:cubicBezTo>
                  <a:cubicBezTo>
                    <a:pt x="184" y="52"/>
                    <a:pt x="144" y="67"/>
                    <a:pt x="113" y="94"/>
                  </a:cubicBezTo>
                  <a:cubicBezTo>
                    <a:pt x="77" y="127"/>
                    <a:pt x="57" y="173"/>
                    <a:pt x="57" y="229"/>
                  </a:cubicBezTo>
                  <a:cubicBezTo>
                    <a:pt x="57" y="276"/>
                    <a:pt x="74" y="320"/>
                    <a:pt x="104" y="351"/>
                  </a:cubicBezTo>
                  <a:cubicBezTo>
                    <a:pt x="133" y="379"/>
                    <a:pt x="171" y="395"/>
                    <a:pt x="217" y="395"/>
                  </a:cubicBezTo>
                  <a:cubicBezTo>
                    <a:pt x="269" y="395"/>
                    <a:pt x="309" y="388"/>
                    <a:pt x="349" y="370"/>
                  </a:cubicBezTo>
                  <a:cubicBezTo>
                    <a:pt x="357" y="366"/>
                    <a:pt x="357" y="366"/>
                    <a:pt x="357" y="366"/>
                  </a:cubicBezTo>
                  <a:cubicBezTo>
                    <a:pt x="357" y="419"/>
                    <a:pt x="357" y="419"/>
                    <a:pt x="357" y="419"/>
                  </a:cubicBezTo>
                  <a:cubicBezTo>
                    <a:pt x="354" y="420"/>
                    <a:pt x="354" y="420"/>
                    <a:pt x="354" y="420"/>
                  </a:cubicBezTo>
                  <a:cubicBezTo>
                    <a:pt x="316" y="438"/>
                    <a:pt x="272" y="447"/>
                    <a:pt x="216" y="447"/>
                  </a:cubicBezTo>
                  <a:cubicBezTo>
                    <a:pt x="157" y="447"/>
                    <a:pt x="106" y="429"/>
                    <a:pt x="68" y="394"/>
                  </a:cubicBezTo>
                  <a:cubicBezTo>
                    <a:pt x="23" y="354"/>
                    <a:pt x="0" y="293"/>
                    <a:pt x="0" y="225"/>
                  </a:cubicBezTo>
                  <a:cubicBezTo>
                    <a:pt x="0" y="159"/>
                    <a:pt x="22" y="104"/>
                    <a:pt x="64" y="63"/>
                  </a:cubicBezTo>
                  <a:cubicBezTo>
                    <a:pt x="85" y="43"/>
                    <a:pt x="109" y="28"/>
                    <a:pt x="137" y="17"/>
                  </a:cubicBezTo>
                  <a:cubicBezTo>
                    <a:pt x="166" y="6"/>
                    <a:pt x="197" y="0"/>
                    <a:pt x="230" y="0"/>
                  </a:cubicBezTo>
                  <a:cubicBezTo>
                    <a:pt x="292" y="0"/>
                    <a:pt x="348" y="21"/>
                    <a:pt x="386" y="58"/>
                  </a:cubicBezTo>
                  <a:cubicBezTo>
                    <a:pt x="402" y="74"/>
                    <a:pt x="415" y="94"/>
                    <a:pt x="423" y="115"/>
                  </a:cubicBezTo>
                  <a:cubicBezTo>
                    <a:pt x="432" y="138"/>
                    <a:pt x="437" y="163"/>
                    <a:pt x="437" y="191"/>
                  </a:cubicBezTo>
                  <a:close/>
                  <a:moveTo>
                    <a:pt x="250" y="267"/>
                  </a:moveTo>
                  <a:cubicBezTo>
                    <a:pt x="258" y="254"/>
                    <a:pt x="260" y="234"/>
                    <a:pt x="260" y="221"/>
                  </a:cubicBezTo>
                  <a:cubicBezTo>
                    <a:pt x="260" y="203"/>
                    <a:pt x="256" y="190"/>
                    <a:pt x="251" y="180"/>
                  </a:cubicBezTo>
                  <a:cubicBezTo>
                    <a:pt x="243" y="169"/>
                    <a:pt x="232" y="164"/>
                    <a:pt x="218" y="164"/>
                  </a:cubicBezTo>
                  <a:cubicBezTo>
                    <a:pt x="202" y="164"/>
                    <a:pt x="190" y="171"/>
                    <a:pt x="183" y="186"/>
                  </a:cubicBezTo>
                  <a:cubicBezTo>
                    <a:pt x="176" y="197"/>
                    <a:pt x="173" y="214"/>
                    <a:pt x="173" y="231"/>
                  </a:cubicBezTo>
                  <a:cubicBezTo>
                    <a:pt x="173" y="249"/>
                    <a:pt x="177" y="289"/>
                    <a:pt x="212" y="289"/>
                  </a:cubicBezTo>
                  <a:cubicBezTo>
                    <a:pt x="229" y="289"/>
                    <a:pt x="242" y="282"/>
                    <a:pt x="250" y="267"/>
                  </a:cubicBezTo>
                  <a:close/>
                </a:path>
              </a:pathLst>
            </a:custGeom>
            <a:solidFill>
              <a:schemeClr val="bg1"/>
            </a:solidFill>
            <a:ln>
              <a:noFill/>
            </a:ln>
          </p:spPr>
          <p:txBody>
            <a:bodyPr vert="horz" wrap="square" lIns="121888" tIns="60944" rIns="121888" bIns="60944" numCol="1" anchor="t" anchorCtr="0" compatLnSpc="1"/>
            <a:lstStyle/>
            <a:p>
              <a:endParaRPr lang="zh-CN" altLang="en-US" sz="3200"/>
            </a:p>
          </p:txBody>
        </p:sp>
      </p:grpSp>
      <p:sp>
        <p:nvSpPr>
          <p:cNvPr id="57" name="标题 56"/>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inVertical)">
                                      <p:cBhvr>
                                        <p:cTn id="7" dur="500"/>
                                        <p:tgtEl>
                                          <p:spTgt spid="48"/>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barn(inVertical)">
                                      <p:cBhvr>
                                        <p:cTn id="11" dur="500"/>
                                        <p:tgtEl>
                                          <p:spTgt spid="47"/>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barn(inVertical)">
                                      <p:cBhvr>
                                        <p:cTn id="15" dur="500"/>
                                        <p:tgtEl>
                                          <p:spTgt spid="46"/>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randombar(horizontal)">
                                      <p:cBhvr>
                                        <p:cTn id="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a:spLocks noChangeArrowheads="1"/>
          </p:cNvSpPr>
          <p:nvPr/>
        </p:nvSpPr>
        <p:spPr bwMode="auto">
          <a:xfrm>
            <a:off x="3565145" y="2094436"/>
            <a:ext cx="4743552" cy="525856"/>
          </a:xfrm>
          <a:prstGeom prst="rightArrow">
            <a:avLst>
              <a:gd name="adj1" fmla="val 50000"/>
              <a:gd name="adj2" fmla="val 50092"/>
            </a:avLst>
          </a:prstGeom>
          <a:solidFill>
            <a:schemeClr val="accent3"/>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endParaRPr lang="zh-CN" altLang="en-US" sz="2535" b="1" kern="0" dirty="0">
              <a:solidFill>
                <a:sysClr val="window" lastClr="FFFFFF"/>
              </a:solidFill>
              <a:latin typeface="微软雅黑" panose="020B0503020204020204" pitchFamily="34" charset="-122"/>
              <a:ea typeface="微软雅黑" panose="020B0503020204020204" pitchFamily="34" charset="-122"/>
            </a:endParaRPr>
          </a:p>
        </p:txBody>
      </p:sp>
      <p:sp>
        <p:nvSpPr>
          <p:cNvPr id="3" name="右箭头 2"/>
          <p:cNvSpPr>
            <a:spLocks noChangeArrowheads="1"/>
          </p:cNvSpPr>
          <p:nvPr/>
        </p:nvSpPr>
        <p:spPr bwMode="auto">
          <a:xfrm flipH="1">
            <a:off x="3740092" y="2883218"/>
            <a:ext cx="4911858" cy="523609"/>
          </a:xfrm>
          <a:prstGeom prst="rightArrow">
            <a:avLst>
              <a:gd name="adj1" fmla="val 50000"/>
              <a:gd name="adj2" fmla="val 50064"/>
            </a:avLst>
          </a:prstGeom>
          <a:solidFill>
            <a:schemeClr val="accent4"/>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endParaRPr lang="zh-CN" altLang="en-US" sz="2535" b="1" kern="0" dirty="0">
              <a:solidFill>
                <a:sysClr val="window" lastClr="FFFFFF"/>
              </a:solidFill>
              <a:latin typeface="微软雅黑" panose="020B0503020204020204" pitchFamily="34" charset="-122"/>
              <a:ea typeface="微软雅黑" panose="020B0503020204020204" pitchFamily="34" charset="-122"/>
            </a:endParaRPr>
          </a:p>
        </p:txBody>
      </p:sp>
      <p:sp>
        <p:nvSpPr>
          <p:cNvPr id="4" name="椭圆 3"/>
          <p:cNvSpPr>
            <a:spLocks noChangeArrowheads="1"/>
          </p:cNvSpPr>
          <p:nvPr/>
        </p:nvSpPr>
        <p:spPr bwMode="auto">
          <a:xfrm>
            <a:off x="1239871" y="1438241"/>
            <a:ext cx="2500221" cy="2537140"/>
          </a:xfrm>
          <a:prstGeom prst="ellipse">
            <a:avLst/>
          </a:prstGeom>
          <a:solidFill>
            <a:schemeClr val="accent1"/>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r>
              <a:rPr lang="zh-CN" altLang="en-US" sz="2535" kern="0" dirty="0">
                <a:solidFill>
                  <a:srgbClr val="FFFFFF"/>
                </a:solidFill>
                <a:latin typeface="微软雅黑" panose="020B0503020204020204" pitchFamily="34" charset="-122"/>
                <a:ea typeface="微软雅黑" panose="020B0503020204020204" pitchFamily="34" charset="-122"/>
              </a:rPr>
              <a:t>  添加内容</a:t>
            </a:r>
          </a:p>
        </p:txBody>
      </p:sp>
      <p:sp>
        <p:nvSpPr>
          <p:cNvPr id="5" name="椭圆 4"/>
          <p:cNvSpPr>
            <a:spLocks noChangeArrowheads="1"/>
          </p:cNvSpPr>
          <p:nvPr/>
        </p:nvSpPr>
        <p:spPr bwMode="auto">
          <a:xfrm>
            <a:off x="8392851" y="1438241"/>
            <a:ext cx="2502433" cy="2537140"/>
          </a:xfrm>
          <a:prstGeom prst="ellipse">
            <a:avLst/>
          </a:prstGeom>
          <a:solidFill>
            <a:schemeClr val="accent2"/>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r>
              <a:rPr lang="zh-CN" altLang="en-US" sz="2535" kern="0" dirty="0">
                <a:solidFill>
                  <a:srgbClr val="FFFFFF"/>
                </a:solidFill>
                <a:latin typeface="微软雅黑" panose="020B0503020204020204" pitchFamily="34" charset="-122"/>
                <a:ea typeface="微软雅黑" panose="020B0503020204020204" pitchFamily="34" charset="-122"/>
              </a:rPr>
              <a:t>  添加内容</a:t>
            </a:r>
          </a:p>
        </p:txBody>
      </p:sp>
      <p:sp>
        <p:nvSpPr>
          <p:cNvPr id="6" name="矩形 5"/>
          <p:cNvSpPr/>
          <p:nvPr/>
        </p:nvSpPr>
        <p:spPr>
          <a:xfrm>
            <a:off x="4902731" y="1921400"/>
            <a:ext cx="1982017" cy="166071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128245" tIns="64121" rIns="128245" bIns="64121" anchor="ctr"/>
          <a:lstStyle/>
          <a:p>
            <a:pPr algn="ctr">
              <a:lnSpc>
                <a:spcPct val="120000"/>
              </a:lnSpc>
              <a:defRPr/>
            </a:pPr>
            <a:r>
              <a:rPr lang="zh-CN" altLang="en-US" b="1" kern="0" dirty="0">
                <a:solidFill>
                  <a:schemeClr val="tx1">
                    <a:lumMod val="50000"/>
                    <a:lumOff val="50000"/>
                  </a:schemeClr>
                </a:solidFill>
                <a:latin typeface="微软雅黑" panose="020B0503020204020204" pitchFamily="34" charset="-122"/>
                <a:ea typeface="微软雅黑" panose="020B0503020204020204" pitchFamily="34" charset="-122"/>
              </a:rPr>
              <a:t>   添加内容</a:t>
            </a:r>
          </a:p>
        </p:txBody>
      </p:sp>
      <p:sp>
        <p:nvSpPr>
          <p:cNvPr id="7" name="下箭头 6"/>
          <p:cNvSpPr>
            <a:spLocks noChangeArrowheads="1"/>
          </p:cNvSpPr>
          <p:nvPr/>
        </p:nvSpPr>
        <p:spPr bwMode="auto">
          <a:xfrm>
            <a:off x="5367782" y="4027067"/>
            <a:ext cx="1122776" cy="786535"/>
          </a:xfrm>
          <a:prstGeom prst="downArrow">
            <a:avLst>
              <a:gd name="adj1" fmla="val 50000"/>
              <a:gd name="adj2" fmla="val 50000"/>
            </a:avLst>
          </a:prstGeom>
          <a:solidFill>
            <a:schemeClr val="accent5"/>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endParaRPr lang="zh-CN" altLang="en-US" sz="2535" b="1" kern="0" dirty="0">
              <a:solidFill>
                <a:sysClr val="window" lastClr="FFFFFF"/>
              </a:solidFill>
              <a:latin typeface="微软雅黑" panose="020B0503020204020204" pitchFamily="34" charset="-122"/>
              <a:ea typeface="微软雅黑" panose="020B0503020204020204" pitchFamily="34" charset="-122"/>
            </a:endParaRPr>
          </a:p>
        </p:txBody>
      </p:sp>
      <p:sp>
        <p:nvSpPr>
          <p:cNvPr id="8" name="TextBox 7"/>
          <p:cNvSpPr txBox="1"/>
          <p:nvPr/>
        </p:nvSpPr>
        <p:spPr bwMode="auto">
          <a:xfrm>
            <a:off x="1379566" y="4242803"/>
            <a:ext cx="2068384" cy="1729932"/>
          </a:xfrm>
          <a:prstGeom prst="rect">
            <a:avLst/>
          </a:prstGeom>
          <a:noFill/>
        </p:spPr>
        <p:txBody>
          <a:bodyPr lIns="128245" tIns="64121" rIns="128245" bIns="64121">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9" name="TextBox 8"/>
          <p:cNvSpPr txBox="1"/>
          <p:nvPr/>
        </p:nvSpPr>
        <p:spPr bwMode="auto">
          <a:xfrm>
            <a:off x="8610054" y="4328199"/>
            <a:ext cx="2070599" cy="1729932"/>
          </a:xfrm>
          <a:prstGeom prst="rect">
            <a:avLst/>
          </a:prstGeom>
          <a:noFill/>
        </p:spPr>
        <p:txBody>
          <a:bodyPr lIns="128245" tIns="64121" rIns="128245" bIns="64121">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0" name="TextBox 19"/>
          <p:cNvSpPr txBox="1">
            <a:spLocks noChangeArrowheads="1"/>
          </p:cNvSpPr>
          <p:nvPr/>
        </p:nvSpPr>
        <p:spPr bwMode="auto">
          <a:xfrm>
            <a:off x="5293775" y="5069787"/>
            <a:ext cx="1570111" cy="917274"/>
          </a:xfrm>
          <a:prstGeom prst="rect">
            <a:avLst/>
          </a:prstGeom>
          <a:noFill/>
          <a:ln>
            <a:noFill/>
          </a:ln>
        </p:spPr>
        <p:txBody>
          <a:bodyPr lIns="128245" tIns="64121" rIns="128245" bIns="6412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2135"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18" name="标题 17"/>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style.rotation</p:attrName>
                                        </p:attrNameLst>
                                      </p:cBhvr>
                                      <p:tavLst>
                                        <p:tav tm="0">
                                          <p:val>
                                            <p:fltVal val="360"/>
                                          </p:val>
                                        </p:tav>
                                        <p:tav tm="100000">
                                          <p:val>
                                            <p:fltVal val="0"/>
                                          </p:val>
                                        </p:tav>
                                      </p:tavLst>
                                    </p:anim>
                                    <p:animEffect transition="in" filter="fade">
                                      <p:cBhvr>
                                        <p:cTn id="16" dur="500"/>
                                        <p:tgtEl>
                                          <p:spTgt spid="5"/>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lide(fromLeft)">
                                      <p:cBhvr>
                                        <p:cTn id="20" dur="500"/>
                                        <p:tgtEl>
                                          <p:spTgt spid="2"/>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slide(fromRight)">
                                      <p:cBhvr>
                                        <p:cTn id="23" dur="500"/>
                                        <p:tgtEl>
                                          <p:spTgt spid="3"/>
                                        </p:tgtEl>
                                      </p:cBhvr>
                                    </p:animEffect>
                                  </p:childTnLst>
                                </p:cTn>
                              </p:par>
                            </p:childTnLst>
                          </p:cTn>
                        </p:par>
                        <p:par>
                          <p:cTn id="24" fill="hold">
                            <p:stCondLst>
                              <p:cond delay="1000"/>
                            </p:stCondLst>
                            <p:childTnLst>
                              <p:par>
                                <p:cTn id="25" presetID="17" presetClass="entr" presetSubtype="1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7"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8" presetClass="entr" presetSubtype="16"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diamond(in)">
                                      <p:cBhvr>
                                        <p:cTn id="38" dur="500"/>
                                        <p:tgtEl>
                                          <p:spTgt spid="10"/>
                                        </p:tgtEl>
                                      </p:cBhvr>
                                    </p:animEffect>
                                  </p:childTnLst>
                                </p:cTn>
                              </p:par>
                              <p:par>
                                <p:cTn id="39" presetID="8" presetClass="entr" presetSubtype="16"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diamond(in)">
                                      <p:cBhvr>
                                        <p:cTn id="41" dur="500"/>
                                        <p:tgtEl>
                                          <p:spTgt spid="8"/>
                                        </p:tgtEl>
                                      </p:cBhvr>
                                    </p:animEffect>
                                  </p:childTnLst>
                                </p:cTn>
                              </p:par>
                              <p:par>
                                <p:cTn id="42" presetID="8" presetClass="entr" presetSubtype="16"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diamond(in)">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4277329" y="1941866"/>
            <a:ext cx="1671597" cy="1670767"/>
            <a:chOff x="3207641" y="1456107"/>
            <a:chExt cx="1254024" cy="1253402"/>
          </a:xfrm>
        </p:grpSpPr>
        <p:sp>
          <p:nvSpPr>
            <p:cNvPr id="77" name="Freeform 20"/>
            <p:cNvSpPr/>
            <p:nvPr/>
          </p:nvSpPr>
          <p:spPr bwMode="auto">
            <a:xfrm>
              <a:off x="3207641" y="1456107"/>
              <a:ext cx="1254024" cy="1253402"/>
            </a:xfrm>
            <a:custGeom>
              <a:avLst/>
              <a:gdLst/>
              <a:ahLst/>
              <a:cxnLst>
                <a:cxn ang="0">
                  <a:pos x="982" y="0"/>
                </a:cxn>
                <a:cxn ang="0">
                  <a:pos x="957" y="12"/>
                </a:cxn>
                <a:cxn ang="0">
                  <a:pos x="719" y="251"/>
                </a:cxn>
                <a:cxn ang="0">
                  <a:pos x="534" y="67"/>
                </a:cxn>
                <a:cxn ang="0">
                  <a:pos x="504" y="55"/>
                </a:cxn>
                <a:cxn ang="0">
                  <a:pos x="438" y="87"/>
                </a:cxn>
                <a:cxn ang="0">
                  <a:pos x="49" y="476"/>
                </a:cxn>
                <a:cxn ang="0">
                  <a:pos x="20" y="523"/>
                </a:cxn>
                <a:cxn ang="0">
                  <a:pos x="29" y="572"/>
                </a:cxn>
                <a:cxn ang="0">
                  <a:pos x="213" y="756"/>
                </a:cxn>
                <a:cxn ang="0">
                  <a:pos x="15" y="955"/>
                </a:cxn>
                <a:cxn ang="0">
                  <a:pos x="4" y="989"/>
                </a:cxn>
                <a:cxn ang="0">
                  <a:pos x="36" y="1005"/>
                </a:cxn>
                <a:cxn ang="0">
                  <a:pos x="956" y="1005"/>
                </a:cxn>
                <a:cxn ang="0">
                  <a:pos x="1007" y="953"/>
                </a:cxn>
                <a:cxn ang="0">
                  <a:pos x="1007" y="33"/>
                </a:cxn>
                <a:cxn ang="0">
                  <a:pos x="982" y="0"/>
                </a:cxn>
              </a:cxnLst>
              <a:rect l="0" t="0" r="r" b="b"/>
              <a:pathLst>
                <a:path w="1007" h="1005">
                  <a:moveTo>
                    <a:pt x="982" y="0"/>
                  </a:moveTo>
                  <a:cubicBezTo>
                    <a:pt x="974" y="0"/>
                    <a:pt x="966" y="4"/>
                    <a:pt x="957" y="12"/>
                  </a:cubicBezTo>
                  <a:cubicBezTo>
                    <a:pt x="719" y="251"/>
                    <a:pt x="719" y="251"/>
                    <a:pt x="719" y="251"/>
                  </a:cubicBezTo>
                  <a:cubicBezTo>
                    <a:pt x="534" y="67"/>
                    <a:pt x="534" y="67"/>
                    <a:pt x="534" y="67"/>
                  </a:cubicBezTo>
                  <a:cubicBezTo>
                    <a:pt x="527" y="59"/>
                    <a:pt x="516" y="55"/>
                    <a:pt x="504" y="55"/>
                  </a:cubicBezTo>
                  <a:cubicBezTo>
                    <a:pt x="482" y="55"/>
                    <a:pt x="458" y="67"/>
                    <a:pt x="438" y="87"/>
                  </a:cubicBezTo>
                  <a:cubicBezTo>
                    <a:pt x="49" y="476"/>
                    <a:pt x="49" y="476"/>
                    <a:pt x="49" y="476"/>
                  </a:cubicBezTo>
                  <a:cubicBezTo>
                    <a:pt x="35" y="490"/>
                    <a:pt x="24" y="507"/>
                    <a:pt x="20" y="523"/>
                  </a:cubicBezTo>
                  <a:cubicBezTo>
                    <a:pt x="14" y="543"/>
                    <a:pt x="17" y="561"/>
                    <a:pt x="29" y="572"/>
                  </a:cubicBezTo>
                  <a:cubicBezTo>
                    <a:pt x="213" y="756"/>
                    <a:pt x="213" y="756"/>
                    <a:pt x="213" y="756"/>
                  </a:cubicBezTo>
                  <a:cubicBezTo>
                    <a:pt x="15" y="955"/>
                    <a:pt x="15" y="955"/>
                    <a:pt x="15" y="955"/>
                  </a:cubicBezTo>
                  <a:cubicBezTo>
                    <a:pt x="0" y="970"/>
                    <a:pt x="2" y="983"/>
                    <a:pt x="4" y="989"/>
                  </a:cubicBezTo>
                  <a:cubicBezTo>
                    <a:pt x="7" y="995"/>
                    <a:pt x="14" y="1005"/>
                    <a:pt x="36" y="1005"/>
                  </a:cubicBezTo>
                  <a:cubicBezTo>
                    <a:pt x="956" y="1005"/>
                    <a:pt x="956" y="1005"/>
                    <a:pt x="956" y="1005"/>
                  </a:cubicBezTo>
                  <a:cubicBezTo>
                    <a:pt x="984" y="1005"/>
                    <a:pt x="1007" y="982"/>
                    <a:pt x="1007" y="953"/>
                  </a:cubicBezTo>
                  <a:cubicBezTo>
                    <a:pt x="1007" y="33"/>
                    <a:pt x="1007" y="33"/>
                    <a:pt x="1007" y="33"/>
                  </a:cubicBezTo>
                  <a:cubicBezTo>
                    <a:pt x="1007" y="9"/>
                    <a:pt x="994" y="0"/>
                    <a:pt x="982" y="0"/>
                  </a:cubicBezTo>
                  <a:close/>
                </a:path>
              </a:pathLst>
            </a:custGeom>
            <a:solidFill>
              <a:schemeClr val="accent1"/>
            </a:solidFill>
            <a:ln w="28575" cap="flat">
              <a:noFill/>
              <a:prstDash val="solid"/>
              <a:miter lim="800000"/>
            </a:ln>
            <a:effectLst>
              <a:outerShdw blurRad="203200" dist="101600" dir="2700000" algn="tl" rotWithShape="0">
                <a:prstClr val="black">
                  <a:alpha val="28000"/>
                </a:prstClr>
              </a:outerShdw>
            </a:effectLst>
          </p:spPr>
          <p:txBody>
            <a:bodyPr vert="horz" wrap="square" lIns="121888" tIns="60944" rIns="121888" bIns="60944" numCol="1" anchor="t" anchorCtr="0" compatLnSpc="1"/>
            <a:lstStyle/>
            <a:p>
              <a:endParaRPr lang="en-US" altLang="en-US" sz="3200">
                <a:solidFill>
                  <a:schemeClr val="tx1">
                    <a:lumMod val="50000"/>
                    <a:lumOff val="50000"/>
                  </a:schemeClr>
                </a:solidFill>
              </a:endParaRPr>
            </a:p>
          </p:txBody>
        </p:sp>
        <p:sp>
          <p:nvSpPr>
            <p:cNvPr id="73" name="Freeform 47"/>
            <p:cNvSpPr>
              <a:spLocks noEditPoints="1"/>
            </p:cNvSpPr>
            <p:nvPr/>
          </p:nvSpPr>
          <p:spPr bwMode="auto">
            <a:xfrm>
              <a:off x="3602710" y="2027607"/>
              <a:ext cx="616744" cy="370285"/>
            </a:xfrm>
            <a:custGeom>
              <a:avLst/>
              <a:gdLst>
                <a:gd name="T0" fmla="*/ 88 w 187"/>
                <a:gd name="T1" fmla="*/ 82 h 112"/>
                <a:gd name="T2" fmla="*/ 77 w 187"/>
                <a:gd name="T3" fmla="*/ 100 h 112"/>
                <a:gd name="T4" fmla="*/ 82 w 187"/>
                <a:gd name="T5" fmla="*/ 100 h 112"/>
                <a:gd name="T6" fmla="*/ 82 w 187"/>
                <a:gd name="T7" fmla="*/ 112 h 112"/>
                <a:gd name="T8" fmla="*/ 95 w 187"/>
                <a:gd name="T9" fmla="*/ 112 h 112"/>
                <a:gd name="T10" fmla="*/ 95 w 187"/>
                <a:gd name="T11" fmla="*/ 100 h 112"/>
                <a:gd name="T12" fmla="*/ 100 w 187"/>
                <a:gd name="T13" fmla="*/ 100 h 112"/>
                <a:gd name="T14" fmla="*/ 88 w 187"/>
                <a:gd name="T15" fmla="*/ 82 h 112"/>
                <a:gd name="T16" fmla="*/ 115 w 187"/>
                <a:gd name="T17" fmla="*/ 82 h 112"/>
                <a:gd name="T18" fmla="*/ 103 w 187"/>
                <a:gd name="T19" fmla="*/ 100 h 112"/>
                <a:gd name="T20" fmla="*/ 108 w 187"/>
                <a:gd name="T21" fmla="*/ 100 h 112"/>
                <a:gd name="T22" fmla="*/ 108 w 187"/>
                <a:gd name="T23" fmla="*/ 112 h 112"/>
                <a:gd name="T24" fmla="*/ 121 w 187"/>
                <a:gd name="T25" fmla="*/ 112 h 112"/>
                <a:gd name="T26" fmla="*/ 121 w 187"/>
                <a:gd name="T27" fmla="*/ 100 h 112"/>
                <a:gd name="T28" fmla="*/ 126 w 187"/>
                <a:gd name="T29" fmla="*/ 100 h 112"/>
                <a:gd name="T30" fmla="*/ 115 w 187"/>
                <a:gd name="T31" fmla="*/ 82 h 112"/>
                <a:gd name="T32" fmla="*/ 141 w 187"/>
                <a:gd name="T33" fmla="*/ 82 h 112"/>
                <a:gd name="T34" fmla="*/ 130 w 187"/>
                <a:gd name="T35" fmla="*/ 100 h 112"/>
                <a:gd name="T36" fmla="*/ 134 w 187"/>
                <a:gd name="T37" fmla="*/ 100 h 112"/>
                <a:gd name="T38" fmla="*/ 134 w 187"/>
                <a:gd name="T39" fmla="*/ 112 h 112"/>
                <a:gd name="T40" fmla="*/ 148 w 187"/>
                <a:gd name="T41" fmla="*/ 112 h 112"/>
                <a:gd name="T42" fmla="*/ 148 w 187"/>
                <a:gd name="T43" fmla="*/ 100 h 112"/>
                <a:gd name="T44" fmla="*/ 152 w 187"/>
                <a:gd name="T45" fmla="*/ 100 h 112"/>
                <a:gd name="T46" fmla="*/ 141 w 187"/>
                <a:gd name="T47" fmla="*/ 82 h 112"/>
                <a:gd name="T48" fmla="*/ 115 w 187"/>
                <a:gd name="T49" fmla="*/ 12 h 112"/>
                <a:gd name="T50" fmla="*/ 91 w 187"/>
                <a:gd name="T51" fmla="*/ 28 h 112"/>
                <a:gd name="T52" fmla="*/ 82 w 187"/>
                <a:gd name="T53" fmla="*/ 24 h 112"/>
                <a:gd name="T54" fmla="*/ 79 w 187"/>
                <a:gd name="T55" fmla="*/ 24 h 112"/>
                <a:gd name="T56" fmla="*/ 68 w 187"/>
                <a:gd name="T57" fmla="*/ 40 h 112"/>
                <a:gd name="T58" fmla="*/ 59 w 187"/>
                <a:gd name="T59" fmla="*/ 38 h 112"/>
                <a:gd name="T60" fmla="*/ 44 w 187"/>
                <a:gd name="T61" fmla="*/ 53 h 112"/>
                <a:gd name="T62" fmla="*/ 67 w 187"/>
                <a:gd name="T63" fmla="*/ 79 h 112"/>
                <a:gd name="T64" fmla="*/ 163 w 187"/>
                <a:gd name="T65" fmla="*/ 79 h 112"/>
                <a:gd name="T66" fmla="*/ 187 w 187"/>
                <a:gd name="T67" fmla="*/ 53 h 112"/>
                <a:gd name="T68" fmla="*/ 168 w 187"/>
                <a:gd name="T69" fmla="*/ 37 h 112"/>
                <a:gd name="T70" fmla="*/ 163 w 187"/>
                <a:gd name="T71" fmla="*/ 38 h 112"/>
                <a:gd name="T72" fmla="*/ 151 w 187"/>
                <a:gd name="T73" fmla="*/ 24 h 112"/>
                <a:gd name="T74" fmla="*/ 143 w 187"/>
                <a:gd name="T75" fmla="*/ 27 h 112"/>
                <a:gd name="T76" fmla="*/ 115 w 187"/>
                <a:gd name="T77" fmla="*/ 12 h 112"/>
                <a:gd name="T78" fmla="*/ 72 w 187"/>
                <a:gd name="T79" fmla="*/ 0 h 112"/>
                <a:gd name="T80" fmla="*/ 47 w 187"/>
                <a:gd name="T81" fmla="*/ 17 h 112"/>
                <a:gd name="T82" fmla="*/ 38 w 187"/>
                <a:gd name="T83" fmla="*/ 12 h 112"/>
                <a:gd name="T84" fmla="*/ 36 w 187"/>
                <a:gd name="T85" fmla="*/ 12 h 112"/>
                <a:gd name="T86" fmla="*/ 24 w 187"/>
                <a:gd name="T87" fmla="*/ 28 h 112"/>
                <a:gd name="T88" fmla="*/ 15 w 187"/>
                <a:gd name="T89" fmla="*/ 26 h 112"/>
                <a:gd name="T90" fmla="*/ 0 w 187"/>
                <a:gd name="T91" fmla="*/ 41 h 112"/>
                <a:gd name="T92" fmla="*/ 24 w 187"/>
                <a:gd name="T93" fmla="*/ 67 h 112"/>
                <a:gd name="T94" fmla="*/ 40 w 187"/>
                <a:gd name="T95" fmla="*/ 67 h 112"/>
                <a:gd name="T96" fmla="*/ 38 w 187"/>
                <a:gd name="T97" fmla="*/ 53 h 112"/>
                <a:gd name="T98" fmla="*/ 48 w 187"/>
                <a:gd name="T99" fmla="*/ 35 h 112"/>
                <a:gd name="T100" fmla="*/ 59 w 187"/>
                <a:gd name="T101" fmla="*/ 32 h 112"/>
                <a:gd name="T102" fmla="*/ 62 w 187"/>
                <a:gd name="T103" fmla="*/ 32 h 112"/>
                <a:gd name="T104" fmla="*/ 78 w 187"/>
                <a:gd name="T105" fmla="*/ 18 h 112"/>
                <a:gd name="T106" fmla="*/ 82 w 187"/>
                <a:gd name="T107" fmla="*/ 18 h 112"/>
                <a:gd name="T108" fmla="*/ 90 w 187"/>
                <a:gd name="T109" fmla="*/ 20 h 112"/>
                <a:gd name="T110" fmla="*/ 97 w 187"/>
                <a:gd name="T111" fmla="*/ 12 h 112"/>
                <a:gd name="T112" fmla="*/ 72 w 187"/>
                <a:gd name="T11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7" h="112">
                  <a:moveTo>
                    <a:pt x="88" y="82"/>
                  </a:moveTo>
                  <a:cubicBezTo>
                    <a:pt x="77" y="100"/>
                    <a:pt x="77" y="100"/>
                    <a:pt x="77" y="100"/>
                  </a:cubicBezTo>
                  <a:cubicBezTo>
                    <a:pt x="82" y="100"/>
                    <a:pt x="82" y="100"/>
                    <a:pt x="82" y="100"/>
                  </a:cubicBezTo>
                  <a:cubicBezTo>
                    <a:pt x="82" y="112"/>
                    <a:pt x="82" y="112"/>
                    <a:pt x="82" y="112"/>
                  </a:cubicBezTo>
                  <a:cubicBezTo>
                    <a:pt x="95" y="112"/>
                    <a:pt x="95" y="112"/>
                    <a:pt x="95" y="112"/>
                  </a:cubicBezTo>
                  <a:cubicBezTo>
                    <a:pt x="95" y="100"/>
                    <a:pt x="95" y="100"/>
                    <a:pt x="95" y="100"/>
                  </a:cubicBezTo>
                  <a:cubicBezTo>
                    <a:pt x="100" y="100"/>
                    <a:pt x="100" y="100"/>
                    <a:pt x="100" y="100"/>
                  </a:cubicBezTo>
                  <a:cubicBezTo>
                    <a:pt x="88" y="82"/>
                    <a:pt x="88" y="82"/>
                    <a:pt x="88" y="82"/>
                  </a:cubicBezTo>
                  <a:moveTo>
                    <a:pt x="115" y="82"/>
                  </a:moveTo>
                  <a:cubicBezTo>
                    <a:pt x="103" y="100"/>
                    <a:pt x="103" y="100"/>
                    <a:pt x="103" y="100"/>
                  </a:cubicBezTo>
                  <a:cubicBezTo>
                    <a:pt x="108" y="100"/>
                    <a:pt x="108" y="100"/>
                    <a:pt x="108" y="100"/>
                  </a:cubicBezTo>
                  <a:cubicBezTo>
                    <a:pt x="108" y="112"/>
                    <a:pt x="108" y="112"/>
                    <a:pt x="108" y="112"/>
                  </a:cubicBezTo>
                  <a:cubicBezTo>
                    <a:pt x="121" y="112"/>
                    <a:pt x="121" y="112"/>
                    <a:pt x="121" y="112"/>
                  </a:cubicBezTo>
                  <a:cubicBezTo>
                    <a:pt x="121" y="100"/>
                    <a:pt x="121" y="100"/>
                    <a:pt x="121" y="100"/>
                  </a:cubicBezTo>
                  <a:cubicBezTo>
                    <a:pt x="126" y="100"/>
                    <a:pt x="126" y="100"/>
                    <a:pt x="126" y="100"/>
                  </a:cubicBezTo>
                  <a:cubicBezTo>
                    <a:pt x="115" y="82"/>
                    <a:pt x="115" y="82"/>
                    <a:pt x="115" y="82"/>
                  </a:cubicBezTo>
                  <a:moveTo>
                    <a:pt x="141" y="82"/>
                  </a:moveTo>
                  <a:cubicBezTo>
                    <a:pt x="130" y="100"/>
                    <a:pt x="130" y="100"/>
                    <a:pt x="130" y="100"/>
                  </a:cubicBezTo>
                  <a:cubicBezTo>
                    <a:pt x="134" y="100"/>
                    <a:pt x="134" y="100"/>
                    <a:pt x="134" y="100"/>
                  </a:cubicBezTo>
                  <a:cubicBezTo>
                    <a:pt x="134" y="112"/>
                    <a:pt x="134" y="112"/>
                    <a:pt x="134" y="112"/>
                  </a:cubicBezTo>
                  <a:cubicBezTo>
                    <a:pt x="148" y="112"/>
                    <a:pt x="148" y="112"/>
                    <a:pt x="148" y="112"/>
                  </a:cubicBezTo>
                  <a:cubicBezTo>
                    <a:pt x="148" y="100"/>
                    <a:pt x="148" y="100"/>
                    <a:pt x="148" y="100"/>
                  </a:cubicBezTo>
                  <a:cubicBezTo>
                    <a:pt x="152" y="100"/>
                    <a:pt x="152" y="100"/>
                    <a:pt x="152" y="100"/>
                  </a:cubicBezTo>
                  <a:cubicBezTo>
                    <a:pt x="141" y="82"/>
                    <a:pt x="141" y="82"/>
                    <a:pt x="141" y="82"/>
                  </a:cubicBezTo>
                  <a:moveTo>
                    <a:pt x="115" y="12"/>
                  </a:moveTo>
                  <a:cubicBezTo>
                    <a:pt x="101" y="12"/>
                    <a:pt x="97" y="20"/>
                    <a:pt x="91" y="28"/>
                  </a:cubicBezTo>
                  <a:cubicBezTo>
                    <a:pt x="90" y="26"/>
                    <a:pt x="86" y="24"/>
                    <a:pt x="82" y="24"/>
                  </a:cubicBezTo>
                  <a:cubicBezTo>
                    <a:pt x="81" y="24"/>
                    <a:pt x="80" y="24"/>
                    <a:pt x="79" y="24"/>
                  </a:cubicBezTo>
                  <a:cubicBezTo>
                    <a:pt x="70" y="27"/>
                    <a:pt x="66" y="33"/>
                    <a:pt x="68" y="40"/>
                  </a:cubicBezTo>
                  <a:cubicBezTo>
                    <a:pt x="65" y="39"/>
                    <a:pt x="62" y="38"/>
                    <a:pt x="59" y="38"/>
                  </a:cubicBezTo>
                  <a:cubicBezTo>
                    <a:pt x="50" y="38"/>
                    <a:pt x="44" y="46"/>
                    <a:pt x="44" y="53"/>
                  </a:cubicBezTo>
                  <a:cubicBezTo>
                    <a:pt x="43" y="66"/>
                    <a:pt x="50" y="79"/>
                    <a:pt x="67" y="79"/>
                  </a:cubicBezTo>
                  <a:cubicBezTo>
                    <a:pt x="163" y="79"/>
                    <a:pt x="163" y="79"/>
                    <a:pt x="163" y="79"/>
                  </a:cubicBezTo>
                  <a:cubicBezTo>
                    <a:pt x="181" y="79"/>
                    <a:pt x="187" y="66"/>
                    <a:pt x="187" y="53"/>
                  </a:cubicBezTo>
                  <a:cubicBezTo>
                    <a:pt x="186" y="45"/>
                    <a:pt x="177" y="37"/>
                    <a:pt x="168" y="37"/>
                  </a:cubicBezTo>
                  <a:cubicBezTo>
                    <a:pt x="166" y="37"/>
                    <a:pt x="164" y="37"/>
                    <a:pt x="163" y="38"/>
                  </a:cubicBezTo>
                  <a:cubicBezTo>
                    <a:pt x="165" y="32"/>
                    <a:pt x="158" y="24"/>
                    <a:pt x="151" y="24"/>
                  </a:cubicBezTo>
                  <a:cubicBezTo>
                    <a:pt x="148" y="24"/>
                    <a:pt x="145" y="25"/>
                    <a:pt x="143" y="27"/>
                  </a:cubicBezTo>
                  <a:cubicBezTo>
                    <a:pt x="138" y="19"/>
                    <a:pt x="130" y="12"/>
                    <a:pt x="115" y="12"/>
                  </a:cubicBezTo>
                  <a:moveTo>
                    <a:pt x="72" y="0"/>
                  </a:moveTo>
                  <a:cubicBezTo>
                    <a:pt x="57" y="0"/>
                    <a:pt x="53" y="8"/>
                    <a:pt x="47" y="17"/>
                  </a:cubicBezTo>
                  <a:cubicBezTo>
                    <a:pt x="46" y="15"/>
                    <a:pt x="42" y="12"/>
                    <a:pt x="38" y="12"/>
                  </a:cubicBezTo>
                  <a:cubicBezTo>
                    <a:pt x="37" y="12"/>
                    <a:pt x="36" y="12"/>
                    <a:pt x="36" y="12"/>
                  </a:cubicBezTo>
                  <a:cubicBezTo>
                    <a:pt x="26" y="15"/>
                    <a:pt x="22" y="21"/>
                    <a:pt x="24" y="28"/>
                  </a:cubicBezTo>
                  <a:cubicBezTo>
                    <a:pt x="21" y="27"/>
                    <a:pt x="18" y="26"/>
                    <a:pt x="15" y="26"/>
                  </a:cubicBezTo>
                  <a:cubicBezTo>
                    <a:pt x="6" y="26"/>
                    <a:pt x="1" y="34"/>
                    <a:pt x="0" y="41"/>
                  </a:cubicBezTo>
                  <a:cubicBezTo>
                    <a:pt x="0" y="54"/>
                    <a:pt x="6" y="67"/>
                    <a:pt x="24" y="67"/>
                  </a:cubicBezTo>
                  <a:cubicBezTo>
                    <a:pt x="40" y="67"/>
                    <a:pt x="40" y="67"/>
                    <a:pt x="40" y="67"/>
                  </a:cubicBezTo>
                  <a:cubicBezTo>
                    <a:pt x="39" y="63"/>
                    <a:pt x="38" y="58"/>
                    <a:pt x="38" y="53"/>
                  </a:cubicBezTo>
                  <a:cubicBezTo>
                    <a:pt x="39" y="45"/>
                    <a:pt x="42" y="39"/>
                    <a:pt x="48" y="35"/>
                  </a:cubicBezTo>
                  <a:cubicBezTo>
                    <a:pt x="52" y="33"/>
                    <a:pt x="55" y="32"/>
                    <a:pt x="59" y="32"/>
                  </a:cubicBezTo>
                  <a:cubicBezTo>
                    <a:pt x="60" y="32"/>
                    <a:pt x="61" y="32"/>
                    <a:pt x="62" y="32"/>
                  </a:cubicBezTo>
                  <a:cubicBezTo>
                    <a:pt x="64" y="26"/>
                    <a:pt x="69" y="21"/>
                    <a:pt x="78" y="18"/>
                  </a:cubicBezTo>
                  <a:cubicBezTo>
                    <a:pt x="79" y="18"/>
                    <a:pt x="81" y="18"/>
                    <a:pt x="82" y="18"/>
                  </a:cubicBezTo>
                  <a:cubicBezTo>
                    <a:pt x="85" y="18"/>
                    <a:pt x="87" y="19"/>
                    <a:pt x="90" y="20"/>
                  </a:cubicBezTo>
                  <a:cubicBezTo>
                    <a:pt x="92" y="17"/>
                    <a:pt x="94" y="14"/>
                    <a:pt x="97" y="12"/>
                  </a:cubicBezTo>
                  <a:cubicBezTo>
                    <a:pt x="92" y="5"/>
                    <a:pt x="84" y="0"/>
                    <a:pt x="72" y="0"/>
                  </a:cubicBezTo>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nvGrpSpPr>
          <p:cNvPr id="26" name="Group 25"/>
          <p:cNvGrpSpPr/>
          <p:nvPr/>
        </p:nvGrpSpPr>
        <p:grpSpPr>
          <a:xfrm>
            <a:off x="6111607" y="1945185"/>
            <a:ext cx="1673256" cy="1670767"/>
            <a:chOff x="4583706" y="1458598"/>
            <a:chExt cx="1255269" cy="1253402"/>
          </a:xfrm>
        </p:grpSpPr>
        <p:sp>
          <p:nvSpPr>
            <p:cNvPr id="79" name="Freeform 22"/>
            <p:cNvSpPr/>
            <p:nvPr/>
          </p:nvSpPr>
          <p:spPr bwMode="auto">
            <a:xfrm>
              <a:off x="4583706" y="1458598"/>
              <a:ext cx="1255269" cy="1253402"/>
            </a:xfrm>
            <a:custGeom>
              <a:avLst/>
              <a:gdLst/>
              <a:ahLst/>
              <a:cxnLst>
                <a:cxn ang="0">
                  <a:pos x="993" y="955"/>
                </a:cxn>
                <a:cxn ang="0">
                  <a:pos x="788" y="750"/>
                </a:cxn>
                <a:cxn ang="0">
                  <a:pos x="963" y="576"/>
                </a:cxn>
                <a:cxn ang="0">
                  <a:pos x="972" y="527"/>
                </a:cxn>
                <a:cxn ang="0">
                  <a:pos x="943" y="480"/>
                </a:cxn>
                <a:cxn ang="0">
                  <a:pos x="554" y="91"/>
                </a:cxn>
                <a:cxn ang="0">
                  <a:pos x="488" y="59"/>
                </a:cxn>
                <a:cxn ang="0">
                  <a:pos x="457" y="71"/>
                </a:cxn>
                <a:cxn ang="0">
                  <a:pos x="283" y="245"/>
                </a:cxn>
                <a:cxn ang="0">
                  <a:pos x="50" y="12"/>
                </a:cxn>
                <a:cxn ang="0">
                  <a:pos x="25" y="0"/>
                </a:cxn>
                <a:cxn ang="0">
                  <a:pos x="0" y="33"/>
                </a:cxn>
                <a:cxn ang="0">
                  <a:pos x="0" y="953"/>
                </a:cxn>
                <a:cxn ang="0">
                  <a:pos x="52" y="1005"/>
                </a:cxn>
                <a:cxn ang="0">
                  <a:pos x="972" y="1005"/>
                </a:cxn>
                <a:cxn ang="0">
                  <a:pos x="1003" y="988"/>
                </a:cxn>
                <a:cxn ang="0">
                  <a:pos x="993" y="955"/>
                </a:cxn>
              </a:cxnLst>
              <a:rect l="0" t="0" r="r" b="b"/>
              <a:pathLst>
                <a:path w="1008" h="1005">
                  <a:moveTo>
                    <a:pt x="993" y="955"/>
                  </a:moveTo>
                  <a:cubicBezTo>
                    <a:pt x="788" y="750"/>
                    <a:pt x="788" y="750"/>
                    <a:pt x="788" y="750"/>
                  </a:cubicBezTo>
                  <a:cubicBezTo>
                    <a:pt x="963" y="576"/>
                    <a:pt x="963" y="576"/>
                    <a:pt x="963" y="576"/>
                  </a:cubicBezTo>
                  <a:cubicBezTo>
                    <a:pt x="974" y="564"/>
                    <a:pt x="978" y="546"/>
                    <a:pt x="972" y="527"/>
                  </a:cubicBezTo>
                  <a:cubicBezTo>
                    <a:pt x="967" y="510"/>
                    <a:pt x="957" y="494"/>
                    <a:pt x="943" y="480"/>
                  </a:cubicBezTo>
                  <a:cubicBezTo>
                    <a:pt x="554" y="91"/>
                    <a:pt x="554" y="91"/>
                    <a:pt x="554" y="91"/>
                  </a:cubicBezTo>
                  <a:cubicBezTo>
                    <a:pt x="534" y="71"/>
                    <a:pt x="509" y="59"/>
                    <a:pt x="488" y="59"/>
                  </a:cubicBezTo>
                  <a:cubicBezTo>
                    <a:pt x="476" y="59"/>
                    <a:pt x="465" y="63"/>
                    <a:pt x="457" y="71"/>
                  </a:cubicBezTo>
                  <a:cubicBezTo>
                    <a:pt x="283" y="245"/>
                    <a:pt x="283" y="245"/>
                    <a:pt x="283" y="245"/>
                  </a:cubicBezTo>
                  <a:cubicBezTo>
                    <a:pt x="50" y="12"/>
                    <a:pt x="50" y="12"/>
                    <a:pt x="50" y="12"/>
                  </a:cubicBezTo>
                  <a:cubicBezTo>
                    <a:pt x="42" y="4"/>
                    <a:pt x="33" y="0"/>
                    <a:pt x="25" y="0"/>
                  </a:cubicBezTo>
                  <a:cubicBezTo>
                    <a:pt x="13" y="0"/>
                    <a:pt x="0" y="8"/>
                    <a:pt x="0" y="33"/>
                  </a:cubicBezTo>
                  <a:cubicBezTo>
                    <a:pt x="0" y="953"/>
                    <a:pt x="0" y="953"/>
                    <a:pt x="0" y="953"/>
                  </a:cubicBezTo>
                  <a:cubicBezTo>
                    <a:pt x="0" y="982"/>
                    <a:pt x="23" y="1005"/>
                    <a:pt x="52" y="1005"/>
                  </a:cubicBezTo>
                  <a:cubicBezTo>
                    <a:pt x="972" y="1005"/>
                    <a:pt x="972" y="1005"/>
                    <a:pt x="972" y="1005"/>
                  </a:cubicBezTo>
                  <a:cubicBezTo>
                    <a:pt x="993" y="1005"/>
                    <a:pt x="1001" y="995"/>
                    <a:pt x="1003" y="988"/>
                  </a:cubicBezTo>
                  <a:cubicBezTo>
                    <a:pt x="1006" y="982"/>
                    <a:pt x="1008" y="970"/>
                    <a:pt x="993" y="955"/>
                  </a:cubicBezTo>
                  <a:close/>
                </a:path>
              </a:pathLst>
            </a:custGeom>
            <a:solidFill>
              <a:schemeClr val="accent2"/>
            </a:solidFill>
            <a:ln w="28575" cap="flat">
              <a:noFill/>
              <a:prstDash val="solid"/>
              <a:miter lim="800000"/>
            </a:ln>
            <a:effectLst>
              <a:outerShdw blurRad="203200" dist="101600" dir="2700000" algn="tl" rotWithShape="0">
                <a:prstClr val="black">
                  <a:alpha val="28000"/>
                </a:prstClr>
              </a:outerShdw>
            </a:effectLst>
          </p:spPr>
          <p:txBody>
            <a:bodyPr vert="horz" wrap="square" lIns="121888" tIns="60944" rIns="121888" bIns="60944" numCol="1" anchor="t" anchorCtr="0" compatLnSpc="1"/>
            <a:lstStyle/>
            <a:p>
              <a:endParaRPr lang="en-US" altLang="en-US" sz="3200">
                <a:solidFill>
                  <a:schemeClr val="tx1">
                    <a:lumMod val="50000"/>
                    <a:lumOff val="50000"/>
                  </a:schemeClr>
                </a:solidFill>
              </a:endParaRPr>
            </a:p>
          </p:txBody>
        </p:sp>
        <p:sp>
          <p:nvSpPr>
            <p:cNvPr id="74" name="Freeform 46"/>
            <p:cNvSpPr>
              <a:spLocks noEditPoints="1"/>
            </p:cNvSpPr>
            <p:nvPr/>
          </p:nvSpPr>
          <p:spPr bwMode="auto">
            <a:xfrm>
              <a:off x="4745710" y="1970457"/>
              <a:ext cx="508397" cy="507206"/>
            </a:xfrm>
            <a:custGeom>
              <a:avLst/>
              <a:gdLst>
                <a:gd name="T0" fmla="*/ 69 w 154"/>
                <a:gd name="T1" fmla="*/ 142 h 154"/>
                <a:gd name="T2" fmla="*/ 85 w 154"/>
                <a:gd name="T3" fmla="*/ 142 h 154"/>
                <a:gd name="T4" fmla="*/ 23 w 154"/>
                <a:gd name="T5" fmla="*/ 131 h 154"/>
                <a:gd name="T6" fmla="*/ 25 w 154"/>
                <a:gd name="T7" fmla="*/ 117 h 154"/>
                <a:gd name="T8" fmla="*/ 117 w 154"/>
                <a:gd name="T9" fmla="*/ 129 h 154"/>
                <a:gd name="T10" fmla="*/ 128 w 154"/>
                <a:gd name="T11" fmla="*/ 117 h 154"/>
                <a:gd name="T12" fmla="*/ 0 w 154"/>
                <a:gd name="T13" fmla="*/ 77 h 154"/>
                <a:gd name="T14" fmla="*/ 12 w 154"/>
                <a:gd name="T15" fmla="*/ 69 h 154"/>
                <a:gd name="T16" fmla="*/ 142 w 154"/>
                <a:gd name="T17" fmla="*/ 85 h 154"/>
                <a:gd name="T18" fmla="*/ 142 w 154"/>
                <a:gd name="T19" fmla="*/ 69 h 154"/>
                <a:gd name="T20" fmla="*/ 73 w 154"/>
                <a:gd name="T21" fmla="*/ 34 h 154"/>
                <a:gd name="T22" fmla="*/ 56 w 154"/>
                <a:gd name="T23" fmla="*/ 57 h 154"/>
                <a:gd name="T24" fmla="*/ 69 w 154"/>
                <a:gd name="T25" fmla="*/ 76 h 154"/>
                <a:gd name="T26" fmla="*/ 81 w 154"/>
                <a:gd name="T27" fmla="*/ 92 h 154"/>
                <a:gd name="T28" fmla="*/ 81 w 154"/>
                <a:gd name="T29" fmla="*/ 95 h 154"/>
                <a:gd name="T30" fmla="*/ 71 w 154"/>
                <a:gd name="T31" fmla="*/ 91 h 154"/>
                <a:gd name="T32" fmla="*/ 71 w 154"/>
                <a:gd name="T33" fmla="*/ 86 h 154"/>
                <a:gd name="T34" fmla="*/ 72 w 154"/>
                <a:gd name="T35" fmla="*/ 82 h 154"/>
                <a:gd name="T36" fmla="*/ 56 w 154"/>
                <a:gd name="T37" fmla="*/ 84 h 154"/>
                <a:gd name="T38" fmla="*/ 56 w 154"/>
                <a:gd name="T39" fmla="*/ 90 h 154"/>
                <a:gd name="T40" fmla="*/ 60 w 154"/>
                <a:gd name="T41" fmla="*/ 104 h 154"/>
                <a:gd name="T42" fmla="*/ 73 w 154"/>
                <a:gd name="T43" fmla="*/ 118 h 154"/>
                <a:gd name="T44" fmla="*/ 80 w 154"/>
                <a:gd name="T45" fmla="*/ 108 h 154"/>
                <a:gd name="T46" fmla="*/ 98 w 154"/>
                <a:gd name="T47" fmla="*/ 93 h 154"/>
                <a:gd name="T48" fmla="*/ 85 w 154"/>
                <a:gd name="T49" fmla="*/ 74 h 154"/>
                <a:gd name="T50" fmla="*/ 73 w 154"/>
                <a:gd name="T51" fmla="*/ 57 h 154"/>
                <a:gd name="T52" fmla="*/ 81 w 154"/>
                <a:gd name="T53" fmla="*/ 51 h 154"/>
                <a:gd name="T54" fmla="*/ 82 w 154"/>
                <a:gd name="T55" fmla="*/ 68 h 154"/>
                <a:gd name="T56" fmla="*/ 98 w 154"/>
                <a:gd name="T57" fmla="*/ 66 h 154"/>
                <a:gd name="T58" fmla="*/ 98 w 154"/>
                <a:gd name="T59" fmla="*/ 60 h 154"/>
                <a:gd name="T60" fmla="*/ 93 w 154"/>
                <a:gd name="T61" fmla="*/ 46 h 154"/>
                <a:gd name="T62" fmla="*/ 80 w 154"/>
                <a:gd name="T63" fmla="*/ 34 h 154"/>
                <a:gd name="T64" fmla="*/ 25 w 154"/>
                <a:gd name="T65" fmla="*/ 37 h 154"/>
                <a:gd name="T66" fmla="*/ 23 w 154"/>
                <a:gd name="T67" fmla="*/ 23 h 154"/>
                <a:gd name="T68" fmla="*/ 117 w 154"/>
                <a:gd name="T69" fmla="*/ 26 h 154"/>
                <a:gd name="T70" fmla="*/ 131 w 154"/>
                <a:gd name="T71" fmla="*/ 23 h 154"/>
                <a:gd name="T72" fmla="*/ 31 w 154"/>
                <a:gd name="T73" fmla="*/ 77 h 154"/>
                <a:gd name="T74" fmla="*/ 123 w 154"/>
                <a:gd name="T75" fmla="*/ 77 h 154"/>
                <a:gd name="T76" fmla="*/ 77 w 154"/>
                <a:gd name="T77" fmla="*/ 17 h 154"/>
                <a:gd name="T78" fmla="*/ 77 w 154"/>
                <a:gd name="T79" fmla="*/ 137 h 154"/>
                <a:gd name="T80" fmla="*/ 77 w 154"/>
                <a:gd name="T81" fmla="*/ 17 h 154"/>
                <a:gd name="T82" fmla="*/ 69 w 154"/>
                <a:gd name="T83" fmla="*/ 12 h 154"/>
                <a:gd name="T84" fmla="*/ 77 w 154"/>
                <a:gd name="T85"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4" h="154">
                  <a:moveTo>
                    <a:pt x="85" y="142"/>
                  </a:moveTo>
                  <a:cubicBezTo>
                    <a:pt x="69" y="142"/>
                    <a:pt x="69" y="142"/>
                    <a:pt x="69" y="142"/>
                  </a:cubicBezTo>
                  <a:cubicBezTo>
                    <a:pt x="77" y="154"/>
                    <a:pt x="77" y="154"/>
                    <a:pt x="77" y="154"/>
                  </a:cubicBezTo>
                  <a:cubicBezTo>
                    <a:pt x="85" y="142"/>
                    <a:pt x="85" y="142"/>
                    <a:pt x="85" y="142"/>
                  </a:cubicBezTo>
                  <a:moveTo>
                    <a:pt x="25" y="117"/>
                  </a:moveTo>
                  <a:cubicBezTo>
                    <a:pt x="23" y="131"/>
                    <a:pt x="23" y="131"/>
                    <a:pt x="23" y="131"/>
                  </a:cubicBezTo>
                  <a:cubicBezTo>
                    <a:pt x="37" y="129"/>
                    <a:pt x="37" y="129"/>
                    <a:pt x="37" y="129"/>
                  </a:cubicBezTo>
                  <a:cubicBezTo>
                    <a:pt x="25" y="117"/>
                    <a:pt x="25" y="117"/>
                    <a:pt x="25" y="117"/>
                  </a:cubicBezTo>
                  <a:moveTo>
                    <a:pt x="128" y="117"/>
                  </a:moveTo>
                  <a:cubicBezTo>
                    <a:pt x="117" y="129"/>
                    <a:pt x="117" y="129"/>
                    <a:pt x="117" y="129"/>
                  </a:cubicBezTo>
                  <a:cubicBezTo>
                    <a:pt x="131" y="131"/>
                    <a:pt x="131" y="131"/>
                    <a:pt x="131" y="131"/>
                  </a:cubicBezTo>
                  <a:cubicBezTo>
                    <a:pt x="128" y="117"/>
                    <a:pt x="128" y="117"/>
                    <a:pt x="128" y="117"/>
                  </a:cubicBezTo>
                  <a:moveTo>
                    <a:pt x="12" y="69"/>
                  </a:moveTo>
                  <a:cubicBezTo>
                    <a:pt x="0" y="77"/>
                    <a:pt x="0" y="77"/>
                    <a:pt x="0" y="77"/>
                  </a:cubicBezTo>
                  <a:cubicBezTo>
                    <a:pt x="12" y="85"/>
                    <a:pt x="12" y="85"/>
                    <a:pt x="12" y="85"/>
                  </a:cubicBezTo>
                  <a:cubicBezTo>
                    <a:pt x="12" y="69"/>
                    <a:pt x="12" y="69"/>
                    <a:pt x="12" y="69"/>
                  </a:cubicBezTo>
                  <a:moveTo>
                    <a:pt x="142" y="69"/>
                  </a:moveTo>
                  <a:cubicBezTo>
                    <a:pt x="142" y="85"/>
                    <a:pt x="142" y="85"/>
                    <a:pt x="142" y="85"/>
                  </a:cubicBezTo>
                  <a:cubicBezTo>
                    <a:pt x="154" y="77"/>
                    <a:pt x="154" y="77"/>
                    <a:pt x="154" y="77"/>
                  </a:cubicBezTo>
                  <a:cubicBezTo>
                    <a:pt x="142" y="69"/>
                    <a:pt x="142" y="69"/>
                    <a:pt x="142" y="69"/>
                  </a:cubicBezTo>
                  <a:moveTo>
                    <a:pt x="80" y="34"/>
                  </a:moveTo>
                  <a:cubicBezTo>
                    <a:pt x="73" y="34"/>
                    <a:pt x="73" y="34"/>
                    <a:pt x="73" y="34"/>
                  </a:cubicBezTo>
                  <a:cubicBezTo>
                    <a:pt x="73" y="42"/>
                    <a:pt x="73" y="42"/>
                    <a:pt x="73" y="42"/>
                  </a:cubicBezTo>
                  <a:cubicBezTo>
                    <a:pt x="62" y="43"/>
                    <a:pt x="56" y="48"/>
                    <a:pt x="56" y="57"/>
                  </a:cubicBezTo>
                  <a:cubicBezTo>
                    <a:pt x="56" y="61"/>
                    <a:pt x="58" y="66"/>
                    <a:pt x="63" y="71"/>
                  </a:cubicBezTo>
                  <a:cubicBezTo>
                    <a:pt x="65" y="72"/>
                    <a:pt x="67" y="74"/>
                    <a:pt x="69" y="76"/>
                  </a:cubicBezTo>
                  <a:cubicBezTo>
                    <a:pt x="71" y="78"/>
                    <a:pt x="73" y="80"/>
                    <a:pt x="75" y="81"/>
                  </a:cubicBezTo>
                  <a:cubicBezTo>
                    <a:pt x="79" y="85"/>
                    <a:pt x="81" y="89"/>
                    <a:pt x="81" y="92"/>
                  </a:cubicBezTo>
                  <a:cubicBezTo>
                    <a:pt x="81" y="92"/>
                    <a:pt x="81" y="93"/>
                    <a:pt x="81" y="93"/>
                  </a:cubicBezTo>
                  <a:cubicBezTo>
                    <a:pt x="81" y="94"/>
                    <a:pt x="81" y="95"/>
                    <a:pt x="81" y="95"/>
                  </a:cubicBezTo>
                  <a:cubicBezTo>
                    <a:pt x="81" y="98"/>
                    <a:pt x="80" y="100"/>
                    <a:pt x="76" y="100"/>
                  </a:cubicBezTo>
                  <a:cubicBezTo>
                    <a:pt x="73" y="100"/>
                    <a:pt x="71" y="97"/>
                    <a:pt x="71" y="91"/>
                  </a:cubicBezTo>
                  <a:cubicBezTo>
                    <a:pt x="71" y="90"/>
                    <a:pt x="71" y="90"/>
                    <a:pt x="71" y="89"/>
                  </a:cubicBezTo>
                  <a:cubicBezTo>
                    <a:pt x="71" y="88"/>
                    <a:pt x="71" y="87"/>
                    <a:pt x="71" y="86"/>
                  </a:cubicBezTo>
                  <a:cubicBezTo>
                    <a:pt x="71" y="85"/>
                    <a:pt x="72" y="84"/>
                    <a:pt x="72" y="84"/>
                  </a:cubicBezTo>
                  <a:cubicBezTo>
                    <a:pt x="72" y="83"/>
                    <a:pt x="72" y="82"/>
                    <a:pt x="72" y="82"/>
                  </a:cubicBezTo>
                  <a:cubicBezTo>
                    <a:pt x="56" y="82"/>
                    <a:pt x="56" y="82"/>
                    <a:pt x="56" y="82"/>
                  </a:cubicBezTo>
                  <a:cubicBezTo>
                    <a:pt x="56" y="83"/>
                    <a:pt x="56" y="83"/>
                    <a:pt x="56" y="84"/>
                  </a:cubicBezTo>
                  <a:cubicBezTo>
                    <a:pt x="56" y="85"/>
                    <a:pt x="56" y="86"/>
                    <a:pt x="56" y="87"/>
                  </a:cubicBezTo>
                  <a:cubicBezTo>
                    <a:pt x="56" y="88"/>
                    <a:pt x="56" y="89"/>
                    <a:pt x="56" y="90"/>
                  </a:cubicBezTo>
                  <a:cubicBezTo>
                    <a:pt x="56" y="91"/>
                    <a:pt x="56" y="92"/>
                    <a:pt x="56" y="92"/>
                  </a:cubicBezTo>
                  <a:cubicBezTo>
                    <a:pt x="56" y="98"/>
                    <a:pt x="57" y="102"/>
                    <a:pt x="60" y="104"/>
                  </a:cubicBezTo>
                  <a:cubicBezTo>
                    <a:pt x="63" y="106"/>
                    <a:pt x="67" y="108"/>
                    <a:pt x="73" y="108"/>
                  </a:cubicBezTo>
                  <a:cubicBezTo>
                    <a:pt x="73" y="118"/>
                    <a:pt x="73" y="118"/>
                    <a:pt x="73" y="118"/>
                  </a:cubicBezTo>
                  <a:cubicBezTo>
                    <a:pt x="80" y="118"/>
                    <a:pt x="80" y="118"/>
                    <a:pt x="80" y="118"/>
                  </a:cubicBezTo>
                  <a:cubicBezTo>
                    <a:pt x="80" y="108"/>
                    <a:pt x="80" y="108"/>
                    <a:pt x="80" y="108"/>
                  </a:cubicBezTo>
                  <a:cubicBezTo>
                    <a:pt x="86" y="108"/>
                    <a:pt x="90" y="106"/>
                    <a:pt x="93" y="104"/>
                  </a:cubicBezTo>
                  <a:cubicBezTo>
                    <a:pt x="96" y="102"/>
                    <a:pt x="98" y="98"/>
                    <a:pt x="98" y="93"/>
                  </a:cubicBezTo>
                  <a:cubicBezTo>
                    <a:pt x="98" y="88"/>
                    <a:pt x="96" y="84"/>
                    <a:pt x="91" y="79"/>
                  </a:cubicBezTo>
                  <a:cubicBezTo>
                    <a:pt x="89" y="77"/>
                    <a:pt x="87" y="76"/>
                    <a:pt x="85" y="74"/>
                  </a:cubicBezTo>
                  <a:cubicBezTo>
                    <a:pt x="83" y="72"/>
                    <a:pt x="81" y="70"/>
                    <a:pt x="79" y="68"/>
                  </a:cubicBezTo>
                  <a:cubicBezTo>
                    <a:pt x="75" y="64"/>
                    <a:pt x="73" y="61"/>
                    <a:pt x="73" y="57"/>
                  </a:cubicBezTo>
                  <a:cubicBezTo>
                    <a:pt x="73" y="52"/>
                    <a:pt x="74" y="50"/>
                    <a:pt x="78" y="50"/>
                  </a:cubicBezTo>
                  <a:cubicBezTo>
                    <a:pt x="79" y="50"/>
                    <a:pt x="80" y="50"/>
                    <a:pt x="81" y="51"/>
                  </a:cubicBezTo>
                  <a:cubicBezTo>
                    <a:pt x="82" y="52"/>
                    <a:pt x="82" y="54"/>
                    <a:pt x="82" y="55"/>
                  </a:cubicBezTo>
                  <a:cubicBezTo>
                    <a:pt x="82" y="68"/>
                    <a:pt x="82" y="68"/>
                    <a:pt x="82" y="68"/>
                  </a:cubicBezTo>
                  <a:cubicBezTo>
                    <a:pt x="98" y="68"/>
                    <a:pt x="98" y="68"/>
                    <a:pt x="98" y="68"/>
                  </a:cubicBezTo>
                  <a:cubicBezTo>
                    <a:pt x="98" y="67"/>
                    <a:pt x="98" y="67"/>
                    <a:pt x="98" y="66"/>
                  </a:cubicBezTo>
                  <a:cubicBezTo>
                    <a:pt x="98" y="65"/>
                    <a:pt x="98" y="64"/>
                    <a:pt x="98" y="63"/>
                  </a:cubicBezTo>
                  <a:cubicBezTo>
                    <a:pt x="98" y="62"/>
                    <a:pt x="98" y="61"/>
                    <a:pt x="98" y="60"/>
                  </a:cubicBezTo>
                  <a:cubicBezTo>
                    <a:pt x="98" y="59"/>
                    <a:pt x="98" y="58"/>
                    <a:pt x="98" y="58"/>
                  </a:cubicBezTo>
                  <a:cubicBezTo>
                    <a:pt x="98" y="52"/>
                    <a:pt x="97" y="48"/>
                    <a:pt x="93" y="46"/>
                  </a:cubicBezTo>
                  <a:cubicBezTo>
                    <a:pt x="91" y="44"/>
                    <a:pt x="86" y="42"/>
                    <a:pt x="80" y="42"/>
                  </a:cubicBezTo>
                  <a:cubicBezTo>
                    <a:pt x="80" y="34"/>
                    <a:pt x="80" y="34"/>
                    <a:pt x="80" y="34"/>
                  </a:cubicBezTo>
                  <a:moveTo>
                    <a:pt x="23" y="23"/>
                  </a:moveTo>
                  <a:cubicBezTo>
                    <a:pt x="25" y="37"/>
                    <a:pt x="25" y="37"/>
                    <a:pt x="25" y="37"/>
                  </a:cubicBezTo>
                  <a:cubicBezTo>
                    <a:pt x="37" y="26"/>
                    <a:pt x="37" y="26"/>
                    <a:pt x="37" y="26"/>
                  </a:cubicBezTo>
                  <a:cubicBezTo>
                    <a:pt x="23" y="23"/>
                    <a:pt x="23" y="23"/>
                    <a:pt x="23" y="23"/>
                  </a:cubicBezTo>
                  <a:moveTo>
                    <a:pt x="131" y="23"/>
                  </a:moveTo>
                  <a:cubicBezTo>
                    <a:pt x="117" y="26"/>
                    <a:pt x="117" y="26"/>
                    <a:pt x="117" y="26"/>
                  </a:cubicBezTo>
                  <a:cubicBezTo>
                    <a:pt x="128" y="37"/>
                    <a:pt x="128" y="37"/>
                    <a:pt x="128" y="37"/>
                  </a:cubicBezTo>
                  <a:cubicBezTo>
                    <a:pt x="131" y="23"/>
                    <a:pt x="131" y="23"/>
                    <a:pt x="131" y="23"/>
                  </a:cubicBezTo>
                  <a:moveTo>
                    <a:pt x="77" y="123"/>
                  </a:moveTo>
                  <a:cubicBezTo>
                    <a:pt x="51" y="123"/>
                    <a:pt x="31" y="103"/>
                    <a:pt x="31" y="77"/>
                  </a:cubicBezTo>
                  <a:cubicBezTo>
                    <a:pt x="31" y="52"/>
                    <a:pt x="51" y="31"/>
                    <a:pt x="77" y="31"/>
                  </a:cubicBezTo>
                  <a:cubicBezTo>
                    <a:pt x="102" y="31"/>
                    <a:pt x="123" y="52"/>
                    <a:pt x="123" y="77"/>
                  </a:cubicBezTo>
                  <a:cubicBezTo>
                    <a:pt x="123" y="103"/>
                    <a:pt x="102" y="123"/>
                    <a:pt x="77" y="123"/>
                  </a:cubicBezTo>
                  <a:moveTo>
                    <a:pt x="77" y="17"/>
                  </a:moveTo>
                  <a:cubicBezTo>
                    <a:pt x="44" y="17"/>
                    <a:pt x="17" y="44"/>
                    <a:pt x="17" y="77"/>
                  </a:cubicBezTo>
                  <a:cubicBezTo>
                    <a:pt x="17" y="110"/>
                    <a:pt x="44" y="137"/>
                    <a:pt x="77" y="137"/>
                  </a:cubicBezTo>
                  <a:cubicBezTo>
                    <a:pt x="110" y="137"/>
                    <a:pt x="137" y="110"/>
                    <a:pt x="137" y="77"/>
                  </a:cubicBezTo>
                  <a:cubicBezTo>
                    <a:pt x="137" y="44"/>
                    <a:pt x="110" y="17"/>
                    <a:pt x="77" y="17"/>
                  </a:cubicBezTo>
                  <a:moveTo>
                    <a:pt x="77" y="0"/>
                  </a:moveTo>
                  <a:cubicBezTo>
                    <a:pt x="69" y="12"/>
                    <a:pt x="69" y="12"/>
                    <a:pt x="69" y="12"/>
                  </a:cubicBezTo>
                  <a:cubicBezTo>
                    <a:pt x="85" y="12"/>
                    <a:pt x="85" y="12"/>
                    <a:pt x="85" y="12"/>
                  </a:cubicBezTo>
                  <a:cubicBezTo>
                    <a:pt x="77" y="0"/>
                    <a:pt x="77" y="0"/>
                    <a:pt x="77" y="0"/>
                  </a:cubicBezTo>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nvGrpSpPr>
          <p:cNvPr id="28" name="Group 27"/>
          <p:cNvGrpSpPr/>
          <p:nvPr/>
        </p:nvGrpSpPr>
        <p:grpSpPr>
          <a:xfrm>
            <a:off x="4270690" y="3781951"/>
            <a:ext cx="1671597" cy="1670767"/>
            <a:chOff x="3202660" y="2836530"/>
            <a:chExt cx="1254024" cy="1253402"/>
          </a:xfrm>
        </p:grpSpPr>
        <p:sp>
          <p:nvSpPr>
            <p:cNvPr id="78" name="Freeform 21"/>
            <p:cNvSpPr/>
            <p:nvPr/>
          </p:nvSpPr>
          <p:spPr bwMode="auto">
            <a:xfrm>
              <a:off x="3202660" y="2836530"/>
              <a:ext cx="1254024" cy="1253402"/>
            </a:xfrm>
            <a:custGeom>
              <a:avLst/>
              <a:gdLst/>
              <a:ahLst/>
              <a:cxnLst>
                <a:cxn ang="0">
                  <a:pos x="956" y="0"/>
                </a:cxn>
                <a:cxn ang="0">
                  <a:pos x="36" y="0"/>
                </a:cxn>
                <a:cxn ang="0">
                  <a:pos x="4" y="16"/>
                </a:cxn>
                <a:cxn ang="0">
                  <a:pos x="15" y="50"/>
                </a:cxn>
                <a:cxn ang="0">
                  <a:pos x="237" y="272"/>
                </a:cxn>
                <a:cxn ang="0">
                  <a:pos x="47" y="462"/>
                </a:cxn>
                <a:cxn ang="0">
                  <a:pos x="68" y="559"/>
                </a:cxn>
                <a:cxn ang="0">
                  <a:pos x="456" y="948"/>
                </a:cxn>
                <a:cxn ang="0">
                  <a:pos x="522" y="980"/>
                </a:cxn>
                <a:cxn ang="0">
                  <a:pos x="522" y="980"/>
                </a:cxn>
                <a:cxn ang="0">
                  <a:pos x="553" y="968"/>
                </a:cxn>
                <a:cxn ang="0">
                  <a:pos x="743" y="778"/>
                </a:cxn>
                <a:cxn ang="0">
                  <a:pos x="957" y="993"/>
                </a:cxn>
                <a:cxn ang="0">
                  <a:pos x="982" y="1005"/>
                </a:cxn>
                <a:cxn ang="0">
                  <a:pos x="1002" y="994"/>
                </a:cxn>
                <a:cxn ang="0">
                  <a:pos x="1007" y="972"/>
                </a:cxn>
                <a:cxn ang="0">
                  <a:pos x="1007" y="52"/>
                </a:cxn>
                <a:cxn ang="0">
                  <a:pos x="956" y="0"/>
                </a:cxn>
              </a:cxnLst>
              <a:rect l="0" t="0" r="r" b="b"/>
              <a:pathLst>
                <a:path w="1007" h="1005">
                  <a:moveTo>
                    <a:pt x="956" y="0"/>
                  </a:moveTo>
                  <a:cubicBezTo>
                    <a:pt x="36" y="0"/>
                    <a:pt x="36" y="0"/>
                    <a:pt x="36" y="0"/>
                  </a:cubicBezTo>
                  <a:cubicBezTo>
                    <a:pt x="14" y="0"/>
                    <a:pt x="7" y="10"/>
                    <a:pt x="4" y="16"/>
                  </a:cubicBezTo>
                  <a:cubicBezTo>
                    <a:pt x="2" y="22"/>
                    <a:pt x="0" y="35"/>
                    <a:pt x="15" y="50"/>
                  </a:cubicBezTo>
                  <a:cubicBezTo>
                    <a:pt x="237" y="272"/>
                    <a:pt x="237" y="272"/>
                    <a:pt x="237" y="272"/>
                  </a:cubicBezTo>
                  <a:cubicBezTo>
                    <a:pt x="47" y="462"/>
                    <a:pt x="47" y="462"/>
                    <a:pt x="47" y="462"/>
                  </a:cubicBezTo>
                  <a:cubicBezTo>
                    <a:pt x="26" y="484"/>
                    <a:pt x="34" y="526"/>
                    <a:pt x="68" y="559"/>
                  </a:cubicBezTo>
                  <a:cubicBezTo>
                    <a:pt x="456" y="948"/>
                    <a:pt x="456" y="948"/>
                    <a:pt x="456" y="948"/>
                  </a:cubicBezTo>
                  <a:cubicBezTo>
                    <a:pt x="476" y="968"/>
                    <a:pt x="501" y="980"/>
                    <a:pt x="522" y="980"/>
                  </a:cubicBezTo>
                  <a:cubicBezTo>
                    <a:pt x="522" y="980"/>
                    <a:pt x="522" y="980"/>
                    <a:pt x="522" y="980"/>
                  </a:cubicBezTo>
                  <a:cubicBezTo>
                    <a:pt x="534" y="980"/>
                    <a:pt x="545" y="976"/>
                    <a:pt x="553" y="968"/>
                  </a:cubicBezTo>
                  <a:cubicBezTo>
                    <a:pt x="743" y="778"/>
                    <a:pt x="743" y="778"/>
                    <a:pt x="743" y="778"/>
                  </a:cubicBezTo>
                  <a:cubicBezTo>
                    <a:pt x="957" y="993"/>
                    <a:pt x="957" y="993"/>
                    <a:pt x="957" y="993"/>
                  </a:cubicBezTo>
                  <a:cubicBezTo>
                    <a:pt x="966" y="1001"/>
                    <a:pt x="974" y="1005"/>
                    <a:pt x="982" y="1005"/>
                  </a:cubicBezTo>
                  <a:cubicBezTo>
                    <a:pt x="991" y="1005"/>
                    <a:pt x="998" y="1001"/>
                    <a:pt x="1002" y="994"/>
                  </a:cubicBezTo>
                  <a:cubicBezTo>
                    <a:pt x="1006" y="988"/>
                    <a:pt x="1007" y="981"/>
                    <a:pt x="1007" y="972"/>
                  </a:cubicBezTo>
                  <a:cubicBezTo>
                    <a:pt x="1007" y="52"/>
                    <a:pt x="1007" y="52"/>
                    <a:pt x="1007" y="52"/>
                  </a:cubicBezTo>
                  <a:cubicBezTo>
                    <a:pt x="1007" y="23"/>
                    <a:pt x="984" y="0"/>
                    <a:pt x="956" y="0"/>
                  </a:cubicBezTo>
                  <a:close/>
                </a:path>
              </a:pathLst>
            </a:custGeom>
            <a:solidFill>
              <a:schemeClr val="accent3"/>
            </a:solidFill>
            <a:ln w="28575" cap="flat">
              <a:noFill/>
              <a:prstDash val="solid"/>
              <a:miter lim="800000"/>
            </a:ln>
            <a:effectLst>
              <a:outerShdw blurRad="203200" dist="101600" dir="2700000" algn="tl" rotWithShape="0">
                <a:prstClr val="black">
                  <a:alpha val="28000"/>
                </a:prstClr>
              </a:outerShdw>
            </a:effectLst>
          </p:spPr>
          <p:txBody>
            <a:bodyPr vert="horz" wrap="square" lIns="121888" tIns="60944" rIns="121888" bIns="60944" numCol="1" anchor="t" anchorCtr="0" compatLnSpc="1"/>
            <a:lstStyle/>
            <a:p>
              <a:endParaRPr lang="en-US" altLang="en-US" sz="3200">
                <a:solidFill>
                  <a:schemeClr val="tx1">
                    <a:lumMod val="50000"/>
                    <a:lumOff val="50000"/>
                  </a:schemeClr>
                </a:solidFill>
              </a:endParaRPr>
            </a:p>
          </p:txBody>
        </p:sp>
        <p:sp>
          <p:nvSpPr>
            <p:cNvPr id="75" name="Freeform 45"/>
            <p:cNvSpPr>
              <a:spLocks noEditPoints="1"/>
            </p:cNvSpPr>
            <p:nvPr/>
          </p:nvSpPr>
          <p:spPr bwMode="auto">
            <a:xfrm>
              <a:off x="3624141" y="3113457"/>
              <a:ext cx="721519" cy="370285"/>
            </a:xfrm>
            <a:custGeom>
              <a:avLst/>
              <a:gdLst>
                <a:gd name="T0" fmla="*/ 29 w 219"/>
                <a:gd name="T1" fmla="*/ 43 h 112"/>
                <a:gd name="T2" fmla="*/ 19 w 219"/>
                <a:gd name="T3" fmla="*/ 54 h 112"/>
                <a:gd name="T4" fmla="*/ 23 w 219"/>
                <a:gd name="T5" fmla="*/ 62 h 112"/>
                <a:gd name="T6" fmla="*/ 4 w 219"/>
                <a:gd name="T7" fmla="*/ 91 h 112"/>
                <a:gd name="T8" fmla="*/ 6 w 219"/>
                <a:gd name="T9" fmla="*/ 92 h 112"/>
                <a:gd name="T10" fmla="*/ 18 w 219"/>
                <a:gd name="T11" fmla="*/ 81 h 112"/>
                <a:gd name="T12" fmla="*/ 12 w 219"/>
                <a:gd name="T13" fmla="*/ 112 h 112"/>
                <a:gd name="T14" fmla="*/ 22 w 219"/>
                <a:gd name="T15" fmla="*/ 112 h 112"/>
                <a:gd name="T16" fmla="*/ 29 w 219"/>
                <a:gd name="T17" fmla="*/ 99 h 112"/>
                <a:gd name="T18" fmla="*/ 36 w 219"/>
                <a:gd name="T19" fmla="*/ 112 h 112"/>
                <a:gd name="T20" fmla="*/ 46 w 219"/>
                <a:gd name="T21" fmla="*/ 112 h 112"/>
                <a:gd name="T22" fmla="*/ 41 w 219"/>
                <a:gd name="T23" fmla="*/ 81 h 112"/>
                <a:gd name="T24" fmla="*/ 52 w 219"/>
                <a:gd name="T25" fmla="*/ 92 h 112"/>
                <a:gd name="T26" fmla="*/ 55 w 219"/>
                <a:gd name="T27" fmla="*/ 91 h 112"/>
                <a:gd name="T28" fmla="*/ 36 w 219"/>
                <a:gd name="T29" fmla="*/ 62 h 112"/>
                <a:gd name="T30" fmla="*/ 40 w 219"/>
                <a:gd name="T31" fmla="*/ 54 h 112"/>
                <a:gd name="T32" fmla="*/ 29 w 219"/>
                <a:gd name="T33" fmla="*/ 43 h 112"/>
                <a:gd name="T34" fmla="*/ 189 w 219"/>
                <a:gd name="T35" fmla="*/ 43 h 112"/>
                <a:gd name="T36" fmla="*/ 179 w 219"/>
                <a:gd name="T37" fmla="*/ 54 h 112"/>
                <a:gd name="T38" fmla="*/ 183 w 219"/>
                <a:gd name="T39" fmla="*/ 62 h 112"/>
                <a:gd name="T40" fmla="*/ 164 w 219"/>
                <a:gd name="T41" fmla="*/ 91 h 112"/>
                <a:gd name="T42" fmla="*/ 166 w 219"/>
                <a:gd name="T43" fmla="*/ 92 h 112"/>
                <a:gd name="T44" fmla="*/ 178 w 219"/>
                <a:gd name="T45" fmla="*/ 81 h 112"/>
                <a:gd name="T46" fmla="*/ 172 w 219"/>
                <a:gd name="T47" fmla="*/ 112 h 112"/>
                <a:gd name="T48" fmla="*/ 182 w 219"/>
                <a:gd name="T49" fmla="*/ 112 h 112"/>
                <a:gd name="T50" fmla="*/ 189 w 219"/>
                <a:gd name="T51" fmla="*/ 99 h 112"/>
                <a:gd name="T52" fmla="*/ 197 w 219"/>
                <a:gd name="T53" fmla="*/ 112 h 112"/>
                <a:gd name="T54" fmla="*/ 206 w 219"/>
                <a:gd name="T55" fmla="*/ 112 h 112"/>
                <a:gd name="T56" fmla="*/ 201 w 219"/>
                <a:gd name="T57" fmla="*/ 81 h 112"/>
                <a:gd name="T58" fmla="*/ 213 w 219"/>
                <a:gd name="T59" fmla="*/ 92 h 112"/>
                <a:gd name="T60" fmla="*/ 215 w 219"/>
                <a:gd name="T61" fmla="*/ 91 h 112"/>
                <a:gd name="T62" fmla="*/ 196 w 219"/>
                <a:gd name="T63" fmla="*/ 62 h 112"/>
                <a:gd name="T64" fmla="*/ 200 w 219"/>
                <a:gd name="T65" fmla="*/ 54 h 112"/>
                <a:gd name="T66" fmla="*/ 189 w 219"/>
                <a:gd name="T67" fmla="*/ 43 h 112"/>
                <a:gd name="T68" fmla="*/ 111 w 219"/>
                <a:gd name="T69" fmla="*/ 0 h 112"/>
                <a:gd name="T70" fmla="*/ 94 w 219"/>
                <a:gd name="T71" fmla="*/ 17 h 112"/>
                <a:gd name="T72" fmla="*/ 100 w 219"/>
                <a:gd name="T73" fmla="*/ 31 h 112"/>
                <a:gd name="T74" fmla="*/ 70 w 219"/>
                <a:gd name="T75" fmla="*/ 78 h 112"/>
                <a:gd name="T76" fmla="*/ 73 w 219"/>
                <a:gd name="T77" fmla="*/ 80 h 112"/>
                <a:gd name="T78" fmla="*/ 92 w 219"/>
                <a:gd name="T79" fmla="*/ 62 h 112"/>
                <a:gd name="T80" fmla="*/ 84 w 219"/>
                <a:gd name="T81" fmla="*/ 112 h 112"/>
                <a:gd name="T82" fmla="*/ 99 w 219"/>
                <a:gd name="T83" fmla="*/ 112 h 112"/>
                <a:gd name="T84" fmla="*/ 111 w 219"/>
                <a:gd name="T85" fmla="*/ 91 h 112"/>
                <a:gd name="T86" fmla="*/ 123 w 219"/>
                <a:gd name="T87" fmla="*/ 112 h 112"/>
                <a:gd name="T88" fmla="*/ 139 w 219"/>
                <a:gd name="T89" fmla="*/ 112 h 112"/>
                <a:gd name="T90" fmla="*/ 130 w 219"/>
                <a:gd name="T91" fmla="*/ 62 h 112"/>
                <a:gd name="T92" fmla="*/ 149 w 219"/>
                <a:gd name="T93" fmla="*/ 80 h 112"/>
                <a:gd name="T94" fmla="*/ 153 w 219"/>
                <a:gd name="T95" fmla="*/ 78 h 112"/>
                <a:gd name="T96" fmla="*/ 122 w 219"/>
                <a:gd name="T97" fmla="*/ 31 h 112"/>
                <a:gd name="T98" fmla="*/ 128 w 219"/>
                <a:gd name="T99" fmla="*/ 17 h 112"/>
                <a:gd name="T100" fmla="*/ 111 w 219"/>
                <a:gd name="T101"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9" h="112">
                  <a:moveTo>
                    <a:pt x="29" y="43"/>
                  </a:moveTo>
                  <a:cubicBezTo>
                    <a:pt x="23" y="43"/>
                    <a:pt x="19" y="48"/>
                    <a:pt x="19" y="54"/>
                  </a:cubicBezTo>
                  <a:cubicBezTo>
                    <a:pt x="19" y="57"/>
                    <a:pt x="20" y="60"/>
                    <a:pt x="23" y="62"/>
                  </a:cubicBezTo>
                  <a:cubicBezTo>
                    <a:pt x="12" y="66"/>
                    <a:pt x="0" y="87"/>
                    <a:pt x="4" y="91"/>
                  </a:cubicBezTo>
                  <a:cubicBezTo>
                    <a:pt x="4" y="92"/>
                    <a:pt x="5" y="92"/>
                    <a:pt x="6" y="92"/>
                  </a:cubicBezTo>
                  <a:cubicBezTo>
                    <a:pt x="9" y="92"/>
                    <a:pt x="14" y="87"/>
                    <a:pt x="18" y="81"/>
                  </a:cubicBezTo>
                  <a:cubicBezTo>
                    <a:pt x="15" y="91"/>
                    <a:pt x="13" y="102"/>
                    <a:pt x="12" y="112"/>
                  </a:cubicBezTo>
                  <a:cubicBezTo>
                    <a:pt x="22" y="112"/>
                    <a:pt x="22" y="112"/>
                    <a:pt x="22" y="112"/>
                  </a:cubicBezTo>
                  <a:cubicBezTo>
                    <a:pt x="22" y="106"/>
                    <a:pt x="25" y="99"/>
                    <a:pt x="29" y="99"/>
                  </a:cubicBezTo>
                  <a:cubicBezTo>
                    <a:pt x="33" y="99"/>
                    <a:pt x="36" y="106"/>
                    <a:pt x="36" y="112"/>
                  </a:cubicBezTo>
                  <a:cubicBezTo>
                    <a:pt x="46" y="112"/>
                    <a:pt x="46" y="112"/>
                    <a:pt x="46" y="112"/>
                  </a:cubicBezTo>
                  <a:cubicBezTo>
                    <a:pt x="45" y="102"/>
                    <a:pt x="43" y="91"/>
                    <a:pt x="41" y="81"/>
                  </a:cubicBezTo>
                  <a:cubicBezTo>
                    <a:pt x="44" y="87"/>
                    <a:pt x="49" y="92"/>
                    <a:pt x="52" y="92"/>
                  </a:cubicBezTo>
                  <a:cubicBezTo>
                    <a:pt x="53" y="92"/>
                    <a:pt x="54" y="92"/>
                    <a:pt x="55" y="91"/>
                  </a:cubicBezTo>
                  <a:cubicBezTo>
                    <a:pt x="59" y="87"/>
                    <a:pt x="47" y="66"/>
                    <a:pt x="36" y="62"/>
                  </a:cubicBezTo>
                  <a:cubicBezTo>
                    <a:pt x="38" y="60"/>
                    <a:pt x="40" y="57"/>
                    <a:pt x="40" y="54"/>
                  </a:cubicBezTo>
                  <a:cubicBezTo>
                    <a:pt x="40" y="48"/>
                    <a:pt x="35" y="43"/>
                    <a:pt x="29" y="43"/>
                  </a:cubicBezTo>
                  <a:moveTo>
                    <a:pt x="189" y="43"/>
                  </a:moveTo>
                  <a:cubicBezTo>
                    <a:pt x="184" y="43"/>
                    <a:pt x="179" y="48"/>
                    <a:pt x="179" y="54"/>
                  </a:cubicBezTo>
                  <a:cubicBezTo>
                    <a:pt x="179" y="57"/>
                    <a:pt x="180" y="60"/>
                    <a:pt x="183" y="62"/>
                  </a:cubicBezTo>
                  <a:cubicBezTo>
                    <a:pt x="172" y="66"/>
                    <a:pt x="160" y="87"/>
                    <a:pt x="164" y="91"/>
                  </a:cubicBezTo>
                  <a:cubicBezTo>
                    <a:pt x="165" y="92"/>
                    <a:pt x="165" y="92"/>
                    <a:pt x="166" y="92"/>
                  </a:cubicBezTo>
                  <a:cubicBezTo>
                    <a:pt x="170" y="92"/>
                    <a:pt x="174" y="87"/>
                    <a:pt x="178" y="81"/>
                  </a:cubicBezTo>
                  <a:cubicBezTo>
                    <a:pt x="175" y="91"/>
                    <a:pt x="173" y="102"/>
                    <a:pt x="172" y="112"/>
                  </a:cubicBezTo>
                  <a:cubicBezTo>
                    <a:pt x="182" y="112"/>
                    <a:pt x="182" y="112"/>
                    <a:pt x="182" y="112"/>
                  </a:cubicBezTo>
                  <a:cubicBezTo>
                    <a:pt x="182" y="106"/>
                    <a:pt x="186" y="99"/>
                    <a:pt x="189" y="99"/>
                  </a:cubicBezTo>
                  <a:cubicBezTo>
                    <a:pt x="193" y="99"/>
                    <a:pt x="196" y="106"/>
                    <a:pt x="197" y="112"/>
                  </a:cubicBezTo>
                  <a:cubicBezTo>
                    <a:pt x="206" y="112"/>
                    <a:pt x="206" y="112"/>
                    <a:pt x="206" y="112"/>
                  </a:cubicBezTo>
                  <a:cubicBezTo>
                    <a:pt x="205" y="102"/>
                    <a:pt x="203" y="91"/>
                    <a:pt x="201" y="81"/>
                  </a:cubicBezTo>
                  <a:cubicBezTo>
                    <a:pt x="205" y="87"/>
                    <a:pt x="209" y="92"/>
                    <a:pt x="213" y="92"/>
                  </a:cubicBezTo>
                  <a:cubicBezTo>
                    <a:pt x="213" y="92"/>
                    <a:pt x="214" y="92"/>
                    <a:pt x="215" y="91"/>
                  </a:cubicBezTo>
                  <a:cubicBezTo>
                    <a:pt x="219" y="87"/>
                    <a:pt x="207" y="66"/>
                    <a:pt x="196" y="62"/>
                  </a:cubicBezTo>
                  <a:cubicBezTo>
                    <a:pt x="198" y="60"/>
                    <a:pt x="200" y="57"/>
                    <a:pt x="200" y="54"/>
                  </a:cubicBezTo>
                  <a:cubicBezTo>
                    <a:pt x="200" y="48"/>
                    <a:pt x="195" y="43"/>
                    <a:pt x="189" y="43"/>
                  </a:cubicBezTo>
                  <a:moveTo>
                    <a:pt x="111" y="0"/>
                  </a:moveTo>
                  <a:cubicBezTo>
                    <a:pt x="102" y="0"/>
                    <a:pt x="94" y="8"/>
                    <a:pt x="94" y="17"/>
                  </a:cubicBezTo>
                  <a:cubicBezTo>
                    <a:pt x="94" y="23"/>
                    <a:pt x="96" y="28"/>
                    <a:pt x="100" y="31"/>
                  </a:cubicBezTo>
                  <a:cubicBezTo>
                    <a:pt x="83" y="37"/>
                    <a:pt x="63" y="72"/>
                    <a:pt x="70" y="78"/>
                  </a:cubicBezTo>
                  <a:cubicBezTo>
                    <a:pt x="71" y="79"/>
                    <a:pt x="72" y="80"/>
                    <a:pt x="73" y="80"/>
                  </a:cubicBezTo>
                  <a:cubicBezTo>
                    <a:pt x="79" y="80"/>
                    <a:pt x="86" y="71"/>
                    <a:pt x="92" y="62"/>
                  </a:cubicBezTo>
                  <a:cubicBezTo>
                    <a:pt x="88" y="78"/>
                    <a:pt x="85" y="96"/>
                    <a:pt x="84" y="112"/>
                  </a:cubicBezTo>
                  <a:cubicBezTo>
                    <a:pt x="99" y="112"/>
                    <a:pt x="99" y="112"/>
                    <a:pt x="99" y="112"/>
                  </a:cubicBezTo>
                  <a:cubicBezTo>
                    <a:pt x="100" y="103"/>
                    <a:pt x="105" y="91"/>
                    <a:pt x="111" y="91"/>
                  </a:cubicBezTo>
                  <a:cubicBezTo>
                    <a:pt x="117" y="91"/>
                    <a:pt x="123" y="103"/>
                    <a:pt x="123" y="112"/>
                  </a:cubicBezTo>
                  <a:cubicBezTo>
                    <a:pt x="139" y="112"/>
                    <a:pt x="139" y="112"/>
                    <a:pt x="139" y="112"/>
                  </a:cubicBezTo>
                  <a:cubicBezTo>
                    <a:pt x="137" y="96"/>
                    <a:pt x="134" y="78"/>
                    <a:pt x="130" y="62"/>
                  </a:cubicBezTo>
                  <a:cubicBezTo>
                    <a:pt x="136" y="71"/>
                    <a:pt x="143" y="80"/>
                    <a:pt x="149" y="80"/>
                  </a:cubicBezTo>
                  <a:cubicBezTo>
                    <a:pt x="150" y="80"/>
                    <a:pt x="152" y="79"/>
                    <a:pt x="153" y="78"/>
                  </a:cubicBezTo>
                  <a:cubicBezTo>
                    <a:pt x="159" y="72"/>
                    <a:pt x="140" y="37"/>
                    <a:pt x="122" y="31"/>
                  </a:cubicBezTo>
                  <a:cubicBezTo>
                    <a:pt x="126" y="28"/>
                    <a:pt x="128" y="23"/>
                    <a:pt x="128" y="17"/>
                  </a:cubicBezTo>
                  <a:cubicBezTo>
                    <a:pt x="128" y="8"/>
                    <a:pt x="121" y="0"/>
                    <a:pt x="111" y="0"/>
                  </a:cubicBezTo>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nvGrpSpPr>
          <p:cNvPr id="29" name="Group 28"/>
          <p:cNvGrpSpPr/>
          <p:nvPr/>
        </p:nvGrpSpPr>
        <p:grpSpPr>
          <a:xfrm>
            <a:off x="6111607" y="3781951"/>
            <a:ext cx="1673256" cy="1670767"/>
            <a:chOff x="4583706" y="2836530"/>
            <a:chExt cx="1255269" cy="1253402"/>
          </a:xfrm>
        </p:grpSpPr>
        <p:sp>
          <p:nvSpPr>
            <p:cNvPr id="80" name="Freeform 23"/>
            <p:cNvSpPr/>
            <p:nvPr/>
          </p:nvSpPr>
          <p:spPr bwMode="auto">
            <a:xfrm>
              <a:off x="4583706" y="2836530"/>
              <a:ext cx="1255269" cy="1253402"/>
            </a:xfrm>
            <a:custGeom>
              <a:avLst/>
              <a:gdLst/>
              <a:ahLst/>
              <a:cxnLst>
                <a:cxn ang="0">
                  <a:pos x="1003" y="16"/>
                </a:cxn>
                <a:cxn ang="0">
                  <a:pos x="972" y="0"/>
                </a:cxn>
                <a:cxn ang="0">
                  <a:pos x="52" y="0"/>
                </a:cxn>
                <a:cxn ang="0">
                  <a:pos x="0" y="52"/>
                </a:cxn>
                <a:cxn ang="0">
                  <a:pos x="0" y="972"/>
                </a:cxn>
                <a:cxn ang="0">
                  <a:pos x="25" y="1005"/>
                </a:cxn>
                <a:cxn ang="0">
                  <a:pos x="50" y="993"/>
                </a:cxn>
                <a:cxn ang="0">
                  <a:pos x="268" y="775"/>
                </a:cxn>
                <a:cxn ang="0">
                  <a:pos x="455" y="962"/>
                </a:cxn>
                <a:cxn ang="0">
                  <a:pos x="486" y="974"/>
                </a:cxn>
                <a:cxn ang="0">
                  <a:pos x="551" y="942"/>
                </a:cxn>
                <a:cxn ang="0">
                  <a:pos x="940" y="553"/>
                </a:cxn>
                <a:cxn ang="0">
                  <a:pos x="960" y="457"/>
                </a:cxn>
                <a:cxn ang="0">
                  <a:pos x="773" y="269"/>
                </a:cxn>
                <a:cxn ang="0">
                  <a:pos x="993" y="50"/>
                </a:cxn>
                <a:cxn ang="0">
                  <a:pos x="1003" y="16"/>
                </a:cxn>
              </a:cxnLst>
              <a:rect l="0" t="0" r="r" b="b"/>
              <a:pathLst>
                <a:path w="1008" h="1005">
                  <a:moveTo>
                    <a:pt x="1003" y="16"/>
                  </a:moveTo>
                  <a:cubicBezTo>
                    <a:pt x="1001" y="10"/>
                    <a:pt x="993" y="0"/>
                    <a:pt x="972" y="0"/>
                  </a:cubicBezTo>
                  <a:cubicBezTo>
                    <a:pt x="52" y="0"/>
                    <a:pt x="52" y="0"/>
                    <a:pt x="52" y="0"/>
                  </a:cubicBezTo>
                  <a:cubicBezTo>
                    <a:pt x="23" y="0"/>
                    <a:pt x="0" y="23"/>
                    <a:pt x="0" y="52"/>
                  </a:cubicBezTo>
                  <a:cubicBezTo>
                    <a:pt x="0" y="972"/>
                    <a:pt x="0" y="972"/>
                    <a:pt x="0" y="972"/>
                  </a:cubicBezTo>
                  <a:cubicBezTo>
                    <a:pt x="0" y="996"/>
                    <a:pt x="13" y="1005"/>
                    <a:pt x="25" y="1005"/>
                  </a:cubicBezTo>
                  <a:cubicBezTo>
                    <a:pt x="33" y="1005"/>
                    <a:pt x="42" y="1001"/>
                    <a:pt x="50" y="993"/>
                  </a:cubicBezTo>
                  <a:cubicBezTo>
                    <a:pt x="268" y="775"/>
                    <a:pt x="268" y="775"/>
                    <a:pt x="268" y="775"/>
                  </a:cubicBezTo>
                  <a:cubicBezTo>
                    <a:pt x="455" y="962"/>
                    <a:pt x="455" y="962"/>
                    <a:pt x="455" y="962"/>
                  </a:cubicBezTo>
                  <a:cubicBezTo>
                    <a:pt x="463" y="970"/>
                    <a:pt x="473" y="974"/>
                    <a:pt x="486" y="974"/>
                  </a:cubicBezTo>
                  <a:cubicBezTo>
                    <a:pt x="507" y="974"/>
                    <a:pt x="531" y="962"/>
                    <a:pt x="551" y="942"/>
                  </a:cubicBezTo>
                  <a:cubicBezTo>
                    <a:pt x="940" y="553"/>
                    <a:pt x="940" y="553"/>
                    <a:pt x="940" y="553"/>
                  </a:cubicBezTo>
                  <a:cubicBezTo>
                    <a:pt x="973" y="520"/>
                    <a:pt x="982" y="478"/>
                    <a:pt x="960" y="457"/>
                  </a:cubicBezTo>
                  <a:cubicBezTo>
                    <a:pt x="773" y="269"/>
                    <a:pt x="773" y="269"/>
                    <a:pt x="773" y="269"/>
                  </a:cubicBezTo>
                  <a:cubicBezTo>
                    <a:pt x="993" y="50"/>
                    <a:pt x="993" y="50"/>
                    <a:pt x="993" y="50"/>
                  </a:cubicBezTo>
                  <a:cubicBezTo>
                    <a:pt x="1008" y="35"/>
                    <a:pt x="1006" y="22"/>
                    <a:pt x="1003" y="16"/>
                  </a:cubicBezTo>
                  <a:close/>
                </a:path>
              </a:pathLst>
            </a:custGeom>
            <a:solidFill>
              <a:schemeClr val="accent4"/>
            </a:solidFill>
            <a:ln w="28575" cap="flat">
              <a:noFill/>
              <a:prstDash val="solid"/>
              <a:miter lim="800000"/>
            </a:ln>
            <a:effectLst>
              <a:outerShdw blurRad="203200" dist="101600" dir="2700000" algn="tl" rotWithShape="0">
                <a:prstClr val="black">
                  <a:alpha val="28000"/>
                </a:prstClr>
              </a:outerShdw>
            </a:effectLst>
          </p:spPr>
          <p:txBody>
            <a:bodyPr vert="horz" wrap="square" lIns="121888" tIns="60944" rIns="121888" bIns="60944" numCol="1" anchor="t" anchorCtr="0" compatLnSpc="1"/>
            <a:lstStyle/>
            <a:p>
              <a:endParaRPr lang="en-US" altLang="en-US" sz="3200">
                <a:solidFill>
                  <a:schemeClr val="tx1">
                    <a:lumMod val="50000"/>
                    <a:lumOff val="50000"/>
                  </a:schemeClr>
                </a:solidFill>
              </a:endParaRPr>
            </a:p>
          </p:txBody>
        </p:sp>
        <p:sp>
          <p:nvSpPr>
            <p:cNvPr id="76" name="Freeform 43"/>
            <p:cNvSpPr>
              <a:spLocks noEditPoints="1"/>
            </p:cNvSpPr>
            <p:nvPr/>
          </p:nvSpPr>
          <p:spPr bwMode="auto">
            <a:xfrm>
              <a:off x="4820719" y="3113457"/>
              <a:ext cx="382191" cy="342900"/>
            </a:xfrm>
            <a:custGeom>
              <a:avLst/>
              <a:gdLst>
                <a:gd name="T0" fmla="*/ 81 w 116"/>
                <a:gd name="T1" fmla="*/ 70 h 104"/>
                <a:gd name="T2" fmla="*/ 65 w 116"/>
                <a:gd name="T3" fmla="*/ 83 h 104"/>
                <a:gd name="T4" fmla="*/ 111 w 116"/>
                <a:gd name="T5" fmla="*/ 104 h 104"/>
                <a:gd name="T6" fmla="*/ 116 w 116"/>
                <a:gd name="T7" fmla="*/ 85 h 104"/>
                <a:gd name="T8" fmla="*/ 81 w 116"/>
                <a:gd name="T9" fmla="*/ 70 h 104"/>
                <a:gd name="T10" fmla="*/ 111 w 116"/>
                <a:gd name="T11" fmla="*/ 2 h 104"/>
                <a:gd name="T12" fmla="*/ 65 w 116"/>
                <a:gd name="T13" fmla="*/ 24 h 104"/>
                <a:gd name="T14" fmla="*/ 77 w 116"/>
                <a:gd name="T15" fmla="*/ 32 h 104"/>
                <a:gd name="T16" fmla="*/ 0 w 116"/>
                <a:gd name="T17" fmla="*/ 83 h 104"/>
                <a:gd name="T18" fmla="*/ 3 w 116"/>
                <a:gd name="T19" fmla="*/ 102 h 104"/>
                <a:gd name="T20" fmla="*/ 93 w 116"/>
                <a:gd name="T21" fmla="*/ 44 h 104"/>
                <a:gd name="T22" fmla="*/ 106 w 116"/>
                <a:gd name="T23" fmla="*/ 52 h 104"/>
                <a:gd name="T24" fmla="*/ 111 w 116"/>
                <a:gd name="T25" fmla="*/ 2 h 104"/>
                <a:gd name="T26" fmla="*/ 7 w 116"/>
                <a:gd name="T27" fmla="*/ 0 h 104"/>
                <a:gd name="T28" fmla="*/ 11 w 116"/>
                <a:gd name="T29" fmla="*/ 51 h 104"/>
                <a:gd name="T30" fmla="*/ 24 w 116"/>
                <a:gd name="T31" fmla="*/ 42 h 104"/>
                <a:gd name="T32" fmla="*/ 36 w 116"/>
                <a:gd name="T33" fmla="*/ 58 h 104"/>
                <a:gd name="T34" fmla="*/ 52 w 116"/>
                <a:gd name="T35" fmla="*/ 47 h 104"/>
                <a:gd name="T36" fmla="*/ 40 w 116"/>
                <a:gd name="T37" fmla="*/ 32 h 104"/>
                <a:gd name="T38" fmla="*/ 53 w 116"/>
                <a:gd name="T39" fmla="*/ 24 h 104"/>
                <a:gd name="T40" fmla="*/ 7 w 116"/>
                <a:gd name="T41"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6" h="104">
                  <a:moveTo>
                    <a:pt x="81" y="70"/>
                  </a:moveTo>
                  <a:cubicBezTo>
                    <a:pt x="76" y="75"/>
                    <a:pt x="70" y="79"/>
                    <a:pt x="65" y="83"/>
                  </a:cubicBezTo>
                  <a:cubicBezTo>
                    <a:pt x="88" y="99"/>
                    <a:pt x="110" y="104"/>
                    <a:pt x="111" y="104"/>
                  </a:cubicBezTo>
                  <a:cubicBezTo>
                    <a:pt x="116" y="85"/>
                    <a:pt x="116" y="85"/>
                    <a:pt x="116" y="85"/>
                  </a:cubicBezTo>
                  <a:cubicBezTo>
                    <a:pt x="115" y="85"/>
                    <a:pt x="100" y="81"/>
                    <a:pt x="81" y="70"/>
                  </a:cubicBezTo>
                  <a:moveTo>
                    <a:pt x="111" y="2"/>
                  </a:moveTo>
                  <a:cubicBezTo>
                    <a:pt x="65" y="24"/>
                    <a:pt x="65" y="24"/>
                    <a:pt x="65" y="24"/>
                  </a:cubicBezTo>
                  <a:cubicBezTo>
                    <a:pt x="77" y="32"/>
                    <a:pt x="77" y="32"/>
                    <a:pt x="77" y="32"/>
                  </a:cubicBezTo>
                  <a:cubicBezTo>
                    <a:pt x="49" y="72"/>
                    <a:pt x="0" y="83"/>
                    <a:pt x="0" y="83"/>
                  </a:cubicBezTo>
                  <a:cubicBezTo>
                    <a:pt x="3" y="102"/>
                    <a:pt x="3" y="102"/>
                    <a:pt x="3" y="102"/>
                  </a:cubicBezTo>
                  <a:cubicBezTo>
                    <a:pt x="6" y="102"/>
                    <a:pt x="60" y="90"/>
                    <a:pt x="93" y="44"/>
                  </a:cubicBezTo>
                  <a:cubicBezTo>
                    <a:pt x="106" y="52"/>
                    <a:pt x="106" y="52"/>
                    <a:pt x="106" y="52"/>
                  </a:cubicBezTo>
                  <a:cubicBezTo>
                    <a:pt x="111" y="2"/>
                    <a:pt x="111" y="2"/>
                    <a:pt x="111" y="2"/>
                  </a:cubicBezTo>
                  <a:moveTo>
                    <a:pt x="7" y="0"/>
                  </a:moveTo>
                  <a:cubicBezTo>
                    <a:pt x="11" y="51"/>
                    <a:pt x="11" y="51"/>
                    <a:pt x="11" y="51"/>
                  </a:cubicBezTo>
                  <a:cubicBezTo>
                    <a:pt x="24" y="42"/>
                    <a:pt x="24" y="42"/>
                    <a:pt x="24" y="42"/>
                  </a:cubicBezTo>
                  <a:cubicBezTo>
                    <a:pt x="28" y="48"/>
                    <a:pt x="32" y="54"/>
                    <a:pt x="36" y="58"/>
                  </a:cubicBezTo>
                  <a:cubicBezTo>
                    <a:pt x="41" y="55"/>
                    <a:pt x="47" y="51"/>
                    <a:pt x="52" y="47"/>
                  </a:cubicBezTo>
                  <a:cubicBezTo>
                    <a:pt x="48" y="42"/>
                    <a:pt x="44" y="37"/>
                    <a:pt x="40" y="32"/>
                  </a:cubicBezTo>
                  <a:cubicBezTo>
                    <a:pt x="53" y="24"/>
                    <a:pt x="53" y="24"/>
                    <a:pt x="53" y="24"/>
                  </a:cubicBezTo>
                  <a:cubicBezTo>
                    <a:pt x="7" y="0"/>
                    <a:pt x="7" y="0"/>
                    <a:pt x="7" y="0"/>
                  </a:cubicBezTo>
                </a:path>
              </a:pathLst>
            </a:custGeom>
            <a:solidFill>
              <a:schemeClr val="bg1"/>
            </a:solidFill>
            <a:ln>
              <a:noFill/>
            </a:ln>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nvGrpSpPr>
          <p:cNvPr id="81" name="组合 25"/>
          <p:cNvGrpSpPr/>
          <p:nvPr/>
        </p:nvGrpSpPr>
        <p:grpSpPr>
          <a:xfrm>
            <a:off x="7951442" y="2150966"/>
            <a:ext cx="3938201" cy="937584"/>
            <a:chOff x="497329" y="2770637"/>
            <a:chExt cx="3210265" cy="703371"/>
          </a:xfrm>
        </p:grpSpPr>
        <p:sp>
          <p:nvSpPr>
            <p:cNvPr id="82" name="矩形 26"/>
            <p:cNvSpPr/>
            <p:nvPr/>
          </p:nvSpPr>
          <p:spPr>
            <a:xfrm>
              <a:off x="503238" y="3053880"/>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83" name="矩形 27"/>
            <p:cNvSpPr/>
            <p:nvPr/>
          </p:nvSpPr>
          <p:spPr>
            <a:xfrm>
              <a:off x="497329" y="2770637"/>
              <a:ext cx="1318726" cy="284671"/>
            </a:xfrm>
            <a:prstGeom prst="rect">
              <a:avLst/>
            </a:prstGeom>
          </p:spPr>
          <p:txBody>
            <a:bodyPr wrap="none">
              <a:spAutoFit/>
            </a:bodyPr>
            <a:lstStyle/>
            <a:p>
              <a:pPr>
                <a:defRPr/>
              </a:pPr>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grpSp>
      <p:grpSp>
        <p:nvGrpSpPr>
          <p:cNvPr id="84" name="组合 25"/>
          <p:cNvGrpSpPr/>
          <p:nvPr/>
        </p:nvGrpSpPr>
        <p:grpSpPr>
          <a:xfrm>
            <a:off x="7967563" y="3940244"/>
            <a:ext cx="3938201" cy="937584"/>
            <a:chOff x="497329" y="2770637"/>
            <a:chExt cx="3210265" cy="703371"/>
          </a:xfrm>
        </p:grpSpPr>
        <p:sp>
          <p:nvSpPr>
            <p:cNvPr id="85" name="矩形 26"/>
            <p:cNvSpPr/>
            <p:nvPr/>
          </p:nvSpPr>
          <p:spPr>
            <a:xfrm>
              <a:off x="503238" y="3053880"/>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86" name="矩形 27"/>
            <p:cNvSpPr/>
            <p:nvPr/>
          </p:nvSpPr>
          <p:spPr>
            <a:xfrm>
              <a:off x="497329" y="2770637"/>
              <a:ext cx="1318726" cy="284671"/>
            </a:xfrm>
            <a:prstGeom prst="rect">
              <a:avLst/>
            </a:prstGeom>
          </p:spPr>
          <p:txBody>
            <a:bodyPr wrap="none">
              <a:spAutoFit/>
            </a:bodyPr>
            <a:lstStyle/>
            <a:p>
              <a:pPr>
                <a:defRPr/>
              </a:pPr>
              <a:r>
                <a:rPr lang="zh-CN" altLang="en-US" sz="1865" dirty="0">
                  <a:solidFill>
                    <a:schemeClr val="accent4"/>
                  </a:solidFill>
                  <a:latin typeface="微软雅黑" panose="020B0503020204020204" pitchFamily="34" charset="-122"/>
                  <a:ea typeface="微软雅黑" panose="020B0503020204020204" pitchFamily="34" charset="-122"/>
                </a:rPr>
                <a:t>点击添加标题</a:t>
              </a:r>
              <a:endParaRPr lang="en-US" altLang="zh-CN" sz="1865" dirty="0">
                <a:solidFill>
                  <a:schemeClr val="accent4"/>
                </a:solidFill>
                <a:latin typeface="微软雅黑" panose="020B0503020204020204" pitchFamily="34" charset="-122"/>
                <a:ea typeface="微软雅黑" panose="020B0503020204020204" pitchFamily="34" charset="-122"/>
              </a:endParaRPr>
            </a:p>
          </p:txBody>
        </p:sp>
      </p:grpSp>
      <p:grpSp>
        <p:nvGrpSpPr>
          <p:cNvPr id="87" name="组合 25"/>
          <p:cNvGrpSpPr/>
          <p:nvPr/>
        </p:nvGrpSpPr>
        <p:grpSpPr>
          <a:xfrm>
            <a:off x="270685" y="2176200"/>
            <a:ext cx="3947073" cy="991770"/>
            <a:chOff x="503238" y="2729987"/>
            <a:chExt cx="3217497" cy="744021"/>
          </a:xfrm>
        </p:grpSpPr>
        <p:sp>
          <p:nvSpPr>
            <p:cNvPr id="88" name="矩形 26"/>
            <p:cNvSpPr/>
            <p:nvPr/>
          </p:nvSpPr>
          <p:spPr>
            <a:xfrm>
              <a:off x="503238" y="3053880"/>
              <a:ext cx="3204356" cy="420128"/>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89" name="矩形 27"/>
            <p:cNvSpPr/>
            <p:nvPr/>
          </p:nvSpPr>
          <p:spPr>
            <a:xfrm>
              <a:off x="2402009" y="2729987"/>
              <a:ext cx="1318726" cy="284671"/>
            </a:xfrm>
            <a:prstGeom prst="rect">
              <a:avLst/>
            </a:prstGeom>
          </p:spPr>
          <p:txBody>
            <a:bodyPr wrap="none">
              <a:spAutoFit/>
            </a:bodyPr>
            <a:lstStyle/>
            <a:p>
              <a:pPr algn="r">
                <a:defRPr/>
              </a:pPr>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grpSp>
      <p:grpSp>
        <p:nvGrpSpPr>
          <p:cNvPr id="90" name="组合 25"/>
          <p:cNvGrpSpPr/>
          <p:nvPr/>
        </p:nvGrpSpPr>
        <p:grpSpPr>
          <a:xfrm>
            <a:off x="286805" y="3928446"/>
            <a:ext cx="3930952" cy="997140"/>
            <a:chOff x="503238" y="2725958"/>
            <a:chExt cx="3204356" cy="748050"/>
          </a:xfrm>
        </p:grpSpPr>
        <p:sp>
          <p:nvSpPr>
            <p:cNvPr id="91" name="矩形 26"/>
            <p:cNvSpPr/>
            <p:nvPr/>
          </p:nvSpPr>
          <p:spPr>
            <a:xfrm>
              <a:off x="503238" y="3053880"/>
              <a:ext cx="3204356" cy="420128"/>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92" name="矩形 27"/>
            <p:cNvSpPr/>
            <p:nvPr/>
          </p:nvSpPr>
          <p:spPr>
            <a:xfrm>
              <a:off x="2375726" y="2725958"/>
              <a:ext cx="1318726" cy="284671"/>
            </a:xfrm>
            <a:prstGeom prst="rect">
              <a:avLst/>
            </a:prstGeom>
          </p:spPr>
          <p:txBody>
            <a:bodyPr wrap="none">
              <a:spAutoFit/>
            </a:bodyPr>
            <a:lstStyle/>
            <a:p>
              <a:pPr algn="r">
                <a:defRPr/>
              </a:pPr>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1+#ppt_w/2"/>
                                          </p:val>
                                        </p:tav>
                                        <p:tav tm="100000">
                                          <p:val>
                                            <p:strVal val="#ppt_x"/>
                                          </p:val>
                                        </p:tav>
                                      </p:tavLst>
                                    </p:anim>
                                    <p:anim calcmode="lin" valueType="num">
                                      <p:cBhvr additive="base">
                                        <p:cTn id="13" dur="500" fill="hold"/>
                                        <p:tgtEl>
                                          <p:spTgt spid="2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0-#ppt_w/2"/>
                                          </p:val>
                                        </p:tav>
                                        <p:tav tm="100000">
                                          <p:val>
                                            <p:strVal val="#ppt_x"/>
                                          </p:val>
                                        </p:tav>
                                      </p:tavLst>
                                    </p:anim>
                                    <p:anim calcmode="lin" valueType="num">
                                      <p:cBhvr additive="base">
                                        <p:cTn id="18" dur="500" fill="hold"/>
                                        <p:tgtEl>
                                          <p:spTgt spid="2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6"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1+#ppt_w/2"/>
                                          </p:val>
                                        </p:tav>
                                        <p:tav tm="100000">
                                          <p:val>
                                            <p:strVal val="#ppt_x"/>
                                          </p:val>
                                        </p:tav>
                                      </p:tavLst>
                                    </p:anim>
                                    <p:anim calcmode="lin" valueType="num">
                                      <p:cBhvr additive="base">
                                        <p:cTn id="23" dur="500" fill="hold"/>
                                        <p:tgtEl>
                                          <p:spTgt spid="2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2" decel="100000" fill="hold" nodeType="afterEffect">
                                  <p:stCondLst>
                                    <p:cond delay="0"/>
                                  </p:stCondLst>
                                  <p:childTnLst>
                                    <p:set>
                                      <p:cBhvr>
                                        <p:cTn id="26" dur="1" fill="hold">
                                          <p:stCondLst>
                                            <p:cond delay="0"/>
                                          </p:stCondLst>
                                        </p:cTn>
                                        <p:tgtEl>
                                          <p:spTgt spid="87"/>
                                        </p:tgtEl>
                                        <p:attrNameLst>
                                          <p:attrName>style.visibility</p:attrName>
                                        </p:attrNameLst>
                                      </p:cBhvr>
                                      <p:to>
                                        <p:strVal val="visible"/>
                                      </p:to>
                                    </p:set>
                                    <p:anim calcmode="lin" valueType="num">
                                      <p:cBhvr additive="base">
                                        <p:cTn id="27" dur="500" fill="hold"/>
                                        <p:tgtEl>
                                          <p:spTgt spid="87"/>
                                        </p:tgtEl>
                                        <p:attrNameLst>
                                          <p:attrName>ppt_x</p:attrName>
                                        </p:attrNameLst>
                                      </p:cBhvr>
                                      <p:tavLst>
                                        <p:tav tm="0">
                                          <p:val>
                                            <p:strVal val="1+#ppt_w/2"/>
                                          </p:val>
                                        </p:tav>
                                        <p:tav tm="100000">
                                          <p:val>
                                            <p:strVal val="#ppt_x"/>
                                          </p:val>
                                        </p:tav>
                                      </p:tavLst>
                                    </p:anim>
                                    <p:anim calcmode="lin" valueType="num">
                                      <p:cBhvr additive="base">
                                        <p:cTn id="28" dur="500" fill="hold"/>
                                        <p:tgtEl>
                                          <p:spTgt spid="8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decel="100000" fill="hold" nodeType="afterEffect">
                                  <p:stCondLst>
                                    <p:cond delay="0"/>
                                  </p:stCondLst>
                                  <p:childTnLst>
                                    <p:set>
                                      <p:cBhvr>
                                        <p:cTn id="31" dur="1" fill="hold">
                                          <p:stCondLst>
                                            <p:cond delay="0"/>
                                          </p:stCondLst>
                                        </p:cTn>
                                        <p:tgtEl>
                                          <p:spTgt spid="90"/>
                                        </p:tgtEl>
                                        <p:attrNameLst>
                                          <p:attrName>style.visibility</p:attrName>
                                        </p:attrNameLst>
                                      </p:cBhvr>
                                      <p:to>
                                        <p:strVal val="visible"/>
                                      </p:to>
                                    </p:set>
                                    <p:anim calcmode="lin" valueType="num">
                                      <p:cBhvr additive="base">
                                        <p:cTn id="32" dur="500" fill="hold"/>
                                        <p:tgtEl>
                                          <p:spTgt spid="90"/>
                                        </p:tgtEl>
                                        <p:attrNameLst>
                                          <p:attrName>ppt_x</p:attrName>
                                        </p:attrNameLst>
                                      </p:cBhvr>
                                      <p:tavLst>
                                        <p:tav tm="0">
                                          <p:val>
                                            <p:strVal val="1+#ppt_w/2"/>
                                          </p:val>
                                        </p:tav>
                                        <p:tav tm="100000">
                                          <p:val>
                                            <p:strVal val="#ppt_x"/>
                                          </p:val>
                                        </p:tav>
                                      </p:tavLst>
                                    </p:anim>
                                    <p:anim calcmode="lin" valueType="num">
                                      <p:cBhvr additive="base">
                                        <p:cTn id="33" dur="500" fill="hold"/>
                                        <p:tgtEl>
                                          <p:spTgt spid="90"/>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decel="100000" fill="hold" nodeType="afterEffect">
                                  <p:stCondLst>
                                    <p:cond delay="0"/>
                                  </p:stCondLst>
                                  <p:childTnLst>
                                    <p:set>
                                      <p:cBhvr>
                                        <p:cTn id="36" dur="1" fill="hold">
                                          <p:stCondLst>
                                            <p:cond delay="0"/>
                                          </p:stCondLst>
                                        </p:cTn>
                                        <p:tgtEl>
                                          <p:spTgt spid="81"/>
                                        </p:tgtEl>
                                        <p:attrNameLst>
                                          <p:attrName>style.visibility</p:attrName>
                                        </p:attrNameLst>
                                      </p:cBhvr>
                                      <p:to>
                                        <p:strVal val="visible"/>
                                      </p:to>
                                    </p:set>
                                    <p:anim calcmode="lin" valueType="num">
                                      <p:cBhvr additive="base">
                                        <p:cTn id="37" dur="500" fill="hold"/>
                                        <p:tgtEl>
                                          <p:spTgt spid="81"/>
                                        </p:tgtEl>
                                        <p:attrNameLst>
                                          <p:attrName>ppt_x</p:attrName>
                                        </p:attrNameLst>
                                      </p:cBhvr>
                                      <p:tavLst>
                                        <p:tav tm="0">
                                          <p:val>
                                            <p:strVal val="0-#ppt_w/2"/>
                                          </p:val>
                                        </p:tav>
                                        <p:tav tm="100000">
                                          <p:val>
                                            <p:strVal val="#ppt_x"/>
                                          </p:val>
                                        </p:tav>
                                      </p:tavLst>
                                    </p:anim>
                                    <p:anim calcmode="lin" valueType="num">
                                      <p:cBhvr additive="base">
                                        <p:cTn id="38" dur="500" fill="hold"/>
                                        <p:tgtEl>
                                          <p:spTgt spid="81"/>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decel="100000" fill="hold" nodeType="afterEffect">
                                  <p:stCondLst>
                                    <p:cond delay="0"/>
                                  </p:stCondLst>
                                  <p:childTnLst>
                                    <p:set>
                                      <p:cBhvr>
                                        <p:cTn id="41" dur="1" fill="hold">
                                          <p:stCondLst>
                                            <p:cond delay="0"/>
                                          </p:stCondLst>
                                        </p:cTn>
                                        <p:tgtEl>
                                          <p:spTgt spid="84"/>
                                        </p:tgtEl>
                                        <p:attrNameLst>
                                          <p:attrName>style.visibility</p:attrName>
                                        </p:attrNameLst>
                                      </p:cBhvr>
                                      <p:to>
                                        <p:strVal val="visible"/>
                                      </p:to>
                                    </p:set>
                                    <p:anim calcmode="lin" valueType="num">
                                      <p:cBhvr additive="base">
                                        <p:cTn id="42" dur="500" fill="hold"/>
                                        <p:tgtEl>
                                          <p:spTgt spid="84"/>
                                        </p:tgtEl>
                                        <p:attrNameLst>
                                          <p:attrName>ppt_x</p:attrName>
                                        </p:attrNameLst>
                                      </p:cBhvr>
                                      <p:tavLst>
                                        <p:tav tm="0">
                                          <p:val>
                                            <p:strVal val="0-#ppt_w/2"/>
                                          </p:val>
                                        </p:tav>
                                        <p:tav tm="100000">
                                          <p:val>
                                            <p:strVal val="#ppt_x"/>
                                          </p:val>
                                        </p:tav>
                                      </p:tavLst>
                                    </p:anim>
                                    <p:anim calcmode="lin" valueType="num">
                                      <p:cBhvr additive="base">
                                        <p:cTn id="43" dur="5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4"/>
          <p:cNvSpPr txBox="1"/>
          <p:nvPr/>
        </p:nvSpPr>
        <p:spPr>
          <a:xfrm>
            <a:off x="5230779" y="2127585"/>
            <a:ext cx="3877985" cy="1405449"/>
          </a:xfrm>
          <a:prstGeom prst="rect">
            <a:avLst/>
          </a:prstGeom>
          <a:noFill/>
        </p:spPr>
        <p:txBody>
          <a:bodyPr wrap="none" rtlCol="0">
            <a:spAutoFit/>
          </a:bodyPr>
          <a:lstStyle/>
          <a:p>
            <a:pPr marL="0" lvl="1"/>
            <a:r>
              <a:rPr lang="zh-CN" altLang="en-US" sz="1865" b="1" dirty="0">
                <a:solidFill>
                  <a:srgbClr val="CC0D2E"/>
                </a:solidFill>
                <a:latin typeface="+mj-ea"/>
                <a:ea typeface="+mj-ea"/>
              </a:rPr>
              <a:t> </a:t>
            </a:r>
            <a:r>
              <a:rPr lang="zh-CN" altLang="en-US" sz="3735" b="1" dirty="0" smtClean="0">
                <a:solidFill>
                  <a:srgbClr val="CC0D2E"/>
                </a:solidFill>
                <a:latin typeface="+mj-ea"/>
                <a:ea typeface="+mj-ea"/>
              </a:rPr>
              <a:t>第四部分</a:t>
            </a:r>
            <a:endParaRPr lang="en-US" altLang="zh-CN" sz="3735" b="1" dirty="0">
              <a:solidFill>
                <a:srgbClr val="CC0D2E"/>
              </a:solidFill>
              <a:latin typeface="+mj-ea"/>
              <a:ea typeface="+mj-ea"/>
            </a:endParaRPr>
          </a:p>
          <a:p>
            <a:pPr marL="0" lvl="1"/>
            <a:r>
              <a:rPr lang="zh-CN" altLang="en-US" sz="4800" b="1" dirty="0" smtClean="0">
                <a:solidFill>
                  <a:srgbClr val="CC0D2E"/>
                </a:solidFill>
                <a:latin typeface="+mj-ea"/>
                <a:ea typeface="+mj-ea"/>
              </a:rPr>
              <a:t>工作存在不足</a:t>
            </a:r>
            <a:endParaRPr lang="en-US" altLang="zh-CN" sz="4800" b="1" dirty="0">
              <a:solidFill>
                <a:srgbClr val="CC0D2E"/>
              </a:solidFill>
              <a:latin typeface="+mj-ea"/>
              <a:ea typeface="+mj-ea"/>
            </a:endParaRPr>
          </a:p>
        </p:txBody>
      </p:sp>
      <p:cxnSp>
        <p:nvCxnSpPr>
          <p:cNvPr id="3" name="直接连接符 2"/>
          <p:cNvCxnSpPr/>
          <p:nvPr/>
        </p:nvCxnSpPr>
        <p:spPr>
          <a:xfrm flipV="1">
            <a:off x="4942745" y="2031573"/>
            <a:ext cx="0" cy="2565899"/>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4" name="TextBox 66"/>
          <p:cNvSpPr txBox="1"/>
          <p:nvPr/>
        </p:nvSpPr>
        <p:spPr>
          <a:xfrm>
            <a:off x="3204072" y="4045053"/>
            <a:ext cx="1203795" cy="328231"/>
          </a:xfrm>
          <a:prstGeom prst="rect">
            <a:avLst/>
          </a:prstGeom>
          <a:noFill/>
        </p:spPr>
        <p:txBody>
          <a:bodyPr wrap="square" lIns="0" tIns="0" rIns="0" bIns="0" rtlCol="0">
            <a:spAutoFit/>
          </a:bodyPr>
          <a:lstStyle/>
          <a:p>
            <a:r>
              <a:rPr lang="en-US" altLang="zh-CN" sz="2135" dirty="0">
                <a:solidFill>
                  <a:srgbClr val="080808"/>
                </a:solidFill>
                <a:latin typeface="+mj-ea"/>
                <a:ea typeface="+mj-ea"/>
              </a:rPr>
              <a:t>PART </a:t>
            </a:r>
            <a:r>
              <a:rPr lang="en-US" altLang="zh-CN" sz="2135" dirty="0" smtClean="0">
                <a:solidFill>
                  <a:srgbClr val="080808"/>
                </a:solidFill>
                <a:latin typeface="+mj-ea"/>
                <a:ea typeface="+mj-ea"/>
              </a:rPr>
              <a:t>04</a:t>
            </a:r>
            <a:endParaRPr lang="zh-CN" altLang="en-US" sz="2135" dirty="0">
              <a:solidFill>
                <a:srgbClr val="080808"/>
              </a:solidFill>
              <a:latin typeface="+mj-ea"/>
              <a:ea typeface="+mj-ea"/>
            </a:endParaRPr>
          </a:p>
        </p:txBody>
      </p:sp>
      <p:grpSp>
        <p:nvGrpSpPr>
          <p:cNvPr id="5" name="组合 4"/>
          <p:cNvGrpSpPr/>
          <p:nvPr/>
        </p:nvGrpSpPr>
        <p:grpSpPr>
          <a:xfrm>
            <a:off x="2926522" y="2127588"/>
            <a:ext cx="1596233" cy="1596233"/>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80808"/>
                </a:solidFill>
                <a:latin typeface="+mj-ea"/>
                <a:ea typeface="+mj-ea"/>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80808"/>
                </a:solidFill>
                <a:latin typeface="+mj-ea"/>
                <a:ea typeface="+mj-ea"/>
              </a:endParaRPr>
            </a:p>
          </p:txBody>
        </p:sp>
      </p:grpSp>
      <p:sp>
        <p:nvSpPr>
          <p:cNvPr id="8" name="TextBox 70"/>
          <p:cNvSpPr txBox="1"/>
          <p:nvPr/>
        </p:nvSpPr>
        <p:spPr>
          <a:xfrm>
            <a:off x="5359673" y="3567745"/>
            <a:ext cx="1370509"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9" name="TextBox 71"/>
          <p:cNvSpPr txBox="1"/>
          <p:nvPr/>
        </p:nvSpPr>
        <p:spPr>
          <a:xfrm>
            <a:off x="6763234" y="3567745"/>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0" name="TextBox 72"/>
          <p:cNvSpPr txBox="1"/>
          <p:nvPr/>
        </p:nvSpPr>
        <p:spPr>
          <a:xfrm>
            <a:off x="8109936" y="3567745"/>
            <a:ext cx="1370509"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1" name="TextBox 73"/>
          <p:cNvSpPr txBox="1"/>
          <p:nvPr/>
        </p:nvSpPr>
        <p:spPr>
          <a:xfrm>
            <a:off x="5359673" y="4030506"/>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2" name="TextBox 74"/>
          <p:cNvSpPr txBox="1"/>
          <p:nvPr/>
        </p:nvSpPr>
        <p:spPr>
          <a:xfrm>
            <a:off x="6763235" y="4030506"/>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3" name="TextBox 75"/>
          <p:cNvSpPr txBox="1"/>
          <p:nvPr/>
        </p:nvSpPr>
        <p:spPr>
          <a:xfrm>
            <a:off x="8109421" y="4030506"/>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4" name="TextBox 13"/>
          <p:cNvSpPr txBox="1"/>
          <p:nvPr/>
        </p:nvSpPr>
        <p:spPr>
          <a:xfrm>
            <a:off x="3220667" y="2412741"/>
            <a:ext cx="1203795" cy="1025987"/>
          </a:xfrm>
          <a:prstGeom prst="rect">
            <a:avLst/>
          </a:prstGeom>
          <a:noFill/>
        </p:spPr>
        <p:txBody>
          <a:bodyPr wrap="square" lIns="0" tIns="0" rIns="0" bIns="0" rtlCol="0">
            <a:spAutoFit/>
          </a:bodyPr>
          <a:lstStyle/>
          <a:p>
            <a:r>
              <a:rPr lang="en-US" altLang="zh-CN" sz="6665" b="1" dirty="0" smtClean="0">
                <a:solidFill>
                  <a:srgbClr val="CC0D2E"/>
                </a:solidFill>
                <a:latin typeface="+mj-ea"/>
                <a:ea typeface="+mj-ea"/>
              </a:rPr>
              <a:t>04</a:t>
            </a:r>
            <a:endParaRPr lang="zh-CN" altLang="en-US" sz="6665" b="1" dirty="0">
              <a:solidFill>
                <a:srgbClr val="CC0D2E"/>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ppt_x</p:attrName>
                                        </p:attrNameLst>
                                      </p:cBhvr>
                                      <p:tavLst>
                                        <p:tav tm="0">
                                          <p:val>
                                            <p:strVal val="#ppt_x-#ppt_w*1.125000"/>
                                          </p:val>
                                        </p:tav>
                                        <p:tav tm="100000">
                                          <p:val>
                                            <p:strVal val="#ppt_x"/>
                                          </p:val>
                                        </p:tav>
                                      </p:tavLst>
                                    </p:anim>
                                    <p:animEffect transition="in" filter="wipe(right)">
                                      <p:cBhvr>
                                        <p:cTn id="23" dur="500"/>
                                        <p:tgtEl>
                                          <p:spTgt spid="2"/>
                                        </p:tgtEl>
                                      </p:cBhvr>
                                    </p:animEffect>
                                  </p:childTnLst>
                                </p:cTn>
                              </p:par>
                            </p:childTnLst>
                          </p:cTn>
                        </p:par>
                        <p:par>
                          <p:cTn id="24" fill="hold">
                            <p:stCondLst>
                              <p:cond delay="2000"/>
                            </p:stCondLst>
                            <p:childTnLst>
                              <p:par>
                                <p:cTn id="25" presetID="47"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60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80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100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9" grpId="0"/>
      <p:bldP spid="10" grpId="0"/>
      <p:bldP spid="11" grpId="0"/>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60052" y="4012850"/>
            <a:ext cx="6263880" cy="134030"/>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3" name="矩形 2"/>
          <p:cNvSpPr/>
          <p:nvPr/>
        </p:nvSpPr>
        <p:spPr>
          <a:xfrm>
            <a:off x="2784064" y="1647153"/>
            <a:ext cx="6263880" cy="134030"/>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4" name="椭圆 64"/>
          <p:cNvSpPr>
            <a:spLocks noChangeArrowheads="1"/>
          </p:cNvSpPr>
          <p:nvPr/>
        </p:nvSpPr>
        <p:spPr bwMode="auto">
          <a:xfrm>
            <a:off x="1272096" y="1317316"/>
            <a:ext cx="1658513" cy="1657616"/>
          </a:xfrm>
          <a:prstGeom prst="ellipse">
            <a:avLst/>
          </a:prstGeom>
          <a:solidFill>
            <a:schemeClr val="accent1"/>
          </a:solidFill>
          <a:ln w="190500" cap="sq" cmpd="sng">
            <a:solidFill>
              <a:schemeClr val="bg1">
                <a:lumMod val="65000"/>
              </a:schemeClr>
            </a:solidFill>
            <a:round/>
          </a:ln>
        </p:spPr>
        <p:txBody>
          <a:bodyPr lIns="91436" tIns="45717" rIns="91436" bIns="45717"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 name="TextBox 4"/>
          <p:cNvSpPr txBox="1"/>
          <p:nvPr/>
        </p:nvSpPr>
        <p:spPr>
          <a:xfrm>
            <a:off x="3248796" y="1813553"/>
            <a:ext cx="5903887" cy="2012853"/>
          </a:xfrm>
          <a:prstGeom prst="rect">
            <a:avLst/>
          </a:prstGeom>
          <a:noFill/>
        </p:spPr>
        <p:txBody>
          <a:bodyPr wrap="square" lIns="91436" tIns="45717" rIns="91436" bIns="45717"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6" name="椭圆 64"/>
          <p:cNvSpPr>
            <a:spLocks noChangeArrowheads="1"/>
          </p:cNvSpPr>
          <p:nvPr/>
        </p:nvSpPr>
        <p:spPr bwMode="auto">
          <a:xfrm>
            <a:off x="9407939" y="3400008"/>
            <a:ext cx="1658513" cy="1657616"/>
          </a:xfrm>
          <a:prstGeom prst="ellipse">
            <a:avLst/>
          </a:prstGeom>
          <a:solidFill>
            <a:schemeClr val="accent2"/>
          </a:solidFill>
          <a:ln w="190500" cap="sq" cmpd="sng">
            <a:solidFill>
              <a:schemeClr val="bg1">
                <a:lumMod val="65000"/>
              </a:schemeClr>
            </a:solidFill>
            <a:round/>
          </a:ln>
        </p:spPr>
        <p:txBody>
          <a:bodyPr lIns="91436" tIns="45717" rIns="91436" bIns="45717"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 name="TextBox 6"/>
          <p:cNvSpPr txBox="1"/>
          <p:nvPr/>
        </p:nvSpPr>
        <p:spPr>
          <a:xfrm>
            <a:off x="3248796" y="4228820"/>
            <a:ext cx="5903887" cy="2012853"/>
          </a:xfrm>
          <a:prstGeom prst="rect">
            <a:avLst/>
          </a:prstGeom>
          <a:noFill/>
        </p:spPr>
        <p:txBody>
          <a:bodyPr wrap="square" lIns="91436" tIns="45717" rIns="91436" bIns="45717"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15" name="标题 14"/>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4"/>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5"/>
                                        </p:tgtEl>
                                        <p:attrNameLst>
                                          <p:attrName>style.visibility</p:attrName>
                                        </p:attrNameLst>
                                      </p:cBhvr>
                                      <p:to>
                                        <p:strVal val="visible"/>
                                      </p:to>
                                    </p:set>
                                    <p:animEffect transition="in" filter="wipe(left)">
                                      <p:cBhvr>
                                        <p:cTn id="18" dur="100"/>
                                        <p:tgtEl>
                                          <p:spTgt spid="5"/>
                                        </p:tgtEl>
                                      </p:cBhvr>
                                    </p:animEffect>
                                  </p:childTnLst>
                                </p:cTn>
                              </p:par>
                              <p:par>
                                <p:cTn id="19" presetID="36" presetClass="emph" presetSubtype="0" fill="hold" grpId="1" nodeType="withEffect">
                                  <p:stCondLst>
                                    <p:cond delay="0"/>
                                  </p:stCondLst>
                                  <p:iterate type="lt">
                                    <p:tmPct val="30000"/>
                                  </p:iterate>
                                  <p:childTnLst>
                                    <p:animScale>
                                      <p:cBhvr>
                                        <p:cTn id="20" dur="50" autoRev="1" fill="hold">
                                          <p:stCondLst>
                                            <p:cond delay="0"/>
                                          </p:stCondLst>
                                        </p:cTn>
                                        <p:tgtEl>
                                          <p:spTgt spid="5"/>
                                        </p:tgtEl>
                                      </p:cBhvr>
                                      <p:to x="80000" y="100000"/>
                                    </p:animScale>
                                    <p:anim by="(#ppt_w*0.10)" calcmode="lin" valueType="num">
                                      <p:cBhvr>
                                        <p:cTn id="21" dur="50" autoRev="1" fill="hold">
                                          <p:stCondLst>
                                            <p:cond delay="0"/>
                                          </p:stCondLst>
                                        </p:cTn>
                                        <p:tgtEl>
                                          <p:spTgt spid="5"/>
                                        </p:tgtEl>
                                        <p:attrNameLst>
                                          <p:attrName>ppt_x</p:attrName>
                                        </p:attrNameLst>
                                      </p:cBhvr>
                                    </p:anim>
                                    <p:anim by="(-#ppt_w*0.10)" calcmode="lin" valueType="num">
                                      <p:cBhvr>
                                        <p:cTn id="22" dur="50" autoRev="1" fill="hold">
                                          <p:stCondLst>
                                            <p:cond delay="0"/>
                                          </p:stCondLst>
                                        </p:cTn>
                                        <p:tgtEl>
                                          <p:spTgt spid="5"/>
                                        </p:tgtEl>
                                        <p:attrNameLst>
                                          <p:attrName>ppt_y</p:attrName>
                                        </p:attrNameLst>
                                      </p:cBhvr>
                                    </p:anim>
                                    <p:animRot by="-480000">
                                      <p:cBhvr>
                                        <p:cTn id="23" dur="50" autoRev="1" fill="hold">
                                          <p:stCondLst>
                                            <p:cond delay="0"/>
                                          </p:stCondLst>
                                        </p:cTn>
                                        <p:tgtEl>
                                          <p:spTgt spid="5"/>
                                        </p:tgtEl>
                                        <p:attrNameLst>
                                          <p:attrName>r</p:attrName>
                                        </p:attrNameLst>
                                      </p:cBhvr>
                                    </p:animRot>
                                  </p:childTnLst>
                                </p:cTn>
                              </p:par>
                            </p:childTnLst>
                          </p:cTn>
                        </p:par>
                        <p:par>
                          <p:cTn id="24" fill="hold">
                            <p:stCondLst>
                              <p:cond delay="5210"/>
                            </p:stCondLst>
                            <p:childTnLst>
                              <p:par>
                                <p:cTn id="25" presetID="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0"/>
                                  </p:stCondLst>
                                  <p:childTnLst>
                                    <p:animRot by="-21600000">
                                      <p:cBhvr>
                                        <p:cTn id="30" dur="500" fill="hold"/>
                                        <p:tgtEl>
                                          <p:spTgt spid="6"/>
                                        </p:tgtEl>
                                        <p:attrNameLst>
                                          <p:attrName>r</p:attrName>
                                        </p:attrNameLst>
                                      </p:cBhvr>
                                    </p:animRot>
                                  </p:childTnLst>
                                </p:cTn>
                              </p:par>
                            </p:childTnLst>
                          </p:cTn>
                        </p:par>
                        <p:par>
                          <p:cTn id="31" fill="hold">
                            <p:stCondLst>
                              <p:cond delay="5710"/>
                            </p:stCondLst>
                            <p:childTnLst>
                              <p:par>
                                <p:cTn id="32" presetID="22" presetClass="entr" presetSubtype="2"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right)">
                                      <p:cBhvr>
                                        <p:cTn id="34" dur="500"/>
                                        <p:tgtEl>
                                          <p:spTgt spid="2"/>
                                        </p:tgtEl>
                                      </p:cBhvr>
                                    </p:animEffect>
                                  </p:childTnLst>
                                </p:cTn>
                              </p:par>
                            </p:childTnLst>
                          </p:cTn>
                        </p:par>
                        <p:par>
                          <p:cTn id="35" fill="hold">
                            <p:stCondLst>
                              <p:cond delay="621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7"/>
                                        </p:tgtEl>
                                        <p:attrNameLst>
                                          <p:attrName>style.visibility</p:attrName>
                                        </p:attrNameLst>
                                      </p:cBhvr>
                                      <p:to>
                                        <p:strVal val="visible"/>
                                      </p:to>
                                    </p:set>
                                    <p:animEffect transition="in" filter="wipe(left)">
                                      <p:cBhvr>
                                        <p:cTn id="38" dur="100"/>
                                        <p:tgtEl>
                                          <p:spTgt spid="7"/>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7"/>
                                        </p:tgtEl>
                                      </p:cBhvr>
                                      <p:to x="80000" y="100000"/>
                                    </p:animScale>
                                    <p:anim by="(#ppt_w*0.10)" calcmode="lin" valueType="num">
                                      <p:cBhvr>
                                        <p:cTn id="41" dur="50" autoRev="1" fill="hold">
                                          <p:stCondLst>
                                            <p:cond delay="0"/>
                                          </p:stCondLst>
                                        </p:cTn>
                                        <p:tgtEl>
                                          <p:spTgt spid="7"/>
                                        </p:tgtEl>
                                        <p:attrNameLst>
                                          <p:attrName>ppt_x</p:attrName>
                                        </p:attrNameLst>
                                      </p:cBhvr>
                                    </p:anim>
                                    <p:anim by="(-#ppt_w*0.10)" calcmode="lin" valueType="num">
                                      <p:cBhvr>
                                        <p:cTn id="42" dur="50" autoRev="1" fill="hold">
                                          <p:stCondLst>
                                            <p:cond delay="0"/>
                                          </p:stCondLst>
                                        </p:cTn>
                                        <p:tgtEl>
                                          <p:spTgt spid="7"/>
                                        </p:tgtEl>
                                        <p:attrNameLst>
                                          <p:attrName>ppt_y</p:attrName>
                                        </p:attrNameLst>
                                      </p:cBhvr>
                                    </p:anim>
                                    <p:animRot by="-480000">
                                      <p:cBhvr>
                                        <p:cTn id="43" dur="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4" grpId="1" animBg="1"/>
      <p:bldP spid="5" grpId="0"/>
      <p:bldP spid="5" grpId="1"/>
      <p:bldP spid="6" grpId="0" animBg="1"/>
      <p:bldP spid="6" grpId="1" animBg="1"/>
      <p:bldP spid="7" grpId="0"/>
      <p:bldP spid="7"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1726119" y="3791997"/>
            <a:ext cx="1924781" cy="3065111"/>
          </a:xfrm>
          <a:prstGeom prst="rect">
            <a:avLst/>
          </a:prstGeom>
          <a:solidFill>
            <a:schemeClr val="accent1"/>
          </a:solidFill>
          <a:ln>
            <a:noFill/>
          </a:ln>
        </p:spPr>
        <p:txBody>
          <a:bodyPr lIns="91404" tIns="45701" rIns="91404" bIns="45701"/>
          <a:lstStyle/>
          <a:p>
            <a:endParaRPr lang="zh-CN" altLang="en-US" sz="2000">
              <a:latin typeface="微软雅黑" panose="020B0503020204020204" pitchFamily="34" charset="-122"/>
              <a:ea typeface="微软雅黑" panose="020B0503020204020204" pitchFamily="34" charset="-122"/>
            </a:endParaRPr>
          </a:p>
        </p:txBody>
      </p:sp>
      <p:sp>
        <p:nvSpPr>
          <p:cNvPr id="3" name="Rectangle 6"/>
          <p:cNvSpPr>
            <a:spLocks noChangeArrowheads="1"/>
          </p:cNvSpPr>
          <p:nvPr/>
        </p:nvSpPr>
        <p:spPr bwMode="auto">
          <a:xfrm>
            <a:off x="3977085" y="4482722"/>
            <a:ext cx="1945476" cy="2374387"/>
          </a:xfrm>
          <a:prstGeom prst="rect">
            <a:avLst/>
          </a:prstGeom>
          <a:solidFill>
            <a:schemeClr val="accent2"/>
          </a:solidFill>
          <a:ln>
            <a:noFill/>
          </a:ln>
        </p:spPr>
        <p:txBody>
          <a:bodyPr lIns="91404" tIns="45701" rIns="91404" bIns="45701"/>
          <a:lstStyle/>
          <a:p>
            <a:endParaRPr lang="zh-CN" altLang="en-US" sz="2000">
              <a:latin typeface="微软雅黑" panose="020B0503020204020204" pitchFamily="34" charset="-122"/>
              <a:ea typeface="微软雅黑" panose="020B0503020204020204" pitchFamily="34" charset="-122"/>
            </a:endParaRPr>
          </a:p>
        </p:txBody>
      </p:sp>
      <p:sp>
        <p:nvSpPr>
          <p:cNvPr id="4" name="Rectangle 7"/>
          <p:cNvSpPr>
            <a:spLocks noChangeArrowheads="1"/>
          </p:cNvSpPr>
          <p:nvPr/>
        </p:nvSpPr>
        <p:spPr bwMode="auto">
          <a:xfrm>
            <a:off x="6248745" y="5189568"/>
            <a:ext cx="1945476" cy="1667542"/>
          </a:xfrm>
          <a:prstGeom prst="rect">
            <a:avLst/>
          </a:prstGeom>
          <a:solidFill>
            <a:schemeClr val="accent3"/>
          </a:solidFill>
          <a:ln>
            <a:noFill/>
          </a:ln>
        </p:spPr>
        <p:txBody>
          <a:bodyPr lIns="91404" tIns="45701" rIns="91404" bIns="45701"/>
          <a:lstStyle/>
          <a:p>
            <a:endParaRPr lang="zh-CN" altLang="en-US" sz="2000">
              <a:latin typeface="微软雅黑" panose="020B0503020204020204" pitchFamily="34" charset="-122"/>
              <a:ea typeface="微软雅黑" panose="020B0503020204020204" pitchFamily="34" charset="-122"/>
            </a:endParaRPr>
          </a:p>
        </p:txBody>
      </p:sp>
      <p:sp>
        <p:nvSpPr>
          <p:cNvPr id="5" name="Rectangle 8"/>
          <p:cNvSpPr>
            <a:spLocks noChangeArrowheads="1"/>
          </p:cNvSpPr>
          <p:nvPr/>
        </p:nvSpPr>
        <p:spPr bwMode="auto">
          <a:xfrm>
            <a:off x="8520406" y="2870882"/>
            <a:ext cx="1945476" cy="3986228"/>
          </a:xfrm>
          <a:prstGeom prst="rect">
            <a:avLst/>
          </a:prstGeom>
          <a:solidFill>
            <a:schemeClr val="accent4"/>
          </a:solidFill>
          <a:ln>
            <a:noFill/>
          </a:ln>
        </p:spPr>
        <p:txBody>
          <a:bodyPr lIns="91404" tIns="45701" rIns="91404" bIns="45701"/>
          <a:lstStyle/>
          <a:p>
            <a:endParaRPr lang="zh-CN" altLang="en-US" sz="2000">
              <a:latin typeface="微软雅黑" panose="020B0503020204020204" pitchFamily="34" charset="-122"/>
              <a:ea typeface="微软雅黑" panose="020B0503020204020204" pitchFamily="34" charset="-122"/>
            </a:endParaRPr>
          </a:p>
        </p:txBody>
      </p:sp>
      <p:sp>
        <p:nvSpPr>
          <p:cNvPr id="6" name="TextBox 682"/>
          <p:cNvSpPr txBox="1"/>
          <p:nvPr/>
        </p:nvSpPr>
        <p:spPr>
          <a:xfrm>
            <a:off x="2066871" y="3984162"/>
            <a:ext cx="1030979" cy="584737"/>
          </a:xfrm>
          <a:prstGeom prst="rect">
            <a:avLst/>
          </a:prstGeom>
          <a:noFill/>
        </p:spPr>
        <p:txBody>
          <a:bodyPr wrap="none" lIns="91404" tIns="45701" rIns="91404" bIns="45701">
            <a:spAutoFit/>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altLang="zh-CN"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52%</a:t>
            </a:r>
            <a:endParaRPr lang="zh-CN" altLang="en-US"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TextBox 682"/>
          <p:cNvSpPr txBox="1"/>
          <p:nvPr/>
        </p:nvSpPr>
        <p:spPr>
          <a:xfrm>
            <a:off x="4151320" y="4660301"/>
            <a:ext cx="1346771" cy="769403"/>
          </a:xfrm>
          <a:prstGeom prst="rect">
            <a:avLst/>
          </a:prstGeom>
          <a:noFill/>
        </p:spPr>
        <p:txBody>
          <a:bodyPr wrap="none" lIns="91404" tIns="45701" rIns="91404" bIns="45701">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charset="0"/>
                <a:ea typeface="宋体" panose="02010600030101010101" pitchFamily="2" charset="-122"/>
              </a:defRPr>
            </a:lvl2pPr>
            <a:lvl3pPr fontAlgn="base">
              <a:spcBef>
                <a:spcPct val="0"/>
              </a:spcBef>
              <a:spcAft>
                <a:spcPct val="0"/>
              </a:spcAft>
              <a:defRPr>
                <a:latin typeface="Calibri" panose="020F0502020204030204" charset="0"/>
                <a:ea typeface="宋体" panose="02010600030101010101" pitchFamily="2" charset="-122"/>
              </a:defRPr>
            </a:lvl3pPr>
            <a:lvl4pPr fontAlgn="base">
              <a:spcBef>
                <a:spcPct val="0"/>
              </a:spcBef>
              <a:spcAft>
                <a:spcPct val="0"/>
              </a:spcAft>
              <a:defRPr>
                <a:latin typeface="Calibri" panose="020F0502020204030204" charset="0"/>
                <a:ea typeface="宋体" panose="02010600030101010101" pitchFamily="2" charset="-122"/>
              </a:defRPr>
            </a:lvl4pPr>
            <a:lvl5pPr fontAlgn="base">
              <a:spcBef>
                <a:spcPct val="0"/>
              </a:spcBef>
              <a:spcAft>
                <a:spcPct val="0"/>
              </a:spcAft>
              <a:defRPr>
                <a:latin typeface="Calibri" panose="020F0502020204030204" charset="0"/>
                <a:ea typeface="宋体" panose="02010600030101010101" pitchFamily="2" charset="-122"/>
              </a:defRPr>
            </a:lvl5pPr>
            <a:lvl6pPr>
              <a:defRPr>
                <a:latin typeface="Calibri" panose="020F0502020204030204" charset="0"/>
                <a:ea typeface="宋体" panose="02010600030101010101" pitchFamily="2" charset="-122"/>
              </a:defRPr>
            </a:lvl6pPr>
            <a:lvl7pPr>
              <a:defRPr>
                <a:latin typeface="Calibri" panose="020F0502020204030204" charset="0"/>
                <a:ea typeface="宋体" panose="02010600030101010101" pitchFamily="2" charset="-122"/>
              </a:defRPr>
            </a:lvl7pPr>
            <a:lvl8pPr>
              <a:defRPr>
                <a:latin typeface="Calibri" panose="020F0502020204030204" charset="0"/>
                <a:ea typeface="宋体" panose="02010600030101010101" pitchFamily="2" charset="-122"/>
              </a:defRPr>
            </a:lvl8pPr>
            <a:lvl9pPr>
              <a:defRPr>
                <a:latin typeface="Calibri" panose="020F0502020204030204" charset="0"/>
                <a:ea typeface="宋体" panose="02010600030101010101" pitchFamily="2" charset="-122"/>
              </a:defRPr>
            </a:lvl9pPr>
          </a:lstStyle>
          <a:p>
            <a:r>
              <a:rPr lang="en-US" altLang="zh-CN" sz="4400" dirty="0">
                <a:solidFill>
                  <a:schemeClr val="bg1"/>
                </a:solidFill>
              </a:rPr>
              <a:t>45%</a:t>
            </a:r>
            <a:endParaRPr lang="zh-CN" altLang="en-US" sz="4400" dirty="0">
              <a:solidFill>
                <a:schemeClr val="bg1"/>
              </a:solidFill>
            </a:endParaRPr>
          </a:p>
        </p:txBody>
      </p:sp>
      <p:sp>
        <p:nvSpPr>
          <p:cNvPr id="8" name="TextBox 682"/>
          <p:cNvSpPr txBox="1"/>
          <p:nvPr/>
        </p:nvSpPr>
        <p:spPr>
          <a:xfrm>
            <a:off x="6422980" y="5241969"/>
            <a:ext cx="1346771" cy="769403"/>
          </a:xfrm>
          <a:prstGeom prst="rect">
            <a:avLst/>
          </a:prstGeom>
          <a:noFill/>
        </p:spPr>
        <p:txBody>
          <a:bodyPr wrap="none" lIns="91404" tIns="45701" rIns="91404" bIns="45701">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charset="0"/>
                <a:ea typeface="宋体" panose="02010600030101010101" pitchFamily="2" charset="-122"/>
              </a:defRPr>
            </a:lvl2pPr>
            <a:lvl3pPr fontAlgn="base">
              <a:spcBef>
                <a:spcPct val="0"/>
              </a:spcBef>
              <a:spcAft>
                <a:spcPct val="0"/>
              </a:spcAft>
              <a:defRPr>
                <a:latin typeface="Calibri" panose="020F0502020204030204" charset="0"/>
                <a:ea typeface="宋体" panose="02010600030101010101" pitchFamily="2" charset="-122"/>
              </a:defRPr>
            </a:lvl3pPr>
            <a:lvl4pPr fontAlgn="base">
              <a:spcBef>
                <a:spcPct val="0"/>
              </a:spcBef>
              <a:spcAft>
                <a:spcPct val="0"/>
              </a:spcAft>
              <a:defRPr>
                <a:latin typeface="Calibri" panose="020F0502020204030204" charset="0"/>
                <a:ea typeface="宋体" panose="02010600030101010101" pitchFamily="2" charset="-122"/>
              </a:defRPr>
            </a:lvl4pPr>
            <a:lvl5pPr fontAlgn="base">
              <a:spcBef>
                <a:spcPct val="0"/>
              </a:spcBef>
              <a:spcAft>
                <a:spcPct val="0"/>
              </a:spcAft>
              <a:defRPr>
                <a:latin typeface="Calibri" panose="020F0502020204030204" charset="0"/>
                <a:ea typeface="宋体" panose="02010600030101010101" pitchFamily="2" charset="-122"/>
              </a:defRPr>
            </a:lvl5pPr>
            <a:lvl6pPr>
              <a:defRPr>
                <a:latin typeface="Calibri" panose="020F0502020204030204" charset="0"/>
                <a:ea typeface="宋体" panose="02010600030101010101" pitchFamily="2" charset="-122"/>
              </a:defRPr>
            </a:lvl6pPr>
            <a:lvl7pPr>
              <a:defRPr>
                <a:latin typeface="Calibri" panose="020F0502020204030204" charset="0"/>
                <a:ea typeface="宋体" panose="02010600030101010101" pitchFamily="2" charset="-122"/>
              </a:defRPr>
            </a:lvl7pPr>
            <a:lvl8pPr>
              <a:defRPr>
                <a:latin typeface="Calibri" panose="020F0502020204030204" charset="0"/>
                <a:ea typeface="宋体" panose="02010600030101010101" pitchFamily="2" charset="-122"/>
              </a:defRPr>
            </a:lvl8pPr>
            <a:lvl9pPr>
              <a:defRPr>
                <a:latin typeface="Calibri" panose="020F0502020204030204" charset="0"/>
                <a:ea typeface="宋体" panose="02010600030101010101" pitchFamily="2" charset="-122"/>
              </a:defRPr>
            </a:lvl9pPr>
          </a:lstStyle>
          <a:p>
            <a:r>
              <a:rPr lang="en-US" altLang="zh-CN" sz="4400" dirty="0">
                <a:solidFill>
                  <a:schemeClr val="bg1"/>
                </a:solidFill>
              </a:rPr>
              <a:t>39%</a:t>
            </a:r>
            <a:endParaRPr lang="zh-CN" altLang="en-US" sz="4400" dirty="0">
              <a:solidFill>
                <a:schemeClr val="bg1"/>
              </a:solidFill>
            </a:endParaRPr>
          </a:p>
        </p:txBody>
      </p:sp>
      <p:sp>
        <p:nvSpPr>
          <p:cNvPr id="9" name="TextBox 682"/>
          <p:cNvSpPr txBox="1"/>
          <p:nvPr/>
        </p:nvSpPr>
        <p:spPr>
          <a:xfrm>
            <a:off x="8694642" y="3035514"/>
            <a:ext cx="1346771" cy="769403"/>
          </a:xfrm>
          <a:prstGeom prst="rect">
            <a:avLst/>
          </a:prstGeom>
          <a:noFill/>
        </p:spPr>
        <p:txBody>
          <a:bodyPr wrap="none" lIns="91404" tIns="45701" rIns="91404" bIns="45701">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charset="0"/>
                <a:ea typeface="宋体" panose="02010600030101010101" pitchFamily="2" charset="-122"/>
              </a:defRPr>
            </a:lvl2pPr>
            <a:lvl3pPr fontAlgn="base">
              <a:spcBef>
                <a:spcPct val="0"/>
              </a:spcBef>
              <a:spcAft>
                <a:spcPct val="0"/>
              </a:spcAft>
              <a:defRPr>
                <a:latin typeface="Calibri" panose="020F0502020204030204" charset="0"/>
                <a:ea typeface="宋体" panose="02010600030101010101" pitchFamily="2" charset="-122"/>
              </a:defRPr>
            </a:lvl3pPr>
            <a:lvl4pPr fontAlgn="base">
              <a:spcBef>
                <a:spcPct val="0"/>
              </a:spcBef>
              <a:spcAft>
                <a:spcPct val="0"/>
              </a:spcAft>
              <a:defRPr>
                <a:latin typeface="Calibri" panose="020F0502020204030204" charset="0"/>
                <a:ea typeface="宋体" panose="02010600030101010101" pitchFamily="2" charset="-122"/>
              </a:defRPr>
            </a:lvl4pPr>
            <a:lvl5pPr fontAlgn="base">
              <a:spcBef>
                <a:spcPct val="0"/>
              </a:spcBef>
              <a:spcAft>
                <a:spcPct val="0"/>
              </a:spcAft>
              <a:defRPr>
                <a:latin typeface="Calibri" panose="020F0502020204030204" charset="0"/>
                <a:ea typeface="宋体" panose="02010600030101010101" pitchFamily="2" charset="-122"/>
              </a:defRPr>
            </a:lvl5pPr>
            <a:lvl6pPr>
              <a:defRPr>
                <a:latin typeface="Calibri" panose="020F0502020204030204" charset="0"/>
                <a:ea typeface="宋体" panose="02010600030101010101" pitchFamily="2" charset="-122"/>
              </a:defRPr>
            </a:lvl6pPr>
            <a:lvl7pPr>
              <a:defRPr>
                <a:latin typeface="Calibri" panose="020F0502020204030204" charset="0"/>
                <a:ea typeface="宋体" panose="02010600030101010101" pitchFamily="2" charset="-122"/>
              </a:defRPr>
            </a:lvl7pPr>
            <a:lvl8pPr>
              <a:defRPr>
                <a:latin typeface="Calibri" panose="020F0502020204030204" charset="0"/>
                <a:ea typeface="宋体" panose="02010600030101010101" pitchFamily="2" charset="-122"/>
              </a:defRPr>
            </a:lvl8pPr>
            <a:lvl9pPr>
              <a:defRPr>
                <a:latin typeface="Calibri" panose="020F0502020204030204" charset="0"/>
                <a:ea typeface="宋体" panose="02010600030101010101" pitchFamily="2" charset="-122"/>
              </a:defRPr>
            </a:lvl9pPr>
          </a:lstStyle>
          <a:p>
            <a:r>
              <a:rPr lang="en-US" altLang="zh-CN" sz="4400" dirty="0">
                <a:solidFill>
                  <a:schemeClr val="bg1"/>
                </a:solidFill>
              </a:rPr>
              <a:t>70%</a:t>
            </a:r>
            <a:endParaRPr lang="zh-CN" altLang="en-US" sz="4400" dirty="0">
              <a:solidFill>
                <a:schemeClr val="bg1"/>
              </a:solidFill>
            </a:endParaRPr>
          </a:p>
        </p:txBody>
      </p:sp>
      <p:sp>
        <p:nvSpPr>
          <p:cNvPr id="10" name="Copyright Notice"/>
          <p:cNvSpPr/>
          <p:nvPr/>
        </p:nvSpPr>
        <p:spPr bwMode="auto">
          <a:xfrm>
            <a:off x="1985699" y="3239638"/>
            <a:ext cx="1405621" cy="31470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72" tIns="32388" rIns="71972" bIns="32388" rtlCol="0" anchor="t">
            <a:spAutoFit/>
          </a:bodyPr>
          <a:lstStyle/>
          <a:p>
            <a:pPr>
              <a:lnSpc>
                <a:spcPct val="90000"/>
              </a:lnSpc>
            </a:pPr>
            <a:r>
              <a:rPr lang="zh-CN" altLang="en-US" cap="small" dirty="0">
                <a:solidFill>
                  <a:schemeClr val="tx1">
                    <a:lumMod val="65000"/>
                    <a:lumOff val="35000"/>
                  </a:schemeClr>
                </a:solidFill>
                <a:latin typeface="微软雅黑" panose="020B0503020204020204" pitchFamily="34" charset="-122"/>
                <a:ea typeface="微软雅黑" panose="020B0503020204020204" pitchFamily="34" charset="-122"/>
              </a:rPr>
              <a:t>第一季度</a:t>
            </a:r>
            <a:endParaRPr lang="en-US" cap="sm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Copyright Notice"/>
          <p:cNvSpPr/>
          <p:nvPr/>
        </p:nvSpPr>
        <p:spPr bwMode="auto">
          <a:xfrm>
            <a:off x="4247012" y="3923865"/>
            <a:ext cx="1405621" cy="31470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72" tIns="32388" rIns="71972" bIns="32388" rtlCol="0" anchor="t">
            <a:spAutoFit/>
          </a:bodyPr>
          <a:lstStyle/>
          <a:p>
            <a:pPr>
              <a:lnSpc>
                <a:spcPct val="90000"/>
              </a:lnSpc>
            </a:pPr>
            <a:r>
              <a:rPr lang="zh-CN" altLang="en-US" cap="small" dirty="0">
                <a:solidFill>
                  <a:schemeClr val="tx1">
                    <a:lumMod val="65000"/>
                    <a:lumOff val="35000"/>
                  </a:schemeClr>
                </a:solidFill>
                <a:latin typeface="微软雅黑" panose="020B0503020204020204" pitchFamily="34" charset="-122"/>
                <a:ea typeface="微软雅黑" panose="020B0503020204020204" pitchFamily="34" charset="-122"/>
              </a:rPr>
              <a:t>第二季度</a:t>
            </a:r>
            <a:endParaRPr lang="en-US" cap="sm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Copyright Notice"/>
          <p:cNvSpPr/>
          <p:nvPr/>
        </p:nvSpPr>
        <p:spPr bwMode="auto">
          <a:xfrm>
            <a:off x="6518672" y="4660300"/>
            <a:ext cx="1405621" cy="31470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72" tIns="32388" rIns="71972" bIns="32388" rtlCol="0" anchor="t">
            <a:spAutoFit/>
          </a:bodyPr>
          <a:lstStyle/>
          <a:p>
            <a:pPr>
              <a:lnSpc>
                <a:spcPct val="90000"/>
              </a:lnSpc>
            </a:pPr>
            <a:r>
              <a:rPr lang="zh-CN" altLang="en-US" cap="small" dirty="0">
                <a:solidFill>
                  <a:schemeClr val="tx1">
                    <a:lumMod val="65000"/>
                    <a:lumOff val="35000"/>
                  </a:schemeClr>
                </a:solidFill>
                <a:latin typeface="微软雅黑" panose="020B0503020204020204" pitchFamily="34" charset="-122"/>
                <a:ea typeface="微软雅黑" panose="020B0503020204020204" pitchFamily="34" charset="-122"/>
              </a:rPr>
              <a:t>第三季度</a:t>
            </a:r>
            <a:endParaRPr lang="en-US" cap="sm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Copyright Notice"/>
          <p:cNvSpPr/>
          <p:nvPr/>
        </p:nvSpPr>
        <p:spPr bwMode="auto">
          <a:xfrm>
            <a:off x="8790334" y="2320279"/>
            <a:ext cx="1405621" cy="31470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72" tIns="32388" rIns="71972" bIns="32388" rtlCol="0" anchor="t">
            <a:spAutoFit/>
          </a:bodyPr>
          <a:lstStyle/>
          <a:p>
            <a:pPr>
              <a:lnSpc>
                <a:spcPct val="90000"/>
              </a:lnSpc>
            </a:pPr>
            <a:r>
              <a:rPr lang="zh-CN" altLang="en-US" cap="small" dirty="0">
                <a:solidFill>
                  <a:schemeClr val="tx1">
                    <a:lumMod val="65000"/>
                    <a:lumOff val="35000"/>
                  </a:schemeClr>
                </a:solidFill>
                <a:latin typeface="微软雅黑" panose="020B0503020204020204" pitchFamily="34" charset="-122"/>
                <a:ea typeface="微软雅黑" panose="020B0503020204020204" pitchFamily="34" charset="-122"/>
              </a:rPr>
              <a:t>第四季度</a:t>
            </a:r>
            <a:endParaRPr lang="en-US" cap="sm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1730977" y="1089401"/>
            <a:ext cx="5420867" cy="1668111"/>
          </a:xfrm>
          <a:prstGeom prst="rect">
            <a:avLst/>
          </a:prstGeom>
        </p:spPr>
        <p:txBody>
          <a:bodyPr wrap="square" lIns="91404" tIns="45701" rIns="91404" bIns="45701">
            <a:spAutoFit/>
          </a:bodyPr>
          <a:lstStyle/>
          <a:p>
            <a:pPr>
              <a:lnSpc>
                <a:spcPct val="200000"/>
              </a:lnSpc>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点击添加小标题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22" name="标题 2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00"/>
                                        <p:tgtEl>
                                          <p:spTgt spid="3"/>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randombar(horizontal)">
                                      <p:cBhvr>
                                        <p:cTn id="39" dur="500"/>
                                        <p:tgtEl>
                                          <p:spTgt spid="8"/>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childTnLst>
                          </p:cTn>
                        </p:par>
                        <p:par>
                          <p:cTn id="48" fill="hold">
                            <p:stCondLst>
                              <p:cond delay="5500"/>
                            </p:stCondLst>
                            <p:childTnLst>
                              <p:par>
                                <p:cTn id="49" presetID="14" presetClass="entr" presetSubtype="1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randombar(horizontal)">
                                      <p:cBhvr>
                                        <p:cTn id="51" dur="500"/>
                                        <p:tgtEl>
                                          <p:spTgt spid="9"/>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P spid="11" grpId="0"/>
      <p:bldP spid="12" grpId="0"/>
      <p:bldP spid="13"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1606680" y="1812017"/>
            <a:ext cx="2721415" cy="2443862"/>
            <a:chOff x="1204130" y="1358696"/>
            <a:chExt cx="2041593" cy="1833374"/>
          </a:xfrm>
        </p:grpSpPr>
        <p:sp>
          <p:nvSpPr>
            <p:cNvPr id="9" name="Freeform 46"/>
            <p:cNvSpPr/>
            <p:nvPr/>
          </p:nvSpPr>
          <p:spPr bwMode="auto">
            <a:xfrm>
              <a:off x="1204130" y="135869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10" name="Freeform 47"/>
            <p:cNvSpPr>
              <a:spLocks noEditPoints="1"/>
            </p:cNvSpPr>
            <p:nvPr/>
          </p:nvSpPr>
          <p:spPr bwMode="auto">
            <a:xfrm>
              <a:off x="1204130" y="135869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1"/>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4" name="Freeform 51"/>
            <p:cNvSpPr/>
            <p:nvPr/>
          </p:nvSpPr>
          <p:spPr bwMode="auto">
            <a:xfrm>
              <a:off x="1695208" y="1770290"/>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rgbClr val="44444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5" name="文本框 34"/>
            <p:cNvSpPr txBox="1"/>
            <p:nvPr/>
          </p:nvSpPr>
          <p:spPr>
            <a:xfrm>
              <a:off x="1630261" y="2338168"/>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38" name="Group 37"/>
          <p:cNvGrpSpPr/>
          <p:nvPr/>
        </p:nvGrpSpPr>
        <p:grpSpPr>
          <a:xfrm>
            <a:off x="3649754" y="1812017"/>
            <a:ext cx="2719113" cy="2443862"/>
            <a:chOff x="2736837" y="1358696"/>
            <a:chExt cx="2039866" cy="1833374"/>
          </a:xfrm>
        </p:grpSpPr>
        <p:sp>
          <p:nvSpPr>
            <p:cNvPr id="7" name="Freeform 44"/>
            <p:cNvSpPr/>
            <p:nvPr/>
          </p:nvSpPr>
          <p:spPr bwMode="auto">
            <a:xfrm>
              <a:off x="2736837" y="1358696"/>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8" name="Freeform 45"/>
            <p:cNvSpPr>
              <a:spLocks noEditPoints="1"/>
            </p:cNvSpPr>
            <p:nvPr/>
          </p:nvSpPr>
          <p:spPr bwMode="auto">
            <a:xfrm>
              <a:off x="2736837" y="1358696"/>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chemeClr val="accent2"/>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1" name="Freeform 48"/>
            <p:cNvSpPr>
              <a:spLocks noEditPoints="1"/>
            </p:cNvSpPr>
            <p:nvPr/>
          </p:nvSpPr>
          <p:spPr bwMode="auto">
            <a:xfrm>
              <a:off x="3458119" y="1741691"/>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rgbClr val="44444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9" name="文本框 34"/>
            <p:cNvSpPr txBox="1"/>
            <p:nvPr/>
          </p:nvSpPr>
          <p:spPr>
            <a:xfrm>
              <a:off x="3207623" y="2347693"/>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37" name="Group 36"/>
          <p:cNvGrpSpPr/>
          <p:nvPr/>
        </p:nvGrpSpPr>
        <p:grpSpPr>
          <a:xfrm>
            <a:off x="5691683" y="1812017"/>
            <a:ext cx="2721415" cy="2443862"/>
            <a:chOff x="4268680" y="1358696"/>
            <a:chExt cx="2041593" cy="1833374"/>
          </a:xfrm>
        </p:grpSpPr>
        <p:sp>
          <p:nvSpPr>
            <p:cNvPr id="5" name="Freeform 42"/>
            <p:cNvSpPr/>
            <p:nvPr/>
          </p:nvSpPr>
          <p:spPr bwMode="auto">
            <a:xfrm>
              <a:off x="4268680" y="1358696"/>
              <a:ext cx="2041593" cy="1833374"/>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6" name="Freeform 43"/>
            <p:cNvSpPr>
              <a:spLocks noEditPoints="1"/>
            </p:cNvSpPr>
            <p:nvPr/>
          </p:nvSpPr>
          <p:spPr bwMode="auto">
            <a:xfrm>
              <a:off x="4268680" y="1358696"/>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3"/>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2" name="Freeform 49"/>
            <p:cNvSpPr>
              <a:spLocks noEditPoints="1"/>
            </p:cNvSpPr>
            <p:nvPr/>
          </p:nvSpPr>
          <p:spPr bwMode="auto">
            <a:xfrm>
              <a:off x="4992005" y="1766825"/>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rgbClr val="44444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20" name="文本框 34"/>
            <p:cNvSpPr txBox="1"/>
            <p:nvPr/>
          </p:nvSpPr>
          <p:spPr>
            <a:xfrm>
              <a:off x="4732911" y="2366743"/>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36" name="Group 35"/>
          <p:cNvGrpSpPr/>
          <p:nvPr/>
        </p:nvGrpSpPr>
        <p:grpSpPr>
          <a:xfrm>
            <a:off x="7732457" y="1812017"/>
            <a:ext cx="2721415" cy="2443862"/>
            <a:chOff x="5799659" y="1358696"/>
            <a:chExt cx="2041593" cy="1833374"/>
          </a:xfrm>
        </p:grpSpPr>
        <p:sp>
          <p:nvSpPr>
            <p:cNvPr id="3" name="Freeform 40"/>
            <p:cNvSpPr/>
            <p:nvPr/>
          </p:nvSpPr>
          <p:spPr bwMode="auto">
            <a:xfrm>
              <a:off x="5799659" y="135869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4" name="Freeform 41"/>
            <p:cNvSpPr>
              <a:spLocks noEditPoints="1"/>
            </p:cNvSpPr>
            <p:nvPr/>
          </p:nvSpPr>
          <p:spPr bwMode="auto">
            <a:xfrm>
              <a:off x="5799659" y="135869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4"/>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3" name="Freeform 50"/>
            <p:cNvSpPr/>
            <p:nvPr/>
          </p:nvSpPr>
          <p:spPr bwMode="auto">
            <a:xfrm>
              <a:off x="6548657" y="1761548"/>
              <a:ext cx="371664" cy="436628"/>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rgbClr val="44444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21" name="文本框 34"/>
            <p:cNvSpPr txBox="1"/>
            <p:nvPr/>
          </p:nvSpPr>
          <p:spPr>
            <a:xfrm>
              <a:off x="6310273" y="2376268"/>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22" name="组合 3"/>
          <p:cNvGrpSpPr/>
          <p:nvPr/>
        </p:nvGrpSpPr>
        <p:grpSpPr>
          <a:xfrm>
            <a:off x="1356050" y="4549929"/>
            <a:ext cx="2022860" cy="1439491"/>
            <a:chOff x="5054600" y="1342008"/>
            <a:chExt cx="1517540" cy="1079899"/>
          </a:xfrm>
        </p:grpSpPr>
        <p:sp>
          <p:nvSpPr>
            <p:cNvPr id="23" name="TextBox 22"/>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24" name="矩形 35"/>
            <p:cNvSpPr/>
            <p:nvPr/>
          </p:nvSpPr>
          <p:spPr>
            <a:xfrm>
              <a:off x="5054600" y="1650919"/>
              <a:ext cx="1517540"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25" name="组合 3"/>
          <p:cNvGrpSpPr/>
          <p:nvPr/>
        </p:nvGrpSpPr>
        <p:grpSpPr>
          <a:xfrm>
            <a:off x="3793813" y="4549929"/>
            <a:ext cx="2022860" cy="1439491"/>
            <a:chOff x="5054600" y="1342008"/>
            <a:chExt cx="1517540" cy="1079899"/>
          </a:xfrm>
        </p:grpSpPr>
        <p:sp>
          <p:nvSpPr>
            <p:cNvPr id="26" name="TextBox 25"/>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28" name="矩形 35"/>
            <p:cNvSpPr/>
            <p:nvPr/>
          </p:nvSpPr>
          <p:spPr>
            <a:xfrm>
              <a:off x="5054600" y="1650919"/>
              <a:ext cx="1517540"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29" name="组合 3"/>
          <p:cNvGrpSpPr/>
          <p:nvPr/>
        </p:nvGrpSpPr>
        <p:grpSpPr>
          <a:xfrm>
            <a:off x="6172181" y="4549929"/>
            <a:ext cx="2022860" cy="1439491"/>
            <a:chOff x="5054600" y="1342008"/>
            <a:chExt cx="1517540" cy="1079899"/>
          </a:xfrm>
        </p:grpSpPr>
        <p:sp>
          <p:nvSpPr>
            <p:cNvPr id="30" name="TextBox 29"/>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31" name="矩形 35"/>
            <p:cNvSpPr/>
            <p:nvPr/>
          </p:nvSpPr>
          <p:spPr>
            <a:xfrm>
              <a:off x="5054600" y="1650919"/>
              <a:ext cx="1517540"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32" name="组合 3"/>
          <p:cNvGrpSpPr/>
          <p:nvPr/>
        </p:nvGrpSpPr>
        <p:grpSpPr>
          <a:xfrm>
            <a:off x="8641635" y="4549929"/>
            <a:ext cx="2022860" cy="1439491"/>
            <a:chOff x="5054600" y="1342008"/>
            <a:chExt cx="1517540" cy="1079899"/>
          </a:xfrm>
        </p:grpSpPr>
        <p:sp>
          <p:nvSpPr>
            <p:cNvPr id="33" name="TextBox 32"/>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34" name="矩形 35"/>
            <p:cNvSpPr/>
            <p:nvPr/>
          </p:nvSpPr>
          <p:spPr>
            <a:xfrm>
              <a:off x="5054600" y="1650919"/>
              <a:ext cx="1517540"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1000" fill="hold"/>
                                        <p:tgtEl>
                                          <p:spTgt spid="39"/>
                                        </p:tgtEl>
                                        <p:attrNameLst>
                                          <p:attrName>ppt_x</p:attrName>
                                        </p:attrNameLst>
                                      </p:cBhvr>
                                      <p:tavLst>
                                        <p:tav tm="0">
                                          <p:val>
                                            <p:strVal val="#ppt_x-.2"/>
                                          </p:val>
                                        </p:tav>
                                        <p:tav tm="100000">
                                          <p:val>
                                            <p:strVal val="#ppt_x"/>
                                          </p:val>
                                        </p:tav>
                                      </p:tavLst>
                                    </p:anim>
                                    <p:anim calcmode="lin" valueType="num">
                                      <p:cBhvr>
                                        <p:cTn id="8" dur="1000" fill="hold"/>
                                        <p:tgtEl>
                                          <p:spTgt spid="39"/>
                                        </p:tgtEl>
                                        <p:attrNameLst>
                                          <p:attrName>ppt_y</p:attrName>
                                        </p:attrNameLst>
                                      </p:cBhvr>
                                      <p:tavLst>
                                        <p:tav tm="0">
                                          <p:val>
                                            <p:strVal val="#ppt_y"/>
                                          </p:val>
                                        </p:tav>
                                        <p:tav tm="100000">
                                          <p:val>
                                            <p:strVal val="#ppt_y"/>
                                          </p:val>
                                        </p:tav>
                                      </p:tavLst>
                                    </p:anim>
                                    <p:animEffect transition="in" filter="wipe(right)" prLst="gradientSize: 0.1">
                                      <p:cBhvr>
                                        <p:cTn id="9" dur="1000"/>
                                        <p:tgtEl>
                                          <p:spTgt spid="39"/>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1000" fill="hold"/>
                                        <p:tgtEl>
                                          <p:spTgt spid="38"/>
                                        </p:tgtEl>
                                        <p:attrNameLst>
                                          <p:attrName>ppt_x</p:attrName>
                                        </p:attrNameLst>
                                      </p:cBhvr>
                                      <p:tavLst>
                                        <p:tav tm="0">
                                          <p:val>
                                            <p:strVal val="#ppt_x-.2"/>
                                          </p:val>
                                        </p:tav>
                                        <p:tav tm="100000">
                                          <p:val>
                                            <p:strVal val="#ppt_x"/>
                                          </p:val>
                                        </p:tav>
                                      </p:tavLst>
                                    </p:anim>
                                    <p:anim calcmode="lin" valueType="num">
                                      <p:cBhvr>
                                        <p:cTn id="14" dur="1000" fill="hold"/>
                                        <p:tgtEl>
                                          <p:spTgt spid="3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38"/>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1000" fill="hold"/>
                                        <p:tgtEl>
                                          <p:spTgt spid="37"/>
                                        </p:tgtEl>
                                        <p:attrNameLst>
                                          <p:attrName>ppt_x</p:attrName>
                                        </p:attrNameLst>
                                      </p:cBhvr>
                                      <p:tavLst>
                                        <p:tav tm="0">
                                          <p:val>
                                            <p:strVal val="#ppt_x-.2"/>
                                          </p:val>
                                        </p:tav>
                                        <p:tav tm="100000">
                                          <p:val>
                                            <p:strVal val="#ppt_x"/>
                                          </p:val>
                                        </p:tav>
                                      </p:tavLst>
                                    </p:anim>
                                    <p:anim calcmode="lin" valueType="num">
                                      <p:cBhvr>
                                        <p:cTn id="20" dur="1000" fill="hold"/>
                                        <p:tgtEl>
                                          <p:spTgt spid="37"/>
                                        </p:tgtEl>
                                        <p:attrNameLst>
                                          <p:attrName>ppt_y</p:attrName>
                                        </p:attrNameLst>
                                      </p:cBhvr>
                                      <p:tavLst>
                                        <p:tav tm="0">
                                          <p:val>
                                            <p:strVal val="#ppt_y"/>
                                          </p:val>
                                        </p:tav>
                                        <p:tav tm="100000">
                                          <p:val>
                                            <p:strVal val="#ppt_y"/>
                                          </p:val>
                                        </p:tav>
                                      </p:tavLst>
                                    </p:anim>
                                    <p:animEffect transition="in" filter="wipe(right)" prLst="gradientSize: 0.1">
                                      <p:cBhvr>
                                        <p:cTn id="21" dur="1000"/>
                                        <p:tgtEl>
                                          <p:spTgt spid="37"/>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1000" fill="hold"/>
                                        <p:tgtEl>
                                          <p:spTgt spid="36"/>
                                        </p:tgtEl>
                                        <p:attrNameLst>
                                          <p:attrName>ppt_x</p:attrName>
                                        </p:attrNameLst>
                                      </p:cBhvr>
                                      <p:tavLst>
                                        <p:tav tm="0">
                                          <p:val>
                                            <p:strVal val="#ppt_x-.2"/>
                                          </p:val>
                                        </p:tav>
                                        <p:tav tm="100000">
                                          <p:val>
                                            <p:strVal val="#ppt_x"/>
                                          </p:val>
                                        </p:tav>
                                      </p:tavLst>
                                    </p:anim>
                                    <p:anim calcmode="lin" valueType="num">
                                      <p:cBhvr>
                                        <p:cTn id="26" dur="1000" fill="hold"/>
                                        <p:tgtEl>
                                          <p:spTgt spid="36"/>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6"/>
                                        </p:tgtEl>
                                      </p:cBhvr>
                                    </p:animEffect>
                                  </p:childTnLst>
                                </p:cTn>
                              </p:par>
                            </p:childTnLst>
                          </p:cTn>
                        </p:par>
                        <p:par>
                          <p:cTn id="28" fill="hold">
                            <p:stCondLst>
                              <p:cond delay="4000"/>
                            </p:stCondLst>
                            <p:childTnLst>
                              <p:par>
                                <p:cTn id="29" presetID="29"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1000" fill="hold"/>
                                        <p:tgtEl>
                                          <p:spTgt spid="22"/>
                                        </p:tgtEl>
                                        <p:attrNameLst>
                                          <p:attrName>ppt_x</p:attrName>
                                        </p:attrNameLst>
                                      </p:cBhvr>
                                      <p:tavLst>
                                        <p:tav tm="0">
                                          <p:val>
                                            <p:strVal val="#ppt_x-.2"/>
                                          </p:val>
                                        </p:tav>
                                        <p:tav tm="100000">
                                          <p:val>
                                            <p:strVal val="#ppt_x"/>
                                          </p:val>
                                        </p:tav>
                                      </p:tavLst>
                                    </p:anim>
                                    <p:anim calcmode="lin" valueType="num">
                                      <p:cBhvr>
                                        <p:cTn id="32"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33" dur="1000"/>
                                        <p:tgtEl>
                                          <p:spTgt spid="22"/>
                                        </p:tgtEl>
                                      </p:cBhvr>
                                    </p:animEffect>
                                  </p:childTnLst>
                                </p:cTn>
                              </p:par>
                            </p:childTnLst>
                          </p:cTn>
                        </p:par>
                        <p:par>
                          <p:cTn id="34" fill="hold">
                            <p:stCondLst>
                              <p:cond delay="5000"/>
                            </p:stCondLst>
                            <p:childTnLst>
                              <p:par>
                                <p:cTn id="35" presetID="29"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0" fill="hold"/>
                                        <p:tgtEl>
                                          <p:spTgt spid="25"/>
                                        </p:tgtEl>
                                        <p:attrNameLst>
                                          <p:attrName>ppt_x</p:attrName>
                                        </p:attrNameLst>
                                      </p:cBhvr>
                                      <p:tavLst>
                                        <p:tav tm="0">
                                          <p:val>
                                            <p:strVal val="#ppt_x-.2"/>
                                          </p:val>
                                        </p:tav>
                                        <p:tav tm="100000">
                                          <p:val>
                                            <p:strVal val="#ppt_x"/>
                                          </p:val>
                                        </p:tav>
                                      </p:tavLst>
                                    </p:anim>
                                    <p:anim calcmode="lin" valueType="num">
                                      <p:cBhvr>
                                        <p:cTn id="3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39" dur="1000"/>
                                        <p:tgtEl>
                                          <p:spTgt spid="25"/>
                                        </p:tgtEl>
                                      </p:cBhvr>
                                    </p:animEffect>
                                  </p:childTnLst>
                                </p:cTn>
                              </p:par>
                            </p:childTnLst>
                          </p:cTn>
                        </p:par>
                        <p:par>
                          <p:cTn id="40" fill="hold">
                            <p:stCondLst>
                              <p:cond delay="6000"/>
                            </p:stCondLst>
                            <p:childTnLst>
                              <p:par>
                                <p:cTn id="41" presetID="29" presetClass="entr" presetSubtype="0"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1000" fill="hold"/>
                                        <p:tgtEl>
                                          <p:spTgt spid="29"/>
                                        </p:tgtEl>
                                        <p:attrNameLst>
                                          <p:attrName>ppt_x</p:attrName>
                                        </p:attrNameLst>
                                      </p:cBhvr>
                                      <p:tavLst>
                                        <p:tav tm="0">
                                          <p:val>
                                            <p:strVal val="#ppt_x-.2"/>
                                          </p:val>
                                        </p:tav>
                                        <p:tav tm="100000">
                                          <p:val>
                                            <p:strVal val="#ppt_x"/>
                                          </p:val>
                                        </p:tav>
                                      </p:tavLst>
                                    </p:anim>
                                    <p:anim calcmode="lin" valueType="num">
                                      <p:cBhvr>
                                        <p:cTn id="44"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45" dur="1000"/>
                                        <p:tgtEl>
                                          <p:spTgt spid="29"/>
                                        </p:tgtEl>
                                      </p:cBhvr>
                                    </p:animEffect>
                                  </p:childTnLst>
                                </p:cTn>
                              </p:par>
                            </p:childTnLst>
                          </p:cTn>
                        </p:par>
                        <p:par>
                          <p:cTn id="46" fill="hold">
                            <p:stCondLst>
                              <p:cond delay="7000"/>
                            </p:stCondLst>
                            <p:childTnLst>
                              <p:par>
                                <p:cTn id="47" presetID="29" presetClass="entr" presetSubtype="0"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1000" fill="hold"/>
                                        <p:tgtEl>
                                          <p:spTgt spid="32"/>
                                        </p:tgtEl>
                                        <p:attrNameLst>
                                          <p:attrName>ppt_x</p:attrName>
                                        </p:attrNameLst>
                                      </p:cBhvr>
                                      <p:tavLst>
                                        <p:tav tm="0">
                                          <p:val>
                                            <p:strVal val="#ppt_x-.2"/>
                                          </p:val>
                                        </p:tav>
                                        <p:tav tm="100000">
                                          <p:val>
                                            <p:strVal val="#ppt_x"/>
                                          </p:val>
                                        </p:tav>
                                      </p:tavLst>
                                    </p:anim>
                                    <p:anim calcmode="lin" valueType="num">
                                      <p:cBhvr>
                                        <p:cTn id="50" dur="1000" fill="hold"/>
                                        <p:tgtEl>
                                          <p:spTgt spid="32"/>
                                        </p:tgtEl>
                                        <p:attrNameLst>
                                          <p:attrName>ppt_y</p:attrName>
                                        </p:attrNameLst>
                                      </p:cBhvr>
                                      <p:tavLst>
                                        <p:tav tm="0">
                                          <p:val>
                                            <p:strVal val="#ppt_y"/>
                                          </p:val>
                                        </p:tav>
                                        <p:tav tm="100000">
                                          <p:val>
                                            <p:strVal val="#ppt_y"/>
                                          </p:val>
                                        </p:tav>
                                      </p:tavLst>
                                    </p:anim>
                                    <p:animEffect transition="in" filter="wipe(right)" prLst="gradientSize: 0.1">
                                      <p:cBhvr>
                                        <p:cTn id="51"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8"/>
          <p:cNvSpPr/>
          <p:nvPr/>
        </p:nvSpPr>
        <p:spPr bwMode="auto">
          <a:xfrm>
            <a:off x="6898907" y="2063358"/>
            <a:ext cx="3854713" cy="3369989"/>
          </a:xfrm>
          <a:custGeom>
            <a:avLst/>
            <a:gdLst>
              <a:gd name="T0" fmla="*/ 1924 w 2449"/>
              <a:gd name="T1" fmla="*/ 0 h 2047"/>
              <a:gd name="T2" fmla="*/ 1881 w 2449"/>
              <a:gd name="T3" fmla="*/ 0 h 2047"/>
              <a:gd name="T4" fmla="*/ 2362 w 2449"/>
              <a:gd name="T5" fmla="*/ 935 h 2047"/>
              <a:gd name="T6" fmla="*/ 1799 w 2449"/>
              <a:gd name="T7" fmla="*/ 935 h 2047"/>
              <a:gd name="T8" fmla="*/ 1238 w 2449"/>
              <a:gd name="T9" fmla="*/ 935 h 2047"/>
              <a:gd name="T10" fmla="*/ 968 w 2449"/>
              <a:gd name="T11" fmla="*/ 412 h 2047"/>
              <a:gd name="T12" fmla="*/ 447 w 2449"/>
              <a:gd name="T13" fmla="*/ 412 h 2047"/>
              <a:gd name="T14" fmla="*/ 563 w 2449"/>
              <a:gd name="T15" fmla="*/ 632 h 2047"/>
              <a:gd name="T16" fmla="*/ 518 w 2449"/>
              <a:gd name="T17" fmla="*/ 632 h 2047"/>
              <a:gd name="T18" fmla="*/ 677 w 2449"/>
              <a:gd name="T19" fmla="*/ 935 h 2047"/>
              <a:gd name="T20" fmla="*/ 0 w 2449"/>
              <a:gd name="T21" fmla="*/ 935 h 2047"/>
              <a:gd name="T22" fmla="*/ 0 w 2449"/>
              <a:gd name="T23" fmla="*/ 1025 h 2047"/>
              <a:gd name="T24" fmla="*/ 0 w 2449"/>
              <a:gd name="T25" fmla="*/ 1415 h 2047"/>
              <a:gd name="T26" fmla="*/ 563 w 2449"/>
              <a:gd name="T27" fmla="*/ 1415 h 2047"/>
              <a:gd name="T28" fmla="*/ 447 w 2449"/>
              <a:gd name="T29" fmla="*/ 1638 h 2047"/>
              <a:gd name="T30" fmla="*/ 1010 w 2449"/>
              <a:gd name="T31" fmla="*/ 1638 h 2047"/>
              <a:gd name="T32" fmla="*/ 901 w 2449"/>
              <a:gd name="T33" fmla="*/ 1849 h 2047"/>
              <a:gd name="T34" fmla="*/ 1465 w 2449"/>
              <a:gd name="T35" fmla="*/ 1849 h 2047"/>
              <a:gd name="T36" fmla="*/ 1361 w 2449"/>
              <a:gd name="T37" fmla="*/ 2047 h 2047"/>
              <a:gd name="T38" fmla="*/ 1924 w 2449"/>
              <a:gd name="T39" fmla="*/ 2047 h 2047"/>
              <a:gd name="T40" fmla="*/ 2449 w 2449"/>
              <a:gd name="T41" fmla="*/ 1025 h 2047"/>
              <a:gd name="T42" fmla="*/ 1924 w 2449"/>
              <a:gd name="T43" fmla="*/ 0 h 2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9" h="2047">
                <a:moveTo>
                  <a:pt x="1924" y="0"/>
                </a:moveTo>
                <a:lnTo>
                  <a:pt x="1881" y="0"/>
                </a:lnTo>
                <a:lnTo>
                  <a:pt x="2362" y="935"/>
                </a:lnTo>
                <a:lnTo>
                  <a:pt x="1799" y="935"/>
                </a:lnTo>
                <a:lnTo>
                  <a:pt x="1238" y="935"/>
                </a:lnTo>
                <a:lnTo>
                  <a:pt x="968" y="412"/>
                </a:lnTo>
                <a:lnTo>
                  <a:pt x="447" y="412"/>
                </a:lnTo>
                <a:lnTo>
                  <a:pt x="563" y="632"/>
                </a:lnTo>
                <a:lnTo>
                  <a:pt x="518" y="632"/>
                </a:lnTo>
                <a:lnTo>
                  <a:pt x="677" y="935"/>
                </a:lnTo>
                <a:lnTo>
                  <a:pt x="0" y="935"/>
                </a:lnTo>
                <a:lnTo>
                  <a:pt x="0" y="1025"/>
                </a:lnTo>
                <a:lnTo>
                  <a:pt x="0" y="1415"/>
                </a:lnTo>
                <a:lnTo>
                  <a:pt x="563" y="1415"/>
                </a:lnTo>
                <a:lnTo>
                  <a:pt x="447" y="1638"/>
                </a:lnTo>
                <a:lnTo>
                  <a:pt x="1010" y="1638"/>
                </a:lnTo>
                <a:lnTo>
                  <a:pt x="901" y="1849"/>
                </a:lnTo>
                <a:lnTo>
                  <a:pt x="1465" y="1849"/>
                </a:lnTo>
                <a:lnTo>
                  <a:pt x="1361" y="2047"/>
                </a:lnTo>
                <a:lnTo>
                  <a:pt x="1924" y="2047"/>
                </a:lnTo>
                <a:lnTo>
                  <a:pt x="2449" y="1025"/>
                </a:lnTo>
                <a:lnTo>
                  <a:pt x="19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5" name="Freeform 9"/>
          <p:cNvSpPr/>
          <p:nvPr/>
        </p:nvSpPr>
        <p:spPr bwMode="auto">
          <a:xfrm>
            <a:off x="8915301" y="1918483"/>
            <a:ext cx="1714080" cy="1684172"/>
          </a:xfrm>
          <a:custGeom>
            <a:avLst/>
            <a:gdLst>
              <a:gd name="T0" fmla="*/ 0 w 1089"/>
              <a:gd name="T1" fmla="*/ 0 h 1023"/>
              <a:gd name="T2" fmla="*/ 561 w 1089"/>
              <a:gd name="T3" fmla="*/ 0 h 1023"/>
              <a:gd name="T4" fmla="*/ 1089 w 1089"/>
              <a:gd name="T5" fmla="*/ 1023 h 1023"/>
              <a:gd name="T6" fmla="*/ 526 w 1089"/>
              <a:gd name="T7" fmla="*/ 1023 h 1023"/>
              <a:gd name="T8" fmla="*/ 0 w 1089"/>
              <a:gd name="T9" fmla="*/ 0 h 1023"/>
            </a:gdLst>
            <a:ahLst/>
            <a:cxnLst>
              <a:cxn ang="0">
                <a:pos x="T0" y="T1"/>
              </a:cxn>
              <a:cxn ang="0">
                <a:pos x="T2" y="T3"/>
              </a:cxn>
              <a:cxn ang="0">
                <a:pos x="T4" y="T5"/>
              </a:cxn>
              <a:cxn ang="0">
                <a:pos x="T6" y="T7"/>
              </a:cxn>
              <a:cxn ang="0">
                <a:pos x="T8" y="T9"/>
              </a:cxn>
            </a:cxnLst>
            <a:rect l="0" t="0" r="r" b="b"/>
            <a:pathLst>
              <a:path w="1089" h="1023">
                <a:moveTo>
                  <a:pt x="0" y="0"/>
                </a:moveTo>
                <a:lnTo>
                  <a:pt x="561" y="0"/>
                </a:lnTo>
                <a:lnTo>
                  <a:pt x="1089" y="1023"/>
                </a:lnTo>
                <a:lnTo>
                  <a:pt x="526" y="1023"/>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6" name="Freeform 10"/>
          <p:cNvSpPr/>
          <p:nvPr/>
        </p:nvSpPr>
        <p:spPr bwMode="auto">
          <a:xfrm>
            <a:off x="8902604" y="1918483"/>
            <a:ext cx="1714080" cy="1684172"/>
          </a:xfrm>
          <a:custGeom>
            <a:avLst/>
            <a:gdLst>
              <a:gd name="T0" fmla="*/ 0 w 1089"/>
              <a:gd name="T1" fmla="*/ 0 h 1023"/>
              <a:gd name="T2" fmla="*/ 561 w 1089"/>
              <a:gd name="T3" fmla="*/ 0 h 1023"/>
              <a:gd name="T4" fmla="*/ 1089 w 1089"/>
              <a:gd name="T5" fmla="*/ 1023 h 1023"/>
              <a:gd name="T6" fmla="*/ 526 w 1089"/>
              <a:gd name="T7" fmla="*/ 1023 h 1023"/>
              <a:gd name="T8" fmla="*/ 0 w 1089"/>
              <a:gd name="T9" fmla="*/ 0 h 1023"/>
            </a:gdLst>
            <a:ahLst/>
            <a:cxnLst>
              <a:cxn ang="0">
                <a:pos x="T0" y="T1"/>
              </a:cxn>
              <a:cxn ang="0">
                <a:pos x="T2" y="T3"/>
              </a:cxn>
              <a:cxn ang="0">
                <a:pos x="T4" y="T5"/>
              </a:cxn>
              <a:cxn ang="0">
                <a:pos x="T6" y="T7"/>
              </a:cxn>
              <a:cxn ang="0">
                <a:pos x="T8" y="T9"/>
              </a:cxn>
            </a:cxnLst>
            <a:rect l="0" t="0" r="r" b="b"/>
            <a:pathLst>
              <a:path w="1089" h="1023">
                <a:moveTo>
                  <a:pt x="0" y="0"/>
                </a:moveTo>
                <a:lnTo>
                  <a:pt x="561" y="0"/>
                </a:lnTo>
                <a:lnTo>
                  <a:pt x="1089" y="1023"/>
                </a:lnTo>
                <a:lnTo>
                  <a:pt x="526" y="102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7" name="Freeform 11"/>
          <p:cNvSpPr/>
          <p:nvPr/>
        </p:nvSpPr>
        <p:spPr bwMode="auto">
          <a:xfrm>
            <a:off x="8915301" y="3602652"/>
            <a:ext cx="1714080" cy="1687464"/>
          </a:xfrm>
          <a:custGeom>
            <a:avLst/>
            <a:gdLst>
              <a:gd name="T0" fmla="*/ 0 w 1089"/>
              <a:gd name="T1" fmla="*/ 1025 h 1025"/>
              <a:gd name="T2" fmla="*/ 561 w 1089"/>
              <a:gd name="T3" fmla="*/ 1025 h 1025"/>
              <a:gd name="T4" fmla="*/ 1089 w 1089"/>
              <a:gd name="T5" fmla="*/ 0 h 1025"/>
              <a:gd name="T6" fmla="*/ 526 w 1089"/>
              <a:gd name="T7" fmla="*/ 0 h 1025"/>
              <a:gd name="T8" fmla="*/ 0 w 1089"/>
              <a:gd name="T9" fmla="*/ 1025 h 1025"/>
            </a:gdLst>
            <a:ahLst/>
            <a:cxnLst>
              <a:cxn ang="0">
                <a:pos x="T0" y="T1"/>
              </a:cxn>
              <a:cxn ang="0">
                <a:pos x="T2" y="T3"/>
              </a:cxn>
              <a:cxn ang="0">
                <a:pos x="T4" y="T5"/>
              </a:cxn>
              <a:cxn ang="0">
                <a:pos x="T6" y="T7"/>
              </a:cxn>
              <a:cxn ang="0">
                <a:pos x="T8" y="T9"/>
              </a:cxn>
            </a:cxnLst>
            <a:rect l="0" t="0" r="r" b="b"/>
            <a:pathLst>
              <a:path w="1089" h="1025">
                <a:moveTo>
                  <a:pt x="0" y="1025"/>
                </a:moveTo>
                <a:lnTo>
                  <a:pt x="561" y="1025"/>
                </a:lnTo>
                <a:lnTo>
                  <a:pt x="1089" y="0"/>
                </a:lnTo>
                <a:lnTo>
                  <a:pt x="526" y="0"/>
                </a:lnTo>
                <a:lnTo>
                  <a:pt x="0" y="1025"/>
                </a:lnTo>
                <a:close/>
              </a:path>
            </a:pathLst>
          </a:custGeom>
          <a:solidFill>
            <a:schemeClr val="accent4">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8" name="Freeform 12"/>
          <p:cNvSpPr/>
          <p:nvPr/>
        </p:nvSpPr>
        <p:spPr bwMode="auto">
          <a:xfrm>
            <a:off x="8192840" y="2249390"/>
            <a:ext cx="1550384" cy="1353263"/>
          </a:xfrm>
          <a:custGeom>
            <a:avLst/>
            <a:gdLst>
              <a:gd name="T0" fmla="*/ 0 w 985"/>
              <a:gd name="T1" fmla="*/ 0 h 822"/>
              <a:gd name="T2" fmla="*/ 561 w 985"/>
              <a:gd name="T3" fmla="*/ 0 h 822"/>
              <a:gd name="T4" fmla="*/ 985 w 985"/>
              <a:gd name="T5" fmla="*/ 822 h 822"/>
              <a:gd name="T6" fmla="*/ 424 w 985"/>
              <a:gd name="T7" fmla="*/ 822 h 822"/>
              <a:gd name="T8" fmla="*/ 0 w 985"/>
              <a:gd name="T9" fmla="*/ 0 h 822"/>
            </a:gdLst>
            <a:ahLst/>
            <a:cxnLst>
              <a:cxn ang="0">
                <a:pos x="T0" y="T1"/>
              </a:cxn>
              <a:cxn ang="0">
                <a:pos x="T2" y="T3"/>
              </a:cxn>
              <a:cxn ang="0">
                <a:pos x="T4" y="T5"/>
              </a:cxn>
              <a:cxn ang="0">
                <a:pos x="T6" y="T7"/>
              </a:cxn>
              <a:cxn ang="0">
                <a:pos x="T8" y="T9"/>
              </a:cxn>
            </a:cxnLst>
            <a:rect l="0" t="0" r="r" b="b"/>
            <a:pathLst>
              <a:path w="985" h="822">
                <a:moveTo>
                  <a:pt x="0" y="0"/>
                </a:moveTo>
                <a:lnTo>
                  <a:pt x="561" y="0"/>
                </a:lnTo>
                <a:lnTo>
                  <a:pt x="985" y="822"/>
                </a:lnTo>
                <a:lnTo>
                  <a:pt x="424" y="822"/>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9" name="Freeform 13"/>
          <p:cNvSpPr/>
          <p:nvPr/>
        </p:nvSpPr>
        <p:spPr bwMode="auto">
          <a:xfrm>
            <a:off x="8180143" y="2249390"/>
            <a:ext cx="1550384" cy="1353263"/>
          </a:xfrm>
          <a:custGeom>
            <a:avLst/>
            <a:gdLst>
              <a:gd name="T0" fmla="*/ 0 w 985"/>
              <a:gd name="T1" fmla="*/ 0 h 822"/>
              <a:gd name="T2" fmla="*/ 561 w 985"/>
              <a:gd name="T3" fmla="*/ 0 h 822"/>
              <a:gd name="T4" fmla="*/ 985 w 985"/>
              <a:gd name="T5" fmla="*/ 822 h 822"/>
              <a:gd name="T6" fmla="*/ 424 w 985"/>
              <a:gd name="T7" fmla="*/ 822 h 822"/>
              <a:gd name="T8" fmla="*/ 0 w 985"/>
              <a:gd name="T9" fmla="*/ 0 h 822"/>
            </a:gdLst>
            <a:ahLst/>
            <a:cxnLst>
              <a:cxn ang="0">
                <a:pos x="T0" y="T1"/>
              </a:cxn>
              <a:cxn ang="0">
                <a:pos x="T2" y="T3"/>
              </a:cxn>
              <a:cxn ang="0">
                <a:pos x="T4" y="T5"/>
              </a:cxn>
              <a:cxn ang="0">
                <a:pos x="T6" y="T7"/>
              </a:cxn>
              <a:cxn ang="0">
                <a:pos x="T8" y="T9"/>
              </a:cxn>
            </a:cxnLst>
            <a:rect l="0" t="0" r="r" b="b"/>
            <a:pathLst>
              <a:path w="985" h="822">
                <a:moveTo>
                  <a:pt x="0" y="0"/>
                </a:moveTo>
                <a:lnTo>
                  <a:pt x="561" y="0"/>
                </a:lnTo>
                <a:lnTo>
                  <a:pt x="985" y="822"/>
                </a:lnTo>
                <a:lnTo>
                  <a:pt x="424" y="82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0" name="Freeform 14"/>
          <p:cNvSpPr/>
          <p:nvPr/>
        </p:nvSpPr>
        <p:spPr bwMode="auto">
          <a:xfrm>
            <a:off x="8192840" y="3602655"/>
            <a:ext cx="1550384" cy="1356556"/>
          </a:xfrm>
          <a:custGeom>
            <a:avLst/>
            <a:gdLst>
              <a:gd name="T0" fmla="*/ 0 w 985"/>
              <a:gd name="T1" fmla="*/ 824 h 824"/>
              <a:gd name="T2" fmla="*/ 561 w 985"/>
              <a:gd name="T3" fmla="*/ 824 h 824"/>
              <a:gd name="T4" fmla="*/ 985 w 985"/>
              <a:gd name="T5" fmla="*/ 0 h 824"/>
              <a:gd name="T6" fmla="*/ 424 w 985"/>
              <a:gd name="T7" fmla="*/ 0 h 824"/>
              <a:gd name="T8" fmla="*/ 0 w 985"/>
              <a:gd name="T9" fmla="*/ 824 h 824"/>
            </a:gdLst>
            <a:ahLst/>
            <a:cxnLst>
              <a:cxn ang="0">
                <a:pos x="T0" y="T1"/>
              </a:cxn>
              <a:cxn ang="0">
                <a:pos x="T2" y="T3"/>
              </a:cxn>
              <a:cxn ang="0">
                <a:pos x="T4" y="T5"/>
              </a:cxn>
              <a:cxn ang="0">
                <a:pos x="T6" y="T7"/>
              </a:cxn>
              <a:cxn ang="0">
                <a:pos x="T8" y="T9"/>
              </a:cxn>
            </a:cxnLst>
            <a:rect l="0" t="0" r="r" b="b"/>
            <a:pathLst>
              <a:path w="985" h="824">
                <a:moveTo>
                  <a:pt x="0" y="824"/>
                </a:moveTo>
                <a:lnTo>
                  <a:pt x="561" y="824"/>
                </a:lnTo>
                <a:lnTo>
                  <a:pt x="985" y="0"/>
                </a:lnTo>
                <a:lnTo>
                  <a:pt x="424" y="0"/>
                </a:lnTo>
                <a:lnTo>
                  <a:pt x="0" y="824"/>
                </a:lnTo>
                <a:close/>
              </a:path>
            </a:pathLst>
          </a:custGeom>
          <a:solidFill>
            <a:schemeClr val="accent3">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1" name="Freeform 15"/>
          <p:cNvSpPr/>
          <p:nvPr/>
        </p:nvSpPr>
        <p:spPr bwMode="auto">
          <a:xfrm>
            <a:off x="7463971" y="2593468"/>
            <a:ext cx="1383542" cy="1009185"/>
          </a:xfrm>
          <a:custGeom>
            <a:avLst/>
            <a:gdLst>
              <a:gd name="T0" fmla="*/ 0 w 879"/>
              <a:gd name="T1" fmla="*/ 0 h 613"/>
              <a:gd name="T2" fmla="*/ 564 w 879"/>
              <a:gd name="T3" fmla="*/ 0 h 613"/>
              <a:gd name="T4" fmla="*/ 879 w 879"/>
              <a:gd name="T5" fmla="*/ 613 h 613"/>
              <a:gd name="T6" fmla="*/ 318 w 879"/>
              <a:gd name="T7" fmla="*/ 613 h 613"/>
              <a:gd name="T8" fmla="*/ 0 w 879"/>
              <a:gd name="T9" fmla="*/ 0 h 613"/>
            </a:gdLst>
            <a:ahLst/>
            <a:cxnLst>
              <a:cxn ang="0">
                <a:pos x="T0" y="T1"/>
              </a:cxn>
              <a:cxn ang="0">
                <a:pos x="T2" y="T3"/>
              </a:cxn>
              <a:cxn ang="0">
                <a:pos x="T4" y="T5"/>
              </a:cxn>
              <a:cxn ang="0">
                <a:pos x="T6" y="T7"/>
              </a:cxn>
              <a:cxn ang="0">
                <a:pos x="T8" y="T9"/>
              </a:cxn>
            </a:cxnLst>
            <a:rect l="0" t="0" r="r" b="b"/>
            <a:pathLst>
              <a:path w="879" h="613">
                <a:moveTo>
                  <a:pt x="0" y="0"/>
                </a:moveTo>
                <a:lnTo>
                  <a:pt x="564" y="0"/>
                </a:lnTo>
                <a:lnTo>
                  <a:pt x="879" y="613"/>
                </a:lnTo>
                <a:lnTo>
                  <a:pt x="318" y="613"/>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2" name="Freeform 16"/>
          <p:cNvSpPr/>
          <p:nvPr/>
        </p:nvSpPr>
        <p:spPr bwMode="auto">
          <a:xfrm>
            <a:off x="7463971" y="3602655"/>
            <a:ext cx="1383542" cy="1012478"/>
          </a:xfrm>
          <a:custGeom>
            <a:avLst/>
            <a:gdLst>
              <a:gd name="T0" fmla="*/ 0 w 879"/>
              <a:gd name="T1" fmla="*/ 615 h 615"/>
              <a:gd name="T2" fmla="*/ 564 w 879"/>
              <a:gd name="T3" fmla="*/ 615 h 615"/>
              <a:gd name="T4" fmla="*/ 879 w 879"/>
              <a:gd name="T5" fmla="*/ 0 h 615"/>
              <a:gd name="T6" fmla="*/ 318 w 879"/>
              <a:gd name="T7" fmla="*/ 0 h 615"/>
              <a:gd name="T8" fmla="*/ 0 w 879"/>
              <a:gd name="T9" fmla="*/ 615 h 615"/>
            </a:gdLst>
            <a:ahLst/>
            <a:cxnLst>
              <a:cxn ang="0">
                <a:pos x="T0" y="T1"/>
              </a:cxn>
              <a:cxn ang="0">
                <a:pos x="T2" y="T3"/>
              </a:cxn>
              <a:cxn ang="0">
                <a:pos x="T4" y="T5"/>
              </a:cxn>
              <a:cxn ang="0">
                <a:pos x="T6" y="T7"/>
              </a:cxn>
              <a:cxn ang="0">
                <a:pos x="T8" y="T9"/>
              </a:cxn>
            </a:cxnLst>
            <a:rect l="0" t="0" r="r" b="b"/>
            <a:pathLst>
              <a:path w="879" h="615">
                <a:moveTo>
                  <a:pt x="0" y="615"/>
                </a:moveTo>
                <a:lnTo>
                  <a:pt x="564" y="615"/>
                </a:lnTo>
                <a:lnTo>
                  <a:pt x="879" y="0"/>
                </a:lnTo>
                <a:lnTo>
                  <a:pt x="318" y="0"/>
                </a:lnTo>
                <a:lnTo>
                  <a:pt x="0" y="615"/>
                </a:lnTo>
                <a:close/>
              </a:path>
            </a:pathLst>
          </a:custGeom>
          <a:solidFill>
            <a:schemeClr val="accent2">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3" name="Freeform 17"/>
          <p:cNvSpPr/>
          <p:nvPr/>
        </p:nvSpPr>
        <p:spPr bwMode="auto">
          <a:xfrm>
            <a:off x="6760398" y="2958949"/>
            <a:ext cx="1204106" cy="643707"/>
          </a:xfrm>
          <a:custGeom>
            <a:avLst/>
            <a:gdLst>
              <a:gd name="T0" fmla="*/ 0 w 765"/>
              <a:gd name="T1" fmla="*/ 0 h 391"/>
              <a:gd name="T2" fmla="*/ 561 w 765"/>
              <a:gd name="T3" fmla="*/ 0 h 391"/>
              <a:gd name="T4" fmla="*/ 765 w 765"/>
              <a:gd name="T5" fmla="*/ 391 h 391"/>
              <a:gd name="T6" fmla="*/ 0 w 765"/>
              <a:gd name="T7" fmla="*/ 391 h 391"/>
              <a:gd name="T8" fmla="*/ 0 w 765"/>
              <a:gd name="T9" fmla="*/ 0 h 391"/>
            </a:gdLst>
            <a:ahLst/>
            <a:cxnLst>
              <a:cxn ang="0">
                <a:pos x="T0" y="T1"/>
              </a:cxn>
              <a:cxn ang="0">
                <a:pos x="T2" y="T3"/>
              </a:cxn>
              <a:cxn ang="0">
                <a:pos x="T4" y="T5"/>
              </a:cxn>
              <a:cxn ang="0">
                <a:pos x="T6" y="T7"/>
              </a:cxn>
              <a:cxn ang="0">
                <a:pos x="T8" y="T9"/>
              </a:cxn>
            </a:cxnLst>
            <a:rect l="0" t="0" r="r" b="b"/>
            <a:pathLst>
              <a:path w="765" h="391">
                <a:moveTo>
                  <a:pt x="0" y="0"/>
                </a:moveTo>
                <a:lnTo>
                  <a:pt x="561" y="0"/>
                </a:lnTo>
                <a:lnTo>
                  <a:pt x="765" y="391"/>
                </a:lnTo>
                <a:lnTo>
                  <a:pt x="0" y="391"/>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4" name="Freeform 18"/>
          <p:cNvSpPr/>
          <p:nvPr/>
        </p:nvSpPr>
        <p:spPr bwMode="auto">
          <a:xfrm>
            <a:off x="6760398" y="2958949"/>
            <a:ext cx="1204106" cy="643707"/>
          </a:xfrm>
          <a:custGeom>
            <a:avLst/>
            <a:gdLst>
              <a:gd name="T0" fmla="*/ 0 w 765"/>
              <a:gd name="T1" fmla="*/ 0 h 391"/>
              <a:gd name="T2" fmla="*/ 561 w 765"/>
              <a:gd name="T3" fmla="*/ 0 h 391"/>
              <a:gd name="T4" fmla="*/ 765 w 765"/>
              <a:gd name="T5" fmla="*/ 391 h 391"/>
              <a:gd name="T6" fmla="*/ 0 w 765"/>
              <a:gd name="T7" fmla="*/ 391 h 391"/>
              <a:gd name="T8" fmla="*/ 0 w 765"/>
              <a:gd name="T9" fmla="*/ 0 h 391"/>
            </a:gdLst>
            <a:ahLst/>
            <a:cxnLst>
              <a:cxn ang="0">
                <a:pos x="T0" y="T1"/>
              </a:cxn>
              <a:cxn ang="0">
                <a:pos x="T2" y="T3"/>
              </a:cxn>
              <a:cxn ang="0">
                <a:pos x="T4" y="T5"/>
              </a:cxn>
              <a:cxn ang="0">
                <a:pos x="T6" y="T7"/>
              </a:cxn>
              <a:cxn ang="0">
                <a:pos x="T8" y="T9"/>
              </a:cxn>
            </a:cxnLst>
            <a:rect l="0" t="0" r="r" b="b"/>
            <a:pathLst>
              <a:path w="765" h="391">
                <a:moveTo>
                  <a:pt x="0" y="0"/>
                </a:moveTo>
                <a:lnTo>
                  <a:pt x="561" y="0"/>
                </a:lnTo>
                <a:lnTo>
                  <a:pt x="765" y="391"/>
                </a:lnTo>
                <a:lnTo>
                  <a:pt x="0" y="39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5" name="Freeform 19"/>
          <p:cNvSpPr/>
          <p:nvPr/>
        </p:nvSpPr>
        <p:spPr bwMode="auto">
          <a:xfrm>
            <a:off x="6760398" y="3602655"/>
            <a:ext cx="1204106" cy="646999"/>
          </a:xfrm>
          <a:custGeom>
            <a:avLst/>
            <a:gdLst>
              <a:gd name="T0" fmla="*/ 0 w 765"/>
              <a:gd name="T1" fmla="*/ 393 h 393"/>
              <a:gd name="T2" fmla="*/ 561 w 765"/>
              <a:gd name="T3" fmla="*/ 393 h 393"/>
              <a:gd name="T4" fmla="*/ 765 w 765"/>
              <a:gd name="T5" fmla="*/ 0 h 393"/>
              <a:gd name="T6" fmla="*/ 0 w 765"/>
              <a:gd name="T7" fmla="*/ 0 h 393"/>
              <a:gd name="T8" fmla="*/ 0 w 765"/>
              <a:gd name="T9" fmla="*/ 393 h 393"/>
            </a:gdLst>
            <a:ahLst/>
            <a:cxnLst>
              <a:cxn ang="0">
                <a:pos x="T0" y="T1"/>
              </a:cxn>
              <a:cxn ang="0">
                <a:pos x="T2" y="T3"/>
              </a:cxn>
              <a:cxn ang="0">
                <a:pos x="T4" y="T5"/>
              </a:cxn>
              <a:cxn ang="0">
                <a:pos x="T6" y="T7"/>
              </a:cxn>
              <a:cxn ang="0">
                <a:pos x="T8" y="T9"/>
              </a:cxn>
            </a:cxnLst>
            <a:rect l="0" t="0" r="r" b="b"/>
            <a:pathLst>
              <a:path w="765" h="393">
                <a:moveTo>
                  <a:pt x="0" y="393"/>
                </a:moveTo>
                <a:lnTo>
                  <a:pt x="561" y="393"/>
                </a:lnTo>
                <a:lnTo>
                  <a:pt x="765" y="0"/>
                </a:lnTo>
                <a:lnTo>
                  <a:pt x="0" y="0"/>
                </a:lnTo>
                <a:lnTo>
                  <a:pt x="0" y="393"/>
                </a:lnTo>
                <a:close/>
              </a:path>
            </a:pathLst>
          </a:custGeom>
          <a:solidFill>
            <a:schemeClr val="accent1">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dirty="0">
              <a:solidFill>
                <a:schemeClr val="bg1"/>
              </a:solidFill>
            </a:endParaRPr>
          </a:p>
        </p:txBody>
      </p:sp>
      <p:sp>
        <p:nvSpPr>
          <p:cNvPr id="18" name="Freeform 22"/>
          <p:cNvSpPr/>
          <p:nvPr/>
        </p:nvSpPr>
        <p:spPr bwMode="auto">
          <a:xfrm>
            <a:off x="8124139" y="5220050"/>
            <a:ext cx="703575" cy="299629"/>
          </a:xfrm>
          <a:custGeom>
            <a:avLst/>
            <a:gdLst>
              <a:gd name="T0" fmla="*/ 189 w 189"/>
              <a:gd name="T1" fmla="*/ 0 h 77"/>
              <a:gd name="T2" fmla="*/ 150 w 189"/>
              <a:gd name="T3" fmla="*/ 0 h 77"/>
              <a:gd name="T4" fmla="*/ 148 w 189"/>
              <a:gd name="T5" fmla="*/ 0 h 77"/>
              <a:gd name="T6" fmla="*/ 146 w 189"/>
              <a:gd name="T7" fmla="*/ 2 h 77"/>
              <a:gd name="T8" fmla="*/ 84 w 189"/>
              <a:gd name="T9" fmla="*/ 64 h 77"/>
              <a:gd name="T10" fmla="*/ 0 w 189"/>
              <a:gd name="T11" fmla="*/ 64 h 77"/>
              <a:gd name="T12" fmla="*/ 0 w 189"/>
              <a:gd name="T13" fmla="*/ 77 h 77"/>
              <a:gd name="T14" fmla="*/ 86 w 189"/>
              <a:gd name="T15" fmla="*/ 77 h 77"/>
              <a:gd name="T16" fmla="*/ 89 w 189"/>
              <a:gd name="T17" fmla="*/ 77 h 77"/>
              <a:gd name="T18" fmla="*/ 91 w 189"/>
              <a:gd name="T19" fmla="*/ 75 h 77"/>
              <a:gd name="T20" fmla="*/ 153 w 189"/>
              <a:gd name="T21" fmla="*/ 13 h 77"/>
              <a:gd name="T22" fmla="*/ 189 w 189"/>
              <a:gd name="T23" fmla="*/ 13 h 77"/>
              <a:gd name="T24" fmla="*/ 188 w 189"/>
              <a:gd name="T25" fmla="*/ 6 h 77"/>
              <a:gd name="T26" fmla="*/ 189 w 189"/>
              <a:gd name="T2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9" h="77">
                <a:moveTo>
                  <a:pt x="189" y="0"/>
                </a:moveTo>
                <a:cubicBezTo>
                  <a:pt x="150" y="0"/>
                  <a:pt x="150" y="0"/>
                  <a:pt x="150" y="0"/>
                </a:cubicBezTo>
                <a:cubicBezTo>
                  <a:pt x="148" y="0"/>
                  <a:pt x="148" y="0"/>
                  <a:pt x="148" y="0"/>
                </a:cubicBezTo>
                <a:cubicBezTo>
                  <a:pt x="146" y="2"/>
                  <a:pt x="146" y="2"/>
                  <a:pt x="146" y="2"/>
                </a:cubicBezTo>
                <a:cubicBezTo>
                  <a:pt x="84" y="64"/>
                  <a:pt x="84" y="64"/>
                  <a:pt x="84" y="64"/>
                </a:cubicBezTo>
                <a:cubicBezTo>
                  <a:pt x="0" y="64"/>
                  <a:pt x="0" y="64"/>
                  <a:pt x="0" y="64"/>
                </a:cubicBezTo>
                <a:cubicBezTo>
                  <a:pt x="0" y="77"/>
                  <a:pt x="0" y="77"/>
                  <a:pt x="0" y="77"/>
                </a:cubicBezTo>
                <a:cubicBezTo>
                  <a:pt x="86" y="77"/>
                  <a:pt x="86" y="77"/>
                  <a:pt x="86" y="77"/>
                </a:cubicBezTo>
                <a:cubicBezTo>
                  <a:pt x="89" y="77"/>
                  <a:pt x="89" y="77"/>
                  <a:pt x="89" y="77"/>
                </a:cubicBezTo>
                <a:cubicBezTo>
                  <a:pt x="91" y="75"/>
                  <a:pt x="91" y="75"/>
                  <a:pt x="91" y="75"/>
                </a:cubicBezTo>
                <a:cubicBezTo>
                  <a:pt x="153" y="13"/>
                  <a:pt x="153" y="13"/>
                  <a:pt x="153" y="13"/>
                </a:cubicBezTo>
                <a:cubicBezTo>
                  <a:pt x="189" y="13"/>
                  <a:pt x="189" y="13"/>
                  <a:pt x="189" y="13"/>
                </a:cubicBezTo>
                <a:cubicBezTo>
                  <a:pt x="188" y="11"/>
                  <a:pt x="188" y="9"/>
                  <a:pt x="188" y="6"/>
                </a:cubicBezTo>
                <a:cubicBezTo>
                  <a:pt x="188" y="4"/>
                  <a:pt x="188" y="2"/>
                  <a:pt x="189" y="0"/>
                </a:cubicBezTo>
              </a:path>
            </a:pathLst>
          </a:custGeom>
          <a:solidFill>
            <a:srgbClr val="A5B2B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23" name="Freeform 27"/>
          <p:cNvSpPr/>
          <p:nvPr/>
        </p:nvSpPr>
        <p:spPr bwMode="auto">
          <a:xfrm>
            <a:off x="6514992" y="4344976"/>
            <a:ext cx="970206" cy="299629"/>
          </a:xfrm>
          <a:custGeom>
            <a:avLst/>
            <a:gdLst>
              <a:gd name="T0" fmla="*/ 189 w 189"/>
              <a:gd name="T1" fmla="*/ 0 h 77"/>
              <a:gd name="T2" fmla="*/ 150 w 189"/>
              <a:gd name="T3" fmla="*/ 0 h 77"/>
              <a:gd name="T4" fmla="*/ 148 w 189"/>
              <a:gd name="T5" fmla="*/ 0 h 77"/>
              <a:gd name="T6" fmla="*/ 146 w 189"/>
              <a:gd name="T7" fmla="*/ 2 h 77"/>
              <a:gd name="T8" fmla="*/ 84 w 189"/>
              <a:gd name="T9" fmla="*/ 64 h 77"/>
              <a:gd name="T10" fmla="*/ 0 w 189"/>
              <a:gd name="T11" fmla="*/ 64 h 77"/>
              <a:gd name="T12" fmla="*/ 0 w 189"/>
              <a:gd name="T13" fmla="*/ 77 h 77"/>
              <a:gd name="T14" fmla="*/ 86 w 189"/>
              <a:gd name="T15" fmla="*/ 77 h 77"/>
              <a:gd name="T16" fmla="*/ 89 w 189"/>
              <a:gd name="T17" fmla="*/ 77 h 77"/>
              <a:gd name="T18" fmla="*/ 91 w 189"/>
              <a:gd name="T19" fmla="*/ 76 h 77"/>
              <a:gd name="T20" fmla="*/ 153 w 189"/>
              <a:gd name="T21" fmla="*/ 13 h 77"/>
              <a:gd name="T22" fmla="*/ 189 w 189"/>
              <a:gd name="T23" fmla="*/ 13 h 77"/>
              <a:gd name="T24" fmla="*/ 188 w 189"/>
              <a:gd name="T25" fmla="*/ 7 h 77"/>
              <a:gd name="T26" fmla="*/ 189 w 189"/>
              <a:gd name="T2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9" h="77">
                <a:moveTo>
                  <a:pt x="189" y="0"/>
                </a:moveTo>
                <a:cubicBezTo>
                  <a:pt x="150" y="0"/>
                  <a:pt x="150" y="0"/>
                  <a:pt x="150" y="0"/>
                </a:cubicBezTo>
                <a:cubicBezTo>
                  <a:pt x="148" y="0"/>
                  <a:pt x="148" y="0"/>
                  <a:pt x="148" y="0"/>
                </a:cubicBezTo>
                <a:cubicBezTo>
                  <a:pt x="146" y="2"/>
                  <a:pt x="146" y="2"/>
                  <a:pt x="146" y="2"/>
                </a:cubicBezTo>
                <a:cubicBezTo>
                  <a:pt x="84" y="64"/>
                  <a:pt x="84" y="64"/>
                  <a:pt x="84" y="64"/>
                </a:cubicBezTo>
                <a:cubicBezTo>
                  <a:pt x="0" y="64"/>
                  <a:pt x="0" y="64"/>
                  <a:pt x="0" y="64"/>
                </a:cubicBezTo>
                <a:cubicBezTo>
                  <a:pt x="0" y="77"/>
                  <a:pt x="0" y="77"/>
                  <a:pt x="0" y="77"/>
                </a:cubicBezTo>
                <a:cubicBezTo>
                  <a:pt x="86" y="77"/>
                  <a:pt x="86" y="77"/>
                  <a:pt x="86" y="77"/>
                </a:cubicBezTo>
                <a:cubicBezTo>
                  <a:pt x="89" y="77"/>
                  <a:pt x="89" y="77"/>
                  <a:pt x="89" y="77"/>
                </a:cubicBezTo>
                <a:cubicBezTo>
                  <a:pt x="91" y="76"/>
                  <a:pt x="91" y="76"/>
                  <a:pt x="91" y="76"/>
                </a:cubicBezTo>
                <a:cubicBezTo>
                  <a:pt x="153" y="13"/>
                  <a:pt x="153" y="13"/>
                  <a:pt x="153" y="13"/>
                </a:cubicBezTo>
                <a:cubicBezTo>
                  <a:pt x="189" y="13"/>
                  <a:pt x="189" y="13"/>
                  <a:pt x="189" y="13"/>
                </a:cubicBezTo>
                <a:cubicBezTo>
                  <a:pt x="188" y="11"/>
                  <a:pt x="188" y="9"/>
                  <a:pt x="188" y="7"/>
                </a:cubicBezTo>
                <a:cubicBezTo>
                  <a:pt x="188" y="4"/>
                  <a:pt x="188" y="2"/>
                  <a:pt x="189" y="0"/>
                </a:cubicBezTo>
              </a:path>
            </a:pathLst>
          </a:custGeom>
          <a:solidFill>
            <a:srgbClr val="A5B2B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29" name="Freeform 32"/>
          <p:cNvSpPr/>
          <p:nvPr/>
        </p:nvSpPr>
        <p:spPr bwMode="auto">
          <a:xfrm>
            <a:off x="7374002" y="1567397"/>
            <a:ext cx="800922" cy="808285"/>
          </a:xfrm>
          <a:custGeom>
            <a:avLst/>
            <a:gdLst>
              <a:gd name="T0" fmla="*/ 89 w 226"/>
              <a:gd name="T1" fmla="*/ 0 h 114"/>
              <a:gd name="T2" fmla="*/ 87 w 226"/>
              <a:gd name="T3" fmla="*/ 0 h 114"/>
              <a:gd name="T4" fmla="*/ 0 w 226"/>
              <a:gd name="T5" fmla="*/ 0 h 114"/>
              <a:gd name="T6" fmla="*/ 0 w 226"/>
              <a:gd name="T7" fmla="*/ 13 h 114"/>
              <a:gd name="T8" fmla="*/ 84 w 226"/>
              <a:gd name="T9" fmla="*/ 13 h 114"/>
              <a:gd name="T10" fmla="*/ 183 w 226"/>
              <a:gd name="T11" fmla="*/ 112 h 114"/>
              <a:gd name="T12" fmla="*/ 185 w 226"/>
              <a:gd name="T13" fmla="*/ 114 h 114"/>
              <a:gd name="T14" fmla="*/ 188 w 226"/>
              <a:gd name="T15" fmla="*/ 114 h 114"/>
              <a:gd name="T16" fmla="*/ 226 w 226"/>
              <a:gd name="T17" fmla="*/ 114 h 114"/>
              <a:gd name="T18" fmla="*/ 225 w 226"/>
              <a:gd name="T19" fmla="*/ 108 h 114"/>
              <a:gd name="T20" fmla="*/ 226 w 226"/>
              <a:gd name="T21" fmla="*/ 101 h 114"/>
              <a:gd name="T22" fmla="*/ 190 w 226"/>
              <a:gd name="T23" fmla="*/ 101 h 114"/>
              <a:gd name="T24" fmla="*/ 91 w 226"/>
              <a:gd name="T25" fmla="*/ 2 h 114"/>
              <a:gd name="T26" fmla="*/ 89 w 226"/>
              <a:gd name="T2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6" h="114">
                <a:moveTo>
                  <a:pt x="89" y="0"/>
                </a:moveTo>
                <a:cubicBezTo>
                  <a:pt x="87" y="0"/>
                  <a:pt x="87" y="0"/>
                  <a:pt x="87" y="0"/>
                </a:cubicBezTo>
                <a:cubicBezTo>
                  <a:pt x="0" y="0"/>
                  <a:pt x="0" y="0"/>
                  <a:pt x="0" y="0"/>
                </a:cubicBezTo>
                <a:cubicBezTo>
                  <a:pt x="0" y="13"/>
                  <a:pt x="0" y="13"/>
                  <a:pt x="0" y="13"/>
                </a:cubicBezTo>
                <a:cubicBezTo>
                  <a:pt x="84" y="13"/>
                  <a:pt x="84" y="13"/>
                  <a:pt x="84" y="13"/>
                </a:cubicBezTo>
                <a:cubicBezTo>
                  <a:pt x="183" y="112"/>
                  <a:pt x="183" y="112"/>
                  <a:pt x="183" y="112"/>
                </a:cubicBezTo>
                <a:cubicBezTo>
                  <a:pt x="185" y="114"/>
                  <a:pt x="185" y="114"/>
                  <a:pt x="185" y="114"/>
                </a:cubicBezTo>
                <a:cubicBezTo>
                  <a:pt x="188" y="114"/>
                  <a:pt x="188" y="114"/>
                  <a:pt x="188" y="114"/>
                </a:cubicBezTo>
                <a:cubicBezTo>
                  <a:pt x="226" y="114"/>
                  <a:pt x="226" y="114"/>
                  <a:pt x="226" y="114"/>
                </a:cubicBezTo>
                <a:cubicBezTo>
                  <a:pt x="225" y="112"/>
                  <a:pt x="225" y="110"/>
                  <a:pt x="225" y="108"/>
                </a:cubicBezTo>
                <a:cubicBezTo>
                  <a:pt x="225" y="105"/>
                  <a:pt x="225" y="103"/>
                  <a:pt x="226" y="101"/>
                </a:cubicBezTo>
                <a:cubicBezTo>
                  <a:pt x="190" y="101"/>
                  <a:pt x="190" y="101"/>
                  <a:pt x="190" y="101"/>
                </a:cubicBezTo>
                <a:cubicBezTo>
                  <a:pt x="91" y="2"/>
                  <a:pt x="91" y="2"/>
                  <a:pt x="91" y="2"/>
                </a:cubicBezTo>
                <a:cubicBezTo>
                  <a:pt x="89" y="0"/>
                  <a:pt x="89" y="0"/>
                  <a:pt x="89" y="0"/>
                </a:cubicBezTo>
              </a:path>
            </a:pathLst>
          </a:custGeom>
          <a:solidFill>
            <a:srgbClr val="A5B2B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38" name="Freeform 41"/>
          <p:cNvSpPr>
            <a:spLocks noEditPoints="1"/>
          </p:cNvSpPr>
          <p:nvPr/>
        </p:nvSpPr>
        <p:spPr bwMode="auto">
          <a:xfrm>
            <a:off x="9420449" y="2140735"/>
            <a:ext cx="362019" cy="378651"/>
          </a:xfrm>
          <a:custGeom>
            <a:avLst/>
            <a:gdLst>
              <a:gd name="T0" fmla="*/ 7 w 97"/>
              <a:gd name="T1" fmla="*/ 72 h 97"/>
              <a:gd name="T2" fmla="*/ 7 w 97"/>
              <a:gd name="T3" fmla="*/ 72 h 97"/>
              <a:gd name="T4" fmla="*/ 0 w 97"/>
              <a:gd name="T5" fmla="*/ 73 h 97"/>
              <a:gd name="T6" fmla="*/ 0 w 97"/>
              <a:gd name="T7" fmla="*/ 97 h 97"/>
              <a:gd name="T8" fmla="*/ 24 w 97"/>
              <a:gd name="T9" fmla="*/ 97 h 97"/>
              <a:gd name="T10" fmla="*/ 25 w 97"/>
              <a:gd name="T11" fmla="*/ 90 h 97"/>
              <a:gd name="T12" fmla="*/ 25 w 97"/>
              <a:gd name="T13" fmla="*/ 90 h 97"/>
              <a:gd name="T14" fmla="*/ 7 w 97"/>
              <a:gd name="T15" fmla="*/ 72 h 97"/>
              <a:gd name="T16" fmla="*/ 0 w 97"/>
              <a:gd name="T17" fmla="*/ 36 h 97"/>
              <a:gd name="T18" fmla="*/ 0 w 97"/>
              <a:gd name="T19" fmla="*/ 54 h 97"/>
              <a:gd name="T20" fmla="*/ 43 w 97"/>
              <a:gd name="T21" fmla="*/ 97 h 97"/>
              <a:gd name="T22" fmla="*/ 61 w 97"/>
              <a:gd name="T23" fmla="*/ 97 h 97"/>
              <a:gd name="T24" fmla="*/ 0 w 97"/>
              <a:gd name="T25" fmla="*/ 36 h 97"/>
              <a:gd name="T26" fmla="*/ 0 w 97"/>
              <a:gd name="T27" fmla="*/ 0 h 97"/>
              <a:gd name="T28" fmla="*/ 0 w 97"/>
              <a:gd name="T29" fmla="*/ 18 h 97"/>
              <a:gd name="T30" fmla="*/ 79 w 97"/>
              <a:gd name="T31" fmla="*/ 97 h 97"/>
              <a:gd name="T32" fmla="*/ 97 w 97"/>
              <a:gd name="T33" fmla="*/ 97 h 97"/>
              <a:gd name="T34" fmla="*/ 0 w 97"/>
              <a:gd name="T35"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7" h="97">
                <a:moveTo>
                  <a:pt x="7" y="72"/>
                </a:moveTo>
                <a:cubicBezTo>
                  <a:pt x="7" y="72"/>
                  <a:pt x="7" y="72"/>
                  <a:pt x="7" y="72"/>
                </a:cubicBezTo>
                <a:cubicBezTo>
                  <a:pt x="4" y="72"/>
                  <a:pt x="2" y="73"/>
                  <a:pt x="0" y="73"/>
                </a:cubicBezTo>
                <a:cubicBezTo>
                  <a:pt x="0" y="97"/>
                  <a:pt x="0" y="97"/>
                  <a:pt x="0" y="97"/>
                </a:cubicBezTo>
                <a:cubicBezTo>
                  <a:pt x="24" y="97"/>
                  <a:pt x="24" y="97"/>
                  <a:pt x="24" y="97"/>
                </a:cubicBezTo>
                <a:cubicBezTo>
                  <a:pt x="24" y="95"/>
                  <a:pt x="25" y="93"/>
                  <a:pt x="25" y="90"/>
                </a:cubicBezTo>
                <a:cubicBezTo>
                  <a:pt x="25" y="90"/>
                  <a:pt x="25" y="90"/>
                  <a:pt x="25" y="90"/>
                </a:cubicBezTo>
                <a:cubicBezTo>
                  <a:pt x="25" y="80"/>
                  <a:pt x="17" y="72"/>
                  <a:pt x="7" y="72"/>
                </a:cubicBezTo>
                <a:moveTo>
                  <a:pt x="0" y="36"/>
                </a:moveTo>
                <a:cubicBezTo>
                  <a:pt x="0" y="54"/>
                  <a:pt x="0" y="54"/>
                  <a:pt x="0" y="54"/>
                </a:cubicBezTo>
                <a:cubicBezTo>
                  <a:pt x="24" y="54"/>
                  <a:pt x="43" y="73"/>
                  <a:pt x="43" y="97"/>
                </a:cubicBezTo>
                <a:cubicBezTo>
                  <a:pt x="61" y="97"/>
                  <a:pt x="61" y="97"/>
                  <a:pt x="61" y="97"/>
                </a:cubicBezTo>
                <a:cubicBezTo>
                  <a:pt x="61" y="63"/>
                  <a:pt x="34" y="36"/>
                  <a:pt x="0" y="36"/>
                </a:cubicBezTo>
                <a:moveTo>
                  <a:pt x="0" y="0"/>
                </a:moveTo>
                <a:cubicBezTo>
                  <a:pt x="0" y="18"/>
                  <a:pt x="0" y="18"/>
                  <a:pt x="0" y="18"/>
                </a:cubicBezTo>
                <a:cubicBezTo>
                  <a:pt x="44" y="18"/>
                  <a:pt x="79" y="53"/>
                  <a:pt x="79" y="97"/>
                </a:cubicBezTo>
                <a:cubicBezTo>
                  <a:pt x="97" y="97"/>
                  <a:pt x="97" y="97"/>
                  <a:pt x="97" y="97"/>
                </a:cubicBezTo>
                <a:cubicBezTo>
                  <a:pt x="97" y="43"/>
                  <a:pt x="54" y="0"/>
                  <a:pt x="0"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39" name="Freeform 42"/>
          <p:cNvSpPr>
            <a:spLocks noEditPoints="1"/>
          </p:cNvSpPr>
          <p:nvPr/>
        </p:nvSpPr>
        <p:spPr bwMode="auto">
          <a:xfrm>
            <a:off x="7910989" y="2753161"/>
            <a:ext cx="388777" cy="408283"/>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0" name="Freeform 43"/>
          <p:cNvSpPr>
            <a:spLocks noEditPoints="1"/>
          </p:cNvSpPr>
          <p:nvPr/>
        </p:nvSpPr>
        <p:spPr bwMode="auto">
          <a:xfrm>
            <a:off x="7081491" y="3087363"/>
            <a:ext cx="434423" cy="393467"/>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close/>
                <a:moveTo>
                  <a:pt x="63" y="112"/>
                </a:moveTo>
                <a:lnTo>
                  <a:pt x="137" y="38"/>
                </a:lnTo>
                <a:lnTo>
                  <a:pt x="210" y="112"/>
                </a:lnTo>
                <a:lnTo>
                  <a:pt x="63" y="112"/>
                </a:lnTo>
                <a:close/>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1" name="Freeform 44"/>
          <p:cNvSpPr>
            <a:spLocks noEditPoints="1"/>
          </p:cNvSpPr>
          <p:nvPr/>
        </p:nvSpPr>
        <p:spPr bwMode="auto">
          <a:xfrm>
            <a:off x="7081491" y="3087363"/>
            <a:ext cx="434423" cy="393467"/>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moveTo>
                  <a:pt x="63" y="112"/>
                </a:moveTo>
                <a:lnTo>
                  <a:pt x="137" y="38"/>
                </a:lnTo>
                <a:lnTo>
                  <a:pt x="210" y="112"/>
                </a:lnTo>
                <a:lnTo>
                  <a:pt x="63" y="112"/>
                </a:lnTo>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2" name="Freeform 45"/>
          <p:cNvSpPr>
            <a:spLocks noEditPoints="1"/>
          </p:cNvSpPr>
          <p:nvPr/>
        </p:nvSpPr>
        <p:spPr bwMode="auto">
          <a:xfrm>
            <a:off x="8657058" y="2514447"/>
            <a:ext cx="398222" cy="321031"/>
          </a:xfrm>
          <a:custGeom>
            <a:avLst/>
            <a:gdLst>
              <a:gd name="T0" fmla="*/ 253 w 253"/>
              <a:gd name="T1" fmla="*/ 178 h 195"/>
              <a:gd name="T2" fmla="*/ 0 w 253"/>
              <a:gd name="T3" fmla="*/ 178 h 195"/>
              <a:gd name="T4" fmla="*/ 0 w 253"/>
              <a:gd name="T5" fmla="*/ 195 h 195"/>
              <a:gd name="T6" fmla="*/ 253 w 253"/>
              <a:gd name="T7" fmla="*/ 195 h 195"/>
              <a:gd name="T8" fmla="*/ 253 w 253"/>
              <a:gd name="T9" fmla="*/ 178 h 195"/>
              <a:gd name="T10" fmla="*/ 80 w 253"/>
              <a:gd name="T11" fmla="*/ 93 h 195"/>
              <a:gd name="T12" fmla="*/ 16 w 253"/>
              <a:gd name="T13" fmla="*/ 93 h 195"/>
              <a:gd name="T14" fmla="*/ 16 w 253"/>
              <a:gd name="T15" fmla="*/ 168 h 195"/>
              <a:gd name="T16" fmla="*/ 80 w 253"/>
              <a:gd name="T17" fmla="*/ 168 h 195"/>
              <a:gd name="T18" fmla="*/ 80 w 253"/>
              <a:gd name="T19" fmla="*/ 93 h 195"/>
              <a:gd name="T20" fmla="*/ 161 w 253"/>
              <a:gd name="T21" fmla="*/ 60 h 195"/>
              <a:gd name="T22" fmla="*/ 97 w 253"/>
              <a:gd name="T23" fmla="*/ 60 h 195"/>
              <a:gd name="T24" fmla="*/ 97 w 253"/>
              <a:gd name="T25" fmla="*/ 168 h 195"/>
              <a:gd name="T26" fmla="*/ 161 w 253"/>
              <a:gd name="T27" fmla="*/ 168 h 195"/>
              <a:gd name="T28" fmla="*/ 161 w 253"/>
              <a:gd name="T29" fmla="*/ 60 h 195"/>
              <a:gd name="T30" fmla="*/ 241 w 253"/>
              <a:gd name="T31" fmla="*/ 0 h 195"/>
              <a:gd name="T32" fmla="*/ 177 w 253"/>
              <a:gd name="T33" fmla="*/ 0 h 195"/>
              <a:gd name="T34" fmla="*/ 177 w 253"/>
              <a:gd name="T35" fmla="*/ 168 h 195"/>
              <a:gd name="T36" fmla="*/ 241 w 253"/>
              <a:gd name="T37" fmla="*/ 168 h 195"/>
              <a:gd name="T38" fmla="*/ 241 w 253"/>
              <a:gd name="T39"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3" h="195">
                <a:moveTo>
                  <a:pt x="253" y="178"/>
                </a:moveTo>
                <a:lnTo>
                  <a:pt x="0" y="178"/>
                </a:lnTo>
                <a:lnTo>
                  <a:pt x="0" y="195"/>
                </a:lnTo>
                <a:lnTo>
                  <a:pt x="253" y="195"/>
                </a:lnTo>
                <a:lnTo>
                  <a:pt x="253" y="178"/>
                </a:lnTo>
                <a:close/>
                <a:moveTo>
                  <a:pt x="80" y="93"/>
                </a:moveTo>
                <a:lnTo>
                  <a:pt x="16" y="93"/>
                </a:lnTo>
                <a:lnTo>
                  <a:pt x="16" y="168"/>
                </a:lnTo>
                <a:lnTo>
                  <a:pt x="80" y="168"/>
                </a:lnTo>
                <a:lnTo>
                  <a:pt x="80" y="93"/>
                </a:lnTo>
                <a:close/>
                <a:moveTo>
                  <a:pt x="161" y="60"/>
                </a:moveTo>
                <a:lnTo>
                  <a:pt x="97" y="60"/>
                </a:lnTo>
                <a:lnTo>
                  <a:pt x="97" y="168"/>
                </a:lnTo>
                <a:lnTo>
                  <a:pt x="161" y="168"/>
                </a:lnTo>
                <a:lnTo>
                  <a:pt x="161" y="60"/>
                </a:lnTo>
                <a:close/>
                <a:moveTo>
                  <a:pt x="241" y="0"/>
                </a:moveTo>
                <a:lnTo>
                  <a:pt x="177" y="0"/>
                </a:lnTo>
                <a:lnTo>
                  <a:pt x="177" y="168"/>
                </a:lnTo>
                <a:lnTo>
                  <a:pt x="241" y="168"/>
                </a:lnTo>
                <a:lnTo>
                  <a:pt x="24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3" name="Freeform 46"/>
          <p:cNvSpPr>
            <a:spLocks noEditPoints="1"/>
          </p:cNvSpPr>
          <p:nvPr/>
        </p:nvSpPr>
        <p:spPr bwMode="auto">
          <a:xfrm>
            <a:off x="8657058" y="2514447"/>
            <a:ext cx="398222" cy="321031"/>
          </a:xfrm>
          <a:custGeom>
            <a:avLst/>
            <a:gdLst>
              <a:gd name="T0" fmla="*/ 253 w 253"/>
              <a:gd name="T1" fmla="*/ 178 h 195"/>
              <a:gd name="T2" fmla="*/ 0 w 253"/>
              <a:gd name="T3" fmla="*/ 178 h 195"/>
              <a:gd name="T4" fmla="*/ 0 w 253"/>
              <a:gd name="T5" fmla="*/ 195 h 195"/>
              <a:gd name="T6" fmla="*/ 253 w 253"/>
              <a:gd name="T7" fmla="*/ 195 h 195"/>
              <a:gd name="T8" fmla="*/ 253 w 253"/>
              <a:gd name="T9" fmla="*/ 178 h 195"/>
              <a:gd name="T10" fmla="*/ 80 w 253"/>
              <a:gd name="T11" fmla="*/ 93 h 195"/>
              <a:gd name="T12" fmla="*/ 16 w 253"/>
              <a:gd name="T13" fmla="*/ 93 h 195"/>
              <a:gd name="T14" fmla="*/ 16 w 253"/>
              <a:gd name="T15" fmla="*/ 168 h 195"/>
              <a:gd name="T16" fmla="*/ 80 w 253"/>
              <a:gd name="T17" fmla="*/ 168 h 195"/>
              <a:gd name="T18" fmla="*/ 80 w 253"/>
              <a:gd name="T19" fmla="*/ 93 h 195"/>
              <a:gd name="T20" fmla="*/ 161 w 253"/>
              <a:gd name="T21" fmla="*/ 60 h 195"/>
              <a:gd name="T22" fmla="*/ 97 w 253"/>
              <a:gd name="T23" fmla="*/ 60 h 195"/>
              <a:gd name="T24" fmla="*/ 97 w 253"/>
              <a:gd name="T25" fmla="*/ 168 h 195"/>
              <a:gd name="T26" fmla="*/ 161 w 253"/>
              <a:gd name="T27" fmla="*/ 168 h 195"/>
              <a:gd name="T28" fmla="*/ 161 w 253"/>
              <a:gd name="T29" fmla="*/ 60 h 195"/>
              <a:gd name="T30" fmla="*/ 241 w 253"/>
              <a:gd name="T31" fmla="*/ 0 h 195"/>
              <a:gd name="T32" fmla="*/ 177 w 253"/>
              <a:gd name="T33" fmla="*/ 0 h 195"/>
              <a:gd name="T34" fmla="*/ 177 w 253"/>
              <a:gd name="T35" fmla="*/ 168 h 195"/>
              <a:gd name="T36" fmla="*/ 241 w 253"/>
              <a:gd name="T37" fmla="*/ 168 h 195"/>
              <a:gd name="T38" fmla="*/ 241 w 253"/>
              <a:gd name="T39"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3" h="195">
                <a:moveTo>
                  <a:pt x="253" y="178"/>
                </a:moveTo>
                <a:lnTo>
                  <a:pt x="0" y="178"/>
                </a:lnTo>
                <a:lnTo>
                  <a:pt x="0" y="195"/>
                </a:lnTo>
                <a:lnTo>
                  <a:pt x="253" y="195"/>
                </a:lnTo>
                <a:lnTo>
                  <a:pt x="253" y="178"/>
                </a:lnTo>
                <a:moveTo>
                  <a:pt x="80" y="93"/>
                </a:moveTo>
                <a:lnTo>
                  <a:pt x="16" y="93"/>
                </a:lnTo>
                <a:lnTo>
                  <a:pt x="16" y="168"/>
                </a:lnTo>
                <a:lnTo>
                  <a:pt x="80" y="168"/>
                </a:lnTo>
                <a:lnTo>
                  <a:pt x="80" y="93"/>
                </a:lnTo>
                <a:moveTo>
                  <a:pt x="161" y="60"/>
                </a:moveTo>
                <a:lnTo>
                  <a:pt x="97" y="60"/>
                </a:lnTo>
                <a:lnTo>
                  <a:pt x="97" y="168"/>
                </a:lnTo>
                <a:lnTo>
                  <a:pt x="161" y="168"/>
                </a:lnTo>
                <a:lnTo>
                  <a:pt x="161" y="60"/>
                </a:lnTo>
                <a:moveTo>
                  <a:pt x="241" y="0"/>
                </a:moveTo>
                <a:lnTo>
                  <a:pt x="177" y="0"/>
                </a:lnTo>
                <a:lnTo>
                  <a:pt x="177" y="168"/>
                </a:lnTo>
                <a:lnTo>
                  <a:pt x="241" y="168"/>
                </a:lnTo>
                <a:lnTo>
                  <a:pt x="24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58" name="Freeform 32"/>
          <p:cNvSpPr/>
          <p:nvPr/>
        </p:nvSpPr>
        <p:spPr bwMode="auto">
          <a:xfrm>
            <a:off x="5787175" y="2716942"/>
            <a:ext cx="842087" cy="444503"/>
          </a:xfrm>
          <a:custGeom>
            <a:avLst/>
            <a:gdLst>
              <a:gd name="T0" fmla="*/ 89 w 226"/>
              <a:gd name="T1" fmla="*/ 0 h 114"/>
              <a:gd name="T2" fmla="*/ 87 w 226"/>
              <a:gd name="T3" fmla="*/ 0 h 114"/>
              <a:gd name="T4" fmla="*/ 0 w 226"/>
              <a:gd name="T5" fmla="*/ 0 h 114"/>
              <a:gd name="T6" fmla="*/ 0 w 226"/>
              <a:gd name="T7" fmla="*/ 13 h 114"/>
              <a:gd name="T8" fmla="*/ 84 w 226"/>
              <a:gd name="T9" fmla="*/ 13 h 114"/>
              <a:gd name="T10" fmla="*/ 183 w 226"/>
              <a:gd name="T11" fmla="*/ 112 h 114"/>
              <a:gd name="T12" fmla="*/ 185 w 226"/>
              <a:gd name="T13" fmla="*/ 114 h 114"/>
              <a:gd name="T14" fmla="*/ 188 w 226"/>
              <a:gd name="T15" fmla="*/ 114 h 114"/>
              <a:gd name="T16" fmla="*/ 226 w 226"/>
              <a:gd name="T17" fmla="*/ 114 h 114"/>
              <a:gd name="T18" fmla="*/ 225 w 226"/>
              <a:gd name="T19" fmla="*/ 108 h 114"/>
              <a:gd name="T20" fmla="*/ 226 w 226"/>
              <a:gd name="T21" fmla="*/ 101 h 114"/>
              <a:gd name="T22" fmla="*/ 190 w 226"/>
              <a:gd name="T23" fmla="*/ 101 h 114"/>
              <a:gd name="T24" fmla="*/ 91 w 226"/>
              <a:gd name="T25" fmla="*/ 2 h 114"/>
              <a:gd name="T26" fmla="*/ 89 w 226"/>
              <a:gd name="T2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6" h="114">
                <a:moveTo>
                  <a:pt x="89" y="0"/>
                </a:moveTo>
                <a:cubicBezTo>
                  <a:pt x="87" y="0"/>
                  <a:pt x="87" y="0"/>
                  <a:pt x="87" y="0"/>
                </a:cubicBezTo>
                <a:cubicBezTo>
                  <a:pt x="0" y="0"/>
                  <a:pt x="0" y="0"/>
                  <a:pt x="0" y="0"/>
                </a:cubicBezTo>
                <a:cubicBezTo>
                  <a:pt x="0" y="13"/>
                  <a:pt x="0" y="13"/>
                  <a:pt x="0" y="13"/>
                </a:cubicBezTo>
                <a:cubicBezTo>
                  <a:pt x="84" y="13"/>
                  <a:pt x="84" y="13"/>
                  <a:pt x="84" y="13"/>
                </a:cubicBezTo>
                <a:cubicBezTo>
                  <a:pt x="183" y="112"/>
                  <a:pt x="183" y="112"/>
                  <a:pt x="183" y="112"/>
                </a:cubicBezTo>
                <a:cubicBezTo>
                  <a:pt x="185" y="114"/>
                  <a:pt x="185" y="114"/>
                  <a:pt x="185" y="114"/>
                </a:cubicBezTo>
                <a:cubicBezTo>
                  <a:pt x="188" y="114"/>
                  <a:pt x="188" y="114"/>
                  <a:pt x="188" y="114"/>
                </a:cubicBezTo>
                <a:cubicBezTo>
                  <a:pt x="226" y="114"/>
                  <a:pt x="226" y="114"/>
                  <a:pt x="226" y="114"/>
                </a:cubicBezTo>
                <a:cubicBezTo>
                  <a:pt x="225" y="112"/>
                  <a:pt x="225" y="110"/>
                  <a:pt x="225" y="108"/>
                </a:cubicBezTo>
                <a:cubicBezTo>
                  <a:pt x="225" y="105"/>
                  <a:pt x="225" y="103"/>
                  <a:pt x="226" y="101"/>
                </a:cubicBezTo>
                <a:cubicBezTo>
                  <a:pt x="190" y="101"/>
                  <a:pt x="190" y="101"/>
                  <a:pt x="190" y="101"/>
                </a:cubicBezTo>
                <a:cubicBezTo>
                  <a:pt x="91" y="2"/>
                  <a:pt x="91" y="2"/>
                  <a:pt x="91" y="2"/>
                </a:cubicBezTo>
                <a:cubicBezTo>
                  <a:pt x="89" y="0"/>
                  <a:pt x="89" y="0"/>
                  <a:pt x="89" y="0"/>
                </a:cubicBezTo>
              </a:path>
            </a:pathLst>
          </a:custGeom>
          <a:solidFill>
            <a:srgbClr val="A5B2B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grpSp>
        <p:nvGrpSpPr>
          <p:cNvPr id="59" name="Group 58"/>
          <p:cNvGrpSpPr/>
          <p:nvPr/>
        </p:nvGrpSpPr>
        <p:grpSpPr>
          <a:xfrm>
            <a:off x="1449015" y="4258648"/>
            <a:ext cx="5269127" cy="1022522"/>
            <a:chOff x="-209085" y="2943246"/>
            <a:chExt cx="3952875" cy="767091"/>
          </a:xfrm>
        </p:grpSpPr>
        <p:sp>
          <p:nvSpPr>
            <p:cNvPr id="60" name="椭圆 10"/>
            <p:cNvSpPr/>
            <p:nvPr/>
          </p:nvSpPr>
          <p:spPr>
            <a:xfrm>
              <a:off x="3394093" y="2943246"/>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61" name="文本框 11"/>
            <p:cNvSpPr txBox="1"/>
            <p:nvPr/>
          </p:nvSpPr>
          <p:spPr>
            <a:xfrm>
              <a:off x="2075278"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矩形 9"/>
            <p:cNvSpPr/>
            <p:nvPr/>
          </p:nvSpPr>
          <p:spPr>
            <a:xfrm>
              <a:off x="-209085" y="3290209"/>
              <a:ext cx="3895725"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63" name="Group 62"/>
          <p:cNvGrpSpPr/>
          <p:nvPr/>
        </p:nvGrpSpPr>
        <p:grpSpPr>
          <a:xfrm>
            <a:off x="2959920" y="1253619"/>
            <a:ext cx="4756896" cy="1022522"/>
            <a:chOff x="175189" y="2943246"/>
            <a:chExt cx="3568601" cy="767091"/>
          </a:xfrm>
        </p:grpSpPr>
        <p:sp>
          <p:nvSpPr>
            <p:cNvPr id="64" name="椭圆 10"/>
            <p:cNvSpPr/>
            <p:nvPr/>
          </p:nvSpPr>
          <p:spPr>
            <a:xfrm>
              <a:off x="3394093" y="2943246"/>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65" name="文本框 11"/>
            <p:cNvSpPr txBox="1"/>
            <p:nvPr/>
          </p:nvSpPr>
          <p:spPr>
            <a:xfrm>
              <a:off x="2075278"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矩形 9"/>
            <p:cNvSpPr/>
            <p:nvPr/>
          </p:nvSpPr>
          <p:spPr>
            <a:xfrm>
              <a:off x="175189" y="3290209"/>
              <a:ext cx="3511451"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67" name="Group 66"/>
          <p:cNvGrpSpPr/>
          <p:nvPr/>
        </p:nvGrpSpPr>
        <p:grpSpPr>
          <a:xfrm>
            <a:off x="3567082" y="5290121"/>
            <a:ext cx="4696722" cy="1022522"/>
            <a:chOff x="220331" y="2943246"/>
            <a:chExt cx="3523459" cy="767091"/>
          </a:xfrm>
        </p:grpSpPr>
        <p:sp>
          <p:nvSpPr>
            <p:cNvPr id="68" name="椭圆 10"/>
            <p:cNvSpPr/>
            <p:nvPr/>
          </p:nvSpPr>
          <p:spPr>
            <a:xfrm>
              <a:off x="3394093" y="2943246"/>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69" name="文本框 11"/>
            <p:cNvSpPr txBox="1"/>
            <p:nvPr/>
          </p:nvSpPr>
          <p:spPr>
            <a:xfrm>
              <a:off x="2075278"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矩形 9"/>
            <p:cNvSpPr/>
            <p:nvPr/>
          </p:nvSpPr>
          <p:spPr>
            <a:xfrm>
              <a:off x="220331" y="3290209"/>
              <a:ext cx="3466310"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53" name="Group 52"/>
          <p:cNvGrpSpPr/>
          <p:nvPr/>
        </p:nvGrpSpPr>
        <p:grpSpPr>
          <a:xfrm>
            <a:off x="1550587" y="2445243"/>
            <a:ext cx="4494529" cy="1243672"/>
            <a:chOff x="372015" y="2943246"/>
            <a:chExt cx="3371775" cy="932997"/>
          </a:xfrm>
        </p:grpSpPr>
        <p:sp>
          <p:nvSpPr>
            <p:cNvPr id="54" name="椭圆 10"/>
            <p:cNvSpPr/>
            <p:nvPr/>
          </p:nvSpPr>
          <p:spPr>
            <a:xfrm>
              <a:off x="3394093" y="2943246"/>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55" name="文本框 11"/>
            <p:cNvSpPr txBox="1"/>
            <p:nvPr/>
          </p:nvSpPr>
          <p:spPr>
            <a:xfrm>
              <a:off x="2075278"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9"/>
            <p:cNvSpPr/>
            <p:nvPr/>
          </p:nvSpPr>
          <p:spPr>
            <a:xfrm>
              <a:off x="372015" y="3280684"/>
              <a:ext cx="33146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72" name="TextBox 71"/>
          <p:cNvSpPr txBox="1"/>
          <p:nvPr/>
        </p:nvSpPr>
        <p:spPr>
          <a:xfrm>
            <a:off x="7001523" y="3704228"/>
            <a:ext cx="437940" cy="338554"/>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01</a:t>
            </a:r>
          </a:p>
        </p:txBody>
      </p:sp>
      <p:sp>
        <p:nvSpPr>
          <p:cNvPr id="73" name="TextBox 72"/>
          <p:cNvSpPr txBox="1"/>
          <p:nvPr/>
        </p:nvSpPr>
        <p:spPr>
          <a:xfrm>
            <a:off x="7801466" y="4078164"/>
            <a:ext cx="437940" cy="338554"/>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02</a:t>
            </a:r>
          </a:p>
        </p:txBody>
      </p:sp>
      <p:sp>
        <p:nvSpPr>
          <p:cNvPr id="74" name="TextBox 73"/>
          <p:cNvSpPr txBox="1"/>
          <p:nvPr/>
        </p:nvSpPr>
        <p:spPr>
          <a:xfrm>
            <a:off x="8544286" y="4459986"/>
            <a:ext cx="437940" cy="338554"/>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03</a:t>
            </a:r>
          </a:p>
        </p:txBody>
      </p:sp>
      <p:sp>
        <p:nvSpPr>
          <p:cNvPr id="75" name="TextBox 74"/>
          <p:cNvSpPr txBox="1"/>
          <p:nvPr/>
        </p:nvSpPr>
        <p:spPr>
          <a:xfrm>
            <a:off x="9244924" y="4774592"/>
            <a:ext cx="437940" cy="338554"/>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04</a:t>
            </a: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slide(fromTop)">
                                      <p:cBhvr>
                                        <p:cTn id="7" dur="500"/>
                                        <p:tgtEl>
                                          <p:spTgt spid="53"/>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slide(fromTop)">
                                      <p:cBhvr>
                                        <p:cTn id="11" dur="500"/>
                                        <p:tgtEl>
                                          <p:spTgt spid="59"/>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slide(fromTop)">
                                      <p:cBhvr>
                                        <p:cTn id="15" dur="500"/>
                                        <p:tgtEl>
                                          <p:spTgt spid="63"/>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slide(fromTop)">
                                      <p:cBhvr>
                                        <p:cTn id="1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p:cNvGrpSpPr/>
          <p:nvPr/>
        </p:nvGrpSpPr>
        <p:grpSpPr>
          <a:xfrm>
            <a:off x="1867940" y="1892813"/>
            <a:ext cx="1728000" cy="1728224"/>
            <a:chOff x="1400541" y="1592431"/>
            <a:chExt cx="1296169" cy="1296168"/>
          </a:xfrm>
        </p:grpSpPr>
        <p:sp>
          <p:nvSpPr>
            <p:cNvPr id="35" name="Oval 34"/>
            <p:cNvSpPr/>
            <p:nvPr/>
          </p:nvSpPr>
          <p:spPr>
            <a:xfrm>
              <a:off x="1533041"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36" name="Pie 35"/>
            <p:cNvSpPr/>
            <p:nvPr/>
          </p:nvSpPr>
          <p:spPr>
            <a:xfrm>
              <a:off x="1400541" y="1592431"/>
              <a:ext cx="1296169" cy="1296168"/>
            </a:xfrm>
            <a:prstGeom prst="pie">
              <a:avLst>
                <a:gd name="adj1" fmla="val 27111"/>
                <a:gd name="adj2" fmla="val 16200000"/>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68" name="TextBox 67"/>
            <p:cNvSpPr txBox="1"/>
            <p:nvPr/>
          </p:nvSpPr>
          <p:spPr>
            <a:xfrm>
              <a:off x="1520277" y="2085624"/>
              <a:ext cx="489216" cy="219291"/>
            </a:xfrm>
            <a:prstGeom prst="rect">
              <a:avLst/>
            </a:prstGeom>
            <a:noFill/>
          </p:spPr>
          <p:txBody>
            <a:bodyPr wrap="square" lIns="0" tIns="0" rIns="0" bIns="0" rtlCol="0">
              <a:spAutoFit/>
            </a:bodyPr>
            <a:lstStyle/>
            <a:p>
              <a:pPr algn="ctr"/>
              <a:r>
                <a:rPr lang="en-US" sz="1900" b="1" dirty="0">
                  <a:solidFill>
                    <a:schemeClr val="bg1"/>
                  </a:solidFill>
                  <a:latin typeface="+mn-ea"/>
                </a:rPr>
                <a:t>75%</a:t>
              </a:r>
            </a:p>
          </p:txBody>
        </p:sp>
      </p:grpSp>
      <p:grpSp>
        <p:nvGrpSpPr>
          <p:cNvPr id="52" name="Group 51"/>
          <p:cNvGrpSpPr/>
          <p:nvPr/>
        </p:nvGrpSpPr>
        <p:grpSpPr>
          <a:xfrm>
            <a:off x="4133505" y="1892813"/>
            <a:ext cx="1728000" cy="1728224"/>
            <a:chOff x="3099936" y="1592431"/>
            <a:chExt cx="1296169" cy="1296168"/>
          </a:xfrm>
        </p:grpSpPr>
        <p:sp>
          <p:nvSpPr>
            <p:cNvPr id="37" name="Oval 36"/>
            <p:cNvSpPr/>
            <p:nvPr/>
          </p:nvSpPr>
          <p:spPr>
            <a:xfrm>
              <a:off x="3232436"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38" name="Pie 37"/>
            <p:cNvSpPr/>
            <p:nvPr/>
          </p:nvSpPr>
          <p:spPr>
            <a:xfrm>
              <a:off x="3099936" y="1592431"/>
              <a:ext cx="1296169" cy="1296168"/>
            </a:xfrm>
            <a:prstGeom prst="pie">
              <a:avLst>
                <a:gd name="adj1" fmla="val 5379724"/>
                <a:gd name="adj2" fmla="val 16200000"/>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39" name="TextBox 38"/>
            <p:cNvSpPr txBox="1"/>
            <p:nvPr/>
          </p:nvSpPr>
          <p:spPr>
            <a:xfrm>
              <a:off x="3219672" y="2085624"/>
              <a:ext cx="489216" cy="219291"/>
            </a:xfrm>
            <a:prstGeom prst="rect">
              <a:avLst/>
            </a:prstGeom>
            <a:noFill/>
          </p:spPr>
          <p:txBody>
            <a:bodyPr wrap="square" lIns="0" tIns="0" rIns="0" bIns="0" rtlCol="0">
              <a:spAutoFit/>
            </a:bodyPr>
            <a:lstStyle/>
            <a:p>
              <a:pPr algn="ctr"/>
              <a:r>
                <a:rPr lang="en-US" sz="1900" b="1" dirty="0">
                  <a:solidFill>
                    <a:schemeClr val="bg1"/>
                  </a:solidFill>
                  <a:latin typeface="+mn-ea"/>
                </a:rPr>
                <a:t>50%</a:t>
              </a:r>
            </a:p>
          </p:txBody>
        </p:sp>
      </p:grpSp>
      <p:grpSp>
        <p:nvGrpSpPr>
          <p:cNvPr id="61" name="Group 60"/>
          <p:cNvGrpSpPr/>
          <p:nvPr/>
        </p:nvGrpSpPr>
        <p:grpSpPr>
          <a:xfrm>
            <a:off x="6445682" y="1892813"/>
            <a:ext cx="1728000" cy="1728224"/>
            <a:chOff x="4834295" y="1592431"/>
            <a:chExt cx="1296169" cy="1296168"/>
          </a:xfrm>
        </p:grpSpPr>
        <p:sp>
          <p:nvSpPr>
            <p:cNvPr id="40" name="Oval 39"/>
            <p:cNvSpPr/>
            <p:nvPr/>
          </p:nvSpPr>
          <p:spPr>
            <a:xfrm>
              <a:off x="4966795"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41" name="Pie 40"/>
            <p:cNvSpPr/>
            <p:nvPr/>
          </p:nvSpPr>
          <p:spPr>
            <a:xfrm>
              <a:off x="4834295" y="1592431"/>
              <a:ext cx="1296169" cy="1296168"/>
            </a:xfrm>
            <a:prstGeom prst="pie">
              <a:avLst>
                <a:gd name="adj1" fmla="val 19548649"/>
                <a:gd name="adj2" fmla="val 16200000"/>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42" name="TextBox 41"/>
            <p:cNvSpPr txBox="1"/>
            <p:nvPr/>
          </p:nvSpPr>
          <p:spPr>
            <a:xfrm>
              <a:off x="4954031" y="2085624"/>
              <a:ext cx="489216" cy="219291"/>
            </a:xfrm>
            <a:prstGeom prst="rect">
              <a:avLst/>
            </a:prstGeom>
            <a:noFill/>
          </p:spPr>
          <p:txBody>
            <a:bodyPr wrap="square" lIns="0" tIns="0" rIns="0" bIns="0" rtlCol="0">
              <a:spAutoFit/>
            </a:bodyPr>
            <a:lstStyle/>
            <a:p>
              <a:pPr algn="ctr"/>
              <a:r>
                <a:rPr lang="en-US" sz="1900" b="1" dirty="0">
                  <a:solidFill>
                    <a:schemeClr val="bg1"/>
                  </a:solidFill>
                  <a:latin typeface="+mn-ea"/>
                </a:rPr>
                <a:t>85%</a:t>
              </a:r>
            </a:p>
          </p:txBody>
        </p:sp>
      </p:grpSp>
      <p:grpSp>
        <p:nvGrpSpPr>
          <p:cNvPr id="62" name="Group 61"/>
          <p:cNvGrpSpPr/>
          <p:nvPr/>
        </p:nvGrpSpPr>
        <p:grpSpPr>
          <a:xfrm>
            <a:off x="8596064" y="1892813"/>
            <a:ext cx="1728000" cy="1728224"/>
            <a:chOff x="6447291" y="1592431"/>
            <a:chExt cx="1296169" cy="1296168"/>
          </a:xfrm>
        </p:grpSpPr>
        <p:sp>
          <p:nvSpPr>
            <p:cNvPr id="43" name="Oval 42"/>
            <p:cNvSpPr/>
            <p:nvPr/>
          </p:nvSpPr>
          <p:spPr>
            <a:xfrm>
              <a:off x="6579791" y="1661368"/>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44" name="Pie 43"/>
            <p:cNvSpPr/>
            <p:nvPr/>
          </p:nvSpPr>
          <p:spPr>
            <a:xfrm>
              <a:off x="6447291" y="1592431"/>
              <a:ext cx="1296169" cy="1296168"/>
            </a:xfrm>
            <a:prstGeom prst="pie">
              <a:avLst>
                <a:gd name="adj1" fmla="val 27111"/>
                <a:gd name="adj2" fmla="val 5351067"/>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45" name="TextBox 44"/>
            <p:cNvSpPr txBox="1"/>
            <p:nvPr/>
          </p:nvSpPr>
          <p:spPr>
            <a:xfrm>
              <a:off x="6624177" y="2085624"/>
              <a:ext cx="489216" cy="219291"/>
            </a:xfrm>
            <a:prstGeom prst="rect">
              <a:avLst/>
            </a:prstGeom>
            <a:noFill/>
          </p:spPr>
          <p:txBody>
            <a:bodyPr wrap="square" lIns="0" tIns="0" rIns="0" bIns="0" rtlCol="0">
              <a:spAutoFit/>
            </a:bodyPr>
            <a:lstStyle/>
            <a:p>
              <a:pPr algn="ctr"/>
              <a:r>
                <a:rPr lang="en-US" sz="1900" b="1" dirty="0">
                  <a:solidFill>
                    <a:schemeClr val="bg1"/>
                  </a:solidFill>
                  <a:latin typeface="+mn-ea"/>
                </a:rPr>
                <a:t>75%</a:t>
              </a:r>
            </a:p>
          </p:txBody>
        </p:sp>
      </p:grpSp>
      <p:sp>
        <p:nvSpPr>
          <p:cNvPr id="47" name="TextBox 46"/>
          <p:cNvSpPr txBox="1"/>
          <p:nvPr/>
        </p:nvSpPr>
        <p:spPr>
          <a:xfrm>
            <a:off x="2469567" y="3839267"/>
            <a:ext cx="504348" cy="246221"/>
          </a:xfrm>
          <a:prstGeom prst="rect">
            <a:avLst/>
          </a:prstGeom>
          <a:noFill/>
        </p:spPr>
        <p:txBody>
          <a:bodyPr wrap="none" lIns="0" tIns="0" rIns="0" bIns="0" rtlCol="0">
            <a:spAutoFit/>
          </a:bodyPr>
          <a:lstStyle/>
          <a:p>
            <a:pPr algn="ctr"/>
            <a:r>
              <a:rPr lang="en-US" sz="1600" b="1" dirty="0">
                <a:solidFill>
                  <a:schemeClr val="bg2">
                    <a:lumMod val="10000"/>
                  </a:schemeClr>
                </a:solidFill>
                <a:latin typeface="+mn-ea"/>
              </a:rPr>
              <a:t>2001</a:t>
            </a:r>
          </a:p>
        </p:txBody>
      </p:sp>
      <p:sp>
        <p:nvSpPr>
          <p:cNvPr id="48" name="TextBox 47"/>
          <p:cNvSpPr txBox="1"/>
          <p:nvPr/>
        </p:nvSpPr>
        <p:spPr>
          <a:xfrm>
            <a:off x="4775046" y="3839267"/>
            <a:ext cx="504348" cy="246221"/>
          </a:xfrm>
          <a:prstGeom prst="rect">
            <a:avLst/>
          </a:prstGeom>
          <a:noFill/>
        </p:spPr>
        <p:txBody>
          <a:bodyPr wrap="none" lIns="0" tIns="0" rIns="0" bIns="0" rtlCol="0">
            <a:spAutoFit/>
          </a:bodyPr>
          <a:lstStyle/>
          <a:p>
            <a:pPr algn="ctr"/>
            <a:r>
              <a:rPr lang="en-US" sz="1600" b="1" dirty="0">
                <a:solidFill>
                  <a:schemeClr val="bg2">
                    <a:lumMod val="10000"/>
                  </a:schemeClr>
                </a:solidFill>
                <a:latin typeface="+mn-ea"/>
              </a:rPr>
              <a:t>2005</a:t>
            </a:r>
          </a:p>
        </p:txBody>
      </p:sp>
      <p:sp>
        <p:nvSpPr>
          <p:cNvPr id="49" name="TextBox 48"/>
          <p:cNvSpPr txBox="1"/>
          <p:nvPr/>
        </p:nvSpPr>
        <p:spPr>
          <a:xfrm>
            <a:off x="6996566" y="3839267"/>
            <a:ext cx="504348" cy="246221"/>
          </a:xfrm>
          <a:prstGeom prst="rect">
            <a:avLst/>
          </a:prstGeom>
          <a:noFill/>
        </p:spPr>
        <p:txBody>
          <a:bodyPr wrap="none" lIns="0" tIns="0" rIns="0" bIns="0" rtlCol="0">
            <a:spAutoFit/>
          </a:bodyPr>
          <a:lstStyle/>
          <a:p>
            <a:pPr algn="ctr"/>
            <a:r>
              <a:rPr lang="en-US" sz="1600" b="1" dirty="0">
                <a:solidFill>
                  <a:schemeClr val="bg2">
                    <a:lumMod val="10000"/>
                  </a:schemeClr>
                </a:solidFill>
                <a:latin typeface="+mn-ea"/>
              </a:rPr>
              <a:t>2007</a:t>
            </a:r>
          </a:p>
        </p:txBody>
      </p:sp>
      <p:sp>
        <p:nvSpPr>
          <p:cNvPr id="50" name="TextBox 49"/>
          <p:cNvSpPr txBox="1"/>
          <p:nvPr/>
        </p:nvSpPr>
        <p:spPr>
          <a:xfrm>
            <a:off x="9218087" y="3839267"/>
            <a:ext cx="504348" cy="246221"/>
          </a:xfrm>
          <a:prstGeom prst="rect">
            <a:avLst/>
          </a:prstGeom>
          <a:noFill/>
        </p:spPr>
        <p:txBody>
          <a:bodyPr wrap="none" lIns="0" tIns="0" rIns="0" bIns="0" rtlCol="0">
            <a:spAutoFit/>
          </a:bodyPr>
          <a:lstStyle/>
          <a:p>
            <a:pPr algn="ctr"/>
            <a:r>
              <a:rPr lang="en-US" sz="1600" b="1" dirty="0">
                <a:solidFill>
                  <a:schemeClr val="bg2">
                    <a:lumMod val="10000"/>
                  </a:schemeClr>
                </a:solidFill>
                <a:latin typeface="+mn-ea"/>
              </a:rPr>
              <a:t>2014</a:t>
            </a:r>
          </a:p>
        </p:txBody>
      </p:sp>
      <p:grpSp>
        <p:nvGrpSpPr>
          <p:cNvPr id="63" name="Group 47"/>
          <p:cNvGrpSpPr/>
          <p:nvPr/>
        </p:nvGrpSpPr>
        <p:grpSpPr>
          <a:xfrm>
            <a:off x="2634513" y="4471748"/>
            <a:ext cx="6385529" cy="268134"/>
            <a:chOff x="2221306" y="3931835"/>
            <a:chExt cx="4789770" cy="201101"/>
          </a:xfrm>
        </p:grpSpPr>
        <p:grpSp>
          <p:nvGrpSpPr>
            <p:cNvPr id="64" name="Group 50"/>
            <p:cNvGrpSpPr/>
            <p:nvPr/>
          </p:nvGrpSpPr>
          <p:grpSpPr>
            <a:xfrm>
              <a:off x="2221306" y="3931835"/>
              <a:ext cx="852486" cy="194452"/>
              <a:chOff x="2221306" y="3914656"/>
              <a:chExt cx="852486" cy="194452"/>
            </a:xfrm>
          </p:grpSpPr>
          <p:sp>
            <p:nvSpPr>
              <p:cNvPr id="75" name="TextBox 74"/>
              <p:cNvSpPr txBox="1"/>
              <p:nvPr/>
            </p:nvSpPr>
            <p:spPr>
              <a:xfrm>
                <a:off x="2785214" y="3934938"/>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架构</a:t>
                </a:r>
                <a:endParaRPr lang="en-US" sz="1500" b="1" dirty="0">
                  <a:solidFill>
                    <a:schemeClr val="tx1">
                      <a:lumMod val="75000"/>
                      <a:lumOff val="25000"/>
                    </a:schemeClr>
                  </a:solidFill>
                  <a:latin typeface="+mn-ea"/>
                </a:endParaRPr>
              </a:p>
            </p:txBody>
          </p:sp>
          <p:sp>
            <p:nvSpPr>
              <p:cNvPr id="76" name="Rounded Rectangle 75"/>
              <p:cNvSpPr>
                <a:spLocks noChangeAspect="1"/>
              </p:cNvSpPr>
              <p:nvPr/>
            </p:nvSpPr>
            <p:spPr>
              <a:xfrm>
                <a:off x="2221306" y="3914656"/>
                <a:ext cx="200183" cy="19445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65" name="Group 45"/>
            <p:cNvGrpSpPr/>
            <p:nvPr/>
          </p:nvGrpSpPr>
          <p:grpSpPr>
            <a:xfrm>
              <a:off x="3599144" y="3931835"/>
              <a:ext cx="672798" cy="194452"/>
              <a:chOff x="3776442" y="3947915"/>
              <a:chExt cx="672798" cy="194452"/>
            </a:xfrm>
          </p:grpSpPr>
          <p:sp>
            <p:nvSpPr>
              <p:cNvPr id="73" name="TextBox 72"/>
              <p:cNvSpPr txBox="1"/>
              <p:nvPr/>
            </p:nvSpPr>
            <p:spPr>
              <a:xfrm>
                <a:off x="4160662" y="3968197"/>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分析</a:t>
                </a:r>
                <a:endParaRPr lang="en-US" sz="1500" b="1" dirty="0">
                  <a:solidFill>
                    <a:schemeClr val="tx1">
                      <a:lumMod val="75000"/>
                      <a:lumOff val="25000"/>
                    </a:schemeClr>
                  </a:solidFill>
                  <a:latin typeface="+mn-ea"/>
                </a:endParaRPr>
              </a:p>
            </p:txBody>
          </p:sp>
          <p:sp>
            <p:nvSpPr>
              <p:cNvPr id="74" name="Rounded Rectangle 73"/>
              <p:cNvSpPr>
                <a:spLocks noChangeAspect="1"/>
              </p:cNvSpPr>
              <p:nvPr/>
            </p:nvSpPr>
            <p:spPr>
              <a:xfrm>
                <a:off x="3776442" y="3947915"/>
                <a:ext cx="200183" cy="19445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66" name="Group 37"/>
            <p:cNvGrpSpPr/>
            <p:nvPr/>
          </p:nvGrpSpPr>
          <p:grpSpPr>
            <a:xfrm>
              <a:off x="4664700" y="3931835"/>
              <a:ext cx="841028" cy="194452"/>
              <a:chOff x="4725932" y="3949014"/>
              <a:chExt cx="841028" cy="194452"/>
            </a:xfrm>
          </p:grpSpPr>
          <p:sp>
            <p:nvSpPr>
              <p:cNvPr id="71" name="TextBox 70"/>
              <p:cNvSpPr txBox="1"/>
              <p:nvPr/>
            </p:nvSpPr>
            <p:spPr>
              <a:xfrm>
                <a:off x="5278382" y="3966831"/>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完善</a:t>
                </a:r>
                <a:endParaRPr lang="en-US" sz="1500" b="1" dirty="0">
                  <a:solidFill>
                    <a:schemeClr val="tx1">
                      <a:lumMod val="75000"/>
                      <a:lumOff val="25000"/>
                    </a:schemeClr>
                  </a:solidFill>
                  <a:latin typeface="+mn-ea"/>
                </a:endParaRPr>
              </a:p>
            </p:txBody>
          </p:sp>
          <p:sp>
            <p:nvSpPr>
              <p:cNvPr id="72" name="Rounded Rectangle 71"/>
              <p:cNvSpPr>
                <a:spLocks noChangeAspect="1"/>
              </p:cNvSpPr>
              <p:nvPr/>
            </p:nvSpPr>
            <p:spPr>
              <a:xfrm>
                <a:off x="4725932" y="3949014"/>
                <a:ext cx="200183" cy="1944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67" name="Group 41"/>
            <p:cNvGrpSpPr/>
            <p:nvPr/>
          </p:nvGrpSpPr>
          <p:grpSpPr>
            <a:xfrm>
              <a:off x="6077268" y="3931835"/>
              <a:ext cx="933808" cy="201101"/>
              <a:chOff x="6077268" y="3949014"/>
              <a:chExt cx="933808" cy="201101"/>
            </a:xfrm>
          </p:grpSpPr>
          <p:sp>
            <p:nvSpPr>
              <p:cNvPr id="69" name="TextBox 68"/>
              <p:cNvSpPr txBox="1"/>
              <p:nvPr/>
            </p:nvSpPr>
            <p:spPr>
              <a:xfrm>
                <a:off x="6722498" y="3976991"/>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重建</a:t>
                </a:r>
                <a:endParaRPr lang="en-US" sz="1500" b="1" dirty="0">
                  <a:solidFill>
                    <a:schemeClr val="tx1">
                      <a:lumMod val="75000"/>
                      <a:lumOff val="25000"/>
                    </a:schemeClr>
                  </a:solidFill>
                  <a:latin typeface="+mn-ea"/>
                </a:endParaRPr>
              </a:p>
            </p:txBody>
          </p:sp>
          <p:sp>
            <p:nvSpPr>
              <p:cNvPr id="70" name="Rounded Rectangle 69"/>
              <p:cNvSpPr>
                <a:spLocks noChangeAspect="1"/>
              </p:cNvSpPr>
              <p:nvPr/>
            </p:nvSpPr>
            <p:spPr>
              <a:xfrm>
                <a:off x="6077268" y="3949014"/>
                <a:ext cx="200183" cy="19445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sp>
        <p:nvSpPr>
          <p:cNvPr id="77" name="TextBox 76"/>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78" name="Straight Connector 77"/>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edge">
                                      <p:cBhvr>
                                        <p:cTn id="7" dur="1000"/>
                                        <p:tgtEl>
                                          <p:spTgt spid="51"/>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slide(fromBottom)">
                                      <p:cBhvr>
                                        <p:cTn id="11" dur="500"/>
                                        <p:tgtEl>
                                          <p:spTgt spid="47"/>
                                        </p:tgtEl>
                                      </p:cBhvr>
                                    </p:animEffect>
                                  </p:childTnLst>
                                </p:cTn>
                              </p:par>
                            </p:childTnLst>
                          </p:cTn>
                        </p:par>
                        <p:par>
                          <p:cTn id="12" fill="hold">
                            <p:stCondLst>
                              <p:cond delay="1500"/>
                            </p:stCondLst>
                            <p:childTnLst>
                              <p:par>
                                <p:cTn id="13" presetID="20" presetClass="entr" presetSubtype="0"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edge">
                                      <p:cBhvr>
                                        <p:cTn id="15" dur="1000"/>
                                        <p:tgtEl>
                                          <p:spTgt spid="52"/>
                                        </p:tgtEl>
                                      </p:cBhvr>
                                    </p:animEffect>
                                  </p:childTnLst>
                                </p:cTn>
                              </p:par>
                            </p:childTnLst>
                          </p:cTn>
                        </p:par>
                        <p:par>
                          <p:cTn id="16" fill="hold">
                            <p:stCondLst>
                              <p:cond delay="2500"/>
                            </p:stCondLst>
                            <p:childTnLst>
                              <p:par>
                                <p:cTn id="17" presetID="12" presetClass="entr" presetSubtype="4"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slide(fromBottom)">
                                      <p:cBhvr>
                                        <p:cTn id="19" dur="500"/>
                                        <p:tgtEl>
                                          <p:spTgt spid="48"/>
                                        </p:tgtEl>
                                      </p:cBhvr>
                                    </p:animEffect>
                                  </p:childTnLst>
                                </p:cTn>
                              </p:par>
                            </p:childTnLst>
                          </p:cTn>
                        </p:par>
                        <p:par>
                          <p:cTn id="20" fill="hold">
                            <p:stCondLst>
                              <p:cond delay="3000"/>
                            </p:stCondLst>
                            <p:childTnLst>
                              <p:par>
                                <p:cTn id="21" presetID="20" presetClass="entr" presetSubtype="0"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wedge">
                                      <p:cBhvr>
                                        <p:cTn id="23" dur="1000"/>
                                        <p:tgtEl>
                                          <p:spTgt spid="61"/>
                                        </p:tgtEl>
                                      </p:cBhvr>
                                    </p:animEffect>
                                  </p:childTnLst>
                                </p:cTn>
                              </p:par>
                            </p:childTnLst>
                          </p:cTn>
                        </p:par>
                        <p:par>
                          <p:cTn id="24" fill="hold">
                            <p:stCondLst>
                              <p:cond delay="4000"/>
                            </p:stCondLst>
                            <p:childTnLst>
                              <p:par>
                                <p:cTn id="25" presetID="12" presetClass="entr" presetSubtype="4"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slide(fromBottom)">
                                      <p:cBhvr>
                                        <p:cTn id="27" dur="500"/>
                                        <p:tgtEl>
                                          <p:spTgt spid="49"/>
                                        </p:tgtEl>
                                      </p:cBhvr>
                                    </p:animEffect>
                                  </p:childTnLst>
                                </p:cTn>
                              </p:par>
                            </p:childTnLst>
                          </p:cTn>
                        </p:par>
                        <p:par>
                          <p:cTn id="28" fill="hold">
                            <p:stCondLst>
                              <p:cond delay="4500"/>
                            </p:stCondLst>
                            <p:childTnLst>
                              <p:par>
                                <p:cTn id="29" presetID="20" presetClass="entr" presetSubtype="0" fill="hold"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wedge">
                                      <p:cBhvr>
                                        <p:cTn id="31" dur="1000"/>
                                        <p:tgtEl>
                                          <p:spTgt spid="62"/>
                                        </p:tgtEl>
                                      </p:cBhvr>
                                    </p:animEffect>
                                  </p:childTnLst>
                                </p:cTn>
                              </p:par>
                            </p:childTnLst>
                          </p:cTn>
                        </p:par>
                        <p:par>
                          <p:cTn id="32" fill="hold">
                            <p:stCondLst>
                              <p:cond delay="5500"/>
                            </p:stCondLst>
                            <p:childTnLst>
                              <p:par>
                                <p:cTn id="33" presetID="12" presetClass="entr" presetSubtype="4"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slide(fromBottom)">
                                      <p:cBhvr>
                                        <p:cTn id="35" dur="500"/>
                                        <p:tgtEl>
                                          <p:spTgt spid="50"/>
                                        </p:tgtEl>
                                      </p:cBhvr>
                                    </p:animEffect>
                                  </p:childTnLst>
                                </p:cTn>
                              </p:par>
                            </p:childTnLst>
                          </p:cTn>
                        </p:par>
                        <p:par>
                          <p:cTn id="36" fill="hold">
                            <p:stCondLst>
                              <p:cond delay="6000"/>
                            </p:stCondLst>
                            <p:childTnLst>
                              <p:par>
                                <p:cTn id="37" presetID="12" presetClass="entr" presetSubtype="4" fill="hold"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slide(fromBottom)">
                                      <p:cBhvr>
                                        <p:cTn id="39" dur="500"/>
                                        <p:tgtEl>
                                          <p:spTgt spid="63"/>
                                        </p:tgtEl>
                                      </p:cBhvr>
                                    </p:animEffect>
                                  </p:childTnLst>
                                </p:cTn>
                              </p:par>
                            </p:childTnLst>
                          </p:cTn>
                        </p:par>
                        <p:par>
                          <p:cTn id="40" fill="hold">
                            <p:stCondLst>
                              <p:cond delay="6500"/>
                            </p:stCondLst>
                            <p:childTnLst>
                              <p:par>
                                <p:cTn id="41" presetID="18" presetClass="entr" presetSubtype="3" fill="hold"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strips(upRight)">
                                      <p:cBhvr>
                                        <p:cTn id="43" dur="500"/>
                                        <p:tgtEl>
                                          <p:spTgt spid="78"/>
                                        </p:tgtEl>
                                      </p:cBhvr>
                                    </p:animEffect>
                                  </p:childTnLst>
                                </p:cTn>
                              </p:par>
                            </p:childTnLst>
                          </p:cTn>
                        </p:par>
                        <p:par>
                          <p:cTn id="44" fill="hold">
                            <p:stCondLst>
                              <p:cond delay="7000"/>
                            </p:stCondLst>
                            <p:childTnLst>
                              <p:par>
                                <p:cTn id="45" presetID="10" presetClass="entr" presetSubtype="0" fill="hold" grpId="0" nodeType="afterEffect">
                                  <p:stCondLst>
                                    <p:cond delay="0"/>
                                  </p:stCondLst>
                                  <p:childTnLst>
                                    <p:set>
                                      <p:cBhvr>
                                        <p:cTn id="46" dur="1" fill="hold">
                                          <p:stCondLst>
                                            <p:cond delay="0"/>
                                          </p:stCondLst>
                                        </p:cTn>
                                        <p:tgtEl>
                                          <p:spTgt spid="77"/>
                                        </p:tgtEl>
                                        <p:attrNameLst>
                                          <p:attrName>style.visibility</p:attrName>
                                        </p:attrNameLst>
                                      </p:cBhvr>
                                      <p:to>
                                        <p:strVal val="visible"/>
                                      </p:to>
                                    </p:set>
                                    <p:animEffect transition="in" filter="fade">
                                      <p:cBhvr>
                                        <p:cTn id="4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7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4"/>
          <p:cNvSpPr txBox="1"/>
          <p:nvPr/>
        </p:nvSpPr>
        <p:spPr>
          <a:xfrm>
            <a:off x="5230779" y="2127585"/>
            <a:ext cx="3877985" cy="1405449"/>
          </a:xfrm>
          <a:prstGeom prst="rect">
            <a:avLst/>
          </a:prstGeom>
          <a:noFill/>
        </p:spPr>
        <p:txBody>
          <a:bodyPr wrap="none" rtlCol="0">
            <a:spAutoFit/>
          </a:bodyPr>
          <a:lstStyle/>
          <a:p>
            <a:pPr marL="0" lvl="1"/>
            <a:r>
              <a:rPr lang="zh-CN" altLang="en-US" sz="1865" b="1" dirty="0">
                <a:solidFill>
                  <a:srgbClr val="CC0D2E"/>
                </a:solidFill>
                <a:latin typeface="+mj-ea"/>
                <a:ea typeface="+mj-ea"/>
              </a:rPr>
              <a:t> </a:t>
            </a:r>
            <a:r>
              <a:rPr lang="zh-CN" altLang="en-US" sz="3735" b="1" dirty="0" smtClean="0">
                <a:solidFill>
                  <a:srgbClr val="CC0D2E"/>
                </a:solidFill>
                <a:latin typeface="+mj-ea"/>
                <a:ea typeface="+mj-ea"/>
              </a:rPr>
              <a:t>第五部分</a:t>
            </a:r>
            <a:endParaRPr lang="en-US" altLang="zh-CN" sz="3735" b="1" dirty="0">
              <a:solidFill>
                <a:srgbClr val="CC0D2E"/>
              </a:solidFill>
              <a:latin typeface="+mj-ea"/>
              <a:ea typeface="+mj-ea"/>
            </a:endParaRPr>
          </a:p>
          <a:p>
            <a:pPr marL="0" lvl="1"/>
            <a:r>
              <a:rPr lang="zh-CN" altLang="en-US" sz="4800" b="1" dirty="0" smtClean="0">
                <a:solidFill>
                  <a:srgbClr val="CC0D2E"/>
                </a:solidFill>
                <a:latin typeface="+mj-ea"/>
                <a:ea typeface="+mj-ea"/>
              </a:rPr>
              <a:t>明年工作计划</a:t>
            </a:r>
            <a:endParaRPr lang="en-US" altLang="zh-CN" sz="4800" b="1" dirty="0">
              <a:solidFill>
                <a:srgbClr val="CC0D2E"/>
              </a:solidFill>
              <a:latin typeface="+mj-ea"/>
              <a:ea typeface="+mj-ea"/>
            </a:endParaRPr>
          </a:p>
        </p:txBody>
      </p:sp>
      <p:cxnSp>
        <p:nvCxnSpPr>
          <p:cNvPr id="3" name="直接连接符 2"/>
          <p:cNvCxnSpPr/>
          <p:nvPr/>
        </p:nvCxnSpPr>
        <p:spPr>
          <a:xfrm flipV="1">
            <a:off x="4942745" y="2031573"/>
            <a:ext cx="0" cy="2565899"/>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4" name="TextBox 66"/>
          <p:cNvSpPr txBox="1"/>
          <p:nvPr/>
        </p:nvSpPr>
        <p:spPr>
          <a:xfrm>
            <a:off x="3204072" y="4045053"/>
            <a:ext cx="1203795" cy="328231"/>
          </a:xfrm>
          <a:prstGeom prst="rect">
            <a:avLst/>
          </a:prstGeom>
          <a:noFill/>
        </p:spPr>
        <p:txBody>
          <a:bodyPr wrap="square" lIns="0" tIns="0" rIns="0" bIns="0" rtlCol="0">
            <a:spAutoFit/>
          </a:bodyPr>
          <a:lstStyle/>
          <a:p>
            <a:r>
              <a:rPr lang="en-US" altLang="zh-CN" sz="2135" dirty="0">
                <a:solidFill>
                  <a:srgbClr val="080808"/>
                </a:solidFill>
                <a:latin typeface="+mj-ea"/>
                <a:ea typeface="+mj-ea"/>
              </a:rPr>
              <a:t>PART </a:t>
            </a:r>
            <a:r>
              <a:rPr lang="en-US" altLang="zh-CN" sz="2135" dirty="0" smtClean="0">
                <a:solidFill>
                  <a:srgbClr val="080808"/>
                </a:solidFill>
                <a:latin typeface="+mj-ea"/>
                <a:ea typeface="+mj-ea"/>
              </a:rPr>
              <a:t>05</a:t>
            </a:r>
            <a:endParaRPr lang="zh-CN" altLang="en-US" sz="2135" dirty="0">
              <a:solidFill>
                <a:srgbClr val="080808"/>
              </a:solidFill>
              <a:latin typeface="+mj-ea"/>
              <a:ea typeface="+mj-ea"/>
            </a:endParaRPr>
          </a:p>
        </p:txBody>
      </p:sp>
      <p:grpSp>
        <p:nvGrpSpPr>
          <p:cNvPr id="5" name="组合 4"/>
          <p:cNvGrpSpPr/>
          <p:nvPr/>
        </p:nvGrpSpPr>
        <p:grpSpPr>
          <a:xfrm>
            <a:off x="2926522" y="2127588"/>
            <a:ext cx="1596233" cy="1596233"/>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80808"/>
                </a:solidFill>
                <a:latin typeface="+mj-ea"/>
                <a:ea typeface="+mj-ea"/>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80808"/>
                </a:solidFill>
                <a:latin typeface="+mj-ea"/>
                <a:ea typeface="+mj-ea"/>
              </a:endParaRPr>
            </a:p>
          </p:txBody>
        </p:sp>
      </p:grpSp>
      <p:sp>
        <p:nvSpPr>
          <p:cNvPr id="8" name="TextBox 70"/>
          <p:cNvSpPr txBox="1"/>
          <p:nvPr/>
        </p:nvSpPr>
        <p:spPr>
          <a:xfrm>
            <a:off x="5359673" y="3567745"/>
            <a:ext cx="1370509"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9" name="TextBox 71"/>
          <p:cNvSpPr txBox="1"/>
          <p:nvPr/>
        </p:nvSpPr>
        <p:spPr>
          <a:xfrm>
            <a:off x="6763234" y="3567745"/>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0" name="TextBox 72"/>
          <p:cNvSpPr txBox="1"/>
          <p:nvPr/>
        </p:nvSpPr>
        <p:spPr>
          <a:xfrm>
            <a:off x="8109936" y="3567745"/>
            <a:ext cx="1370509"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1" name="TextBox 73"/>
          <p:cNvSpPr txBox="1"/>
          <p:nvPr/>
        </p:nvSpPr>
        <p:spPr>
          <a:xfrm>
            <a:off x="5359673" y="4030506"/>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2" name="TextBox 74"/>
          <p:cNvSpPr txBox="1"/>
          <p:nvPr/>
        </p:nvSpPr>
        <p:spPr>
          <a:xfrm>
            <a:off x="6763235" y="4030506"/>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3" name="TextBox 75"/>
          <p:cNvSpPr txBox="1"/>
          <p:nvPr/>
        </p:nvSpPr>
        <p:spPr>
          <a:xfrm>
            <a:off x="8109421" y="4030506"/>
            <a:ext cx="1313648" cy="327635"/>
          </a:xfrm>
          <a:prstGeom prst="rect">
            <a:avLst/>
          </a:prstGeom>
          <a:noFill/>
        </p:spPr>
        <p:txBody>
          <a:bodyPr wrap="square" lIns="80625" tIns="40313" rIns="80625" bIns="40313" rtlCol="0">
            <a:spAutoFit/>
          </a:bodyPr>
          <a:lstStyle/>
          <a:p>
            <a:r>
              <a:rPr lang="en-US" altLang="zh-CN" sz="1600" dirty="0">
                <a:solidFill>
                  <a:srgbClr val="080808"/>
                </a:solidFill>
                <a:latin typeface="+mj-ea"/>
                <a:ea typeface="+mj-ea"/>
              </a:rPr>
              <a:t>※ </a:t>
            </a:r>
            <a:r>
              <a:rPr lang="zh-CN" altLang="en-US" sz="1600" dirty="0">
                <a:solidFill>
                  <a:srgbClr val="080808"/>
                </a:solidFill>
                <a:latin typeface="+mj-ea"/>
                <a:ea typeface="+mj-ea"/>
              </a:rPr>
              <a:t>添加内容</a:t>
            </a:r>
          </a:p>
        </p:txBody>
      </p:sp>
      <p:sp>
        <p:nvSpPr>
          <p:cNvPr id="14" name="TextBox 13"/>
          <p:cNvSpPr txBox="1"/>
          <p:nvPr/>
        </p:nvSpPr>
        <p:spPr>
          <a:xfrm>
            <a:off x="3220667" y="2412741"/>
            <a:ext cx="1203795" cy="1025987"/>
          </a:xfrm>
          <a:prstGeom prst="rect">
            <a:avLst/>
          </a:prstGeom>
          <a:noFill/>
        </p:spPr>
        <p:txBody>
          <a:bodyPr wrap="square" lIns="0" tIns="0" rIns="0" bIns="0" rtlCol="0">
            <a:spAutoFit/>
          </a:bodyPr>
          <a:lstStyle/>
          <a:p>
            <a:r>
              <a:rPr lang="en-US" altLang="zh-CN" sz="6665" b="1" dirty="0" smtClean="0">
                <a:solidFill>
                  <a:srgbClr val="CC0D2E"/>
                </a:solidFill>
                <a:latin typeface="+mj-ea"/>
                <a:ea typeface="+mj-ea"/>
              </a:rPr>
              <a:t>05</a:t>
            </a:r>
            <a:endParaRPr lang="zh-CN" altLang="en-US" sz="6665" b="1" dirty="0">
              <a:solidFill>
                <a:srgbClr val="CC0D2E"/>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ppt_x</p:attrName>
                                        </p:attrNameLst>
                                      </p:cBhvr>
                                      <p:tavLst>
                                        <p:tav tm="0">
                                          <p:val>
                                            <p:strVal val="#ppt_x-#ppt_w*1.125000"/>
                                          </p:val>
                                        </p:tav>
                                        <p:tav tm="100000">
                                          <p:val>
                                            <p:strVal val="#ppt_x"/>
                                          </p:val>
                                        </p:tav>
                                      </p:tavLst>
                                    </p:anim>
                                    <p:animEffect transition="in" filter="wipe(right)">
                                      <p:cBhvr>
                                        <p:cTn id="23" dur="500"/>
                                        <p:tgtEl>
                                          <p:spTgt spid="2"/>
                                        </p:tgtEl>
                                      </p:cBhvr>
                                    </p:animEffect>
                                  </p:childTnLst>
                                </p:cTn>
                              </p:par>
                            </p:childTnLst>
                          </p:cTn>
                        </p:par>
                        <p:par>
                          <p:cTn id="24" fill="hold">
                            <p:stCondLst>
                              <p:cond delay="2000"/>
                            </p:stCondLst>
                            <p:childTnLst>
                              <p:par>
                                <p:cTn id="25" presetID="47"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60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80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100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9" grpId="0"/>
      <p:bldP spid="10" grpId="0"/>
      <p:bldP spid="11" grpId="0"/>
      <p:bldP spid="12" grpId="0"/>
      <p:bldP spid="13"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p:nvPr/>
        </p:nvGraphicFramePr>
        <p:xfrm>
          <a:off x="1060022" y="1201530"/>
          <a:ext cx="10071958" cy="3246996"/>
        </p:xfrm>
        <a:graphic>
          <a:graphicData uri="http://schemas.openxmlformats.org/drawingml/2006/chart">
            <c:chart xmlns:c="http://schemas.openxmlformats.org/drawingml/2006/chart" xmlns:r="http://schemas.openxmlformats.org/officeDocument/2006/relationships" r:id="rId3"/>
          </a:graphicData>
        </a:graphic>
      </p:graphicFrame>
      <p:grpSp>
        <p:nvGrpSpPr>
          <p:cNvPr id="19" name="Group 47"/>
          <p:cNvGrpSpPr/>
          <p:nvPr/>
        </p:nvGrpSpPr>
        <p:grpSpPr>
          <a:xfrm>
            <a:off x="2634513" y="4548557"/>
            <a:ext cx="6385529" cy="268134"/>
            <a:chOff x="2221306" y="3931835"/>
            <a:chExt cx="4789770" cy="201101"/>
          </a:xfrm>
        </p:grpSpPr>
        <p:grpSp>
          <p:nvGrpSpPr>
            <p:cNvPr id="23" name="Group 50"/>
            <p:cNvGrpSpPr/>
            <p:nvPr/>
          </p:nvGrpSpPr>
          <p:grpSpPr>
            <a:xfrm>
              <a:off x="2221306" y="3931835"/>
              <a:ext cx="852486" cy="194452"/>
              <a:chOff x="2221306" y="3914656"/>
              <a:chExt cx="852486" cy="194452"/>
            </a:xfrm>
          </p:grpSpPr>
          <p:sp>
            <p:nvSpPr>
              <p:cNvPr id="39" name="TextBox 38"/>
              <p:cNvSpPr txBox="1"/>
              <p:nvPr/>
            </p:nvSpPr>
            <p:spPr>
              <a:xfrm>
                <a:off x="2785214" y="3934938"/>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架构</a:t>
                </a:r>
                <a:endParaRPr lang="en-US" sz="1500" b="1" dirty="0">
                  <a:solidFill>
                    <a:schemeClr val="tx1">
                      <a:lumMod val="75000"/>
                      <a:lumOff val="25000"/>
                    </a:schemeClr>
                  </a:solidFill>
                  <a:latin typeface="+mn-ea"/>
                </a:endParaRPr>
              </a:p>
            </p:txBody>
          </p:sp>
          <p:sp>
            <p:nvSpPr>
              <p:cNvPr id="40" name="Rounded Rectangle 39"/>
              <p:cNvSpPr>
                <a:spLocks noChangeAspect="1"/>
              </p:cNvSpPr>
              <p:nvPr/>
            </p:nvSpPr>
            <p:spPr>
              <a:xfrm>
                <a:off x="2221306" y="3914656"/>
                <a:ext cx="200183" cy="19445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24" name="Group 45"/>
            <p:cNvGrpSpPr/>
            <p:nvPr/>
          </p:nvGrpSpPr>
          <p:grpSpPr>
            <a:xfrm>
              <a:off x="3599144" y="3931835"/>
              <a:ext cx="672798" cy="194452"/>
              <a:chOff x="3776442" y="3947915"/>
              <a:chExt cx="672798" cy="194452"/>
            </a:xfrm>
          </p:grpSpPr>
          <p:sp>
            <p:nvSpPr>
              <p:cNvPr id="37" name="TextBox 36"/>
              <p:cNvSpPr txBox="1"/>
              <p:nvPr/>
            </p:nvSpPr>
            <p:spPr>
              <a:xfrm>
                <a:off x="4160662" y="3968197"/>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分析</a:t>
                </a:r>
                <a:endParaRPr lang="en-US" sz="1500" b="1" dirty="0">
                  <a:solidFill>
                    <a:schemeClr val="tx1">
                      <a:lumMod val="75000"/>
                      <a:lumOff val="25000"/>
                    </a:schemeClr>
                  </a:solidFill>
                  <a:latin typeface="+mn-ea"/>
                </a:endParaRPr>
              </a:p>
            </p:txBody>
          </p:sp>
          <p:sp>
            <p:nvSpPr>
              <p:cNvPr id="38" name="Rounded Rectangle 37"/>
              <p:cNvSpPr>
                <a:spLocks noChangeAspect="1"/>
              </p:cNvSpPr>
              <p:nvPr/>
            </p:nvSpPr>
            <p:spPr>
              <a:xfrm>
                <a:off x="3776442" y="3947915"/>
                <a:ext cx="200183" cy="19445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25" name="Group 37"/>
            <p:cNvGrpSpPr/>
            <p:nvPr/>
          </p:nvGrpSpPr>
          <p:grpSpPr>
            <a:xfrm>
              <a:off x="4664700" y="3931835"/>
              <a:ext cx="841028" cy="194452"/>
              <a:chOff x="4725932" y="3949014"/>
              <a:chExt cx="841028" cy="194452"/>
            </a:xfrm>
          </p:grpSpPr>
          <p:sp>
            <p:nvSpPr>
              <p:cNvPr id="35" name="TextBox 34"/>
              <p:cNvSpPr txBox="1"/>
              <p:nvPr/>
            </p:nvSpPr>
            <p:spPr>
              <a:xfrm>
                <a:off x="5278382" y="3966831"/>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完善</a:t>
                </a:r>
                <a:endParaRPr lang="en-US" sz="1500" b="1" dirty="0">
                  <a:solidFill>
                    <a:schemeClr val="tx1">
                      <a:lumMod val="75000"/>
                      <a:lumOff val="25000"/>
                    </a:schemeClr>
                  </a:solidFill>
                  <a:latin typeface="+mn-ea"/>
                </a:endParaRPr>
              </a:p>
            </p:txBody>
          </p:sp>
          <p:sp>
            <p:nvSpPr>
              <p:cNvPr id="36" name="Rounded Rectangle 35"/>
              <p:cNvSpPr>
                <a:spLocks noChangeAspect="1"/>
              </p:cNvSpPr>
              <p:nvPr/>
            </p:nvSpPr>
            <p:spPr>
              <a:xfrm>
                <a:off x="4725932" y="3949014"/>
                <a:ext cx="200183" cy="1944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26" name="Group 41"/>
            <p:cNvGrpSpPr/>
            <p:nvPr/>
          </p:nvGrpSpPr>
          <p:grpSpPr>
            <a:xfrm>
              <a:off x="6077268" y="3931835"/>
              <a:ext cx="933808" cy="201101"/>
              <a:chOff x="6077268" y="3949014"/>
              <a:chExt cx="933808" cy="201101"/>
            </a:xfrm>
          </p:grpSpPr>
          <p:sp>
            <p:nvSpPr>
              <p:cNvPr id="33" name="TextBox 32"/>
              <p:cNvSpPr txBox="1"/>
              <p:nvPr/>
            </p:nvSpPr>
            <p:spPr>
              <a:xfrm>
                <a:off x="6722498" y="3976991"/>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重建</a:t>
                </a:r>
                <a:endParaRPr lang="en-US" sz="1500" b="1" dirty="0">
                  <a:solidFill>
                    <a:schemeClr val="tx1">
                      <a:lumMod val="75000"/>
                      <a:lumOff val="25000"/>
                    </a:schemeClr>
                  </a:solidFill>
                  <a:latin typeface="+mn-ea"/>
                </a:endParaRPr>
              </a:p>
            </p:txBody>
          </p:sp>
          <p:sp>
            <p:nvSpPr>
              <p:cNvPr id="34" name="Rounded Rectangle 33"/>
              <p:cNvSpPr>
                <a:spLocks noChangeAspect="1"/>
              </p:cNvSpPr>
              <p:nvPr/>
            </p:nvSpPr>
            <p:spPr>
              <a:xfrm>
                <a:off x="6077268" y="3949014"/>
                <a:ext cx="200183" cy="19445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grpSp>
        <p:nvGrpSpPr>
          <p:cNvPr id="41" name="Group 27"/>
          <p:cNvGrpSpPr/>
          <p:nvPr/>
        </p:nvGrpSpPr>
        <p:grpSpPr>
          <a:xfrm>
            <a:off x="1127300" y="5036869"/>
            <a:ext cx="2407233" cy="889318"/>
            <a:chOff x="4158106" y="1122195"/>
            <a:chExt cx="1805660" cy="681566"/>
          </a:xfrm>
        </p:grpSpPr>
        <p:sp>
          <p:nvSpPr>
            <p:cNvPr id="42" name="Text Placeholder 3"/>
            <p:cNvSpPr txBox="1"/>
            <p:nvPr/>
          </p:nvSpPr>
          <p:spPr>
            <a:xfrm>
              <a:off x="4455666" y="1216184"/>
              <a:ext cx="769441" cy="18870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dirty="0">
                  <a:solidFill>
                    <a:schemeClr val="tx2"/>
                  </a:solidFill>
                  <a:latin typeface="+mn-ea"/>
                </a:rPr>
                <a:t>添加副标题</a:t>
              </a:r>
              <a:endParaRPr lang="en-US" sz="1600" dirty="0">
                <a:solidFill>
                  <a:schemeClr val="tx2"/>
                </a:solidFill>
                <a:latin typeface="+mn-ea"/>
              </a:endParaRPr>
            </a:p>
          </p:txBody>
        </p:sp>
        <p:sp>
          <p:nvSpPr>
            <p:cNvPr id="43" name="Text Placeholder 3"/>
            <p:cNvSpPr txBox="1"/>
            <p:nvPr/>
          </p:nvSpPr>
          <p:spPr>
            <a:xfrm>
              <a:off x="4181338" y="1489257"/>
              <a:ext cx="1782428" cy="31450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44" name="Text Placeholder 3"/>
            <p:cNvSpPr txBox="1"/>
            <p:nvPr/>
          </p:nvSpPr>
          <p:spPr>
            <a:xfrm>
              <a:off x="4158106" y="1122195"/>
              <a:ext cx="305412" cy="318434"/>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2700" b="0" dirty="0">
                  <a:solidFill>
                    <a:schemeClr val="tx2"/>
                  </a:solidFill>
                  <a:latin typeface="+mn-ea"/>
                </a:rPr>
                <a:t>01</a:t>
              </a:r>
            </a:p>
          </p:txBody>
        </p:sp>
      </p:grpSp>
      <p:grpSp>
        <p:nvGrpSpPr>
          <p:cNvPr id="45" name="Group 27"/>
          <p:cNvGrpSpPr/>
          <p:nvPr/>
        </p:nvGrpSpPr>
        <p:grpSpPr>
          <a:xfrm>
            <a:off x="3712879" y="5036870"/>
            <a:ext cx="2407233" cy="889317"/>
            <a:chOff x="4158106" y="1122195"/>
            <a:chExt cx="1805660" cy="681565"/>
          </a:xfrm>
        </p:grpSpPr>
        <p:sp>
          <p:nvSpPr>
            <p:cNvPr id="46" name="Text Placeholder 3"/>
            <p:cNvSpPr txBox="1"/>
            <p:nvPr/>
          </p:nvSpPr>
          <p:spPr>
            <a:xfrm>
              <a:off x="4460010" y="1216185"/>
              <a:ext cx="769441" cy="18870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dirty="0">
                  <a:solidFill>
                    <a:schemeClr val="bg2"/>
                  </a:solidFill>
                  <a:latin typeface="+mn-ea"/>
                </a:rPr>
                <a:t>添加副标题</a:t>
              </a:r>
              <a:endParaRPr lang="en-US" sz="1600" dirty="0">
                <a:solidFill>
                  <a:schemeClr val="bg2"/>
                </a:solidFill>
                <a:latin typeface="+mn-ea"/>
              </a:endParaRPr>
            </a:p>
          </p:txBody>
        </p:sp>
        <p:sp>
          <p:nvSpPr>
            <p:cNvPr id="47" name="Text Placeholder 3"/>
            <p:cNvSpPr txBox="1"/>
            <p:nvPr/>
          </p:nvSpPr>
          <p:spPr>
            <a:xfrm>
              <a:off x="4181338" y="1489256"/>
              <a:ext cx="1782428" cy="31450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48" name="Text Placeholder 3"/>
            <p:cNvSpPr txBox="1"/>
            <p:nvPr/>
          </p:nvSpPr>
          <p:spPr>
            <a:xfrm>
              <a:off x="4158106" y="1122195"/>
              <a:ext cx="305412" cy="318434"/>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2700" b="0" dirty="0">
                  <a:solidFill>
                    <a:schemeClr val="bg2"/>
                  </a:solidFill>
                  <a:latin typeface="+mn-ea"/>
                </a:rPr>
                <a:t>02</a:t>
              </a:r>
            </a:p>
          </p:txBody>
        </p:sp>
      </p:grpSp>
      <p:grpSp>
        <p:nvGrpSpPr>
          <p:cNvPr id="49" name="Group 27"/>
          <p:cNvGrpSpPr/>
          <p:nvPr/>
        </p:nvGrpSpPr>
        <p:grpSpPr>
          <a:xfrm>
            <a:off x="6298457" y="5036870"/>
            <a:ext cx="2407233" cy="889317"/>
            <a:chOff x="4158106" y="1122195"/>
            <a:chExt cx="1805660" cy="681565"/>
          </a:xfrm>
        </p:grpSpPr>
        <p:sp>
          <p:nvSpPr>
            <p:cNvPr id="50" name="Text Placeholder 3"/>
            <p:cNvSpPr txBox="1"/>
            <p:nvPr/>
          </p:nvSpPr>
          <p:spPr>
            <a:xfrm>
              <a:off x="4458292" y="1216185"/>
              <a:ext cx="769441" cy="18870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dirty="0">
                  <a:solidFill>
                    <a:schemeClr val="accent1"/>
                  </a:solidFill>
                  <a:latin typeface="+mn-ea"/>
                </a:rPr>
                <a:t>添加副标题</a:t>
              </a:r>
              <a:endParaRPr lang="en-US" sz="1600" dirty="0">
                <a:solidFill>
                  <a:schemeClr val="accent1"/>
                </a:solidFill>
                <a:latin typeface="+mn-ea"/>
              </a:endParaRPr>
            </a:p>
          </p:txBody>
        </p:sp>
        <p:sp>
          <p:nvSpPr>
            <p:cNvPr id="51" name="Text Placeholder 3"/>
            <p:cNvSpPr txBox="1"/>
            <p:nvPr/>
          </p:nvSpPr>
          <p:spPr>
            <a:xfrm>
              <a:off x="4181338" y="1489256"/>
              <a:ext cx="1782428" cy="31450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52" name="Text Placeholder 3"/>
            <p:cNvSpPr txBox="1"/>
            <p:nvPr/>
          </p:nvSpPr>
          <p:spPr>
            <a:xfrm>
              <a:off x="4158106" y="1122195"/>
              <a:ext cx="305412" cy="318434"/>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2700" b="0" dirty="0">
                  <a:solidFill>
                    <a:schemeClr val="accent1"/>
                  </a:solidFill>
                  <a:latin typeface="+mn-ea"/>
                </a:rPr>
                <a:t>03</a:t>
              </a:r>
            </a:p>
          </p:txBody>
        </p:sp>
      </p:grpSp>
      <p:grpSp>
        <p:nvGrpSpPr>
          <p:cNvPr id="53" name="Group 27"/>
          <p:cNvGrpSpPr/>
          <p:nvPr/>
        </p:nvGrpSpPr>
        <p:grpSpPr>
          <a:xfrm>
            <a:off x="8884033" y="5036870"/>
            <a:ext cx="2407233" cy="889317"/>
            <a:chOff x="4158106" y="1122195"/>
            <a:chExt cx="1805660" cy="681565"/>
          </a:xfrm>
        </p:grpSpPr>
        <p:sp>
          <p:nvSpPr>
            <p:cNvPr id="54" name="Text Placeholder 3"/>
            <p:cNvSpPr txBox="1"/>
            <p:nvPr/>
          </p:nvSpPr>
          <p:spPr>
            <a:xfrm>
              <a:off x="4465984" y="1216185"/>
              <a:ext cx="769441" cy="18870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dirty="0">
                  <a:solidFill>
                    <a:schemeClr val="accent3"/>
                  </a:solidFill>
                  <a:latin typeface="+mn-ea"/>
                </a:rPr>
                <a:t>添加副标题</a:t>
              </a:r>
              <a:endParaRPr lang="en-US" sz="1600" dirty="0">
                <a:solidFill>
                  <a:schemeClr val="accent3"/>
                </a:solidFill>
                <a:latin typeface="+mn-ea"/>
              </a:endParaRPr>
            </a:p>
          </p:txBody>
        </p:sp>
        <p:sp>
          <p:nvSpPr>
            <p:cNvPr id="55" name="Text Placeholder 3"/>
            <p:cNvSpPr txBox="1"/>
            <p:nvPr/>
          </p:nvSpPr>
          <p:spPr>
            <a:xfrm>
              <a:off x="4181338" y="1489256"/>
              <a:ext cx="1782428" cy="31450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56" name="Text Placeholder 3"/>
            <p:cNvSpPr txBox="1"/>
            <p:nvPr/>
          </p:nvSpPr>
          <p:spPr>
            <a:xfrm>
              <a:off x="4158106" y="1122195"/>
              <a:ext cx="305412" cy="318434"/>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2700" b="0" dirty="0">
                  <a:solidFill>
                    <a:schemeClr val="accent3"/>
                  </a:solidFill>
                  <a:latin typeface="+mn-ea"/>
                </a:rPr>
                <a:t>04</a:t>
              </a: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
                                            <p:graphicEl>
                                              <a:chart seriesIdx="-3" categoryIdx="-3" bldStep="gridLegend"/>
                                            </p:graphicEl>
                                          </p:spTgt>
                                        </p:tgtEl>
                                        <p:attrNameLst>
                                          <p:attrName>style.visibility</p:attrName>
                                        </p:attrNameLst>
                                      </p:cBhvr>
                                      <p:to>
                                        <p:strVal val="visible"/>
                                      </p:to>
                                    </p:set>
                                    <p:animEffect transition="in" filter="fade">
                                      <p:cBhvr>
                                        <p:cTn id="7" dur="1000"/>
                                        <p:tgtEl>
                                          <p:spTgt spid="64">
                                            <p:graphicEl>
                                              <a:chart seriesIdx="-3" categoryIdx="-3" bldStep="gridLegend"/>
                                            </p:graphicEl>
                                          </p:spTgt>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64">
                                            <p:graphicEl>
                                              <a:chart seriesIdx="0" categoryIdx="-4" bldStep="series"/>
                                            </p:graphicEl>
                                          </p:spTgt>
                                        </p:tgtEl>
                                        <p:attrNameLst>
                                          <p:attrName>style.visibility</p:attrName>
                                        </p:attrNameLst>
                                      </p:cBhvr>
                                      <p:to>
                                        <p:strVal val="visible"/>
                                      </p:to>
                                    </p:set>
                                    <p:animEffect transition="in" filter="slide(fromBottom)">
                                      <p:cBhvr>
                                        <p:cTn id="11" dur="1000"/>
                                        <p:tgtEl>
                                          <p:spTgt spid="64">
                                            <p:graphicEl>
                                              <a:chart seriesIdx="0" categoryIdx="-4" bldStep="series"/>
                                            </p:graphicEl>
                                          </p:spTgt>
                                        </p:tgtEl>
                                      </p:cBhvr>
                                    </p:animEffect>
                                  </p:childTnLst>
                                </p:cTn>
                              </p:par>
                            </p:childTnLst>
                          </p:cTn>
                        </p:par>
                        <p:par>
                          <p:cTn id="12" fill="hold">
                            <p:stCondLst>
                              <p:cond delay="2000"/>
                            </p:stCondLst>
                            <p:childTnLst>
                              <p:par>
                                <p:cTn id="13" presetID="12" presetClass="entr" presetSubtype="4" fill="hold" grpId="0" nodeType="afterEffect">
                                  <p:stCondLst>
                                    <p:cond delay="0"/>
                                  </p:stCondLst>
                                  <p:childTnLst>
                                    <p:set>
                                      <p:cBhvr>
                                        <p:cTn id="14" dur="1" fill="hold">
                                          <p:stCondLst>
                                            <p:cond delay="0"/>
                                          </p:stCondLst>
                                        </p:cTn>
                                        <p:tgtEl>
                                          <p:spTgt spid="64">
                                            <p:graphicEl>
                                              <a:chart seriesIdx="1" categoryIdx="-4" bldStep="series"/>
                                            </p:graphicEl>
                                          </p:spTgt>
                                        </p:tgtEl>
                                        <p:attrNameLst>
                                          <p:attrName>style.visibility</p:attrName>
                                        </p:attrNameLst>
                                      </p:cBhvr>
                                      <p:to>
                                        <p:strVal val="visible"/>
                                      </p:to>
                                    </p:set>
                                    <p:animEffect transition="in" filter="slide(fromBottom)">
                                      <p:cBhvr>
                                        <p:cTn id="15" dur="1000"/>
                                        <p:tgtEl>
                                          <p:spTgt spid="64">
                                            <p:graphicEl>
                                              <a:chart seriesIdx="1" categoryIdx="-4" bldStep="series"/>
                                            </p:graphicEl>
                                          </p:spTgt>
                                        </p:tgtEl>
                                      </p:cBhvr>
                                    </p:animEffect>
                                  </p:childTnLst>
                                </p:cTn>
                              </p:par>
                            </p:childTnLst>
                          </p:cTn>
                        </p:par>
                        <p:par>
                          <p:cTn id="16" fill="hold">
                            <p:stCondLst>
                              <p:cond delay="3000"/>
                            </p:stCondLst>
                            <p:childTnLst>
                              <p:par>
                                <p:cTn id="17" presetID="12" presetClass="entr" presetSubtype="4" fill="hold" grpId="0" nodeType="afterEffect">
                                  <p:stCondLst>
                                    <p:cond delay="0"/>
                                  </p:stCondLst>
                                  <p:childTnLst>
                                    <p:set>
                                      <p:cBhvr>
                                        <p:cTn id="18" dur="1" fill="hold">
                                          <p:stCondLst>
                                            <p:cond delay="0"/>
                                          </p:stCondLst>
                                        </p:cTn>
                                        <p:tgtEl>
                                          <p:spTgt spid="64">
                                            <p:graphicEl>
                                              <a:chart seriesIdx="2" categoryIdx="-4" bldStep="series"/>
                                            </p:graphicEl>
                                          </p:spTgt>
                                        </p:tgtEl>
                                        <p:attrNameLst>
                                          <p:attrName>style.visibility</p:attrName>
                                        </p:attrNameLst>
                                      </p:cBhvr>
                                      <p:to>
                                        <p:strVal val="visible"/>
                                      </p:to>
                                    </p:set>
                                    <p:animEffect transition="in" filter="slide(fromBottom)">
                                      <p:cBhvr>
                                        <p:cTn id="19" dur="1000"/>
                                        <p:tgtEl>
                                          <p:spTgt spid="64">
                                            <p:graphicEl>
                                              <a:chart seriesIdx="2" categoryIdx="-4" bldStep="series"/>
                                            </p:graphicEl>
                                          </p:spTgt>
                                        </p:tgtEl>
                                      </p:cBhvr>
                                    </p:animEffect>
                                  </p:childTnLst>
                                </p:cTn>
                              </p:par>
                            </p:childTnLst>
                          </p:cTn>
                        </p:par>
                        <p:par>
                          <p:cTn id="20" fill="hold">
                            <p:stCondLst>
                              <p:cond delay="4000"/>
                            </p:stCondLst>
                            <p:childTnLst>
                              <p:par>
                                <p:cTn id="21" presetID="12" presetClass="entr" presetSubtype="4" fill="hold" grpId="0" nodeType="afterEffect">
                                  <p:stCondLst>
                                    <p:cond delay="0"/>
                                  </p:stCondLst>
                                  <p:childTnLst>
                                    <p:set>
                                      <p:cBhvr>
                                        <p:cTn id="22" dur="1" fill="hold">
                                          <p:stCondLst>
                                            <p:cond delay="0"/>
                                          </p:stCondLst>
                                        </p:cTn>
                                        <p:tgtEl>
                                          <p:spTgt spid="64">
                                            <p:graphicEl>
                                              <a:chart seriesIdx="3" categoryIdx="-4" bldStep="series"/>
                                            </p:graphicEl>
                                          </p:spTgt>
                                        </p:tgtEl>
                                        <p:attrNameLst>
                                          <p:attrName>style.visibility</p:attrName>
                                        </p:attrNameLst>
                                      </p:cBhvr>
                                      <p:to>
                                        <p:strVal val="visible"/>
                                      </p:to>
                                    </p:set>
                                    <p:animEffect transition="in" filter="slide(fromBottom)">
                                      <p:cBhvr>
                                        <p:cTn id="23" dur="500"/>
                                        <p:tgtEl>
                                          <p:spTgt spid="64">
                                            <p:graphicEl>
                                              <a:chart seriesIdx="3" categoryIdx="-4" bldStep="series"/>
                                            </p:graphicEl>
                                          </p:spTgt>
                                        </p:tgtEl>
                                      </p:cBhvr>
                                    </p:animEffect>
                                  </p:childTnLst>
                                </p:cTn>
                              </p:par>
                            </p:childTnLst>
                          </p:cTn>
                        </p:par>
                        <p:par>
                          <p:cTn id="24" fill="hold">
                            <p:stCondLst>
                              <p:cond delay="4500"/>
                            </p:stCondLst>
                            <p:childTnLst>
                              <p:par>
                                <p:cTn id="25" presetID="12" presetClass="entr" presetSubtype="4"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slide(fromBottom)">
                                      <p:cBhvr>
                                        <p:cTn id="27" dur="500"/>
                                        <p:tgtEl>
                                          <p:spTgt spid="19"/>
                                        </p:tgtEl>
                                      </p:cBhvr>
                                    </p:animEffect>
                                  </p:childTnLst>
                                </p:cTn>
                              </p:par>
                            </p:childTnLst>
                          </p:cTn>
                        </p:par>
                        <p:par>
                          <p:cTn id="28" fill="hold">
                            <p:stCondLst>
                              <p:cond delay="5000"/>
                            </p:stCondLst>
                            <p:childTnLst>
                              <p:par>
                                <p:cTn id="29" presetID="12" presetClass="entr" presetSubtype="4"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slide(fromBottom)">
                                      <p:cBhvr>
                                        <p:cTn id="31" dur="500"/>
                                        <p:tgtEl>
                                          <p:spTgt spid="41"/>
                                        </p:tgtEl>
                                      </p:cBhvr>
                                    </p:animEffect>
                                  </p:childTnLst>
                                </p:cTn>
                              </p:par>
                            </p:childTnLst>
                          </p:cTn>
                        </p:par>
                        <p:par>
                          <p:cTn id="32" fill="hold">
                            <p:stCondLst>
                              <p:cond delay="5500"/>
                            </p:stCondLst>
                            <p:childTnLst>
                              <p:par>
                                <p:cTn id="33" presetID="12" presetClass="entr" presetSubtype="4" fill="hold"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slide(fromBottom)">
                                      <p:cBhvr>
                                        <p:cTn id="35" dur="500"/>
                                        <p:tgtEl>
                                          <p:spTgt spid="45"/>
                                        </p:tgtEl>
                                      </p:cBhvr>
                                    </p:animEffect>
                                  </p:childTnLst>
                                </p:cTn>
                              </p:par>
                            </p:childTnLst>
                          </p:cTn>
                        </p:par>
                        <p:par>
                          <p:cTn id="36" fill="hold">
                            <p:stCondLst>
                              <p:cond delay="6000"/>
                            </p:stCondLst>
                            <p:childTnLst>
                              <p:par>
                                <p:cTn id="37" presetID="12" presetClass="entr" presetSubtype="4"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slide(fromBottom)">
                                      <p:cBhvr>
                                        <p:cTn id="39" dur="500"/>
                                        <p:tgtEl>
                                          <p:spTgt spid="49"/>
                                        </p:tgtEl>
                                      </p:cBhvr>
                                    </p:animEffect>
                                  </p:childTnLst>
                                </p:cTn>
                              </p:par>
                            </p:childTnLst>
                          </p:cTn>
                        </p:par>
                        <p:par>
                          <p:cTn id="40" fill="hold">
                            <p:stCondLst>
                              <p:cond delay="6500"/>
                            </p:stCondLst>
                            <p:childTnLst>
                              <p:par>
                                <p:cTn id="41" presetID="12" presetClass="entr" presetSubtype="4"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slide(fromBottom)">
                                      <p:cBhvr>
                                        <p:cTn id="4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Sub>
          <a:bldChart bld="series"/>
        </p:bldSub>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9"/>
          <p:cNvGrpSpPr/>
          <p:nvPr/>
        </p:nvGrpSpPr>
        <p:grpSpPr bwMode="auto">
          <a:xfrm>
            <a:off x="1493449" y="1803823"/>
            <a:ext cx="8969272" cy="3856152"/>
            <a:chOff x="0" y="-9523"/>
            <a:chExt cx="8972558" cy="3856324"/>
          </a:xfrm>
        </p:grpSpPr>
        <p:grpSp>
          <p:nvGrpSpPr>
            <p:cNvPr id="22" name="Group 10"/>
            <p:cNvGrpSpPr/>
            <p:nvPr/>
          </p:nvGrpSpPr>
          <p:grpSpPr bwMode="auto">
            <a:xfrm>
              <a:off x="76896" y="-9523"/>
              <a:ext cx="8840630" cy="3856324"/>
              <a:chOff x="0" y="-7117"/>
              <a:chExt cx="6607175" cy="2882080"/>
            </a:xfrm>
          </p:grpSpPr>
          <p:sp>
            <p:nvSpPr>
              <p:cNvPr id="29" name="Freeform 104"/>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Freeform 105"/>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Freeform 106"/>
              <p:cNvSpPr>
                <a:spLocks noChangeArrowheads="1"/>
              </p:cNvSpPr>
              <p:nvPr/>
            </p:nvSpPr>
            <p:spPr bwMode="auto">
              <a:xfrm>
                <a:off x="2266950" y="1936750"/>
                <a:ext cx="866775" cy="938213"/>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Freeform 107"/>
              <p:cNvSpPr>
                <a:spLocks noChangeArrowheads="1"/>
              </p:cNvSpPr>
              <p:nvPr/>
            </p:nvSpPr>
            <p:spPr bwMode="auto">
              <a:xfrm>
                <a:off x="2266950" y="1936750"/>
                <a:ext cx="866775" cy="938213"/>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Freeform 108"/>
              <p:cNvSpPr>
                <a:spLocks noChangeArrowheads="1"/>
              </p:cNvSpPr>
              <p:nvPr/>
            </p:nvSpPr>
            <p:spPr bwMode="auto">
              <a:xfrm>
                <a:off x="3201987" y="0"/>
                <a:ext cx="1511300" cy="17780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Freeform 109"/>
              <p:cNvSpPr>
                <a:spLocks noChangeArrowheads="1"/>
              </p:cNvSpPr>
              <p:nvPr/>
            </p:nvSpPr>
            <p:spPr bwMode="auto">
              <a:xfrm>
                <a:off x="1690687" y="0"/>
                <a:ext cx="1511300" cy="17780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任意多边形 42"/>
              <p:cNvSpPr/>
              <p:nvPr/>
            </p:nvSpPr>
            <p:spPr bwMode="auto">
              <a:xfrm flipH="1">
                <a:off x="0" y="404813"/>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矩形 1"/>
              <p:cNvSpPr>
                <a:spLocks noChangeArrowheads="1"/>
              </p:cNvSpPr>
              <p:nvPr/>
            </p:nvSpPr>
            <p:spPr bwMode="auto">
              <a:xfrm>
                <a:off x="332362" y="-7117"/>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p>
              <a:p>
                <a:pPr algn="just">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charset="-122"/>
                </a:endParaRPr>
              </a:p>
            </p:txBody>
          </p:sp>
          <p:sp>
            <p:nvSpPr>
              <p:cNvPr id="37" name="任意多边形 44"/>
              <p:cNvSpPr/>
              <p:nvPr/>
            </p:nvSpPr>
            <p:spPr bwMode="auto">
              <a:xfrm flipH="1">
                <a:off x="9525" y="1930400"/>
                <a:ext cx="2433637"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任意多边形 47"/>
              <p:cNvSpPr/>
              <p:nvPr/>
            </p:nvSpPr>
            <p:spPr bwMode="auto">
              <a:xfrm>
                <a:off x="3849687" y="414338"/>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任意多边形 48"/>
              <p:cNvSpPr/>
              <p:nvPr/>
            </p:nvSpPr>
            <p:spPr bwMode="auto">
              <a:xfrm>
                <a:off x="3894137" y="1930400"/>
                <a:ext cx="2713038"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Oval 54"/>
              <p:cNvSpPr>
                <a:spLocks noChangeArrowheads="1"/>
              </p:cNvSpPr>
              <p:nvPr/>
            </p:nvSpPr>
            <p:spPr bwMode="auto">
              <a:xfrm>
                <a:off x="2693987" y="98425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Oval 54"/>
              <p:cNvSpPr>
                <a:spLocks noChangeArrowheads="1"/>
              </p:cNvSpPr>
              <p:nvPr/>
            </p:nvSpPr>
            <p:spPr bwMode="auto">
              <a:xfrm>
                <a:off x="3802062" y="99060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5" name="Oval 54"/>
              <p:cNvSpPr>
                <a:spLocks noChangeArrowheads="1"/>
              </p:cNvSpPr>
              <p:nvPr/>
            </p:nvSpPr>
            <p:spPr bwMode="auto">
              <a:xfrm>
                <a:off x="3849687"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7" name="Oval 54"/>
              <p:cNvSpPr>
                <a:spLocks noChangeArrowheads="1"/>
              </p:cNvSpPr>
              <p:nvPr/>
            </p:nvSpPr>
            <p:spPr bwMode="auto">
              <a:xfrm>
                <a:off x="2409825"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8" name="矩形 1"/>
              <p:cNvSpPr>
                <a:spLocks noChangeArrowheads="1"/>
              </p:cNvSpPr>
              <p:nvPr/>
            </p:nvSpPr>
            <p:spPr bwMode="auto">
              <a:xfrm>
                <a:off x="332363" y="1511201"/>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p>
              <a:p>
                <a:pPr algn="just">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charset="-122"/>
                </a:endParaRPr>
              </a:p>
            </p:txBody>
          </p:sp>
          <p:sp>
            <p:nvSpPr>
              <p:cNvPr id="59" name="矩形 1"/>
              <p:cNvSpPr>
                <a:spLocks noChangeArrowheads="1"/>
              </p:cNvSpPr>
              <p:nvPr/>
            </p:nvSpPr>
            <p:spPr bwMode="auto">
              <a:xfrm>
                <a:off x="3936351" y="-7117"/>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p>
              <a:p>
                <a:pPr algn="r">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charset="-122"/>
                </a:endParaRPr>
              </a:p>
            </p:txBody>
          </p:sp>
          <p:sp>
            <p:nvSpPr>
              <p:cNvPr id="60" name="矩形 1"/>
              <p:cNvSpPr>
                <a:spLocks noChangeArrowheads="1"/>
              </p:cNvSpPr>
              <p:nvPr/>
            </p:nvSpPr>
            <p:spPr bwMode="auto">
              <a:xfrm>
                <a:off x="3991097" y="1526333"/>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p>
              <a:p>
                <a:pPr algn="r">
                  <a:lnSpc>
                    <a:spcPct val="150000"/>
                  </a:lnSpc>
                </a:pP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p:txBody>
          </p:sp>
        </p:grpSp>
        <p:pic>
          <p:nvPicPr>
            <p:cNvPr id="23" name="图片 29"/>
            <p:cNvPicPr>
              <a:picLocks noChangeAspect="1" noChangeArrowheads="1"/>
            </p:cNvPicPr>
            <p:nvPr/>
          </p:nvPicPr>
          <p:blipFill>
            <a:blip r:embed="rId3" cstate="print">
              <a:biLevel thresh="50000"/>
              <a:grayscl/>
              <a:extLst>
                <a:ext uri="{28A0092B-C50C-407E-A947-70E740481C1C}">
                  <a14:useLocalDpi xmlns:a14="http://schemas.microsoft.com/office/drawing/2010/main" val="0"/>
                </a:ext>
              </a:extLst>
            </a:blip>
            <a:srcRect/>
            <a:stretch>
              <a:fillRect/>
            </a:stretch>
          </p:blipFill>
          <p:spPr bwMode="auto">
            <a:xfrm>
              <a:off x="89641" y="281021"/>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30"/>
            <p:cNvPicPr>
              <a:picLocks noChangeAspect="1" noChangeArrowheads="1"/>
            </p:cNvPicPr>
            <p:nvPr/>
          </p:nvPicPr>
          <p:blipFill>
            <a:blip r:embed="rId4" cstate="print">
              <a:biLevel thresh="50000"/>
              <a:grayscl/>
              <a:extLst>
                <a:ext uri="{28A0092B-C50C-407E-A947-70E740481C1C}">
                  <a14:useLocalDpi xmlns:a14="http://schemas.microsoft.com/office/drawing/2010/main" val="0"/>
                </a:ext>
              </a:extLst>
            </a:blip>
            <a:srcRect/>
            <a:stretch>
              <a:fillRect/>
            </a:stretch>
          </p:blipFill>
          <p:spPr bwMode="auto">
            <a:xfrm>
              <a:off x="8451061" y="167678"/>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31"/>
            <p:cNvPicPr>
              <a:picLocks noChangeAspect="1" noChangeArrowheads="1"/>
            </p:cNvPicPr>
            <p:nvPr/>
          </p:nvPicPr>
          <p:blipFill>
            <a:blip r:embed="rId5" cstate="print">
              <a:biLevel thresh="50000"/>
              <a:grayscl/>
              <a:extLst>
                <a:ext uri="{28A0092B-C50C-407E-A947-70E740481C1C}">
                  <a14:useLocalDpi xmlns:a14="http://schemas.microsoft.com/office/drawing/2010/main" val="0"/>
                </a:ext>
              </a:extLst>
            </a:blip>
            <a:srcRect/>
            <a:stretch>
              <a:fillRect/>
            </a:stretch>
          </p:blipFill>
          <p:spPr bwMode="auto">
            <a:xfrm>
              <a:off x="0" y="2080688"/>
              <a:ext cx="596675" cy="59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32"/>
            <p:cNvPicPr>
              <a:picLocks noChangeAspect="1" noChangeArrowheads="1"/>
            </p:cNvPicPr>
            <p:nvPr/>
          </p:nvPicPr>
          <p:blipFill>
            <a:blip r:embed="rId6" cstate="print">
              <a:biLevel thresh="50000"/>
              <a:grayscl/>
              <a:extLst>
                <a:ext uri="{28A0092B-C50C-407E-A947-70E740481C1C}">
                  <a14:useLocalDpi xmlns:a14="http://schemas.microsoft.com/office/drawing/2010/main" val="0"/>
                </a:ext>
              </a:extLst>
            </a:blip>
            <a:srcRect/>
            <a:stretch>
              <a:fillRect/>
            </a:stretch>
          </p:blipFill>
          <p:spPr bwMode="auto">
            <a:xfrm>
              <a:off x="8420699" y="2106801"/>
              <a:ext cx="551859" cy="551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6289321" y="1605272"/>
            <a:ext cx="0" cy="45113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文本框 81"/>
          <p:cNvSpPr txBox="1">
            <a:spLocks noChangeArrowheads="1"/>
          </p:cNvSpPr>
          <p:nvPr/>
        </p:nvSpPr>
        <p:spPr bwMode="auto">
          <a:xfrm>
            <a:off x="2145066" y="1582045"/>
            <a:ext cx="3403631" cy="1128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tx2"/>
                </a:solidFill>
                <a:latin typeface="微软雅黑" panose="020B0503020204020204" pitchFamily="34" charset="-122"/>
                <a:ea typeface="微软雅黑" panose="020B0503020204020204" pitchFamily="34" charset="-122"/>
              </a:rPr>
              <a:t>输入您的标题</a:t>
            </a:r>
            <a:endParaRPr lang="en-US" altLang="zh-CN" sz="1600" b="1" dirty="0">
              <a:solidFill>
                <a:schemeClr val="tx2"/>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0" name="文本框 81"/>
          <p:cNvSpPr txBox="1">
            <a:spLocks noChangeArrowheads="1"/>
          </p:cNvSpPr>
          <p:nvPr/>
        </p:nvSpPr>
        <p:spPr bwMode="auto">
          <a:xfrm>
            <a:off x="2137735" y="3309787"/>
            <a:ext cx="3455484" cy="1174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1"/>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1" name="文本框 81"/>
          <p:cNvSpPr txBox="1">
            <a:spLocks noChangeArrowheads="1"/>
          </p:cNvSpPr>
          <p:nvPr/>
        </p:nvSpPr>
        <p:spPr bwMode="auto">
          <a:xfrm>
            <a:off x="2093212" y="5206670"/>
            <a:ext cx="3455484" cy="1174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2"/>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2"/>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2" name="文本框 81"/>
          <p:cNvSpPr txBox="1">
            <a:spLocks noChangeArrowheads="1"/>
          </p:cNvSpPr>
          <p:nvPr/>
        </p:nvSpPr>
        <p:spPr bwMode="auto">
          <a:xfrm>
            <a:off x="7780960" y="1630035"/>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3"/>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3"/>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3" name="文本框 81"/>
          <p:cNvSpPr txBox="1">
            <a:spLocks noChangeArrowheads="1"/>
          </p:cNvSpPr>
          <p:nvPr/>
        </p:nvSpPr>
        <p:spPr bwMode="auto">
          <a:xfrm>
            <a:off x="7780960" y="3382940"/>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4"/>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4"/>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4" name="文本框 81"/>
          <p:cNvSpPr txBox="1">
            <a:spLocks noChangeArrowheads="1"/>
          </p:cNvSpPr>
          <p:nvPr/>
        </p:nvSpPr>
        <p:spPr bwMode="auto">
          <a:xfrm>
            <a:off x="7780960" y="5039859"/>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5"/>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5"/>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grpSp>
        <p:nvGrpSpPr>
          <p:cNvPr id="15" name="组合 14"/>
          <p:cNvGrpSpPr/>
          <p:nvPr/>
        </p:nvGrpSpPr>
        <p:grpSpPr>
          <a:xfrm>
            <a:off x="1165809" y="1749252"/>
            <a:ext cx="767885" cy="767886"/>
            <a:chOff x="635906" y="1669368"/>
            <a:chExt cx="576064" cy="576064"/>
          </a:xfrm>
        </p:grpSpPr>
        <p:sp>
          <p:nvSpPr>
            <p:cNvPr id="16" name="椭圆 15"/>
            <p:cNvSpPr/>
            <p:nvPr/>
          </p:nvSpPr>
          <p:spPr>
            <a:xfrm>
              <a:off x="635906" y="1669368"/>
              <a:ext cx="576064" cy="57606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7" name="矩形 16"/>
            <p:cNvSpPr/>
            <p:nvPr/>
          </p:nvSpPr>
          <p:spPr>
            <a:xfrm>
              <a:off x="682690" y="1772734"/>
              <a:ext cx="419936"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01</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18" name="组合 17"/>
          <p:cNvGrpSpPr/>
          <p:nvPr/>
        </p:nvGrpSpPr>
        <p:grpSpPr>
          <a:xfrm>
            <a:off x="1165810" y="3476996"/>
            <a:ext cx="767885" cy="767886"/>
            <a:chOff x="635906" y="2965512"/>
            <a:chExt cx="576064" cy="576064"/>
          </a:xfrm>
        </p:grpSpPr>
        <p:sp>
          <p:nvSpPr>
            <p:cNvPr id="19" name="椭圆 18"/>
            <p:cNvSpPr/>
            <p:nvPr/>
          </p:nvSpPr>
          <p:spPr>
            <a:xfrm>
              <a:off x="635906" y="2965512"/>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0" name="矩形 19"/>
            <p:cNvSpPr/>
            <p:nvPr/>
          </p:nvSpPr>
          <p:spPr>
            <a:xfrm>
              <a:off x="695330" y="3068878"/>
              <a:ext cx="457215"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02</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1" name="组合 20"/>
          <p:cNvGrpSpPr/>
          <p:nvPr/>
        </p:nvGrpSpPr>
        <p:grpSpPr>
          <a:xfrm>
            <a:off x="1165809" y="5204739"/>
            <a:ext cx="767886" cy="767886"/>
            <a:chOff x="635906" y="4261656"/>
            <a:chExt cx="576064" cy="576064"/>
          </a:xfrm>
        </p:grpSpPr>
        <p:sp>
          <p:nvSpPr>
            <p:cNvPr id="22" name="椭圆 21"/>
            <p:cNvSpPr/>
            <p:nvPr/>
          </p:nvSpPr>
          <p:spPr>
            <a:xfrm>
              <a:off x="635906" y="4261656"/>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矩形 22"/>
            <p:cNvSpPr/>
            <p:nvPr/>
          </p:nvSpPr>
          <p:spPr>
            <a:xfrm>
              <a:off x="690520" y="4365022"/>
              <a:ext cx="466835"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03</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4" name="组合 23"/>
          <p:cNvGrpSpPr/>
          <p:nvPr/>
        </p:nvGrpSpPr>
        <p:grpSpPr>
          <a:xfrm>
            <a:off x="6961223" y="1749253"/>
            <a:ext cx="767885" cy="767885"/>
            <a:chOff x="5004048" y="1669368"/>
            <a:chExt cx="576064" cy="576064"/>
          </a:xfrm>
        </p:grpSpPr>
        <p:sp>
          <p:nvSpPr>
            <p:cNvPr id="25" name="椭圆 24"/>
            <p:cNvSpPr/>
            <p:nvPr/>
          </p:nvSpPr>
          <p:spPr>
            <a:xfrm>
              <a:off x="5004048" y="1669368"/>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6" name="矩形 25"/>
            <p:cNvSpPr/>
            <p:nvPr/>
          </p:nvSpPr>
          <p:spPr>
            <a:xfrm>
              <a:off x="5063472" y="1728166"/>
              <a:ext cx="457215" cy="438600"/>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04</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7" name="组合 26"/>
          <p:cNvGrpSpPr/>
          <p:nvPr/>
        </p:nvGrpSpPr>
        <p:grpSpPr>
          <a:xfrm>
            <a:off x="6961224" y="3476996"/>
            <a:ext cx="767886" cy="767886"/>
            <a:chOff x="5004048" y="2965512"/>
            <a:chExt cx="576064" cy="576064"/>
          </a:xfrm>
        </p:grpSpPr>
        <p:sp>
          <p:nvSpPr>
            <p:cNvPr id="28" name="椭圆 27"/>
            <p:cNvSpPr/>
            <p:nvPr/>
          </p:nvSpPr>
          <p:spPr>
            <a:xfrm>
              <a:off x="5004048" y="2965512"/>
              <a:ext cx="576064" cy="57606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9" name="矩形 28"/>
            <p:cNvSpPr/>
            <p:nvPr/>
          </p:nvSpPr>
          <p:spPr>
            <a:xfrm>
              <a:off x="5058061" y="3068878"/>
              <a:ext cx="468038"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05</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30" name="组合 29"/>
          <p:cNvGrpSpPr/>
          <p:nvPr/>
        </p:nvGrpSpPr>
        <p:grpSpPr>
          <a:xfrm>
            <a:off x="6961222" y="5204739"/>
            <a:ext cx="767885" cy="767886"/>
            <a:chOff x="5004048" y="4261656"/>
            <a:chExt cx="576064" cy="576064"/>
          </a:xfrm>
        </p:grpSpPr>
        <p:sp>
          <p:nvSpPr>
            <p:cNvPr id="31" name="椭圆 30"/>
            <p:cNvSpPr/>
            <p:nvPr/>
          </p:nvSpPr>
          <p:spPr>
            <a:xfrm>
              <a:off x="5004048" y="4261656"/>
              <a:ext cx="576064" cy="57606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2" name="矩形 31"/>
            <p:cNvSpPr/>
            <p:nvPr/>
          </p:nvSpPr>
          <p:spPr>
            <a:xfrm>
              <a:off x="5054039" y="4365022"/>
              <a:ext cx="470444"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06</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33" name="标题 32"/>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Horizontal)">
                                      <p:cBhvr>
                                        <p:cTn id="7" dur="500"/>
                                        <p:tgtEl>
                                          <p:spTgt spid="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1"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500"/>
                                        <p:tgtEl>
                                          <p:spTgt spid="1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500"/>
                            </p:stCondLst>
                            <p:childTnLst>
                              <p:par>
                                <p:cTn id="25" presetID="21" presetClass="entr" presetSubtype="1"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heel(1)">
                                      <p:cBhvr>
                                        <p:cTn id="27" dur="500"/>
                                        <p:tgtEl>
                                          <p:spTgt spid="2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21" presetClass="entr" presetSubtype="1"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heel(1)">
                                      <p:cBhvr>
                                        <p:cTn id="35" dur="500"/>
                                        <p:tgtEl>
                                          <p:spTgt spid="2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500"/>
                            </p:stCondLst>
                            <p:childTnLst>
                              <p:par>
                                <p:cTn id="41" presetID="21" presetClass="entr" presetSubtype="1"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heel(1)">
                                      <p:cBhvr>
                                        <p:cTn id="43" dur="500"/>
                                        <p:tgtEl>
                                          <p:spTgt spid="27"/>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par>
                          <p:cTn id="48" fill="hold">
                            <p:stCondLst>
                              <p:cond delay="5500"/>
                            </p:stCondLst>
                            <p:childTnLst>
                              <p:par>
                                <p:cTn id="49" presetID="21" presetClass="entr" presetSubtype="1"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heel(1)">
                                      <p:cBhvr>
                                        <p:cTn id="51" dur="500"/>
                                        <p:tgtEl>
                                          <p:spTgt spid="30"/>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nvGraphicFramePr>
        <p:xfrm>
          <a:off x="720804" y="2503570"/>
          <a:ext cx="3503477" cy="25916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图表 8"/>
          <p:cNvGraphicFramePr/>
          <p:nvPr/>
        </p:nvGraphicFramePr>
        <p:xfrm>
          <a:off x="7583779" y="2503570"/>
          <a:ext cx="3503477" cy="259161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图表 9"/>
          <p:cNvGraphicFramePr/>
          <p:nvPr/>
        </p:nvGraphicFramePr>
        <p:xfrm>
          <a:off x="4176288" y="2503570"/>
          <a:ext cx="3503477" cy="2591613"/>
        </p:xfrm>
        <a:graphic>
          <a:graphicData uri="http://schemas.openxmlformats.org/drawingml/2006/chart">
            <c:chart xmlns:c="http://schemas.openxmlformats.org/drawingml/2006/chart" xmlns:r="http://schemas.openxmlformats.org/officeDocument/2006/relationships" r:id="rId5"/>
          </a:graphicData>
        </a:graphic>
      </p:graphicFrame>
      <p:sp>
        <p:nvSpPr>
          <p:cNvPr id="11" name="文本框 13"/>
          <p:cNvSpPr txBox="1"/>
          <p:nvPr/>
        </p:nvSpPr>
        <p:spPr>
          <a:xfrm>
            <a:off x="1344710" y="3455012"/>
            <a:ext cx="2303656" cy="748795"/>
          </a:xfrm>
          <a:prstGeom prst="rect">
            <a:avLst/>
          </a:prstGeom>
          <a:noFill/>
        </p:spPr>
        <p:txBody>
          <a:bodyPr wrap="square" rtlCol="0">
            <a:spAutoFit/>
          </a:bodyPr>
          <a:lstStyle/>
          <a:p>
            <a:pPr algn="ctr"/>
            <a:r>
              <a:rPr lang="en-US" altLang="zh-CN" sz="4265" dirty="0">
                <a:solidFill>
                  <a:schemeClr val="tx1">
                    <a:lumMod val="50000"/>
                    <a:lumOff val="50000"/>
                  </a:schemeClr>
                </a:solidFill>
                <a:latin typeface="Calibri Light" panose="020F0302020204030204" pitchFamily="34" charset="0"/>
              </a:rPr>
              <a:t>75%</a:t>
            </a:r>
            <a:endParaRPr lang="zh-CN" altLang="en-US" sz="4265" dirty="0">
              <a:solidFill>
                <a:schemeClr val="tx1">
                  <a:lumMod val="50000"/>
                  <a:lumOff val="50000"/>
                </a:schemeClr>
              </a:solidFill>
              <a:latin typeface="Calibri Light" panose="020F0302020204030204" pitchFamily="34" charset="0"/>
            </a:endParaRPr>
          </a:p>
        </p:txBody>
      </p:sp>
      <p:sp>
        <p:nvSpPr>
          <p:cNvPr id="12" name="文本框 14"/>
          <p:cNvSpPr txBox="1"/>
          <p:nvPr/>
        </p:nvSpPr>
        <p:spPr>
          <a:xfrm>
            <a:off x="4872183" y="3467220"/>
            <a:ext cx="2303656" cy="748795"/>
          </a:xfrm>
          <a:prstGeom prst="rect">
            <a:avLst/>
          </a:prstGeom>
          <a:noFill/>
        </p:spPr>
        <p:txBody>
          <a:bodyPr wrap="square" rtlCol="0">
            <a:spAutoFit/>
          </a:bodyPr>
          <a:lstStyle/>
          <a:p>
            <a:pPr algn="ctr"/>
            <a:r>
              <a:rPr lang="en-US" altLang="zh-CN" sz="4265" dirty="0">
                <a:solidFill>
                  <a:schemeClr val="tx1">
                    <a:lumMod val="50000"/>
                    <a:lumOff val="50000"/>
                  </a:schemeClr>
                </a:solidFill>
                <a:latin typeface="Calibri Light" panose="020F0302020204030204" pitchFamily="34" charset="0"/>
              </a:rPr>
              <a:t>50%</a:t>
            </a:r>
            <a:endParaRPr lang="zh-CN" altLang="en-US" sz="4265" dirty="0">
              <a:solidFill>
                <a:schemeClr val="tx1">
                  <a:lumMod val="50000"/>
                  <a:lumOff val="50000"/>
                </a:schemeClr>
              </a:solidFill>
              <a:latin typeface="Calibri Light" panose="020F0302020204030204" pitchFamily="34" charset="0"/>
            </a:endParaRPr>
          </a:p>
        </p:txBody>
      </p:sp>
      <p:sp>
        <p:nvSpPr>
          <p:cNvPr id="13" name="文本框 15"/>
          <p:cNvSpPr txBox="1"/>
          <p:nvPr/>
        </p:nvSpPr>
        <p:spPr>
          <a:xfrm>
            <a:off x="8207685" y="3467220"/>
            <a:ext cx="2303656" cy="748795"/>
          </a:xfrm>
          <a:prstGeom prst="rect">
            <a:avLst/>
          </a:prstGeom>
          <a:noFill/>
        </p:spPr>
        <p:txBody>
          <a:bodyPr wrap="square" rtlCol="0">
            <a:spAutoFit/>
          </a:bodyPr>
          <a:lstStyle/>
          <a:p>
            <a:pPr algn="ctr"/>
            <a:r>
              <a:rPr lang="en-US" altLang="zh-CN" sz="4265" dirty="0">
                <a:solidFill>
                  <a:schemeClr val="tx1">
                    <a:lumMod val="50000"/>
                    <a:lumOff val="50000"/>
                  </a:schemeClr>
                </a:solidFill>
                <a:latin typeface="Calibri Light" panose="020F0302020204030204" pitchFamily="34" charset="0"/>
              </a:rPr>
              <a:t>25%</a:t>
            </a:r>
            <a:endParaRPr lang="zh-CN" altLang="en-US" sz="4265" dirty="0">
              <a:solidFill>
                <a:schemeClr val="tx1">
                  <a:lumMod val="50000"/>
                  <a:lumOff val="50000"/>
                </a:schemeClr>
              </a:solidFill>
              <a:latin typeface="Calibri Light" panose="020F0302020204030204" pitchFamily="34" charset="0"/>
            </a:endParaRPr>
          </a:p>
        </p:txBody>
      </p:sp>
      <p:sp>
        <p:nvSpPr>
          <p:cNvPr id="14" name="文本框 7"/>
          <p:cNvSpPr txBox="1">
            <a:spLocks noChangeArrowheads="1"/>
          </p:cNvSpPr>
          <p:nvPr/>
        </p:nvSpPr>
        <p:spPr bwMode="auto">
          <a:xfrm>
            <a:off x="1296720" y="5110583"/>
            <a:ext cx="2414682" cy="138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a:t>
            </a:r>
          </a:p>
        </p:txBody>
      </p:sp>
      <p:sp>
        <p:nvSpPr>
          <p:cNvPr id="15" name="文本框 7"/>
          <p:cNvSpPr txBox="1">
            <a:spLocks noChangeArrowheads="1"/>
          </p:cNvSpPr>
          <p:nvPr/>
        </p:nvSpPr>
        <p:spPr bwMode="auto">
          <a:xfrm>
            <a:off x="4720688" y="5110583"/>
            <a:ext cx="2414682" cy="138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a:t>
            </a:r>
          </a:p>
        </p:txBody>
      </p:sp>
      <p:sp>
        <p:nvSpPr>
          <p:cNvPr id="16" name="文本框 7"/>
          <p:cNvSpPr txBox="1">
            <a:spLocks noChangeArrowheads="1"/>
          </p:cNvSpPr>
          <p:nvPr/>
        </p:nvSpPr>
        <p:spPr bwMode="auto">
          <a:xfrm>
            <a:off x="8128179" y="5110583"/>
            <a:ext cx="2414682" cy="138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a:t>
            </a:r>
          </a:p>
        </p:txBody>
      </p:sp>
      <p:sp>
        <p:nvSpPr>
          <p:cNvPr id="17" name="文本框 7"/>
          <p:cNvSpPr txBox="1">
            <a:spLocks noChangeArrowheads="1"/>
          </p:cNvSpPr>
          <p:nvPr/>
        </p:nvSpPr>
        <p:spPr bwMode="auto">
          <a:xfrm>
            <a:off x="1244897" y="1317315"/>
            <a:ext cx="9842359" cy="1247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nSpc>
                <a:spcPct val="150000"/>
              </a:lnSpc>
              <a:spcBef>
                <a:spcPts val="400"/>
              </a:spcBef>
            </a:pPr>
            <a:r>
              <a:rPr lang="zh-CN" altLang="en-US" sz="1600">
                <a:solidFill>
                  <a:schemeClr val="tx1">
                    <a:lumMod val="50000"/>
                    <a:lumOff val="50000"/>
                  </a:schemeClr>
                </a:solidFill>
                <a:latin typeface="微软雅黑" panose="020B0503020204020204" pitchFamily="34" charset="-122"/>
              </a:rPr>
              <a:t>单击</a:t>
            </a:r>
            <a:r>
              <a:rPr lang="zh-CN" altLang="en-US" sz="1600" dirty="0">
                <a:solidFill>
                  <a:schemeClr val="tx1">
                    <a:lumMod val="50000"/>
                    <a:lumOff val="50000"/>
                  </a:schemeClr>
                </a:solidFill>
                <a:latin typeface="微软雅黑" panose="020B0503020204020204" pitchFamily="34" charset="-122"/>
              </a:rPr>
              <a:t>此处添加说明文字单击此处添加说明文字单击此处添加说明文字单击此处添加说明文字单击此处单击此处添加</a:t>
            </a:r>
            <a:r>
              <a:rPr lang="zh-CN" altLang="en-US" sz="1600">
                <a:solidFill>
                  <a:schemeClr val="tx1">
                    <a:lumMod val="50000"/>
                    <a:lumOff val="50000"/>
                  </a:schemeClr>
                </a:solidFill>
                <a:latin typeface="微软雅黑" panose="020B0503020204020204" pitchFamily="34" charset="-122"/>
              </a:rPr>
              <a:t>说明文字单击此处添加说明文字单击此处添加说明文字单击此处添加说明文字单击此处添加说明文字单击此处添加说明文字单击此处添加说明文字。</a:t>
            </a:r>
            <a:endParaRPr lang="zh-CN" altLang="en-US" sz="1600" dirty="0">
              <a:solidFill>
                <a:schemeClr val="tx1">
                  <a:lumMod val="50000"/>
                  <a:lumOff val="50000"/>
                </a:schemeClr>
              </a:solidFill>
              <a:latin typeface="微软雅黑" panose="020B0503020204020204" pitchFamily="34" charset="-122"/>
            </a:endParaRPr>
          </a:p>
        </p:txBody>
      </p:sp>
      <p:sp>
        <p:nvSpPr>
          <p:cNvPr id="18" name="标题 17"/>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750"/>
                                        <p:tgtEl>
                                          <p:spTgt spid="1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500"/>
                            </p:stCondLst>
                            <p:childTnLst>
                              <p:par>
                                <p:cTn id="15" presetID="45"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ppt_w</p:attrName>
                                        </p:attrNameLst>
                                      </p:cBhvr>
                                      <p:tavLst>
                                        <p:tav tm="0" fmla="#ppt_w*sin(2.5*pi*$)">
                                          <p:val>
                                            <p:fltVal val="0"/>
                                          </p:val>
                                        </p:tav>
                                        <p:tav tm="100000">
                                          <p:val>
                                            <p:fltVal val="1"/>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par>
                          <p:cTn id="29" fill="hold">
                            <p:stCondLst>
                              <p:cond delay="2500"/>
                            </p:stCondLst>
                            <p:childTnLst>
                              <p:par>
                                <p:cTn id="30" presetID="45"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ppt_w</p:attrName>
                                        </p:attrNameLst>
                                      </p:cBhvr>
                                      <p:tavLst>
                                        <p:tav tm="0" fmla="#ppt_w*sin(2.5*pi*$)">
                                          <p:val>
                                            <p:fltVal val="0"/>
                                          </p:val>
                                        </p:tav>
                                        <p:tav tm="100000">
                                          <p:val>
                                            <p:fltVal val="1"/>
                                          </p:val>
                                        </p:tav>
                                      </p:tavLst>
                                    </p:anim>
                                    <p:anim calcmode="lin" valueType="num">
                                      <p:cBhvr>
                                        <p:cTn id="34" dur="500" fill="hold"/>
                                        <p:tgtEl>
                                          <p:spTgt spid="12"/>
                                        </p:tgtEl>
                                        <p:attrNameLst>
                                          <p:attrName>ppt_h</p:attrName>
                                        </p:attrNameLst>
                                      </p:cBhvr>
                                      <p:tavLst>
                                        <p:tav tm="0">
                                          <p:val>
                                            <p:strVal val="#ppt_h"/>
                                          </p:val>
                                        </p:tav>
                                        <p:tav tm="100000">
                                          <p:val>
                                            <p:strVal val="#ppt_h"/>
                                          </p:val>
                                        </p:tav>
                                      </p:tavLst>
                                    </p:anim>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par>
                          <p:cTn id="44" fill="hold">
                            <p:stCondLst>
                              <p:cond delay="3500"/>
                            </p:stCondLst>
                            <p:childTnLst>
                              <p:par>
                                <p:cTn id="45" presetID="45"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anim calcmode="lin" valueType="num">
                                      <p:cBhvr>
                                        <p:cTn id="48" dur="500" fill="hold"/>
                                        <p:tgtEl>
                                          <p:spTgt spid="13"/>
                                        </p:tgtEl>
                                        <p:attrNameLst>
                                          <p:attrName>ppt_w</p:attrName>
                                        </p:attrNameLst>
                                      </p:cBhvr>
                                      <p:tavLst>
                                        <p:tav tm="0" fmla="#ppt_w*sin(2.5*pi*$)">
                                          <p:val>
                                            <p:fltVal val="0"/>
                                          </p:val>
                                        </p:tav>
                                        <p:tav tm="100000">
                                          <p:val>
                                            <p:fltVal val="1"/>
                                          </p:val>
                                        </p:tav>
                                      </p:tavLst>
                                    </p:anim>
                                    <p:anim calcmode="lin" valueType="num">
                                      <p:cBhvr>
                                        <p:cTn id="49" dur="500" fill="hold"/>
                                        <p:tgtEl>
                                          <p:spTgt spid="13"/>
                                        </p:tgtEl>
                                        <p:attrNameLst>
                                          <p:attrName>ppt_h</p:attrName>
                                        </p:attrNameLst>
                                      </p:cBhvr>
                                      <p:tavLst>
                                        <p:tav tm="0">
                                          <p:val>
                                            <p:strVal val="#ppt_h"/>
                                          </p:val>
                                        </p:tav>
                                        <p:tav tm="100000">
                                          <p:val>
                                            <p:strVal val="#ppt_h"/>
                                          </p:val>
                                        </p:tav>
                                      </p:tavLst>
                                    </p:anim>
                                  </p:childTnLst>
                                </p:cTn>
                              </p:par>
                            </p:childTnLst>
                          </p:cTn>
                        </p:par>
                        <p:par>
                          <p:cTn id="50" fill="hold">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up)">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9" grpId="0">
        <p:bldAsOne/>
      </p:bldGraphic>
      <p:bldGraphic spid="10" grpId="0">
        <p:bldAsOne/>
      </p:bldGraphic>
      <p:bldP spid="11" grpId="0"/>
      <p:bldP spid="12" grpId="0"/>
      <p:bldP spid="13" grpId="0"/>
      <p:bldP spid="14" grpId="0"/>
      <p:bldP spid="15" grpId="0"/>
      <p:bldP spid="16" grpId="0"/>
      <p:bldP spid="1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3"/>
          <p:cNvSpPr/>
          <p:nvPr/>
        </p:nvSpPr>
        <p:spPr>
          <a:xfrm>
            <a:off x="2006471" y="2251268"/>
            <a:ext cx="8888813" cy="1576640"/>
          </a:xfrm>
          <a:custGeom>
            <a:avLst/>
            <a:gdLst>
              <a:gd name="connsiteX0" fmla="*/ 0 w 5688632"/>
              <a:gd name="connsiteY0" fmla="*/ 0 h 2053062"/>
              <a:gd name="connsiteX1" fmla="*/ 5688632 w 5688632"/>
              <a:gd name="connsiteY1" fmla="*/ 0 h 2053062"/>
              <a:gd name="connsiteX2" fmla="*/ 5688632 w 5688632"/>
              <a:gd name="connsiteY2" fmla="*/ 2053062 h 2053062"/>
              <a:gd name="connsiteX3" fmla="*/ 0 w 5688632"/>
              <a:gd name="connsiteY3" fmla="*/ 2053062 h 2053062"/>
              <a:gd name="connsiteX4" fmla="*/ 0 w 5688632"/>
              <a:gd name="connsiteY4" fmla="*/ 0 h 2053062"/>
              <a:gd name="connsiteX0-1" fmla="*/ 433137 w 5688632"/>
              <a:gd name="connsiteY0-2" fmla="*/ 12032 h 2053062"/>
              <a:gd name="connsiteX1-3" fmla="*/ 5688632 w 5688632"/>
              <a:gd name="connsiteY1-4" fmla="*/ 0 h 2053062"/>
              <a:gd name="connsiteX2-5" fmla="*/ 5688632 w 5688632"/>
              <a:gd name="connsiteY2-6" fmla="*/ 2053062 h 2053062"/>
              <a:gd name="connsiteX3-7" fmla="*/ 0 w 5688632"/>
              <a:gd name="connsiteY3-8" fmla="*/ 2053062 h 2053062"/>
              <a:gd name="connsiteX4-9" fmla="*/ 433137 w 5688632"/>
              <a:gd name="connsiteY4-10" fmla="*/ 12032 h 20530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688632" h="2053062">
                <a:moveTo>
                  <a:pt x="433137" y="12032"/>
                </a:moveTo>
                <a:lnTo>
                  <a:pt x="5688632" y="0"/>
                </a:lnTo>
                <a:lnTo>
                  <a:pt x="5688632" y="2053062"/>
                </a:lnTo>
                <a:lnTo>
                  <a:pt x="0" y="2053062"/>
                </a:lnTo>
                <a:lnTo>
                  <a:pt x="433137" y="12032"/>
                </a:lnTo>
                <a:close/>
              </a:path>
            </a:pathLst>
          </a:custGeom>
          <a:solidFill>
            <a:schemeClr val="bg1">
              <a:lumMod val="85000"/>
            </a:schemeClr>
          </a:solidFill>
          <a:ln w="25400" cap="flat" cmpd="sng" algn="ctr">
            <a:noFill/>
            <a:prstDash val="solid"/>
          </a:ln>
          <a:effectLst/>
        </p:spPr>
        <p:txBody>
          <a:bodyPr lIns="2380271" tIns="68763" rIns="105790" bIns="68763" anchor="ctr"/>
          <a:lstStyle/>
          <a:p>
            <a:pPr>
              <a:lnSpc>
                <a:spcPct val="150000"/>
              </a:lnSpc>
              <a:spcBef>
                <a:spcPts val="880"/>
              </a:spcBef>
              <a:spcAft>
                <a:spcPts val="880"/>
              </a:spcAft>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字根据自己的需要添加适当的文字，据研究，在幻灯片中，一页的文字最好不要超过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9" name="直角三角形 2"/>
          <p:cNvSpPr/>
          <p:nvPr/>
        </p:nvSpPr>
        <p:spPr>
          <a:xfrm rot="17117050" flipH="1">
            <a:off x="2276349" y="2618647"/>
            <a:ext cx="1121424" cy="1609434"/>
          </a:xfrm>
          <a:custGeom>
            <a:avLst/>
            <a:gdLst>
              <a:gd name="connsiteX0" fmla="*/ 0 w 2088232"/>
              <a:gd name="connsiteY0" fmla="*/ 1842558 h 1842558"/>
              <a:gd name="connsiteX1" fmla="*/ 0 w 2088232"/>
              <a:gd name="connsiteY1" fmla="*/ 0 h 1842558"/>
              <a:gd name="connsiteX2" fmla="*/ 2088232 w 2088232"/>
              <a:gd name="connsiteY2" fmla="*/ 1842558 h 1842558"/>
              <a:gd name="connsiteX3" fmla="*/ 0 w 2088232"/>
              <a:gd name="connsiteY3" fmla="*/ 1842558 h 1842558"/>
              <a:gd name="connsiteX0-1" fmla="*/ 0 w 1625488"/>
              <a:gd name="connsiteY0-2" fmla="*/ 1842558 h 1842558"/>
              <a:gd name="connsiteX1-3" fmla="*/ 0 w 1625488"/>
              <a:gd name="connsiteY1-4" fmla="*/ 0 h 1842558"/>
              <a:gd name="connsiteX2-5" fmla="*/ 1625488 w 1625488"/>
              <a:gd name="connsiteY2-6" fmla="*/ 843012 h 1842558"/>
              <a:gd name="connsiteX3-7" fmla="*/ 0 w 1625488"/>
              <a:gd name="connsiteY3-8" fmla="*/ 1842558 h 1842558"/>
              <a:gd name="connsiteX0-9" fmla="*/ 0 w 1690209"/>
              <a:gd name="connsiteY0-10" fmla="*/ 1842558 h 1842558"/>
              <a:gd name="connsiteX1-11" fmla="*/ 0 w 1690209"/>
              <a:gd name="connsiteY1-12" fmla="*/ 0 h 1842558"/>
              <a:gd name="connsiteX2-13" fmla="*/ 1690209 w 1690209"/>
              <a:gd name="connsiteY2-14" fmla="*/ 149753 h 1842558"/>
              <a:gd name="connsiteX3-15" fmla="*/ 0 w 1690209"/>
              <a:gd name="connsiteY3-16" fmla="*/ 1842558 h 1842558"/>
            </a:gdLst>
            <a:ahLst/>
            <a:cxnLst>
              <a:cxn ang="0">
                <a:pos x="connsiteX0-1" y="connsiteY0-2"/>
              </a:cxn>
              <a:cxn ang="0">
                <a:pos x="connsiteX1-3" y="connsiteY1-4"/>
              </a:cxn>
              <a:cxn ang="0">
                <a:pos x="connsiteX2-5" y="connsiteY2-6"/>
              </a:cxn>
              <a:cxn ang="0">
                <a:pos x="connsiteX3-7" y="connsiteY3-8"/>
              </a:cxn>
            </a:cxnLst>
            <a:rect l="l" t="t" r="r" b="b"/>
            <a:pathLst>
              <a:path w="1690209" h="1842558">
                <a:moveTo>
                  <a:pt x="0" y="1842558"/>
                </a:moveTo>
                <a:lnTo>
                  <a:pt x="0" y="0"/>
                </a:lnTo>
                <a:lnTo>
                  <a:pt x="1690209" y="149753"/>
                </a:lnTo>
                <a:lnTo>
                  <a:pt x="0" y="1842558"/>
                </a:lnTo>
                <a:close/>
              </a:path>
            </a:pathLst>
          </a:custGeom>
          <a:solidFill>
            <a:schemeClr val="bg1">
              <a:lumMod val="75000"/>
            </a:schemeClr>
          </a:solidFill>
          <a:ln w="25400" cap="flat" cmpd="sng" algn="ctr">
            <a:noFill/>
            <a:prstDash val="solid"/>
          </a:ln>
          <a:effectLst/>
        </p:spPr>
        <p:txBody>
          <a:bodyPr lIns="134352" tIns="67177" rIns="134352" bIns="67177" anchor="ctr"/>
          <a:lstStyle/>
          <a:p>
            <a:pPr algn="ctr">
              <a:defRPr/>
            </a:pPr>
            <a:endParaRPr lang="zh-CN" altLang="en-US" sz="2000" kern="0">
              <a:solidFill>
                <a:sysClr val="window" lastClr="FFFFFF"/>
              </a:solidFill>
              <a:latin typeface="Calibri" panose="020F0502020204030204"/>
              <a:ea typeface="宋体" panose="02010600030101010101" pitchFamily="2" charset="-122"/>
            </a:endParaRPr>
          </a:p>
        </p:txBody>
      </p:sp>
      <p:sp>
        <p:nvSpPr>
          <p:cNvPr id="10" name="任意多边形 9"/>
          <p:cNvSpPr/>
          <p:nvPr/>
        </p:nvSpPr>
        <p:spPr>
          <a:xfrm>
            <a:off x="1104750" y="1649678"/>
            <a:ext cx="2694092" cy="1433763"/>
          </a:xfrm>
          <a:custGeom>
            <a:avLst/>
            <a:gdLst>
              <a:gd name="connsiteX0" fmla="*/ 271763 w 2315387"/>
              <a:gd name="connsiteY0" fmla="*/ 0 h 1620180"/>
              <a:gd name="connsiteX1" fmla="*/ 1824103 w 2315387"/>
              <a:gd name="connsiteY1" fmla="*/ 232317 h 1620180"/>
              <a:gd name="connsiteX2" fmla="*/ 2315387 w 2315387"/>
              <a:gd name="connsiteY2" fmla="*/ 1620180 h 1620180"/>
              <a:gd name="connsiteX3" fmla="*/ 0 w 2315387"/>
              <a:gd name="connsiteY3" fmla="*/ 1528412 h 1620180"/>
            </a:gdLst>
            <a:ahLst/>
            <a:cxnLst>
              <a:cxn ang="0">
                <a:pos x="connsiteX0" y="connsiteY0"/>
              </a:cxn>
              <a:cxn ang="0">
                <a:pos x="connsiteX1" y="connsiteY1"/>
              </a:cxn>
              <a:cxn ang="0">
                <a:pos x="connsiteX2" y="connsiteY2"/>
              </a:cxn>
              <a:cxn ang="0">
                <a:pos x="connsiteX3" y="connsiteY3"/>
              </a:cxn>
            </a:cxnLst>
            <a:rect l="l" t="t" r="r" b="b"/>
            <a:pathLst>
              <a:path w="2315387" h="1620180">
                <a:moveTo>
                  <a:pt x="271763" y="0"/>
                </a:moveTo>
                <a:lnTo>
                  <a:pt x="1824103" y="232317"/>
                </a:lnTo>
                <a:lnTo>
                  <a:pt x="2315387" y="1620180"/>
                </a:lnTo>
                <a:lnTo>
                  <a:pt x="0" y="1528412"/>
                </a:lnTo>
                <a:close/>
              </a:path>
            </a:pathLst>
          </a:custGeom>
          <a:solidFill>
            <a:schemeClr val="tx2"/>
          </a:solidFill>
          <a:ln w="25400" cap="flat" cmpd="sng" algn="ctr">
            <a:noFill/>
            <a:prstDash val="solid"/>
          </a:ln>
          <a:effectLst/>
        </p:spPr>
        <p:txBody>
          <a:bodyPr lIns="0" tIns="0" rIns="0" bIns="0" anchor="ctr"/>
          <a:lstStyle/>
          <a:p>
            <a:pPr algn="ctr">
              <a:defRPr/>
            </a:pPr>
            <a:r>
              <a:rPr lang="zh-CN" altLang="en-US" sz="2935" kern="0">
                <a:solidFill>
                  <a:schemeClr val="bg1"/>
                </a:solidFill>
                <a:latin typeface="Arial Black" panose="020B0A04020102020204" charset="0"/>
                <a:ea typeface="微软雅黑" panose="020B0503020204020204" pitchFamily="34" charset="-122"/>
              </a:rPr>
              <a:t>添加文本</a:t>
            </a:r>
            <a:endParaRPr lang="zh-CN" altLang="en-US" sz="2935" kern="0" dirty="0">
              <a:solidFill>
                <a:schemeClr val="bg1"/>
              </a:solidFill>
              <a:latin typeface="Arial Black" panose="020B0A04020102020204" charset="0"/>
              <a:ea typeface="微软雅黑" panose="020B0503020204020204" pitchFamily="34" charset="-122"/>
            </a:endParaRPr>
          </a:p>
        </p:txBody>
      </p:sp>
      <p:sp>
        <p:nvSpPr>
          <p:cNvPr id="11" name="矩形 3"/>
          <p:cNvSpPr/>
          <p:nvPr/>
        </p:nvSpPr>
        <p:spPr>
          <a:xfrm>
            <a:off x="2006471" y="4575436"/>
            <a:ext cx="8888813" cy="1576640"/>
          </a:xfrm>
          <a:custGeom>
            <a:avLst/>
            <a:gdLst>
              <a:gd name="connsiteX0" fmla="*/ 0 w 5688632"/>
              <a:gd name="connsiteY0" fmla="*/ 0 h 2053062"/>
              <a:gd name="connsiteX1" fmla="*/ 5688632 w 5688632"/>
              <a:gd name="connsiteY1" fmla="*/ 0 h 2053062"/>
              <a:gd name="connsiteX2" fmla="*/ 5688632 w 5688632"/>
              <a:gd name="connsiteY2" fmla="*/ 2053062 h 2053062"/>
              <a:gd name="connsiteX3" fmla="*/ 0 w 5688632"/>
              <a:gd name="connsiteY3" fmla="*/ 2053062 h 2053062"/>
              <a:gd name="connsiteX4" fmla="*/ 0 w 5688632"/>
              <a:gd name="connsiteY4" fmla="*/ 0 h 2053062"/>
              <a:gd name="connsiteX0-1" fmla="*/ 433137 w 5688632"/>
              <a:gd name="connsiteY0-2" fmla="*/ 12032 h 2053062"/>
              <a:gd name="connsiteX1-3" fmla="*/ 5688632 w 5688632"/>
              <a:gd name="connsiteY1-4" fmla="*/ 0 h 2053062"/>
              <a:gd name="connsiteX2-5" fmla="*/ 5688632 w 5688632"/>
              <a:gd name="connsiteY2-6" fmla="*/ 2053062 h 2053062"/>
              <a:gd name="connsiteX3-7" fmla="*/ 0 w 5688632"/>
              <a:gd name="connsiteY3-8" fmla="*/ 2053062 h 2053062"/>
              <a:gd name="connsiteX4-9" fmla="*/ 433137 w 5688632"/>
              <a:gd name="connsiteY4-10" fmla="*/ 12032 h 20530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688632" h="2053062">
                <a:moveTo>
                  <a:pt x="433137" y="12032"/>
                </a:moveTo>
                <a:lnTo>
                  <a:pt x="5688632" y="0"/>
                </a:lnTo>
                <a:lnTo>
                  <a:pt x="5688632" y="2053062"/>
                </a:lnTo>
                <a:lnTo>
                  <a:pt x="0" y="2053062"/>
                </a:lnTo>
                <a:lnTo>
                  <a:pt x="433137" y="12032"/>
                </a:lnTo>
                <a:close/>
              </a:path>
            </a:pathLst>
          </a:custGeom>
          <a:solidFill>
            <a:schemeClr val="bg1">
              <a:lumMod val="85000"/>
            </a:schemeClr>
          </a:solidFill>
          <a:ln w="25400" cap="flat" cmpd="sng" algn="ctr">
            <a:noFill/>
            <a:prstDash val="solid"/>
          </a:ln>
          <a:effectLst/>
        </p:spPr>
        <p:txBody>
          <a:bodyPr lIns="2380271" tIns="68763" rIns="105790" bIns="68763" anchor="ctr"/>
          <a:lstStyle/>
          <a:p>
            <a:pPr>
              <a:lnSpc>
                <a:spcPct val="150000"/>
              </a:lnSpc>
              <a:spcBef>
                <a:spcPts val="880"/>
              </a:spcBef>
              <a:spcAft>
                <a:spcPts val="880"/>
              </a:spcAft>
              <a:defRPr/>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字根据自己的需要添加适当的文字，据研究，在幻灯片中，一页的文字最好不要超过</a:t>
            </a:r>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直角三角形 2"/>
          <p:cNvSpPr/>
          <p:nvPr/>
        </p:nvSpPr>
        <p:spPr>
          <a:xfrm rot="17117050" flipH="1">
            <a:off x="2276349" y="4942815"/>
            <a:ext cx="1121424" cy="1609434"/>
          </a:xfrm>
          <a:custGeom>
            <a:avLst/>
            <a:gdLst>
              <a:gd name="connsiteX0" fmla="*/ 0 w 2088232"/>
              <a:gd name="connsiteY0" fmla="*/ 1842558 h 1842558"/>
              <a:gd name="connsiteX1" fmla="*/ 0 w 2088232"/>
              <a:gd name="connsiteY1" fmla="*/ 0 h 1842558"/>
              <a:gd name="connsiteX2" fmla="*/ 2088232 w 2088232"/>
              <a:gd name="connsiteY2" fmla="*/ 1842558 h 1842558"/>
              <a:gd name="connsiteX3" fmla="*/ 0 w 2088232"/>
              <a:gd name="connsiteY3" fmla="*/ 1842558 h 1842558"/>
              <a:gd name="connsiteX0-1" fmla="*/ 0 w 1625488"/>
              <a:gd name="connsiteY0-2" fmla="*/ 1842558 h 1842558"/>
              <a:gd name="connsiteX1-3" fmla="*/ 0 w 1625488"/>
              <a:gd name="connsiteY1-4" fmla="*/ 0 h 1842558"/>
              <a:gd name="connsiteX2-5" fmla="*/ 1625488 w 1625488"/>
              <a:gd name="connsiteY2-6" fmla="*/ 843012 h 1842558"/>
              <a:gd name="connsiteX3-7" fmla="*/ 0 w 1625488"/>
              <a:gd name="connsiteY3-8" fmla="*/ 1842558 h 1842558"/>
              <a:gd name="connsiteX0-9" fmla="*/ 0 w 1690209"/>
              <a:gd name="connsiteY0-10" fmla="*/ 1842558 h 1842558"/>
              <a:gd name="connsiteX1-11" fmla="*/ 0 w 1690209"/>
              <a:gd name="connsiteY1-12" fmla="*/ 0 h 1842558"/>
              <a:gd name="connsiteX2-13" fmla="*/ 1690209 w 1690209"/>
              <a:gd name="connsiteY2-14" fmla="*/ 149753 h 1842558"/>
              <a:gd name="connsiteX3-15" fmla="*/ 0 w 1690209"/>
              <a:gd name="connsiteY3-16" fmla="*/ 1842558 h 1842558"/>
            </a:gdLst>
            <a:ahLst/>
            <a:cxnLst>
              <a:cxn ang="0">
                <a:pos x="connsiteX0-1" y="connsiteY0-2"/>
              </a:cxn>
              <a:cxn ang="0">
                <a:pos x="connsiteX1-3" y="connsiteY1-4"/>
              </a:cxn>
              <a:cxn ang="0">
                <a:pos x="connsiteX2-5" y="connsiteY2-6"/>
              </a:cxn>
              <a:cxn ang="0">
                <a:pos x="connsiteX3-7" y="connsiteY3-8"/>
              </a:cxn>
            </a:cxnLst>
            <a:rect l="l" t="t" r="r" b="b"/>
            <a:pathLst>
              <a:path w="1690209" h="1842558">
                <a:moveTo>
                  <a:pt x="0" y="1842558"/>
                </a:moveTo>
                <a:lnTo>
                  <a:pt x="0" y="0"/>
                </a:lnTo>
                <a:lnTo>
                  <a:pt x="1690209" y="149753"/>
                </a:lnTo>
                <a:lnTo>
                  <a:pt x="0" y="1842558"/>
                </a:lnTo>
                <a:close/>
              </a:path>
            </a:pathLst>
          </a:custGeom>
          <a:solidFill>
            <a:schemeClr val="bg1">
              <a:lumMod val="75000"/>
            </a:schemeClr>
          </a:solidFill>
          <a:ln w="25400" cap="flat" cmpd="sng" algn="ctr">
            <a:noFill/>
            <a:prstDash val="solid"/>
          </a:ln>
          <a:effectLst/>
        </p:spPr>
        <p:txBody>
          <a:bodyPr lIns="134352" tIns="67177" rIns="134352" bIns="67177" anchor="ctr"/>
          <a:lstStyle/>
          <a:p>
            <a:pPr algn="ctr">
              <a:defRPr/>
            </a:pPr>
            <a:endParaRPr lang="zh-CN" altLang="en-US" sz="2000" kern="0">
              <a:solidFill>
                <a:sysClr val="window" lastClr="FFFFFF"/>
              </a:solidFill>
              <a:latin typeface="Calibri" panose="020F0502020204030204"/>
              <a:ea typeface="宋体" panose="02010600030101010101" pitchFamily="2" charset="-122"/>
            </a:endParaRPr>
          </a:p>
        </p:txBody>
      </p:sp>
      <p:sp>
        <p:nvSpPr>
          <p:cNvPr id="13" name="任意多边形 12"/>
          <p:cNvSpPr/>
          <p:nvPr/>
        </p:nvSpPr>
        <p:spPr>
          <a:xfrm>
            <a:off x="1104750" y="3973846"/>
            <a:ext cx="2694092" cy="1433763"/>
          </a:xfrm>
          <a:custGeom>
            <a:avLst/>
            <a:gdLst>
              <a:gd name="connsiteX0" fmla="*/ 271763 w 2315387"/>
              <a:gd name="connsiteY0" fmla="*/ 0 h 1620180"/>
              <a:gd name="connsiteX1" fmla="*/ 1824103 w 2315387"/>
              <a:gd name="connsiteY1" fmla="*/ 232317 h 1620180"/>
              <a:gd name="connsiteX2" fmla="*/ 2315387 w 2315387"/>
              <a:gd name="connsiteY2" fmla="*/ 1620180 h 1620180"/>
              <a:gd name="connsiteX3" fmla="*/ 0 w 2315387"/>
              <a:gd name="connsiteY3" fmla="*/ 1528412 h 1620180"/>
            </a:gdLst>
            <a:ahLst/>
            <a:cxnLst>
              <a:cxn ang="0">
                <a:pos x="connsiteX0" y="connsiteY0"/>
              </a:cxn>
              <a:cxn ang="0">
                <a:pos x="connsiteX1" y="connsiteY1"/>
              </a:cxn>
              <a:cxn ang="0">
                <a:pos x="connsiteX2" y="connsiteY2"/>
              </a:cxn>
              <a:cxn ang="0">
                <a:pos x="connsiteX3" y="connsiteY3"/>
              </a:cxn>
            </a:cxnLst>
            <a:rect l="l" t="t" r="r" b="b"/>
            <a:pathLst>
              <a:path w="2315387" h="1620180">
                <a:moveTo>
                  <a:pt x="271763" y="0"/>
                </a:moveTo>
                <a:lnTo>
                  <a:pt x="1824103" y="232317"/>
                </a:lnTo>
                <a:lnTo>
                  <a:pt x="2315387" y="1620180"/>
                </a:lnTo>
                <a:lnTo>
                  <a:pt x="0" y="1528412"/>
                </a:lnTo>
                <a:close/>
              </a:path>
            </a:pathLst>
          </a:custGeom>
          <a:solidFill>
            <a:schemeClr val="accent1"/>
          </a:solidFill>
          <a:ln w="25400" cap="flat" cmpd="sng" algn="ctr">
            <a:noFill/>
            <a:prstDash val="solid"/>
          </a:ln>
          <a:effectLst/>
        </p:spPr>
        <p:txBody>
          <a:bodyPr lIns="0" tIns="0" rIns="0" bIns="0" anchor="ctr"/>
          <a:lstStyle/>
          <a:p>
            <a:pPr algn="ctr">
              <a:defRPr/>
            </a:pPr>
            <a:r>
              <a:rPr lang="zh-CN" altLang="en-US" sz="2935" kern="0">
                <a:solidFill>
                  <a:schemeClr val="bg1"/>
                </a:solidFill>
                <a:latin typeface="Arial Black" panose="020B0A04020102020204" charset="0"/>
                <a:ea typeface="微软雅黑" panose="020B0503020204020204" pitchFamily="34" charset="-122"/>
              </a:rPr>
              <a:t>添加文本</a:t>
            </a:r>
            <a:endParaRPr lang="zh-CN" altLang="en-US" sz="2935" kern="0" dirty="0">
              <a:solidFill>
                <a:schemeClr val="bg1"/>
              </a:solidFill>
              <a:latin typeface="Arial Black" panose="020B0A04020102020204" charset="0"/>
              <a:ea typeface="微软雅黑" panose="020B0503020204020204" pitchFamily="34" charset="-122"/>
            </a:endParaRPr>
          </a:p>
        </p:txBody>
      </p:sp>
      <p:sp>
        <p:nvSpPr>
          <p:cNvPr id="14" name="标题 13"/>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1000"/>
                                        <p:tgtEl>
                                          <p:spTgt spid="8"/>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500"/>
                            </p:stCondLst>
                            <p:childTnLst>
                              <p:par>
                                <p:cTn id="21" presetID="2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right)">
                                      <p:cBhvr>
                                        <p:cTn id="23" dur="500"/>
                                        <p:tgtEl>
                                          <p:spTgt spid="12"/>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柱形 7"/>
          <p:cNvSpPr/>
          <p:nvPr/>
        </p:nvSpPr>
        <p:spPr>
          <a:xfrm>
            <a:off x="4464245" y="5000160"/>
            <a:ext cx="3263513" cy="773890"/>
          </a:xfrm>
          <a:prstGeom prst="ca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latin typeface="微软雅黑" panose="020B0503020204020204" pitchFamily="34" charset="-122"/>
                <a:ea typeface="微软雅黑" panose="020B0503020204020204" pitchFamily="34" charset="-122"/>
              </a:rPr>
              <a:t>添加文本</a:t>
            </a:r>
          </a:p>
        </p:txBody>
      </p:sp>
      <p:sp>
        <p:nvSpPr>
          <p:cNvPr id="9" name="圆柱形 8"/>
          <p:cNvSpPr/>
          <p:nvPr/>
        </p:nvSpPr>
        <p:spPr>
          <a:xfrm>
            <a:off x="4656215" y="4040303"/>
            <a:ext cx="2879570" cy="773890"/>
          </a:xfrm>
          <a:prstGeom prst="ca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latin typeface="微软雅黑" panose="020B0503020204020204" pitchFamily="34" charset="-122"/>
                <a:ea typeface="微软雅黑" panose="020B0503020204020204" pitchFamily="34" charset="-122"/>
              </a:rPr>
              <a:t>添加文本</a:t>
            </a:r>
          </a:p>
        </p:txBody>
      </p:sp>
      <p:sp>
        <p:nvSpPr>
          <p:cNvPr id="10" name="圆柱形 9"/>
          <p:cNvSpPr/>
          <p:nvPr/>
        </p:nvSpPr>
        <p:spPr>
          <a:xfrm>
            <a:off x="4848188" y="3080446"/>
            <a:ext cx="2495627" cy="773890"/>
          </a:xfrm>
          <a:prstGeom prst="ca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latin typeface="微软雅黑" panose="020B0503020204020204" pitchFamily="34" charset="-122"/>
                <a:ea typeface="微软雅黑" panose="020B0503020204020204" pitchFamily="34" charset="-122"/>
              </a:rPr>
              <a:t>添加文本</a:t>
            </a:r>
          </a:p>
        </p:txBody>
      </p:sp>
      <p:sp>
        <p:nvSpPr>
          <p:cNvPr id="11" name="圆柱形 10"/>
          <p:cNvSpPr/>
          <p:nvPr/>
        </p:nvSpPr>
        <p:spPr>
          <a:xfrm>
            <a:off x="5079934" y="2120590"/>
            <a:ext cx="2032132" cy="773890"/>
          </a:xfrm>
          <a:prstGeom prst="ca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latin typeface="微软雅黑" panose="020B0503020204020204" pitchFamily="34" charset="-122"/>
                <a:ea typeface="微软雅黑" panose="020B0503020204020204" pitchFamily="34" charset="-122"/>
              </a:rPr>
              <a:t>添加文本</a:t>
            </a:r>
          </a:p>
        </p:txBody>
      </p:sp>
      <p:cxnSp>
        <p:nvCxnSpPr>
          <p:cNvPr id="12" name="直接连接符 11"/>
          <p:cNvCxnSpPr/>
          <p:nvPr/>
        </p:nvCxnSpPr>
        <p:spPr>
          <a:xfrm>
            <a:off x="7535785" y="5486089"/>
            <a:ext cx="76780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7112066" y="3467387"/>
            <a:ext cx="76780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984230" y="4427244"/>
            <a:ext cx="76780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368343" y="2510534"/>
            <a:ext cx="76780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文本框 7"/>
          <p:cNvSpPr txBox="1">
            <a:spLocks noChangeArrowheads="1"/>
          </p:cNvSpPr>
          <p:nvPr/>
        </p:nvSpPr>
        <p:spPr bwMode="auto">
          <a:xfrm>
            <a:off x="8060288" y="2894476"/>
            <a:ext cx="3625168" cy="126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lnSpc>
                <a:spcPct val="150000"/>
              </a:lnSpc>
            </a:pPr>
            <a:r>
              <a:rPr lang="zh-CN" altLang="en-US" sz="1600" dirty="0">
                <a:solidFill>
                  <a:schemeClr val="tx1">
                    <a:lumMod val="50000"/>
                    <a:lumOff val="50000"/>
                  </a:schemeClr>
                </a:solidFill>
                <a:latin typeface="微软雅黑" panose="020B0503020204020204" pitchFamily="34" charset="-122"/>
              </a:rPr>
              <a:t>添加文本信息</a:t>
            </a:r>
            <a:endParaRPr lang="en-US" altLang="zh-CN" sz="1600"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7" name="文本框 7"/>
          <p:cNvSpPr txBox="1">
            <a:spLocks noChangeArrowheads="1"/>
          </p:cNvSpPr>
          <p:nvPr/>
        </p:nvSpPr>
        <p:spPr bwMode="auto">
          <a:xfrm>
            <a:off x="8517929" y="4853893"/>
            <a:ext cx="3625168" cy="126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lnSpc>
                <a:spcPct val="150000"/>
              </a:lnSpc>
            </a:pPr>
            <a:r>
              <a:rPr lang="zh-CN" altLang="en-US" sz="1600" dirty="0">
                <a:solidFill>
                  <a:schemeClr val="tx1">
                    <a:lumMod val="50000"/>
                    <a:lumOff val="50000"/>
                  </a:schemeClr>
                </a:solidFill>
                <a:latin typeface="微软雅黑" panose="020B0503020204020204" pitchFamily="34" charset="-122"/>
              </a:rPr>
              <a:t>添加文本信息</a:t>
            </a:r>
            <a:endParaRPr lang="en-US" altLang="zh-CN" sz="1600"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8" name="文本框 7"/>
          <p:cNvSpPr txBox="1">
            <a:spLocks noChangeArrowheads="1"/>
          </p:cNvSpPr>
          <p:nvPr/>
        </p:nvSpPr>
        <p:spPr bwMode="auto">
          <a:xfrm>
            <a:off x="624817" y="1838634"/>
            <a:ext cx="3625168" cy="126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lnSpc>
                <a:spcPct val="150000"/>
              </a:lnSpc>
            </a:pPr>
            <a:r>
              <a:rPr lang="zh-CN" altLang="en-US" sz="1600" dirty="0">
                <a:solidFill>
                  <a:schemeClr val="tx1">
                    <a:lumMod val="50000"/>
                    <a:lumOff val="50000"/>
                  </a:schemeClr>
                </a:solidFill>
                <a:latin typeface="微软雅黑" panose="020B0503020204020204" pitchFamily="34" charset="-122"/>
              </a:rPr>
              <a:t>添加文本信息</a:t>
            </a:r>
            <a:endParaRPr lang="en-US" altLang="zh-CN" sz="1600"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9" name="文本框 7"/>
          <p:cNvSpPr txBox="1">
            <a:spLocks noChangeArrowheads="1"/>
          </p:cNvSpPr>
          <p:nvPr/>
        </p:nvSpPr>
        <p:spPr bwMode="auto">
          <a:xfrm>
            <a:off x="144889" y="3758347"/>
            <a:ext cx="3625168" cy="1262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lnSpc>
                <a:spcPct val="150000"/>
              </a:lnSpc>
            </a:pPr>
            <a:r>
              <a:rPr lang="zh-CN" altLang="en-US" sz="1600" dirty="0">
                <a:solidFill>
                  <a:schemeClr val="tx1">
                    <a:lumMod val="50000"/>
                    <a:lumOff val="50000"/>
                  </a:schemeClr>
                </a:solidFill>
                <a:latin typeface="微软雅黑" panose="020B0503020204020204" pitchFamily="34" charset="-122"/>
              </a:rPr>
              <a:t>添加文本信息</a:t>
            </a:r>
            <a:endParaRPr lang="en-US" altLang="zh-CN" sz="1600"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20" name="标题 19"/>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0000">
                                          <p:cBhvr additive="base">
                                            <p:cTn id="7" dur="5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14:presetBounceEnd="60000">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14:bounceEnd="60000">
                                          <p:cBhvr additive="base">
                                            <p:cTn id="12" dur="500" fill="hold"/>
                                            <p:tgtEl>
                                              <p:spTgt spid="9"/>
                                            </p:tgtEl>
                                            <p:attrNameLst>
                                              <p:attrName>ppt_x</p:attrName>
                                            </p:attrNameLst>
                                          </p:cBhvr>
                                          <p:tavLst>
                                            <p:tav tm="0">
                                              <p:val>
                                                <p:strVal val="#ppt_x"/>
                                              </p:val>
                                            </p:tav>
                                            <p:tav tm="100000">
                                              <p:val>
                                                <p:strVal val="#ppt_x"/>
                                              </p:val>
                                            </p:tav>
                                          </p:tavLst>
                                        </p:anim>
                                        <p:anim calcmode="lin" valueType="num" p14:bounceEnd="60000">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14:presetBounceEnd="60000">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14:bounceEnd="60000">
                                          <p:cBhvr additive="base">
                                            <p:cTn id="17" dur="50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18" dur="500" fill="hold"/>
                                            <p:tgtEl>
                                              <p:spTgt spid="1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14:presetBounceEnd="60000">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14:bounceEnd="60000">
                                          <p:cBhvr additive="base">
                                            <p:cTn id="22" dur="5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23" dur="500" fill="hold"/>
                                            <p:tgtEl>
                                              <p:spTgt spid="11"/>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500"/>
                                            <p:tgtEl>
                                              <p:spTgt spid="14"/>
                                            </p:tgtEl>
                                          </p:cBhvr>
                                        </p:animEffect>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right)">
                                          <p:cBhvr>
                                            <p:cTn id="39" dur="500"/>
                                            <p:tgtEl>
                                              <p:spTgt spid="19"/>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childTnLst>
                              </p:cTn>
                            </p:par>
                            <p:par>
                              <p:cTn id="48" fill="hold">
                                <p:stCondLst>
                                  <p:cond delay="5000"/>
                                </p:stCondLst>
                                <p:childTnLst>
                                  <p:par>
                                    <p:cTn id="49" presetID="22" presetClass="entr" presetSubtype="2"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right)">
                                          <p:cBhvr>
                                            <p:cTn id="51" dur="500"/>
                                            <p:tgtEl>
                                              <p:spTgt spid="15"/>
                                            </p:tgtEl>
                                          </p:cBhvr>
                                        </p:animEffect>
                                      </p:childTnLst>
                                    </p:cTn>
                                  </p:par>
                                </p:childTnLst>
                              </p:cTn>
                            </p:par>
                            <p:par>
                              <p:cTn id="52" fill="hold">
                                <p:stCondLst>
                                  <p:cond delay="5500"/>
                                </p:stCondLst>
                                <p:childTnLst>
                                  <p:par>
                                    <p:cTn id="53" presetID="22" presetClass="entr" presetSubtype="2"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right)">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500"/>
                                            <p:tgtEl>
                                              <p:spTgt spid="14"/>
                                            </p:tgtEl>
                                          </p:cBhvr>
                                        </p:animEffect>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right)">
                                          <p:cBhvr>
                                            <p:cTn id="39" dur="500"/>
                                            <p:tgtEl>
                                              <p:spTgt spid="19"/>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childTnLst>
                              </p:cTn>
                            </p:par>
                            <p:par>
                              <p:cTn id="48" fill="hold">
                                <p:stCondLst>
                                  <p:cond delay="5000"/>
                                </p:stCondLst>
                                <p:childTnLst>
                                  <p:par>
                                    <p:cTn id="49" presetID="22" presetClass="entr" presetSubtype="2"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right)">
                                          <p:cBhvr>
                                            <p:cTn id="51" dur="500"/>
                                            <p:tgtEl>
                                              <p:spTgt spid="15"/>
                                            </p:tgtEl>
                                          </p:cBhvr>
                                        </p:animEffect>
                                      </p:childTnLst>
                                    </p:cTn>
                                  </p:par>
                                </p:childTnLst>
                              </p:cTn>
                            </p:par>
                            <p:par>
                              <p:cTn id="52" fill="hold">
                                <p:stCondLst>
                                  <p:cond delay="5500"/>
                                </p:stCondLst>
                                <p:childTnLst>
                                  <p:par>
                                    <p:cTn id="53" presetID="22" presetClass="entr" presetSubtype="2"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right)">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6" grpId="0"/>
          <p:bldP spid="17" grpId="0"/>
          <p:bldP spid="18" grpId="0"/>
          <p:bldP spid="19"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142756" y="2562659"/>
            <a:ext cx="7710367"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6600" b="1" dirty="0" smtClean="0">
                <a:solidFill>
                  <a:srgbClr val="CC0D2E"/>
                </a:solidFill>
                <a:latin typeface="+mn-ea"/>
                <a:ea typeface="+mn-ea"/>
              </a:rPr>
              <a:t>感谢您的观看</a:t>
            </a:r>
            <a:endParaRPr lang="zh-CN" altLang="en-US" sz="6600" b="1" dirty="0">
              <a:solidFill>
                <a:srgbClr val="CC0D2E"/>
              </a:solidFill>
              <a:latin typeface="+mn-ea"/>
              <a:ea typeface="+mn-ea"/>
            </a:endParaRPr>
          </a:p>
        </p:txBody>
      </p:sp>
      <p:sp>
        <p:nvSpPr>
          <p:cNvPr id="3" name="TextBox 27"/>
          <p:cNvSpPr txBox="1"/>
          <p:nvPr/>
        </p:nvSpPr>
        <p:spPr>
          <a:xfrm>
            <a:off x="4960599" y="4082953"/>
            <a:ext cx="876820" cy="369188"/>
          </a:xfrm>
          <a:prstGeom prst="rect">
            <a:avLst/>
          </a:prstGeom>
          <a:solidFill>
            <a:srgbClr val="E3295C"/>
          </a:solidFill>
        </p:spPr>
        <p:txBody>
          <a:bodyPr wrap="none" rtlCol="0">
            <a:spAutoFit/>
          </a:bodyPr>
          <a:lstStyle/>
          <a:p>
            <a:r>
              <a:rPr lang="zh-CN" altLang="en-US" sz="1800" dirty="0">
                <a:solidFill>
                  <a:schemeClr val="bg1"/>
                </a:solidFill>
                <a:latin typeface="+mj-ea"/>
                <a:ea typeface="+mj-ea"/>
              </a:rPr>
              <a:t>汇报人</a:t>
            </a:r>
          </a:p>
        </p:txBody>
      </p:sp>
      <p:sp>
        <p:nvSpPr>
          <p:cNvPr id="4" name="TextBox 28"/>
          <p:cNvSpPr txBox="1"/>
          <p:nvPr/>
        </p:nvSpPr>
        <p:spPr>
          <a:xfrm>
            <a:off x="5882008" y="4082953"/>
            <a:ext cx="535724" cy="369332"/>
          </a:xfrm>
          <a:prstGeom prst="rect">
            <a:avLst/>
          </a:prstGeom>
          <a:solidFill>
            <a:srgbClr val="E3295C"/>
          </a:solidFill>
        </p:spPr>
        <p:txBody>
          <a:bodyPr wrap="none" rtlCol="0">
            <a:spAutoFit/>
          </a:bodyPr>
          <a:lstStyle/>
          <a:p>
            <a:pPr algn="l"/>
            <a:r>
              <a:rPr lang="en-US" altLang="zh-CN" sz="1800" dirty="0" smtClean="0">
                <a:solidFill>
                  <a:schemeClr val="bg1"/>
                </a:solidFill>
                <a:latin typeface="+mj-ea"/>
                <a:ea typeface="+mj-ea"/>
              </a:rPr>
              <a:t>xxx</a:t>
            </a:r>
            <a:endParaRPr lang="zh-CN" altLang="en-US" sz="1800" dirty="0">
              <a:solidFill>
                <a:schemeClr val="bg1"/>
              </a:solidFill>
              <a:latin typeface="+mj-ea"/>
              <a:ea typeface="+mj-ea"/>
            </a:endParaRPr>
          </a:p>
        </p:txBody>
      </p:sp>
      <p:sp>
        <p:nvSpPr>
          <p:cNvPr id="5" name="Rectangle 4"/>
          <p:cNvSpPr txBox="1">
            <a:spLocks noChangeArrowheads="1"/>
          </p:cNvSpPr>
          <p:nvPr/>
        </p:nvSpPr>
        <p:spPr bwMode="auto">
          <a:xfrm>
            <a:off x="3136412" y="2057793"/>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smtClean="0">
                <a:solidFill>
                  <a:schemeClr val="bg1">
                    <a:lumMod val="50000"/>
                  </a:schemeClr>
                </a:solidFill>
                <a:latin typeface="+mn-ea"/>
                <a:ea typeface="+mn-ea"/>
              </a:rPr>
              <a:t>添加您的公司名称</a:t>
            </a:r>
            <a:endParaRPr lang="zh-CN" altLang="zh-CN" sz="2400" b="0" dirty="0">
              <a:solidFill>
                <a:schemeClr val="bg1">
                  <a:lumMod val="50000"/>
                </a:schemeClr>
              </a:solidFill>
              <a:latin typeface="+mn-ea"/>
              <a:ea typeface="+mn-ea"/>
            </a:endParaRPr>
          </a:p>
        </p:txBody>
      </p:sp>
      <p:sp>
        <p:nvSpPr>
          <p:cNvPr id="6" name="Rectangle 4"/>
          <p:cNvSpPr txBox="1">
            <a:spLocks noChangeArrowheads="1"/>
          </p:cNvSpPr>
          <p:nvPr/>
        </p:nvSpPr>
        <p:spPr bwMode="auto">
          <a:xfrm>
            <a:off x="2830824" y="3572191"/>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000" b="0" dirty="0">
                <a:solidFill>
                  <a:schemeClr val="bg1">
                    <a:lumMod val="50000"/>
                  </a:schemeClr>
                </a:solidFill>
                <a:latin typeface="+mn-ea"/>
              </a:rPr>
              <a:t>可用</a:t>
            </a:r>
            <a:r>
              <a:rPr lang="zh-CN" altLang="en-US" sz="2000" b="0" dirty="0" smtClean="0">
                <a:solidFill>
                  <a:schemeClr val="bg1">
                    <a:lumMod val="50000"/>
                  </a:schemeClr>
                </a:solidFill>
                <a:latin typeface="+mn-ea"/>
              </a:rPr>
              <a:t>于年终总结、工作汇报、新年计划总结等</a:t>
            </a:r>
            <a:endParaRPr lang="zh-CN" altLang="zh-CN" sz="2000" b="0" dirty="0">
              <a:solidFill>
                <a:schemeClr val="bg1">
                  <a:lumMod val="50000"/>
                </a:schemeClr>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by="(-#ppt_w*2)" calcmode="lin" valueType="num">
                                      <p:cBhvr rctx="PPT">
                                        <p:cTn id="11" dur="500" autoRev="1" fill="hold">
                                          <p:stCondLst>
                                            <p:cond delay="0"/>
                                          </p:stCondLst>
                                        </p:cTn>
                                        <p:tgtEl>
                                          <p:spTgt spid="2"/>
                                        </p:tgtEl>
                                        <p:attrNameLst>
                                          <p:attrName>ppt_w</p:attrName>
                                        </p:attrNameLst>
                                      </p:cBhvr>
                                    </p:anim>
                                    <p:anim by="(#ppt_w*0.50)" calcmode="lin" valueType="num">
                                      <p:cBhvr>
                                        <p:cTn id="12" dur="500" decel="50000" autoRev="1" fill="hold">
                                          <p:stCondLst>
                                            <p:cond delay="0"/>
                                          </p:stCondLst>
                                        </p:cTn>
                                        <p:tgtEl>
                                          <p:spTgt spid="2"/>
                                        </p:tgtEl>
                                        <p:attrNameLst>
                                          <p:attrName>ppt_x</p:attrName>
                                        </p:attrNameLst>
                                      </p:cBhvr>
                                    </p:anim>
                                    <p:anim from="(-#ppt_h/2)" to="(#ppt_y)" calcmode="lin" valueType="num">
                                      <p:cBhvr>
                                        <p:cTn id="13" dur="1000" fill="hold">
                                          <p:stCondLst>
                                            <p:cond delay="0"/>
                                          </p:stCondLst>
                                        </p:cTn>
                                        <p:tgtEl>
                                          <p:spTgt spid="2"/>
                                        </p:tgtEl>
                                        <p:attrNameLst>
                                          <p:attrName>ppt_y</p:attrName>
                                        </p:attrNameLst>
                                      </p:cBhvr>
                                    </p:anim>
                                    <p:animRot by="21600000">
                                      <p:cBhvr>
                                        <p:cTn id="14" dur="1000" fill="hold">
                                          <p:stCondLst>
                                            <p:cond delay="0"/>
                                          </p:stCondLst>
                                        </p:cTn>
                                        <p:tgtEl>
                                          <p:spTgt spid="2"/>
                                        </p:tgtEl>
                                        <p:attrNameLst>
                                          <p:attrName>r</p:attrName>
                                        </p:attrNameLst>
                                      </p:cBhvr>
                                    </p:animRot>
                                  </p:childTnLst>
                                </p:cTn>
                              </p:par>
                            </p:childTnLst>
                          </p:cTn>
                        </p:par>
                        <p:par>
                          <p:cTn id="15" fill="hold">
                            <p:stCondLst>
                              <p:cond delay="2000"/>
                            </p:stCondLst>
                            <p:childTnLst>
                              <p:par>
                                <p:cTn id="16" presetID="31"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400" fill="hold"/>
                                        <p:tgtEl>
                                          <p:spTgt spid="6"/>
                                        </p:tgtEl>
                                        <p:attrNameLst>
                                          <p:attrName>ppt_w</p:attrName>
                                        </p:attrNameLst>
                                      </p:cBhvr>
                                      <p:tavLst>
                                        <p:tav tm="0">
                                          <p:val>
                                            <p:fltVal val="0"/>
                                          </p:val>
                                        </p:tav>
                                        <p:tav tm="100000">
                                          <p:val>
                                            <p:strVal val="#ppt_w"/>
                                          </p:val>
                                        </p:tav>
                                      </p:tavLst>
                                    </p:anim>
                                    <p:anim calcmode="lin" valueType="num">
                                      <p:cBhvr>
                                        <p:cTn id="19" dur="400" fill="hold"/>
                                        <p:tgtEl>
                                          <p:spTgt spid="6"/>
                                        </p:tgtEl>
                                        <p:attrNameLst>
                                          <p:attrName>ppt_h</p:attrName>
                                        </p:attrNameLst>
                                      </p:cBhvr>
                                      <p:tavLst>
                                        <p:tav tm="0">
                                          <p:val>
                                            <p:fltVal val="0"/>
                                          </p:val>
                                        </p:tav>
                                        <p:tav tm="100000">
                                          <p:val>
                                            <p:strVal val="#ppt_h"/>
                                          </p:val>
                                        </p:tav>
                                      </p:tavLst>
                                    </p:anim>
                                    <p:anim calcmode="lin" valueType="num">
                                      <p:cBhvr>
                                        <p:cTn id="20" dur="400" fill="hold"/>
                                        <p:tgtEl>
                                          <p:spTgt spid="6"/>
                                        </p:tgtEl>
                                        <p:attrNameLst>
                                          <p:attrName>style.rotation</p:attrName>
                                        </p:attrNameLst>
                                      </p:cBhvr>
                                      <p:tavLst>
                                        <p:tav tm="0">
                                          <p:val>
                                            <p:fltVal val="90"/>
                                          </p:val>
                                        </p:tav>
                                        <p:tav tm="100000">
                                          <p:val>
                                            <p:fltVal val="0"/>
                                          </p:val>
                                        </p:tav>
                                      </p:tavLst>
                                    </p:anim>
                                    <p:animEffect transition="in" filter="fade">
                                      <p:cBhvr>
                                        <p:cTn id="21" dur="400"/>
                                        <p:tgtEl>
                                          <p:spTgt spid="6"/>
                                        </p:tgtEl>
                                      </p:cBhvr>
                                    </p:animEffect>
                                  </p:childTnLst>
                                </p:cTn>
                              </p:par>
                            </p:childTnLst>
                          </p:cTn>
                        </p:par>
                        <p:par>
                          <p:cTn id="22" fill="hold">
                            <p:stCondLst>
                              <p:cond delay="2500"/>
                            </p:stCondLst>
                            <p:childTnLst>
                              <p:par>
                                <p:cTn id="23" presetID="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0-#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1+#ppt_w/2"/>
                                          </p:val>
                                        </p:tav>
                                        <p:tav tm="100000">
                                          <p:val>
                                            <p:strVal val="#ppt_x"/>
                                          </p:val>
                                        </p:tav>
                                      </p:tavLst>
                                    </p:anim>
                                    <p:anim calcmode="lin" valueType="num">
                                      <p:cBhvr additive="base">
                                        <p:cTn id="3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bldLvl="0" animBg="1"/>
      <p:bldP spid="5" grpId="0"/>
      <p:bldP spid="6" grpId="0"/>
    </p:bldLst>
  </p:timing>
</p:sld>
</file>

<file path=ppt/theme/theme1.xml><?xml version="1.0" encoding="utf-8"?>
<a:theme xmlns:a="http://schemas.openxmlformats.org/drawingml/2006/main" name="Office 主题">
  <a:themeElements>
    <a:clrScheme name="自定义 983">
      <a:dk1>
        <a:sysClr val="windowText" lastClr="000000"/>
      </a:dk1>
      <a:lt1>
        <a:sysClr val="window" lastClr="FFFFFF"/>
      </a:lt1>
      <a:dk2>
        <a:srgbClr val="B61000"/>
      </a:dk2>
      <a:lt2>
        <a:srgbClr val="7F7F7F"/>
      </a:lt2>
      <a:accent1>
        <a:srgbClr val="7F7F7F"/>
      </a:accent1>
      <a:accent2>
        <a:srgbClr val="B61000"/>
      </a:accent2>
      <a:accent3>
        <a:srgbClr val="7F7F7F"/>
      </a:accent3>
      <a:accent4>
        <a:srgbClr val="B61000"/>
      </a:accent4>
      <a:accent5>
        <a:srgbClr val="7F7F7F"/>
      </a:accent5>
      <a:accent6>
        <a:srgbClr val="B61000"/>
      </a:accent6>
      <a:hlink>
        <a:srgbClr val="0000FF"/>
      </a:hlink>
      <a:folHlink>
        <a:srgbClr val="800080"/>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3610</Words>
  <Application>Microsoft Office PowerPoint</Application>
  <PresentationFormat>自定义</PresentationFormat>
  <Paragraphs>459</Paragraphs>
  <Slides>37</Slides>
  <Notes>30</Notes>
  <HiddenSlides>0</HiddenSlides>
  <MMClips>1</MMClips>
  <ScaleCrop>false</ScaleCrop>
  <HeadingPairs>
    <vt:vector size="4" baseType="variant">
      <vt:variant>
        <vt:lpstr>主题</vt:lpstr>
      </vt:variant>
      <vt:variant>
        <vt:i4>1</vt:i4>
      </vt:variant>
      <vt:variant>
        <vt:lpstr>幻灯片标题</vt:lpstr>
      </vt:variant>
      <vt:variant>
        <vt:i4>37</vt:i4>
      </vt:variant>
    </vt:vector>
  </HeadingPairs>
  <TitlesOfParts>
    <vt:vector size="38" baseType="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16</cp:revision>
  <dcterms:created xsi:type="dcterms:W3CDTF">2015-05-05T08:02:00Z</dcterms:created>
  <dcterms:modified xsi:type="dcterms:W3CDTF">2018-02-23T07:22:49Z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2052-10.1.0.6390</vt:lpwstr>
  </property>
</Properties>
</file>