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98" r:id="rId3"/>
    <p:sldId id="303" r:id="rId4"/>
    <p:sldId id="300" r:id="rId5"/>
    <p:sldId id="349" r:id="rId6"/>
    <p:sldId id="301" r:id="rId7"/>
    <p:sldId id="341" r:id="rId8"/>
    <p:sldId id="306" r:id="rId9"/>
    <p:sldId id="304" r:id="rId10"/>
    <p:sldId id="362" r:id="rId11"/>
    <p:sldId id="351" r:id="rId12"/>
    <p:sldId id="336" r:id="rId13"/>
    <p:sldId id="352" r:id="rId14"/>
    <p:sldId id="353" r:id="rId15"/>
    <p:sldId id="354" r:id="rId16"/>
    <p:sldId id="355" r:id="rId17"/>
    <p:sldId id="406" r:id="rId18"/>
    <p:sldId id="357" r:id="rId19"/>
    <p:sldId id="359" r:id="rId20"/>
    <p:sldId id="361" r:id="rId21"/>
    <p:sldId id="307" r:id="rId22"/>
    <p:sldId id="311" r:id="rId23"/>
    <p:sldId id="366" r:id="rId24"/>
    <p:sldId id="308" r:id="rId25"/>
    <p:sldId id="363" r:id="rId26"/>
    <p:sldId id="364" r:id="rId27"/>
    <p:sldId id="325" r:id="rId28"/>
    <p:sldId id="365" r:id="rId29"/>
    <p:sldId id="309" r:id="rId30"/>
    <p:sldId id="310" r:id="rId31"/>
    <p:sldId id="379" r:id="rId32"/>
    <p:sldId id="368" r:id="rId33"/>
    <p:sldId id="315" r:id="rId34"/>
    <p:sldId id="390" r:id="rId35"/>
    <p:sldId id="389" r:id="rId36"/>
    <p:sldId id="400" r:id="rId37"/>
    <p:sldId id="401" r:id="rId38"/>
    <p:sldId id="402" r:id="rId39"/>
    <p:sldId id="392" r:id="rId40"/>
    <p:sldId id="391" r:id="rId41"/>
    <p:sldId id="317" r:id="rId42"/>
    <p:sldId id="318" r:id="rId43"/>
    <p:sldId id="319" r:id="rId44"/>
    <p:sldId id="393" r:id="rId45"/>
    <p:sldId id="394" r:id="rId46"/>
    <p:sldId id="395" r:id="rId47"/>
    <p:sldId id="396" r:id="rId48"/>
    <p:sldId id="399" r:id="rId49"/>
    <p:sldId id="320" r:id="rId50"/>
    <p:sldId id="398" r:id="rId51"/>
    <p:sldId id="404" r:id="rId52"/>
    <p:sldId id="405" r:id="rId53"/>
  </p:sldIdLst>
  <p:sldSz cx="5143500" cy="9144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1" userDrawn="1">
          <p15:clr>
            <a:srgbClr val="A4A3A4"/>
          </p15:clr>
        </p15:guide>
        <p15:guide id="2" pos="16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07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3558" y="108"/>
      </p:cViewPr>
      <p:guideLst>
        <p:guide orient="horz" pos="2971"/>
        <p:guide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2938" y="1496484"/>
            <a:ext cx="3857625" cy="3183467"/>
          </a:xfrm>
        </p:spPr>
        <p:txBody>
          <a:bodyPr anchor="b"/>
          <a:lstStyle>
            <a:lvl1pPr algn="ctr">
              <a:defRPr sz="253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013"/>
            </a:lvl1pPr>
            <a:lvl2pPr marL="192893" indent="0" algn="ctr">
              <a:buNone/>
              <a:defRPr sz="844"/>
            </a:lvl2pPr>
            <a:lvl3pPr marL="385785" indent="0" algn="ctr">
              <a:buNone/>
              <a:defRPr sz="759"/>
            </a:lvl3pPr>
            <a:lvl4pPr marL="578678" indent="0" algn="ctr">
              <a:buNone/>
              <a:defRPr sz="675"/>
            </a:lvl4pPr>
            <a:lvl5pPr marL="771571" indent="0" algn="ctr">
              <a:buNone/>
              <a:defRPr sz="675"/>
            </a:lvl5pPr>
            <a:lvl6pPr marL="964463" indent="0" algn="ctr">
              <a:buNone/>
              <a:defRPr sz="675"/>
            </a:lvl6pPr>
            <a:lvl7pPr marL="1157356" indent="0" algn="ctr">
              <a:buNone/>
              <a:defRPr sz="675"/>
            </a:lvl7pPr>
            <a:lvl8pPr marL="1350249" indent="0" algn="ctr">
              <a:buNone/>
              <a:defRPr sz="675"/>
            </a:lvl8pPr>
            <a:lvl9pPr marL="1543141" indent="0" algn="ctr">
              <a:buNone/>
              <a:defRPr sz="675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0937" y="2279652"/>
            <a:ext cx="4436269" cy="3803649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50937" y="6119285"/>
            <a:ext cx="4436269" cy="2000249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93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85" indent="0">
              <a:buNone/>
              <a:defRPr sz="759">
                <a:solidFill>
                  <a:schemeClr val="tx1">
                    <a:tint val="75000"/>
                  </a:schemeClr>
                </a:solidFill>
              </a:defRPr>
            </a:lvl3pPr>
            <a:lvl4pPr marL="57867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71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463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35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249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141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4285" y="486834"/>
            <a:ext cx="4436269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93" indent="0">
              <a:buNone/>
              <a:defRPr sz="844" b="1"/>
            </a:lvl2pPr>
            <a:lvl3pPr marL="385785" indent="0">
              <a:buNone/>
              <a:defRPr sz="759" b="1"/>
            </a:lvl3pPr>
            <a:lvl4pPr marL="578678" indent="0">
              <a:buNone/>
              <a:defRPr sz="675" b="1"/>
            </a:lvl4pPr>
            <a:lvl5pPr marL="771571" indent="0">
              <a:buNone/>
              <a:defRPr sz="675" b="1"/>
            </a:lvl5pPr>
            <a:lvl6pPr marL="964463" indent="0">
              <a:buNone/>
              <a:defRPr sz="675" b="1"/>
            </a:lvl6pPr>
            <a:lvl7pPr marL="1157356" indent="0">
              <a:buNone/>
              <a:defRPr sz="675" b="1"/>
            </a:lvl7pPr>
            <a:lvl8pPr marL="1350249" indent="0">
              <a:buNone/>
              <a:defRPr sz="675" b="1"/>
            </a:lvl8pPr>
            <a:lvl9pPr marL="1543141" indent="0">
              <a:buNone/>
              <a:defRPr sz="675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93" indent="0">
              <a:buNone/>
              <a:defRPr sz="844" b="1"/>
            </a:lvl2pPr>
            <a:lvl3pPr marL="385785" indent="0">
              <a:buNone/>
              <a:defRPr sz="759" b="1"/>
            </a:lvl3pPr>
            <a:lvl4pPr marL="578678" indent="0">
              <a:buNone/>
              <a:defRPr sz="675" b="1"/>
            </a:lvl4pPr>
            <a:lvl5pPr marL="771571" indent="0">
              <a:buNone/>
              <a:defRPr sz="675" b="1"/>
            </a:lvl5pPr>
            <a:lvl6pPr marL="964463" indent="0">
              <a:buNone/>
              <a:defRPr sz="675" b="1"/>
            </a:lvl6pPr>
            <a:lvl7pPr marL="1157356" indent="0">
              <a:buNone/>
              <a:defRPr sz="675" b="1"/>
            </a:lvl7pPr>
            <a:lvl8pPr marL="1350249" indent="0">
              <a:buNone/>
              <a:defRPr sz="675" b="1"/>
            </a:lvl8pPr>
            <a:lvl9pPr marL="1543141" indent="0">
              <a:buNone/>
              <a:defRPr sz="675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4286" y="609600"/>
            <a:ext cx="1658912" cy="21336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2186657" y="1316567"/>
            <a:ext cx="2603897" cy="6498167"/>
          </a:xfrm>
        </p:spPr>
        <p:txBody>
          <a:bodyPr/>
          <a:lstStyle>
            <a:lvl1pPr>
              <a:defRPr sz="1350"/>
            </a:lvl1pPr>
            <a:lvl2pPr>
              <a:defRPr sz="1181"/>
            </a:lvl2pPr>
            <a:lvl3pPr>
              <a:defRPr sz="1013"/>
            </a:lvl3pPr>
            <a:lvl4pPr>
              <a:defRPr sz="844"/>
            </a:lvl4pPr>
            <a:lvl5pPr>
              <a:defRPr sz="844"/>
            </a:lvl5pPr>
            <a:lvl6pPr>
              <a:defRPr sz="844"/>
            </a:lvl6pPr>
            <a:lvl7pPr>
              <a:defRPr sz="844"/>
            </a:lvl7pPr>
            <a:lvl8pPr>
              <a:defRPr sz="844"/>
            </a:lvl8pPr>
            <a:lvl9pPr>
              <a:defRPr sz="844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354286" y="2743200"/>
            <a:ext cx="1658912" cy="5082117"/>
          </a:xfrm>
        </p:spPr>
        <p:txBody>
          <a:bodyPr/>
          <a:lstStyle>
            <a:lvl1pPr marL="0" indent="0">
              <a:buNone/>
              <a:defRPr sz="675"/>
            </a:lvl1pPr>
            <a:lvl2pPr marL="192893" indent="0">
              <a:buNone/>
              <a:defRPr sz="591"/>
            </a:lvl2pPr>
            <a:lvl3pPr marL="385785" indent="0">
              <a:buNone/>
              <a:defRPr sz="506"/>
            </a:lvl3pPr>
            <a:lvl4pPr marL="578678" indent="0">
              <a:buNone/>
              <a:defRPr sz="422"/>
            </a:lvl4pPr>
            <a:lvl5pPr marL="771571" indent="0">
              <a:buNone/>
              <a:defRPr sz="422"/>
            </a:lvl5pPr>
            <a:lvl6pPr marL="964463" indent="0">
              <a:buNone/>
              <a:defRPr sz="422"/>
            </a:lvl6pPr>
            <a:lvl7pPr marL="1157356" indent="0">
              <a:buNone/>
              <a:defRPr sz="422"/>
            </a:lvl7pPr>
            <a:lvl8pPr marL="1350249" indent="0">
              <a:buNone/>
              <a:defRPr sz="422"/>
            </a:lvl8pPr>
            <a:lvl9pPr marL="1543141" indent="0">
              <a:buNone/>
              <a:defRPr sz="422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4286" y="609600"/>
            <a:ext cx="1658912" cy="21336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186657" y="1316567"/>
            <a:ext cx="2603897" cy="6498167"/>
          </a:xfrm>
        </p:spPr>
        <p:txBody>
          <a:bodyPr/>
          <a:lstStyle>
            <a:lvl1pPr marL="0" indent="0">
              <a:buNone/>
              <a:defRPr sz="1350"/>
            </a:lvl1pPr>
            <a:lvl2pPr marL="192893" indent="0">
              <a:buNone/>
              <a:defRPr sz="1181"/>
            </a:lvl2pPr>
            <a:lvl3pPr marL="385785" indent="0">
              <a:buNone/>
              <a:defRPr sz="1013"/>
            </a:lvl3pPr>
            <a:lvl4pPr marL="578678" indent="0">
              <a:buNone/>
              <a:defRPr sz="844"/>
            </a:lvl4pPr>
            <a:lvl5pPr marL="771571" indent="0">
              <a:buNone/>
              <a:defRPr sz="844"/>
            </a:lvl5pPr>
            <a:lvl6pPr marL="964463" indent="0">
              <a:buNone/>
              <a:defRPr sz="844"/>
            </a:lvl6pPr>
            <a:lvl7pPr marL="1157356" indent="0">
              <a:buNone/>
              <a:defRPr sz="844"/>
            </a:lvl7pPr>
            <a:lvl8pPr marL="1350249" indent="0">
              <a:buNone/>
              <a:defRPr sz="844"/>
            </a:lvl8pPr>
            <a:lvl9pPr marL="1543141" indent="0">
              <a:buNone/>
              <a:defRPr sz="844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354286" y="2743200"/>
            <a:ext cx="1658912" cy="5082117"/>
          </a:xfrm>
        </p:spPr>
        <p:txBody>
          <a:bodyPr/>
          <a:lstStyle>
            <a:lvl1pPr marL="0" indent="0">
              <a:buNone/>
              <a:defRPr sz="675"/>
            </a:lvl1pPr>
            <a:lvl2pPr marL="192893" indent="0">
              <a:buNone/>
              <a:defRPr sz="591"/>
            </a:lvl2pPr>
            <a:lvl3pPr marL="385785" indent="0">
              <a:buNone/>
              <a:defRPr sz="506"/>
            </a:lvl3pPr>
            <a:lvl4pPr marL="578678" indent="0">
              <a:buNone/>
              <a:defRPr sz="422"/>
            </a:lvl4pPr>
            <a:lvl5pPr marL="771571" indent="0">
              <a:buNone/>
              <a:defRPr sz="422"/>
            </a:lvl5pPr>
            <a:lvl6pPr marL="964463" indent="0">
              <a:buNone/>
              <a:defRPr sz="422"/>
            </a:lvl6pPr>
            <a:lvl7pPr marL="1157356" indent="0">
              <a:buNone/>
              <a:defRPr sz="422"/>
            </a:lvl7pPr>
            <a:lvl8pPr marL="1350249" indent="0">
              <a:buNone/>
              <a:defRPr sz="422"/>
            </a:lvl8pPr>
            <a:lvl9pPr marL="1543141" indent="0">
              <a:buNone/>
              <a:defRPr sz="422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680817" y="486834"/>
            <a:ext cx="1109067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44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52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5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00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204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92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87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95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42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2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77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53616" y="486834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53615" y="8475134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703785" y="8475134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3632597" y="8475134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062903" y="8831818"/>
            <a:ext cx="1170513" cy="1701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06" b="1" dirty="0">
                <a:solidFill>
                  <a:schemeClr val="tx1"/>
                </a:solidFill>
              </a:rPr>
              <a:t>婷婷模板，商业用途请联系淘宝店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385785" rtl="0" eaLnBrk="1" latinLnBrk="0" hangingPunct="1">
        <a:lnSpc>
          <a:spcPct val="90000"/>
        </a:lnSpc>
        <a:spcBef>
          <a:spcPct val="0"/>
        </a:spcBef>
        <a:buNone/>
        <a:defRPr sz="18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446" indent="-96446" algn="l" defTabSz="38578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289339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482232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75124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4pPr>
      <a:lvl5pPr marL="868017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5pPr>
      <a:lvl6pPr marL="1060910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6pPr>
      <a:lvl7pPr marL="1253802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7pPr>
      <a:lvl8pPr marL="1446695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8pPr>
      <a:lvl9pPr marL="1639588" indent="-96446" algn="l" defTabSz="38578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1pPr>
      <a:lvl2pPr marL="192893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2pPr>
      <a:lvl3pPr marL="385785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3pPr>
      <a:lvl4pPr marL="578678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4pPr>
      <a:lvl5pPr marL="771571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5pPr>
      <a:lvl6pPr marL="964463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6pPr>
      <a:lvl7pPr marL="1157356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7pPr>
      <a:lvl8pPr marL="1350249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8pPr>
      <a:lvl9pPr marL="1543141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9D78E-599E-42F8-A0E0-0B6E37595CFD}" type="datetimeFigureOut">
              <a:rPr lang="zh-CN" altLang="en-US" smtClean="0"/>
              <a:t>2018/5/27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4B110-CDF7-4DDF-8C5C-ACE981BEF5E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4062903" y="8831818"/>
            <a:ext cx="1170513" cy="1701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06" b="1" dirty="0">
                <a:solidFill>
                  <a:schemeClr val="tx1"/>
                </a:solidFill>
              </a:rPr>
              <a:t>婷婷模板，商业用途请联系淘宝店</a:t>
            </a:r>
          </a:p>
        </p:txBody>
      </p:sp>
    </p:spTree>
    <p:extLst>
      <p:ext uri="{BB962C8B-B14F-4D97-AF65-F5344CB8AC3E}">
        <p14:creationId xmlns:p14="http://schemas.microsoft.com/office/powerpoint/2010/main" val="4191019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.xml"/><Relationship Id="rId7" Type="http://schemas.openxmlformats.org/officeDocument/2006/relationships/slideLayout" Target="../slideLayouts/slideLayout1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tags" Target="../tags/tag4.xml"/><Relationship Id="rId11" Type="http://schemas.openxmlformats.org/officeDocument/2006/relationships/image" Target="../media/image4.png"/><Relationship Id="rId5" Type="http://schemas.openxmlformats.org/officeDocument/2006/relationships/tags" Target="../tags/tag3.xml"/><Relationship Id="rId10" Type="http://schemas.openxmlformats.org/officeDocument/2006/relationships/image" Target="../media/image3.png"/><Relationship Id="rId4" Type="http://schemas.openxmlformats.org/officeDocument/2006/relationships/tags" Target="../tags/tag2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1.xml"/><Relationship Id="rId7" Type="http://schemas.openxmlformats.org/officeDocument/2006/relationships/image" Target="../media/image6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9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audio" Target="NULL" TargetMode="External"/><Relationship Id="rId1" Type="http://schemas.openxmlformats.org/officeDocument/2006/relationships/tags" Target="../tags/tag14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tags" Target="../tags/tag17.xml"/><Relationship Id="rId7" Type="http://schemas.openxmlformats.org/officeDocument/2006/relationships/tags" Target="../tags/tag2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image" Target="../media/image11.jpeg"/><Relationship Id="rId5" Type="http://schemas.openxmlformats.org/officeDocument/2006/relationships/tags" Target="../tags/tag19.xml"/><Relationship Id="rId10" Type="http://schemas.openxmlformats.org/officeDocument/2006/relationships/image" Target="../media/image10.jpeg"/><Relationship Id="rId4" Type="http://schemas.openxmlformats.org/officeDocument/2006/relationships/tags" Target="../tags/tag18.xml"/><Relationship Id="rId9" Type="http://schemas.openxmlformats.org/officeDocument/2006/relationships/image" Target="../media/image9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苹果发布会107秒背景音乐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561975" y="-1388745"/>
            <a:ext cx="257175" cy="257175"/>
          </a:xfrm>
          <a:prstGeom prst="rect">
            <a:avLst/>
          </a:prstGeom>
        </p:spPr>
      </p:pic>
      <p:pic>
        <p:nvPicPr>
          <p:cNvPr id="7" name="图片 6"/>
          <p:cNvPicPr>
            <a:picLocks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77" y="1752601"/>
            <a:ext cx="3762548" cy="5638800"/>
          </a:xfrm>
          <a:prstGeom prst="rect">
            <a:avLst/>
          </a:prstGeom>
        </p:spPr>
      </p:pic>
      <p:pic>
        <p:nvPicPr>
          <p:cNvPr id="8" name="图片 7"/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77" y="1752601"/>
            <a:ext cx="3762548" cy="5638800"/>
          </a:xfrm>
          <a:prstGeom prst="rect">
            <a:avLst/>
          </a:prstGeom>
        </p:spPr>
      </p:pic>
      <p:pic>
        <p:nvPicPr>
          <p:cNvPr id="11" name="PA-PA_图片 2">
            <a:extLst>
              <a:ext uri="{FF2B5EF4-FFF2-40B4-BE49-F238E27FC236}">
                <a16:creationId xmlns:a16="http://schemas.microsoft.com/office/drawing/2014/main" id="{47BD66BA-CD17-49F8-8D64-56A12AC0CFB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77" y="1752601"/>
            <a:ext cx="3762548" cy="5638800"/>
          </a:xfrm>
          <a:prstGeom prst="rect">
            <a:avLst/>
          </a:prstGeom>
        </p:spPr>
      </p:pic>
      <p:pic>
        <p:nvPicPr>
          <p:cNvPr id="12" name="PA-PA_图片 2">
            <a:extLst>
              <a:ext uri="{FF2B5EF4-FFF2-40B4-BE49-F238E27FC236}">
                <a16:creationId xmlns:a16="http://schemas.microsoft.com/office/drawing/2014/main" id="{0C8B03A9-4DBF-4041-A3E7-9551C9C91F3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77" y="1752601"/>
            <a:ext cx="3762548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957 -0.00017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300" y="-1700"/>
                                    </p:animMotion>
                                    <p:anim from="visible" to="visible" calcmode="discrete" valueType="num">
                                      <p:cBhvr>
                                        <p:cTn id="9" dur="1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5" dur="1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7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50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" dur="50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" dur="50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2" dur="5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5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5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" dur="5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48938" y="4225496"/>
            <a:ext cx="2492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别眨眼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94337" y="391352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840230" y="391352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>
                <a:latin typeface="微软雅黑" panose="020B0503020204020204" pitchFamily="34" charset="-122"/>
                <a:ea typeface="微软雅黑" panose="020B0503020204020204" pitchFamily="34" charset="-122"/>
              </a:rPr>
              <a:t>这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5802E-6 3.05556E-6 L -0.12253 3.05556E-6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6914E-6 3.05556E-6 L -0.12253 3.05556E-6 " pathEditMode="relative" rAng="0" ptsTypes="AA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911447" y="42254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55584" y="4225496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638121" y="42254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界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684014" y="4225496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>
                <a:latin typeface="微软雅黑" panose="020B0503020204020204" pitchFamily="34" charset="-122"/>
                <a:ea typeface="微软雅黑" panose="020B0503020204020204" pitchFamily="34" charset="-122"/>
              </a:rPr>
              <a:t>世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6"/>
          <p:cNvSpPr txBox="1"/>
          <p:nvPr>
            <p:custDataLst>
              <p:tags r:id="rId1"/>
            </p:custDataLst>
          </p:nvPr>
        </p:nvSpPr>
        <p:spPr>
          <a:xfrm>
            <a:off x="-342900" y="4113626"/>
            <a:ext cx="5715000" cy="134991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vert="horz" wrap="squar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0"/>
              </a:lnSpc>
            </a:pPr>
            <a:r>
              <a:rPr lang="en-US" altLang="zh-CN" sz="759" spc="-506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Arial" panose="020B0604020202020204" pitchFamily="34" charset="0"/>
              </a:rPr>
              <a:t>__________</a:t>
            </a:r>
            <a:endParaRPr lang="zh-CN" altLang="en-US" sz="759" spc="-506" dirty="0">
              <a:blipFill dpi="0" rotWithShape="1">
                <a:blip r:embed="rId4"/>
                <a:srcRect/>
                <a:stretch>
                  <a:fillRect/>
                </a:stretch>
              </a:blipFill>
              <a:latin typeface="Arial" panose="020B0604020202020204" pitchFamily="34" charset="0"/>
            </a:endParaRPr>
          </a:p>
        </p:txBody>
      </p:sp>
      <p:sp>
        <p:nvSpPr>
          <p:cNvPr id="3" name="PA_文本框 2"/>
          <p:cNvSpPr txBox="1"/>
          <p:nvPr>
            <p:custDataLst>
              <p:tags r:id="rId2"/>
            </p:custDataLst>
          </p:nvPr>
        </p:nvSpPr>
        <p:spPr>
          <a:xfrm>
            <a:off x="1159821" y="4113626"/>
            <a:ext cx="2823858" cy="117019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700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sz="700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1*sin(rand(360))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*sin(rand(360))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300000" y="300000"/>
                                    </p:animScale>
                                    <p:animEffect transition="out" filter="fade">
                                      <p:cBhvr>
                                        <p:cTn id="10" dur="8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11 -0.59879 L 0 4.72222E-6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" y="2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94697" y="4225496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66667E-6 L -0.10247 1.66667E-6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2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09976" y="4240900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招聘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8.33333E-7 L -0.13117 -8.33333E-7 " pathEditMode="relative" rAng="0" ptsTypes="AA">
                                      <p:cBhvr>
                                        <p:cTn id="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56263" y="4240900"/>
            <a:ext cx="8551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96979" y="4240900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94697" y="4240900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35724" y="4240900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>
                <a:latin typeface="微软雅黑" panose="020B0503020204020204" pitchFamily="34" charset="-122"/>
                <a:ea typeface="微软雅黑" panose="020B0503020204020204" pitchFamily="34" charset="-122"/>
              </a:rPr>
              <a:t>跟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88419" y="4240900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25255" y="4240900"/>
            <a:ext cx="24929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谈理想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63487" y="3888682"/>
            <a:ext cx="1082348" cy="11701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004" b="1">
                <a:latin typeface="微软雅黑" panose="020B0503020204020204" pitchFamily="34" charset="-122"/>
                <a:ea typeface="微软雅黑" panose="020B0503020204020204" pitchFamily="34" charset="-122"/>
              </a:rPr>
              <a:t>知</a:t>
            </a:r>
            <a:endParaRPr lang="zh-CN" altLang="en-US" sz="7004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848561" y="3859331"/>
            <a:ext cx="1261884" cy="13843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396" b="1">
                <a:latin typeface="微软雅黑" panose="020B0503020204020204" pitchFamily="34" charset="-122"/>
                <a:ea typeface="微软雅黑" panose="020B0503020204020204" pitchFamily="34" charset="-122"/>
              </a:rPr>
              <a:t>道</a:t>
            </a:r>
            <a:endParaRPr lang="zh-CN" altLang="en-US" sz="8396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76395" y="4180519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09158" y="4121817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09976" y="4275190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理想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07407" y="4286441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6"/>
          <p:cNvSpPr txBox="1"/>
          <p:nvPr>
            <p:custDataLst>
              <p:tags r:id="rId1"/>
            </p:custDataLst>
          </p:nvPr>
        </p:nvSpPr>
        <p:spPr>
          <a:xfrm>
            <a:off x="-685800" y="4091940"/>
            <a:ext cx="6697980" cy="18287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>
                <a:solidFill>
                  <a:srgbClr val="FF0000"/>
                </a:solidFill>
              </a14:hiddenLine>
            </a:ext>
          </a:extLst>
        </p:spPr>
        <p:txBody>
          <a:bodyPr vert="horz" wrap="squar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0"/>
              </a:lnSpc>
            </a:pPr>
            <a:r>
              <a:rPr lang="en-US" altLang="zh-CN" sz="759" spc="-506" dirty="0">
                <a:blipFill dpi="0" rotWithShape="1">
                  <a:blip r:embed="rId4"/>
                  <a:srcRect/>
                  <a:stretch>
                    <a:fillRect/>
                  </a:stretch>
                </a:blipFill>
                <a:latin typeface="Arial" panose="020B0604020202020204" pitchFamily="34" charset="0"/>
              </a:rPr>
              <a:t>__________</a:t>
            </a:r>
            <a:endParaRPr lang="zh-CN" altLang="en-US" sz="759" spc="-506" dirty="0">
              <a:blipFill dpi="0" rotWithShape="1">
                <a:blip r:embed="rId4"/>
                <a:srcRect/>
                <a:stretch>
                  <a:fillRect/>
                </a:stretch>
              </a:blipFill>
              <a:latin typeface="Arial" panose="020B0604020202020204" pitchFamily="34" charset="0"/>
            </a:endParaRPr>
          </a:p>
        </p:txBody>
      </p:sp>
      <p:sp>
        <p:nvSpPr>
          <p:cNvPr id="3" name="PA_文本框 2"/>
          <p:cNvSpPr txBox="1"/>
          <p:nvPr>
            <p:custDataLst>
              <p:tags r:id="rId2"/>
            </p:custDataLst>
          </p:nvPr>
        </p:nvSpPr>
        <p:spPr>
          <a:xfrm>
            <a:off x="1119770" y="4475559"/>
            <a:ext cx="2972169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不上班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1*sin(rand(360))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*sin(rand(360))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300000" y="300000"/>
                                    </p:animScale>
                                    <p:animEffect transition="out" filter="fade">
                                      <p:cBhvr>
                                        <p:cTn id="10" dur="8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4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1 -0.61494 L -1.48148E-6 4.72222E-6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" y="307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25256" y="4240900"/>
            <a:ext cx="249299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别废话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33488" y="1283935"/>
            <a:ext cx="2262158" cy="92333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不拖欠</a:t>
            </a:r>
            <a:endParaRPr lang="en-US" altLang="zh-CN" sz="5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33488" y="3287660"/>
            <a:ext cx="2262158" cy="92333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defTabSz="289339">
              <a:defRPr/>
            </a:pPr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不洗脑</a:t>
            </a:r>
            <a:endParaRPr lang="en-US" altLang="zh-CN" sz="5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33488" y="2271997"/>
            <a:ext cx="2262158" cy="92333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有双休</a:t>
            </a:r>
          </a:p>
        </p:txBody>
      </p:sp>
      <p:sp>
        <p:nvSpPr>
          <p:cNvPr id="6" name="矩形 5"/>
          <p:cNvSpPr/>
          <p:nvPr/>
        </p:nvSpPr>
        <p:spPr>
          <a:xfrm>
            <a:off x="1533488" y="5552554"/>
            <a:ext cx="2262158" cy="92333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不套路</a:t>
            </a:r>
            <a:endParaRPr lang="en-US" altLang="zh-CN" sz="5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33490" y="4360163"/>
            <a:ext cx="2262158" cy="92333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有社保</a:t>
            </a:r>
            <a:endParaRPr lang="en-US" altLang="zh-CN" sz="5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33488" y="6733121"/>
            <a:ext cx="2262158" cy="92333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有前途</a:t>
            </a:r>
            <a:endParaRPr lang="en-US" altLang="zh-CN" sz="5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椭圆 2"/>
          <p:cNvSpPr/>
          <p:nvPr>
            <p:custDataLst>
              <p:tags r:id="rId1"/>
            </p:custDataLst>
          </p:nvPr>
        </p:nvSpPr>
        <p:spPr>
          <a:xfrm>
            <a:off x="1293006" y="3020291"/>
            <a:ext cx="2728940" cy="2728936"/>
          </a:xfrm>
          <a:prstGeom prst="ellipse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759"/>
          </a:p>
        </p:txBody>
      </p:sp>
      <p:pic>
        <p:nvPicPr>
          <p:cNvPr id="4" name="PA_图片 3"/>
          <p:cNvPicPr/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303" y="2587355"/>
            <a:ext cx="2127648" cy="3779370"/>
          </a:xfrm>
          <a:prstGeom prst="rect">
            <a:avLst/>
          </a:prstGeom>
        </p:spPr>
      </p:pic>
      <p:pic>
        <p:nvPicPr>
          <p:cNvPr id="5" name="PA_图片 4"/>
          <p:cNvPicPr/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303" y="2587355"/>
            <a:ext cx="2127648" cy="3779370"/>
          </a:xfrm>
          <a:prstGeom prst="rect">
            <a:avLst/>
          </a:prstGeom>
        </p:spPr>
      </p:pic>
      <p:pic>
        <p:nvPicPr>
          <p:cNvPr id="6" name="PA_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303" y="2587355"/>
            <a:ext cx="2127648" cy="3779370"/>
          </a:xfrm>
          <a:prstGeom prst="rect">
            <a:avLst/>
          </a:prstGeom>
        </p:spPr>
      </p:pic>
      <p:pic>
        <p:nvPicPr>
          <p:cNvPr id="7" name="PA_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303" y="2587355"/>
            <a:ext cx="2127648" cy="37793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0403 -0.00023 " pathEditMode="relative" rAng="0" ptsTypes="AA">
                                      <p:cBhvr>
                                        <p:cTn id="6" dur="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00" y="-2300"/>
                                    </p:animMotion>
                                    <p:anim from="visible" to="visible" calcmode="discrete" valueType="num">
                                      <p:cBhvr>
                                        <p:cTn id="7" dur="2" fill="hold">
                                          <p:stCondLst>
                                            <p:cond delay="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6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6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2" dur="6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13" dur="133" fill="hold">
                                          <p:stCondLst>
                                            <p:cond delay="66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1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50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50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500" fill="hold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from="visible" to="visible" calcmode="discrete" valueType="num">
                                      <p:cBhvr>
                                        <p:cTn id="20" dur="5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from="hidden" to="hidden" calcmode="discrete" valueType="num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5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">
                                          <p:val>
                                            <p:strVal val="#ppt_h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h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h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5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">
                                          <p:val>
                                            <p:strVal val="#ppt_w*1.2"/>
                                          </p:val>
                                        </p:tav>
                                        <p:tav tm="30000">
                                          <p:val>
                                            <p:strVal val="#ppt_w*0.9"/>
                                          </p:val>
                                        </p:tav>
                                        <p:tav tm="65000">
                                          <p:val>
                                            <p:strVal val="#ppt_w*1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5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1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79142" y="4240900"/>
            <a:ext cx="2185215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4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4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4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109171" y="2548784"/>
            <a:ext cx="957880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北京人才市场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091013" y="4271963"/>
            <a:ext cx="1024640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4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  <a:endParaRPr lang="zh-CN" altLang="en-US" sz="4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520203" y="4225496"/>
            <a:ext cx="1809149" cy="558326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3375">
                <a:ln w="10160">
                  <a:noFill/>
                  <a:prstDash val="solid"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不见不散</a:t>
            </a:r>
            <a:endParaRPr lang="zh-CN" altLang="en-US" sz="3375" dirty="0">
              <a:ln w="10160">
                <a:noFill/>
                <a:prstDash val="solid"/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15344" y="4121622"/>
            <a:ext cx="3317340" cy="785632"/>
          </a:xfrm>
          <a:prstGeom prst="rect">
            <a:avLst/>
          </a:prstGeom>
          <a:noFill/>
        </p:spPr>
        <p:txBody>
          <a:bodyPr wrap="square" lIns="38576" tIns="19288" rIns="38576" bIns="19288">
            <a:spAutoFit/>
          </a:bodyPr>
          <a:lstStyle/>
          <a:p>
            <a:pPr algn="ctr"/>
            <a:r>
              <a:rPr lang="zh-CN" altLang="en-US" sz="4852">
                <a:ln w="10160">
                  <a:noFill/>
                  <a:prstDash val="solid"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不见不散</a:t>
            </a:r>
            <a:endParaRPr lang="zh-CN" altLang="en-US" sz="4852" dirty="0">
              <a:ln w="10160">
                <a:noFill/>
                <a:prstDash val="solid"/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14542" y="4046962"/>
            <a:ext cx="3065904" cy="934904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5822" b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不见不散</a:t>
            </a:r>
            <a:endParaRPr lang="zh-CN" altLang="en-US" sz="5822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L -4.16667E-6 0.00023 " pathEditMode="relative" rAng="0" ptsTypes="AA">
                                      <p:cBhvr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2.70833E-6 0.00023 " pathEditMode="relative" rAng="0" ptsTypes="AA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63406" y="168627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  <p:from x="61197" y="5930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2.70833E-6 0.00023 " pathEditMode="relative" rAng="0" ptsTypes="AA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2.70833E-6 0.00023 " pathEditMode="relative" rAng="0" ptsTypes="AA"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" presetClass="emp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40466" y="142442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  <p:from x="71192" y="70204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6" grpId="0"/>
      <p:bldP spid="6" grpId="1"/>
      <p:bldP spid="6" grpId="2"/>
      <p:bldP spid="6" grpId="3"/>
      <p:bldP spid="6" grpId="4"/>
      <p:bldP spid="6" grpId="5"/>
      <p:bldP spid="7" grpId="0"/>
      <p:bldP spid="7" grpId="1"/>
      <p:bldP spid="7" grpId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86159" y="3212200"/>
            <a:ext cx="452291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下面是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24642" y="2590800"/>
            <a:ext cx="694215" cy="30428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zh-CN" altLang="en-US" sz="4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我们的要求</a:t>
            </a:r>
          </a:p>
        </p:txBody>
      </p:sp>
      <p:sp>
        <p:nvSpPr>
          <p:cNvPr id="3" name="矩形 2"/>
          <p:cNvSpPr/>
          <p:nvPr/>
        </p:nvSpPr>
        <p:spPr>
          <a:xfrm>
            <a:off x="1153635" y="4339302"/>
            <a:ext cx="2836231" cy="4989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endParaRPr lang="zh-CN" altLang="en-US" sz="2785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736610" y="4225496"/>
            <a:ext cx="1376338" cy="558326"/>
          </a:xfrm>
          <a:prstGeom prst="rect">
            <a:avLst/>
          </a:prstGeom>
          <a:noFill/>
        </p:spPr>
        <p:txBody>
          <a:bodyPr wrap="none" lIns="38576" tIns="19288" rIns="38576" bIns="19288">
            <a:spAutoFit/>
          </a:bodyPr>
          <a:lstStyle/>
          <a:p>
            <a:pPr algn="ctr"/>
            <a:r>
              <a:rPr lang="zh-CN" altLang="en-US" sz="3375">
                <a:ln w="10160">
                  <a:noFill/>
                  <a:prstDash val="solid"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音乐起</a:t>
            </a:r>
            <a:endParaRPr lang="zh-CN" altLang="en-US" sz="3375" dirty="0">
              <a:ln w="10160">
                <a:noFill/>
                <a:prstDash val="solid"/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66109" y="4102145"/>
            <a:ext cx="3317340" cy="785632"/>
          </a:xfrm>
          <a:prstGeom prst="rect">
            <a:avLst/>
          </a:prstGeom>
          <a:noFill/>
        </p:spPr>
        <p:txBody>
          <a:bodyPr wrap="square" lIns="38576" tIns="19288" rIns="38576" bIns="19288">
            <a:spAutoFit/>
          </a:bodyPr>
          <a:lstStyle/>
          <a:p>
            <a:pPr algn="ctr"/>
            <a:r>
              <a:rPr lang="zh-CN" altLang="en-US" sz="4852">
                <a:ln w="10160">
                  <a:noFill/>
                  <a:prstDash val="solid"/>
                </a:ln>
                <a:latin typeface="微软雅黑" panose="020B0503020204020204" pitchFamily="34" charset="-122"/>
                <a:ea typeface="微软雅黑" panose="020B0503020204020204" pitchFamily="34" charset="-122"/>
              </a:rPr>
              <a:t>音乐起</a:t>
            </a:r>
            <a:endParaRPr lang="zh-CN" altLang="en-US" sz="4852" dirty="0">
              <a:ln w="10160">
                <a:noFill/>
                <a:prstDash val="solid"/>
              </a:ln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41214" y="4037223"/>
            <a:ext cx="2861072" cy="934904"/>
          </a:xfrm>
          <a:prstGeom prst="rect">
            <a:avLst/>
          </a:prstGeom>
          <a:noFill/>
        </p:spPr>
        <p:txBody>
          <a:bodyPr wrap="square" lIns="38576" tIns="19288" rIns="38576" bIns="19288">
            <a:spAutoFit/>
          </a:bodyPr>
          <a:lstStyle/>
          <a:p>
            <a:pPr algn="dist"/>
            <a:r>
              <a:rPr lang="zh-CN" altLang="en-US" sz="5822" b="1">
                <a:ln w="10160">
                  <a:noFill/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音乐起</a:t>
            </a:r>
            <a:endParaRPr lang="zh-CN" altLang="en-US" sz="5822" b="1" dirty="0">
              <a:ln w="10160">
                <a:noFill/>
                <a:prstDash val="solid"/>
              </a:ln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L -4.16667E-6 0.00023 " pathEditMode="relative" rAng="0" ptsTypes="AA">
                                      <p:cBhvr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85185E-6 L 3.75E-6 0.00023 " pathEditMode="relative" rAng="0" ptsTypes="AA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63406" y="168627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  <p:from x="61197" y="5930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85185E-6 L 3.75E-6 0.00023 " pathEditMode="relative" rAng="0" ptsTypes="AA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3.33333E-6 0.00023 " pathEditMode="relative" rAng="0" ptsTypes="AA"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6" presetClass="emp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40466" y="142442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  <p:from x="71192" y="70204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6" grpId="0"/>
      <p:bldP spid="6" grpId="1"/>
      <p:bldP spid="6" grpId="2"/>
      <p:bldP spid="6" grpId="3"/>
      <p:bldP spid="6" grpId="4"/>
      <p:bldP spid="6" grpId="5"/>
      <p:bldP spid="7" grpId="0"/>
      <p:bldP spid="7" grpId="1"/>
      <p:bldP spid="7" grpId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韦韬_文本框 1"/>
          <p:cNvSpPr txBox="1"/>
          <p:nvPr>
            <p:custDataLst>
              <p:tags r:id="rId1"/>
            </p:custDataLst>
          </p:nvPr>
        </p:nvSpPr>
        <p:spPr>
          <a:xfrm>
            <a:off x="2545678" y="4436661"/>
            <a:ext cx="110848" cy="92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0"/>
              </a:lnSpc>
            </a:pPr>
            <a:r>
              <a:rPr lang="zh-CN" altLang="en-US" sz="4800" dirty="0">
                <a:solidFill>
                  <a:srgbClr val="00B0F0"/>
                </a:solidFill>
              </a:rPr>
              <a:t>♪♪♪♪♪♪♪♪</a:t>
            </a:r>
          </a:p>
        </p:txBody>
      </p:sp>
      <p:pic>
        <p:nvPicPr>
          <p:cNvPr id="3" name="Marian Hill - Dow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4066" end="164020.3125"/>
                  <p14:fade in="500" out="7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30564" y="3125391"/>
            <a:ext cx="257175" cy="257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60000" y="60000"/>
                                    </p:animScale>
                                    <p:anim to="" calcmode="lin" valueType="num">
                                      <p:cBhvr>
                                        <p:cTn id="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0.05*sin(11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Rot by="21600000">
                                      <p:cBhvr>
                                        <p:cTn id="10" dur="500" de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Effect transition="out" filter="fade">
                                      <p:cBhvr>
                                        <p:cTn id="11" dur="2000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60000" y="60000"/>
                                      <p:to x="100000" y="100000"/>
                                    </p:animScale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67905" y="4240900"/>
            <a:ext cx="184731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zh-CN" altLang="en-US" sz="4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252636" y="2682781"/>
            <a:ext cx="600075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招完美男孩</a:t>
            </a:r>
            <a:br>
              <a:rPr lang="zh-CN" altLang="en-US" sz="4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405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1867" y="1349574"/>
            <a:ext cx="4098727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他要坐立笔直，言行端正。</a:t>
            </a:r>
            <a:b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他要行动迅速，不出声响。</a:t>
            </a:r>
            <a:b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他可以在大街上吹口哨，但在该保持安静的地方安静。</a:t>
            </a:r>
            <a:b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他看起来要精神愉快，对每个人都笑脸相迎，从不生气。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6269" y="999317"/>
            <a:ext cx="394335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他要礼貌待人，尊重女人</a:t>
            </a:r>
            <a:b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他愿意说一口纯正的普通话，而不是家乡话。</a:t>
            </a:r>
            <a:b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他和自己的母亲相处融洽，与她的关系最为亲近。</a:t>
            </a:r>
            <a:b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3200" spc="42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他不虚伪，也不假正经，而是健康，快乐，充满活力。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15845" y="4277325"/>
            <a:ext cx="806631" cy="8390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52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endParaRPr lang="zh-CN" altLang="en-US" sz="485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苹果发布会107秒背景音乐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1303" end="93666.96093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78643" y="2996803"/>
            <a:ext cx="349329" cy="257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117094" y="4285711"/>
            <a:ext cx="806631" cy="8390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52" b="1">
                <a:latin typeface="微软雅黑" panose="020B0503020204020204" pitchFamily="34" charset="-122"/>
                <a:ea typeface="微软雅黑" panose="020B0503020204020204" pitchFamily="34" charset="-122"/>
              </a:rPr>
              <a:t>们</a:t>
            </a:r>
            <a:endParaRPr lang="zh-CN" altLang="en-US" sz="4852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193315" y="4256360"/>
            <a:ext cx="806631" cy="8390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52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zh-CN" altLang="en-US" sz="485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169215" y="2853896"/>
            <a:ext cx="59303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工作环境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椭圆 1"/>
          <p:cNvSpPr/>
          <p:nvPr>
            <p:custDataLst>
              <p:tags r:id="rId1"/>
            </p:custDataLst>
          </p:nvPr>
        </p:nvSpPr>
        <p:spPr>
          <a:xfrm>
            <a:off x="2284166" y="9314214"/>
            <a:ext cx="111155" cy="9378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759"/>
          </a:p>
        </p:txBody>
      </p:sp>
      <p:sp>
        <p:nvSpPr>
          <p:cNvPr id="3" name="PA_椭圆 2"/>
          <p:cNvSpPr/>
          <p:nvPr>
            <p:custDataLst>
              <p:tags r:id="rId2"/>
            </p:custDataLst>
          </p:nvPr>
        </p:nvSpPr>
        <p:spPr>
          <a:xfrm>
            <a:off x="2428848" y="9314214"/>
            <a:ext cx="111155" cy="9378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759"/>
          </a:p>
        </p:txBody>
      </p:sp>
      <p:sp>
        <p:nvSpPr>
          <p:cNvPr id="4" name="PA_椭圆 3"/>
          <p:cNvSpPr/>
          <p:nvPr>
            <p:custDataLst>
              <p:tags r:id="rId3"/>
            </p:custDataLst>
          </p:nvPr>
        </p:nvSpPr>
        <p:spPr>
          <a:xfrm>
            <a:off x="2573530" y="9314214"/>
            <a:ext cx="111155" cy="9378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759"/>
          </a:p>
        </p:txBody>
      </p:sp>
      <p:sp>
        <p:nvSpPr>
          <p:cNvPr id="5" name="PA_椭圆 4"/>
          <p:cNvSpPr/>
          <p:nvPr>
            <p:custDataLst>
              <p:tags r:id="rId4"/>
            </p:custDataLst>
          </p:nvPr>
        </p:nvSpPr>
        <p:spPr>
          <a:xfrm>
            <a:off x="2718212" y="9314214"/>
            <a:ext cx="111155" cy="9378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759"/>
          </a:p>
        </p:txBody>
      </p:sp>
      <p:pic>
        <p:nvPicPr>
          <p:cNvPr id="15" name="图片 14"/>
          <p:cNvPicPr/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5390"/>
            <a:ext cx="5143500" cy="2893219"/>
          </a:xfrm>
          <a:prstGeom prst="rect">
            <a:avLst/>
          </a:prstGeom>
        </p:spPr>
      </p:pic>
      <p:pic>
        <p:nvPicPr>
          <p:cNvPr id="14" name="图片 13"/>
          <p:cNvPicPr/>
          <p:nvPr>
            <p:custDataLst>
              <p:tags r:id="rId6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5391"/>
            <a:ext cx="5143500" cy="2893219"/>
          </a:xfrm>
          <a:prstGeom prst="rect">
            <a:avLst/>
          </a:prstGeom>
        </p:spPr>
      </p:pic>
      <p:pic>
        <p:nvPicPr>
          <p:cNvPr id="13" name="图片 12"/>
          <p:cNvPicPr/>
          <p:nvPr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5391"/>
            <a:ext cx="5143500" cy="28932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09977" y="4240900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>
                <a:latin typeface="微软雅黑" panose="020B0503020204020204" pitchFamily="34" charset="-122"/>
                <a:ea typeface="微软雅黑" panose="020B0503020204020204" pitchFamily="34" charset="-122"/>
              </a:rPr>
              <a:t>老铁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41395" y="4240900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骚年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09976" y="4240900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>
                <a:latin typeface="微软雅黑" panose="020B0503020204020204" pitchFamily="34" charset="-122"/>
                <a:ea typeface="微软雅黑" panose="020B0503020204020204" pitchFamily="34" charset="-122"/>
              </a:rPr>
              <a:t>妹子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32" y="0"/>
            <a:ext cx="5164232" cy="91439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23420" y="4165890"/>
            <a:ext cx="1082348" cy="11701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004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燥</a:t>
            </a:r>
            <a:endParaRPr lang="zh-CN" altLang="en-US" sz="7004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-0.13125 -4.07407E-6 " pathEditMode="relative" rAng="0" ptsTypes="AA">
                                      <p:cBhvr>
                                        <p:cTn id="6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64232" cy="91439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05917" y="4240900"/>
            <a:ext cx="931666" cy="9882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822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起</a:t>
            </a:r>
            <a:endParaRPr lang="zh-CN" altLang="en-US" sz="582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3125 0 " pathEditMode="relative" rAng="0" ptsTypes="AA">
                                      <p:cBhvr>
                                        <p:cTn id="6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32" y="0"/>
            <a:ext cx="5164232" cy="91439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05917" y="4225497"/>
            <a:ext cx="931666" cy="9882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822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</a:t>
            </a:r>
            <a:endParaRPr lang="zh-CN" altLang="en-US" sz="582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-0.13125 4.07407E-6 " pathEditMode="relative" rAng="0" ptsTypes="AA">
                                      <p:cBhvr>
                                        <p:cTn id="6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125391"/>
            <a:ext cx="5143500" cy="289321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32" y="1"/>
            <a:ext cx="5164232" cy="9144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05917" y="4225497"/>
            <a:ext cx="931666" cy="9882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822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吧</a:t>
            </a:r>
            <a:endParaRPr lang="zh-CN" altLang="en-US" sz="582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-0.13125 4.07407E-6 " pathEditMode="relative" rAng="0" ptsTypes="AA">
                                      <p:cBhvr>
                                        <p:cTn id="6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987541" y="4225496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>
                <a:latin typeface="微软雅黑" panose="020B0503020204020204" pitchFamily="34" charset="-122"/>
                <a:ea typeface="微软雅黑" panose="020B0503020204020204" pitchFamily="34" charset="-122"/>
              </a:rPr>
              <a:t>让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12156" y="3425396"/>
            <a:ext cx="11572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600677" y="4225496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>
                <a:latin typeface="微软雅黑" panose="020B0503020204020204" pitchFamily="34" charset="-122"/>
                <a:ea typeface="微软雅黑" panose="020B0503020204020204" pitchFamily="34" charset="-122"/>
              </a:rPr>
              <a:t>一起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" t="9616" b="9616"/>
          <a:stretch>
            <a:fillRect/>
          </a:stretch>
        </p:blipFill>
        <p:spPr>
          <a:xfrm>
            <a:off x="1" y="3125391"/>
            <a:ext cx="5143500" cy="2893219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" y="3125391"/>
            <a:ext cx="5143500" cy="2912710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4" name="文本框 3"/>
          <p:cNvSpPr txBox="1"/>
          <p:nvPr/>
        </p:nvSpPr>
        <p:spPr>
          <a:xfrm>
            <a:off x="1993106" y="4225496"/>
            <a:ext cx="115728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出发</a:t>
            </a:r>
            <a:endParaRPr lang="zh-CN" altLang="en-US" sz="4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椭圆 3"/>
          <p:cNvSpPr/>
          <p:nvPr>
            <p:custDataLst>
              <p:tags r:id="rId1"/>
            </p:custDataLst>
          </p:nvPr>
        </p:nvSpPr>
        <p:spPr>
          <a:xfrm>
            <a:off x="-1514922" y="4475560"/>
            <a:ext cx="8173343" cy="192881"/>
          </a:xfrm>
          <a:prstGeom prst="ellipse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759"/>
          </a:p>
        </p:txBody>
      </p:sp>
      <p:grpSp>
        <p:nvGrpSpPr>
          <p:cNvPr id="5" name="PA_组合 4"/>
          <p:cNvGrpSpPr/>
          <p:nvPr>
            <p:custDataLst>
              <p:tags r:id="rId2"/>
            </p:custDataLst>
          </p:nvPr>
        </p:nvGrpSpPr>
        <p:grpSpPr>
          <a:xfrm>
            <a:off x="1125141" y="3089225"/>
            <a:ext cx="2893219" cy="2893219"/>
            <a:chOff x="6810375" y="971550"/>
            <a:chExt cx="7600950" cy="7600950"/>
          </a:xfrm>
        </p:grpSpPr>
        <p:sp>
          <p:nvSpPr>
            <p:cNvPr id="6" name="PA_4-Point Star 6"/>
            <p:cNvSpPr/>
            <p:nvPr>
              <p:custDataLst>
                <p:tags r:id="rId4"/>
              </p:custDataLst>
            </p:nvPr>
          </p:nvSpPr>
          <p:spPr>
            <a:xfrm>
              <a:off x="6810375" y="971550"/>
              <a:ext cx="7600950" cy="7600950"/>
            </a:xfrm>
            <a:prstGeom prst="star4">
              <a:avLst>
                <a:gd name="adj" fmla="val 19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759"/>
            </a:p>
          </p:txBody>
        </p:sp>
        <p:sp>
          <p:nvSpPr>
            <p:cNvPr id="7" name="PA_椭圆 7"/>
            <p:cNvSpPr/>
            <p:nvPr>
              <p:custDataLst>
                <p:tags r:id="rId5"/>
              </p:custDataLst>
            </p:nvPr>
          </p:nvSpPr>
          <p:spPr>
            <a:xfrm>
              <a:off x="9448800" y="3657600"/>
              <a:ext cx="2286000" cy="228600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759"/>
            </a:p>
          </p:txBody>
        </p:sp>
      </p:grpSp>
      <p:sp>
        <p:nvSpPr>
          <p:cNvPr id="8" name="PA_文本框 8"/>
          <p:cNvSpPr txBox="1"/>
          <p:nvPr>
            <p:custDataLst>
              <p:tags r:id="rId3"/>
            </p:custDataLst>
          </p:nvPr>
        </p:nvSpPr>
        <p:spPr>
          <a:xfrm>
            <a:off x="782241" y="4290062"/>
            <a:ext cx="3579019" cy="520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78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填写你的公司名称</a:t>
            </a:r>
            <a:endParaRPr lang="zh-CN" altLang="en-US" sz="278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16" dur="1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animScale>
                                      <p:cBhvr>
                                        <p:cTn id="18" dur="100" fill="hold"/>
                                        <p:tgtEl>
                                          <p:spTgt spid="5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xit" presetSubtype="32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2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/>
      <p:bldP spid="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567236508674231"/>
  <p:tag name="SCENEID" val="Unkown"/>
  <p:tag name="ANIMSTRING" val="12f4612439df4278c2797d31f0839ae6"/>
  <p:tag name="SCENESHAPETYPE" val="SceneShape"/>
  <p:tag name="SCENESHAPESUBTYPE" val="ScenePicShape"/>
  <p:tag name="SCENESHAPENAME" val="抖音图形"/>
  <p:tag name="LOOPID" val="636567212702586640"/>
  <p:tag name="FIXEDCOLORSHADOW" val="10534967"/>
  <p:tag name="SCENELINKIDS" val="57|58|6|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567236508674231"/>
  <p:tag name="SCENEID" val="Unkown"/>
  <p:tag name="ANIMSTRING" val="12f4612439df4278c2797d31f0839ae6"/>
  <p:tag name="SCENESHAPETYPE" val="SceneShape"/>
  <p:tag name="SCENESHAPESUBTYPE" val="ScenePicShape"/>
  <p:tag name="SCENESHAPENAME" val="抖音图形"/>
  <p:tag name="LOOPID" val="636567212702586640"/>
  <p:tag name="SCENELINKIDS" val="57|58|6|7"/>
  <p:tag name="FIXEDCOLORSHADOW" val="810666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567236508674231"/>
  <p:tag name="SCENEID" val="Unkown"/>
  <p:tag name="ANIMSTRING" val="12f4612439df4278c2797d31f0839ae6"/>
  <p:tag name="SCENESHAPETYPE" val="SceneShape"/>
  <p:tag name="SCENESHAPESUBTYPE" val="ScenePicShape"/>
  <p:tag name="SCENESHAPENAME" val="抖音图形"/>
  <p:tag name="LOOPID" val="636567212702586640"/>
  <p:tag name="SCENELINKIDS" val="57|58|6|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567236508674231"/>
  <p:tag name="SCENEID" val="Unkown"/>
  <p:tag name="ANIMSTRING" val="12f4612439df4278c2797d31f0839ae6"/>
  <p:tag name="SCENESHAPETYPE" val="SceneShape"/>
  <p:tag name="SCENESHAPESUBTYPE" val="ScenePicShape"/>
  <p:tag name="SCENESHAPENAME" val="抖音图形"/>
  <p:tag name="LOOPID" val="636567212702586640"/>
  <p:tag name="SCENELINKIDS" val="57|58|6|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440342935487115"/>
  <p:tag name="SCENEID" val="Unkown"/>
  <p:tag name="SCENELINKIDS" val="2|3"/>
  <p:tag name="ANIMSTRING" val="06845e1e48f104eaaa8e41c400262d67"/>
  <p:tag name="SCENESHAPETYPE" val="SceneShape"/>
  <p:tag name="SCENESHAPESUBTYPE" val="SceneSimpleShape"/>
  <p:tag name="SCENECOLOR-TEXT" val="Color_Theme"/>
  <p:tag name="SCENECOLOR-TEXT-VALUE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440342935487115"/>
  <p:tag name="SCENEID" val="Unkown"/>
  <p:tag name="SCENELINKIDS" val="2|3"/>
  <p:tag name="ANIMSTRING" val="06845e1e48f104eaaa8e41c400262d67"/>
  <p:tag name="SCENESHAPETYPE" val="SceneText"/>
  <p:tag name="SCENESHAPESUBTYPE" val="SceneTitleText"/>
  <p:tag name="SCENESHAPENAME" val="下落文本"/>
  <p:tag name="SCENECOLOR-TEXT" val="Color_Theme"/>
  <p:tag name="SCENECOLOR-TEXT-VALUE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440342935487115"/>
  <p:tag name="SCENEID" val="Unkown"/>
  <p:tag name="SCENELINKIDS" val="2|3"/>
  <p:tag name="ANIMSTRING" val="06845e1e48f104eaaa8e41c400262d67"/>
  <p:tag name="SCENESHAPETYPE" val="SceneShape"/>
  <p:tag name="SCENESHAPESUBTYPE" val="SceneSimpleShape"/>
  <p:tag name="SCENECOLOR-TEXT" val="Color_Theme"/>
  <p:tag name="SCENECOLOR-TEXT-VALUE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440342935487115"/>
  <p:tag name="SCENEID" val="Unkown"/>
  <p:tag name="SCENELINKIDS" val="2|3"/>
  <p:tag name="ANIMSTRING" val="06845e1e48f104eaaa8e41c400262d67"/>
  <p:tag name="SCENESHAPETYPE" val="SceneText"/>
  <p:tag name="SCENESHAPESUBTYPE" val="SceneTitleText"/>
  <p:tag name="SCENESHAPENAME" val="下落文本"/>
  <p:tag name="SCENECOLOR-TEXT" val="Color_Theme"/>
  <p:tag name="SCENECOLOR-TEXT-VALUE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567257738051682"/>
  <p:tag name="SCENEID" val="Unkown"/>
  <p:tag name="SCENELINKIDS" val="2|3|4|5|6|7"/>
  <p:tag name="ANIMSTRING" val="12f4612439df4278c2797d31f0839ae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567257738051682"/>
  <p:tag name="SCENEID" val="Unkown"/>
  <p:tag name="SCENELINKIDS" val="2|3|4|5|6|7"/>
  <p:tag name="ANIMSTRING" val="12f4612439df4278c2797d31f0839ae6"/>
  <p:tag name="SCENESHAPETYPE" val="SceneShape"/>
  <p:tag name="SCENESHAPESUBTYPE" val="ScenePicShape"/>
  <p:tag name="SCENESHAPENAME" val="抖音图形"/>
  <p:tag name="LOOPID" val="636567248168505959"/>
  <p:tag name="FIXEDCOLORSHADOW" val="53852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567257738051682"/>
  <p:tag name="SCENEID" val="Unkown"/>
  <p:tag name="SCENELINKIDS" val="2|3|4|5|6|7"/>
  <p:tag name="ANIMSTRING" val="12f4612439df4278c2797d31f0839ae6"/>
  <p:tag name="SCENESHAPETYPE" val="SceneShape"/>
  <p:tag name="SCENESHAPESUBTYPE" val="ScenePicShape"/>
  <p:tag name="SCENESHAPENAME" val="抖音图形"/>
  <p:tag name="LOOPID" val="636567248168505959"/>
  <p:tag name="FIXEDCOLORSHADOW" val="1559453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567257738051682"/>
  <p:tag name="SCENEID" val="Unkown"/>
  <p:tag name="SCENELINKIDS" val="2|3|4|5|6|7"/>
  <p:tag name="ANIMSTRING" val="12f4612439df4278c2797d31f0839ae6"/>
  <p:tag name="SCENESHAPETYPE" val="SceneShape"/>
  <p:tag name="SCENESHAPESUBTYPE" val="ScenePicShape"/>
  <p:tag name="SCENESHAPENAME" val="抖音图形"/>
  <p:tag name="LOOPID" val="63656724816850595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567257738051682"/>
  <p:tag name="SCENEID" val="Unkown"/>
  <p:tag name="SCENELINKIDS" val="2|3|4|5|6|7"/>
  <p:tag name="ANIMSTRING" val="12f4612439df4278c2797d31f0839ae6"/>
  <p:tag name="SCENESHAPETYPE" val="SceneShape"/>
  <p:tag name="SCENESHAPESUBTYPE" val="ScenePicShape"/>
  <p:tag name="SCENESHAPENAME" val="抖音图形"/>
  <p:tag name="LOOPID" val="63656724816850595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435211326600587"/>
  <p:tag name="SCENEID" val="Unkown"/>
  <p:tag name="SCENELINKIDS" val="2"/>
  <p:tag name="ANIMSTRING" val="6220fb5fbbf7f9e6a5e486fbb284d82a"/>
  <p:tag name="SCENESHAPETYPE" val="SceneText"/>
  <p:tag name="SCENESHAPESUBTYPE" val="SceneContenText"/>
  <p:tag name="SCENESHAPENAME" val="粒子文本"/>
  <p:tag name="SCENECOLOR-TEXT" val="Color_Theme"/>
  <p:tag name="SCENECOLOR-TEXT-VALU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454199444332241"/>
  <p:tag name="SCENEID" val="Unkown"/>
  <p:tag name="ANIMSTRING" val="3779fefc32b8f3740e495906ad7d2209"/>
  <p:tag name="SCENESHAPETYPE" val="SceneShape"/>
  <p:tag name="SCENESHAPESUBTYPE" val="SceneSimpleShape"/>
  <p:tag name="SCENECOLOR-FILL" val="Color_Theme"/>
  <p:tag name="SCENECOLOR-FILL-VALUE" val="2"/>
  <p:tag name="SCENECOLOR-TEXT" val="Color_Theme"/>
  <p:tag name="SCENECOLOR-TEXT-VALUE" val="1"/>
  <p:tag name="SCENELINKIDS" val="2|3|4|5|18|15|14|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454199444332241"/>
  <p:tag name="SCENEID" val="Unkown"/>
  <p:tag name="ANIMSTRING" val="3779fefc32b8f3740e495906ad7d2209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1"/>
  <p:tag name="SCENELINKIDS" val="2|3|4|5|18|15|14|1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454199444332241"/>
  <p:tag name="SCENEID" val="Unkown"/>
  <p:tag name="ANIMSTRING" val="3779fefc32b8f3740e495906ad7d2209"/>
  <p:tag name="SCENESHAPETYPE" val="SceneShape"/>
  <p:tag name="SCENESHAPESUBTYPE" val="SceneSimpleShape"/>
  <p:tag name="SCENECOLOR-FILL" val="Color_Theme"/>
  <p:tag name="SCENECOLOR-FILL-VALUE" val="2"/>
  <p:tag name="SCENECOLOR-TEXT" val="Color_Theme"/>
  <p:tag name="SCENECOLOR-TEXT-VALUE" val="1"/>
  <p:tag name="SCENELINKIDS" val="2|3|4|5|18|15|14|1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454199444332241"/>
  <p:tag name="SCENEID" val="Unkown"/>
  <p:tag name="ANIMSTRING" val="3779fefc32b8f3740e495906ad7d2209"/>
  <p:tag name="SCENESHAPETYPE" val="SceneShape"/>
  <p:tag name="SCENESHAPESUBTYPE" val="SceneSimpleShape"/>
  <p:tag name="SCENECOLOR-FILL" val="Color_Theme"/>
  <p:tag name="SCENECOLOR-FILL-VALUE" val="2"/>
  <p:tag name="SCENECOLOR-TEXT" val="Color_Theme"/>
  <p:tag name="SCENECOLOR-TEXT-VALUE" val="1"/>
  <p:tag name="SCENELINKIDS" val="2|3|4|5|18|15|14|1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454199444332241"/>
  <p:tag name="SCENEID" val="Unkown"/>
  <p:tag name="ANIMSTRING" val="3779fefc32b8f3740e495906ad7d2209"/>
  <p:tag name="SCENESHAPETYPE" val="SceneShape"/>
  <p:tag name="SCENESHAPESUBTYPE" val="ScenePicShape"/>
  <p:tag name="SCENESHAPENAME" val="轮播图形"/>
  <p:tag name="IGADD" val="true"/>
  <p:tag name="SCENELINKIDS" val="2|3|4|5|18|15|14|1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454199444332241"/>
  <p:tag name="SCENEID" val="Unkown"/>
  <p:tag name="ANIMSTRING" val="3779fefc32b8f3740e495906ad7d2209"/>
  <p:tag name="SCENESHAPETYPE" val="SceneShape"/>
  <p:tag name="SCENESHAPESUBTYPE" val="ScenePicShape"/>
  <p:tag name="SCENESHAPENAME" val="轮播图形"/>
  <p:tag name="SCENELINKIDS" val="2|3|4|5|18|15|14|1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454199444332241"/>
  <p:tag name="SCENEID" val="Unkown"/>
  <p:tag name="ANIMSTRING" val="3779fefc32b8f3740e495906ad7d2209"/>
  <p:tag name="SCENESHAPETYPE" val="SceneShape"/>
  <p:tag name="SCENESHAPESUBTYPE" val="ScenePicShape"/>
  <p:tag name="SCENESHAPENAME" val="轮播图形"/>
  <p:tag name="SCENELINKIDS" val="2|3|4|5|18|15|14|1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446388094045238"/>
  <p:tag name="SCENEID" val="Unkown"/>
  <p:tag name="SCENELINKIDS" val="2|3|4|5|6"/>
  <p:tag name="ANIMSTRING" val="d1dd70cd889b374e7c55db7b03822ba8"/>
  <p:tag name="SCENESHAPETYPE" val="SceneShape"/>
  <p:tag name="SCENESHAPESUBTYPE" val="SceneSimpleShape"/>
  <p:tag name="SCENECOLOR-TEXT" val="Color_Theme"/>
  <p:tag name="SCENECOLOR-TEXT-VALUE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446388094045238"/>
  <p:tag name="SCENEID" val="Unkown"/>
  <p:tag name="SCENELINKIDS" val="2|3|4|5|6"/>
  <p:tag name="ANIMSTRING" val="d1dd70cd889b374e7c55db7b03822ba8"/>
  <p:tag name="SCENESHAPETYPE" val="SceneShape"/>
  <p:tag name="SCENESHAPESUBTYPE" val="SceneSimpleShap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RESOURCEID" val="636446388094045238"/>
  <p:tag name="SCENEID" val="Unkown"/>
  <p:tag name="SCENELINKIDS" val="2|3|4|5|6"/>
  <p:tag name="ANIMSTRING" val="d1dd70cd889b374e7c55db7b03822ba8"/>
  <p:tag name="SCENESHAPETYPE" val="SceneText"/>
  <p:tag name="SCENESHAPESUBTYPE" val="SceneTitleText"/>
  <p:tag name="SCENECOLOR-TEXT" val="Color_Theme"/>
  <p:tag name="SCENECOLOR-TEXT-VALUE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SCENECOLOR-TEXT" val="1"/>
  <p:tag name="SCENECOLOR-TEXT-VALUE" val="Color_Them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5"/>
  <p:tag name="SCENECOLOR-TEXT" val="2"/>
  <p:tag name="SCENECOLOR-TEXT-VALUE" val="Color_Theme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113</Words>
  <Application>Microsoft Office PowerPoint</Application>
  <PresentationFormat>全屏显示(16:9)</PresentationFormat>
  <Paragraphs>63</Paragraphs>
  <Slides>51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51</vt:i4>
      </vt:variant>
    </vt:vector>
  </HeadingPairs>
  <TitlesOfParts>
    <vt:vector size="60" baseType="lpstr">
      <vt:lpstr>等线 Light</vt:lpstr>
      <vt:lpstr>宋体</vt:lpstr>
      <vt:lpstr>Arial</vt:lpstr>
      <vt:lpstr>Calibri</vt:lpstr>
      <vt:lpstr>Calibri Light</vt:lpstr>
      <vt:lpstr>等线</vt:lpstr>
      <vt:lpstr>微软雅黑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123</dc:creator>
  <cp:lastModifiedBy>Administrator</cp:lastModifiedBy>
  <cp:revision>114</cp:revision>
  <dcterms:created xsi:type="dcterms:W3CDTF">2017-05-17T14:25:00Z</dcterms:created>
  <dcterms:modified xsi:type="dcterms:W3CDTF">2018-05-26T16:31:30Z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2052-10.1.0.7223</vt:lpwstr>
  </property>
</Properties>
</file>