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5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7" r:id="rId4"/>
    <p:sldId id="263" r:id="rId5"/>
    <p:sldId id="264" r:id="rId6"/>
    <p:sldId id="266" r:id="rId7"/>
    <p:sldId id="265" r:id="rId8"/>
    <p:sldId id="259" r:id="rId9"/>
    <p:sldId id="268" r:id="rId10"/>
    <p:sldId id="269" r:id="rId11"/>
    <p:sldId id="267" r:id="rId12"/>
    <p:sldId id="270" r:id="rId13"/>
    <p:sldId id="280" r:id="rId14"/>
    <p:sldId id="261" r:id="rId15"/>
    <p:sldId id="271" r:id="rId16"/>
    <p:sldId id="272" r:id="rId17"/>
    <p:sldId id="279" r:id="rId18"/>
    <p:sldId id="273" r:id="rId19"/>
    <p:sldId id="277" r:id="rId20"/>
    <p:sldId id="260" r:id="rId21"/>
    <p:sldId id="274" r:id="rId22"/>
    <p:sldId id="278" r:id="rId23"/>
    <p:sldId id="275" r:id="rId24"/>
    <p:sldId id="294" r:id="rId25"/>
  </p:sldIdLst>
  <p:sldSz cx="12192000" cy="6858000"/>
  <p:notesSz cx="7104063" cy="10234613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DD"/>
    <a:srgbClr val="7DCDE7"/>
    <a:srgbClr val="61C0E2"/>
    <a:srgbClr val="369C8B"/>
    <a:srgbClr val="30BBC6"/>
    <a:srgbClr val="E7F5F8"/>
    <a:srgbClr val="F6F5F1"/>
    <a:srgbClr val="F0BBA8"/>
    <a:srgbClr val="AADFF0"/>
    <a:srgbClr val="BCE5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420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239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114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637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307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32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1914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506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432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8354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066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1560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2929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269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000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157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5755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0986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29713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5342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5951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8630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3657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4759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043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notesSlide" Target="../notesSlides/notesSlide4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notesSlide" Target="../notesSlides/notesSlide5.xml"/><Relationship Id="rId5" Type="http://schemas.openxmlformats.org/officeDocument/2006/relationships/tags" Target="../tags/tag14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13.xml"/><Relationship Id="rId9" Type="http://schemas.openxmlformats.org/officeDocument/2006/relationships/tags" Target="../tags/tag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image" Target="../media/image11.jpeg"/><Relationship Id="rId5" Type="http://schemas.openxmlformats.org/officeDocument/2006/relationships/tags" Target="../tags/tag26.xml"/><Relationship Id="rId10" Type="http://schemas.openxmlformats.org/officeDocument/2006/relationships/notesSlide" Target="../notesSlides/notesSlide7.xml"/><Relationship Id="rId4" Type="http://schemas.openxmlformats.org/officeDocument/2006/relationships/tags" Target="../tags/tag25.xml"/><Relationship Id="rId9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notesSlide" Target="../notesSlides/notesSlide11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31.xml"/><Relationship Id="rId16" Type="http://schemas.openxmlformats.org/officeDocument/2006/relationships/image" Target="../media/image16.jpeg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5" Type="http://schemas.openxmlformats.org/officeDocument/2006/relationships/tags" Target="../tags/tag34.xml"/><Relationship Id="rId15" Type="http://schemas.openxmlformats.org/officeDocument/2006/relationships/image" Target="../media/image15.jpeg"/><Relationship Id="rId10" Type="http://schemas.openxmlformats.org/officeDocument/2006/relationships/tags" Target="../tags/tag39.xml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45.xml"/><Relationship Id="rId4" Type="http://schemas.openxmlformats.org/officeDocument/2006/relationships/tags" Target="../tags/tag4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3901440" y="842010"/>
            <a:ext cx="3901440" cy="5105400"/>
          </a:xfrm>
          <a:prstGeom prst="rect">
            <a:avLst/>
          </a:prstGeom>
          <a:noFill/>
          <a:ln w="254000">
            <a:solidFill>
              <a:srgbClr val="FFC7DD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007860" y="-116840"/>
            <a:ext cx="5300980" cy="7040880"/>
          </a:xfrm>
          <a:prstGeom prst="rect">
            <a:avLst/>
          </a:prstGeom>
          <a:solidFill>
            <a:srgbClr val="FFC7DD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 descr="菠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6185" y="616585"/>
            <a:ext cx="570865" cy="963930"/>
          </a:xfrm>
          <a:prstGeom prst="rect">
            <a:avLst/>
          </a:prstGeom>
        </p:spPr>
      </p:pic>
      <p:pic>
        <p:nvPicPr>
          <p:cNvPr id="6" name="图片 5" descr="圆球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270" y="5080"/>
            <a:ext cx="2572385" cy="1798320"/>
          </a:xfrm>
          <a:prstGeom prst="rect">
            <a:avLst/>
          </a:prstGeom>
        </p:spPr>
      </p:pic>
      <p:pic>
        <p:nvPicPr>
          <p:cNvPr id="7" name="图片 6" descr="西瓜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0205" y="4536440"/>
            <a:ext cx="767715" cy="676910"/>
          </a:xfrm>
          <a:prstGeom prst="rect">
            <a:avLst/>
          </a:prstGeom>
        </p:spPr>
      </p:pic>
      <p:pic>
        <p:nvPicPr>
          <p:cNvPr id="8" name="图片 7" descr="椰子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5740" y="3904615"/>
            <a:ext cx="621665" cy="786130"/>
          </a:xfrm>
          <a:prstGeom prst="rect">
            <a:avLst/>
          </a:prstGeom>
        </p:spPr>
      </p:pic>
      <p:pic>
        <p:nvPicPr>
          <p:cNvPr id="9" name="图片 8" descr="西瓜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5740" y="44450"/>
            <a:ext cx="767715" cy="676910"/>
          </a:xfrm>
          <a:prstGeom prst="rect">
            <a:avLst/>
          </a:prstGeom>
        </p:spPr>
      </p:pic>
      <p:pic>
        <p:nvPicPr>
          <p:cNvPr id="10" name="图片 9" descr="太阳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4860" y="1803400"/>
            <a:ext cx="859155" cy="804545"/>
          </a:xfrm>
          <a:prstGeom prst="rect">
            <a:avLst/>
          </a:prstGeom>
        </p:spPr>
      </p:pic>
      <p:pic>
        <p:nvPicPr>
          <p:cNvPr id="22" name="图片 21" descr="太阳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133455" y="1317625"/>
            <a:ext cx="661670" cy="619760"/>
          </a:xfrm>
          <a:prstGeom prst="rect">
            <a:avLst/>
          </a:prstGeom>
        </p:spPr>
      </p:pic>
      <p:pic>
        <p:nvPicPr>
          <p:cNvPr id="2" name="图片 1" descr="白球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98965" y="4690745"/>
            <a:ext cx="3328035" cy="3175635"/>
          </a:xfrm>
          <a:prstGeom prst="rect">
            <a:avLst/>
          </a:prstGeom>
        </p:spPr>
      </p:pic>
      <p:pic>
        <p:nvPicPr>
          <p:cNvPr id="24" name="图片 23" descr="菠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4320" y="842010"/>
            <a:ext cx="436880" cy="738505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3756660" y="674370"/>
            <a:ext cx="4282440" cy="544068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 descr="椰子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3300000">
            <a:off x="3703955" y="615950"/>
            <a:ext cx="455295" cy="575945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4191000" y="1034415"/>
            <a:ext cx="3611245" cy="3048000"/>
          </a:xfrm>
          <a:prstGeom prst="rect">
            <a:avLst/>
          </a:prstGeom>
          <a:solidFill>
            <a:srgbClr val="E7F5F8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>
            <a:off x="4006850" y="3954780"/>
            <a:ext cx="3810000" cy="0"/>
          </a:xfrm>
          <a:prstGeom prst="line">
            <a:avLst/>
          </a:prstGeom>
          <a:ln w="254000">
            <a:solidFill>
              <a:srgbClr val="FFC7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4224020" y="4082415"/>
            <a:ext cx="3578860" cy="1712595"/>
          </a:xfrm>
          <a:prstGeom prst="rect">
            <a:avLst/>
          </a:prstGeom>
          <a:solidFill>
            <a:srgbClr val="E7F5F8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4666615" y="1317625"/>
            <a:ext cx="35966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n w="66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8100" dir="2700000" algn="tl" rotWithShape="0">
                    <a:srgbClr val="369C8B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欧美黑白艺术简约</a:t>
            </a:r>
            <a:r>
              <a:rPr lang="en-US" altLang="zh-CN" sz="4800" dirty="0" err="1">
                <a:ln w="66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8100" dir="2700000" algn="tl" rotWithShape="0">
                    <a:srgbClr val="369C8B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4800" dirty="0">
                <a:ln w="66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8100" dir="2700000" algn="tl" rotWithShape="0">
                    <a:srgbClr val="369C8B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模板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4671060" y="4198620"/>
            <a:ext cx="28498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</a:rPr>
              <a:t>Pure and fresh and contracted teachers speaking lesson PPT template</a:t>
            </a:r>
          </a:p>
        </p:txBody>
      </p:sp>
      <p:pic>
        <p:nvPicPr>
          <p:cNvPr id="3" name="Sam Tsui - Something Just Like Thi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4295" y="4445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5" grpId="0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夹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19150" y="-92075"/>
            <a:ext cx="7553960" cy="172656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20940000">
            <a:off x="1854200" y="881380"/>
            <a:ext cx="3051810" cy="1318895"/>
          </a:xfrm>
          <a:prstGeom prst="rect">
            <a:avLst/>
          </a:prstGeom>
          <a:solidFill>
            <a:srgbClr val="FFC7D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 rot="20940000">
            <a:off x="2518410" y="955675"/>
            <a:ext cx="172212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  录</a:t>
            </a:r>
          </a:p>
        </p:txBody>
      </p:sp>
      <p:sp>
        <p:nvSpPr>
          <p:cNvPr id="5" name="文本框 4"/>
          <p:cNvSpPr txBox="1"/>
          <p:nvPr/>
        </p:nvSpPr>
        <p:spPr>
          <a:xfrm rot="20940000">
            <a:off x="2715895" y="1670685"/>
            <a:ext cx="17221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</a:p>
        </p:txBody>
      </p:sp>
      <p:pic>
        <p:nvPicPr>
          <p:cNvPr id="6" name="图片 5" descr="西瓜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8365" y="3348990"/>
            <a:ext cx="657225" cy="5803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000375" y="3348990"/>
            <a:ext cx="2663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</a:p>
          <a:p>
            <a:pPr algn="l" fontAlgn="auto">
              <a:lnSpc>
                <a:spcPct val="100000"/>
              </a:lnSpc>
            </a:pPr>
            <a:r>
              <a:rPr lang="zh-CN" altLang="en-US" sz="1400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Click here to add your title</a:t>
            </a:r>
          </a:p>
        </p:txBody>
      </p:sp>
      <p:pic>
        <p:nvPicPr>
          <p:cNvPr id="8" name="图片 7" descr="西瓜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0175" y="3348990"/>
            <a:ext cx="657225" cy="5803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322185" y="3348990"/>
            <a:ext cx="2663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</a:p>
          <a:p>
            <a:pPr algn="l" fontAlgn="auto">
              <a:lnSpc>
                <a:spcPct val="100000"/>
              </a:lnSpc>
            </a:pPr>
            <a:r>
              <a:rPr lang="zh-CN" altLang="en-US" sz="1400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Click here to add your title</a:t>
            </a:r>
          </a:p>
        </p:txBody>
      </p:sp>
      <p:pic>
        <p:nvPicPr>
          <p:cNvPr id="10" name="图片 9" descr="西瓜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8365" y="4910455"/>
            <a:ext cx="657225" cy="58039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000375" y="4910455"/>
            <a:ext cx="2663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</a:p>
          <a:p>
            <a:pPr algn="l" fontAlgn="auto">
              <a:lnSpc>
                <a:spcPct val="100000"/>
              </a:lnSpc>
            </a:pPr>
            <a:r>
              <a:rPr lang="zh-CN" altLang="en-US" sz="1400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Click here to add your title</a:t>
            </a:r>
          </a:p>
        </p:txBody>
      </p:sp>
      <p:pic>
        <p:nvPicPr>
          <p:cNvPr id="12" name="图片 11" descr="西瓜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0175" y="4910455"/>
            <a:ext cx="657225" cy="58039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322185" y="4910455"/>
            <a:ext cx="2663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</a:p>
          <a:p>
            <a:pPr algn="l" fontAlgn="auto">
              <a:lnSpc>
                <a:spcPct val="100000"/>
              </a:lnSpc>
            </a:pPr>
            <a:r>
              <a:rPr lang="zh-CN" altLang="en-US" sz="1400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49"/>
                            </p:stCondLst>
                            <p:childTnLst>
                              <p:par>
                                <p:cTn id="22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/>
      <p:bldP spid="4" grpId="1"/>
      <p:bldP spid="5" grpId="0"/>
      <p:bldP spid="5" grpId="1"/>
      <p:bldP spid="7" grpId="0"/>
      <p:bldP spid="9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圆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" y="5080"/>
            <a:ext cx="2572385" cy="1798320"/>
          </a:xfrm>
          <a:prstGeom prst="rect">
            <a:avLst/>
          </a:prstGeom>
        </p:spPr>
      </p:pic>
      <p:pic>
        <p:nvPicPr>
          <p:cNvPr id="4" name="图片 3" descr="白球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8965" y="4690745"/>
            <a:ext cx="3328035" cy="3175635"/>
          </a:xfrm>
          <a:prstGeom prst="rect">
            <a:avLst/>
          </a:prstGeom>
        </p:spPr>
      </p:pic>
      <p:pic>
        <p:nvPicPr>
          <p:cNvPr id="3" name="图片 2" descr="书面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1900" y="659765"/>
            <a:ext cx="9728200" cy="5539105"/>
          </a:xfrm>
          <a:prstGeom prst="rect">
            <a:avLst/>
          </a:prstGeom>
        </p:spPr>
      </p:pic>
      <p:sp>
        <p:nvSpPr>
          <p:cNvPr id="2050" name="圆"/>
          <p:cNvSpPr/>
          <p:nvPr/>
        </p:nvSpPr>
        <p:spPr bwMode="auto">
          <a:xfrm>
            <a:off x="2153920" y="2360930"/>
            <a:ext cx="2258060" cy="2258060"/>
          </a:xfrm>
          <a:custGeom>
            <a:avLst/>
            <a:gdLst>
              <a:gd name="T0" fmla="*/ 1054621 w 5074"/>
              <a:gd name="T1" fmla="*/ 447065 h 4720"/>
              <a:gd name="T2" fmla="*/ 1147355 w 5074"/>
              <a:gd name="T3" fmla="*/ 366736 h 4720"/>
              <a:gd name="T4" fmla="*/ 1187528 w 5074"/>
              <a:gd name="T5" fmla="*/ 246993 h 4720"/>
              <a:gd name="T6" fmla="*/ 1164626 w 5074"/>
              <a:gd name="T7" fmla="*/ 133256 h 4720"/>
              <a:gd name="T8" fmla="*/ 1083905 w 5074"/>
              <a:gd name="T9" fmla="*/ 40540 h 4720"/>
              <a:gd name="T10" fmla="*/ 964890 w 5074"/>
              <a:gd name="T11" fmla="*/ 375 h 4720"/>
              <a:gd name="T12" fmla="*/ 850755 w 5074"/>
              <a:gd name="T13" fmla="*/ 23273 h 4720"/>
              <a:gd name="T14" fmla="*/ 757269 w 5074"/>
              <a:gd name="T15" fmla="*/ 103977 h 4720"/>
              <a:gd name="T16" fmla="*/ 717472 w 5074"/>
              <a:gd name="T17" fmla="*/ 222969 h 4720"/>
              <a:gd name="T18" fmla="*/ 739999 w 5074"/>
              <a:gd name="T19" fmla="*/ 337082 h 4720"/>
              <a:gd name="T20" fmla="*/ 820719 w 5074"/>
              <a:gd name="T21" fmla="*/ 430173 h 4720"/>
              <a:gd name="T22" fmla="*/ 940486 w 5074"/>
              <a:gd name="T23" fmla="*/ 470338 h 4720"/>
              <a:gd name="T24" fmla="*/ 154307 w 5074"/>
              <a:gd name="T25" fmla="*/ 400144 h 4720"/>
              <a:gd name="T26" fmla="*/ 53688 w 5074"/>
              <a:gd name="T27" fmla="*/ 471464 h 4720"/>
              <a:gd name="T28" fmla="*/ 3004 w 5074"/>
              <a:gd name="T29" fmla="*/ 585576 h 4720"/>
              <a:gd name="T30" fmla="*/ 14267 w 5074"/>
              <a:gd name="T31" fmla="*/ 701941 h 4720"/>
              <a:gd name="T32" fmla="*/ 85601 w 5074"/>
              <a:gd name="T33" fmla="*/ 802915 h 4720"/>
              <a:gd name="T34" fmla="*/ 199360 w 5074"/>
              <a:gd name="T35" fmla="*/ 853965 h 4720"/>
              <a:gd name="T36" fmla="*/ 316499 w 5074"/>
              <a:gd name="T37" fmla="*/ 842329 h 4720"/>
              <a:gd name="T38" fmla="*/ 416742 w 5074"/>
              <a:gd name="T39" fmla="*/ 771009 h 4720"/>
              <a:gd name="T40" fmla="*/ 467803 w 5074"/>
              <a:gd name="T41" fmla="*/ 656896 h 4720"/>
              <a:gd name="T42" fmla="*/ 456164 w 5074"/>
              <a:gd name="T43" fmla="*/ 540532 h 4720"/>
              <a:gd name="T44" fmla="*/ 384830 w 5074"/>
              <a:gd name="T45" fmla="*/ 439933 h 4720"/>
              <a:gd name="T46" fmla="*/ 271070 w 5074"/>
              <a:gd name="T47" fmla="*/ 388883 h 4720"/>
              <a:gd name="T48" fmla="*/ 883418 w 5074"/>
              <a:gd name="T49" fmla="*/ 688803 h 4720"/>
              <a:gd name="T50" fmla="*/ 740750 w 5074"/>
              <a:gd name="T51" fmla="*/ 727090 h 4720"/>
              <a:gd name="T52" fmla="*/ 616854 w 5074"/>
              <a:gd name="T53" fmla="*/ 799912 h 4720"/>
              <a:gd name="T54" fmla="*/ 516610 w 5074"/>
              <a:gd name="T55" fmla="*/ 902763 h 4720"/>
              <a:gd name="T56" fmla="*/ 446402 w 5074"/>
              <a:gd name="T57" fmla="*/ 1028887 h 4720"/>
              <a:gd name="T58" fmla="*/ 411486 w 5074"/>
              <a:gd name="T59" fmla="*/ 1172278 h 4720"/>
              <a:gd name="T60" fmla="*/ 414865 w 5074"/>
              <a:gd name="T61" fmla="*/ 1310790 h 4720"/>
              <a:gd name="T62" fmla="*/ 456539 w 5074"/>
              <a:gd name="T63" fmla="*/ 1451553 h 4720"/>
              <a:gd name="T64" fmla="*/ 532754 w 5074"/>
              <a:gd name="T65" fmla="*/ 1573923 h 4720"/>
              <a:gd name="T66" fmla="*/ 637503 w 5074"/>
              <a:gd name="T67" fmla="*/ 1671519 h 4720"/>
              <a:gd name="T68" fmla="*/ 765529 w 5074"/>
              <a:gd name="T69" fmla="*/ 1738711 h 4720"/>
              <a:gd name="T70" fmla="*/ 910450 w 5074"/>
              <a:gd name="T71" fmla="*/ 1769866 h 4720"/>
              <a:gd name="T72" fmla="*/ 1048614 w 5074"/>
              <a:gd name="T73" fmla="*/ 1763110 h 4720"/>
              <a:gd name="T74" fmla="*/ 1187903 w 5074"/>
              <a:gd name="T75" fmla="*/ 1718065 h 4720"/>
              <a:gd name="T76" fmla="*/ 1308045 w 5074"/>
              <a:gd name="T77" fmla="*/ 1638862 h 4720"/>
              <a:gd name="T78" fmla="*/ 1403408 w 5074"/>
              <a:gd name="T79" fmla="*/ 1532257 h 4720"/>
              <a:gd name="T80" fmla="*/ 1467608 w 5074"/>
              <a:gd name="T81" fmla="*/ 1402380 h 4720"/>
              <a:gd name="T82" fmla="*/ 1495391 w 5074"/>
              <a:gd name="T83" fmla="*/ 1255986 h 4720"/>
              <a:gd name="T84" fmla="*/ 1485254 w 5074"/>
              <a:gd name="T85" fmla="*/ 1118600 h 4720"/>
              <a:gd name="T86" fmla="*/ 1436447 w 5074"/>
              <a:gd name="T87" fmla="*/ 980465 h 4720"/>
              <a:gd name="T88" fmla="*/ 1354975 w 5074"/>
              <a:gd name="T89" fmla="*/ 862599 h 4720"/>
              <a:gd name="T90" fmla="*/ 1245346 w 5074"/>
              <a:gd name="T91" fmla="*/ 770258 h 4720"/>
              <a:gd name="T92" fmla="*/ 1114316 w 5074"/>
              <a:gd name="T93" fmla="*/ 709073 h 4720"/>
              <a:gd name="T94" fmla="*/ 966767 w 5074"/>
              <a:gd name="T95" fmla="*/ 684674 h 4720"/>
              <a:gd name="T96" fmla="*/ 1588877 w 5074"/>
              <a:gd name="T97" fmla="*/ 400144 h 4720"/>
              <a:gd name="T98" fmla="*/ 1487882 w 5074"/>
              <a:gd name="T99" fmla="*/ 471464 h 4720"/>
              <a:gd name="T100" fmla="*/ 1437573 w 5074"/>
              <a:gd name="T101" fmla="*/ 585576 h 4720"/>
              <a:gd name="T102" fmla="*/ 1448836 w 5074"/>
              <a:gd name="T103" fmla="*/ 701941 h 4720"/>
              <a:gd name="T104" fmla="*/ 1520170 w 5074"/>
              <a:gd name="T105" fmla="*/ 802915 h 4720"/>
              <a:gd name="T106" fmla="*/ 1633930 w 5074"/>
              <a:gd name="T107" fmla="*/ 853965 h 4720"/>
              <a:gd name="T108" fmla="*/ 1750317 w 5074"/>
              <a:gd name="T109" fmla="*/ 842329 h 4720"/>
              <a:gd name="T110" fmla="*/ 1850936 w 5074"/>
              <a:gd name="T111" fmla="*/ 771009 h 4720"/>
              <a:gd name="T112" fmla="*/ 1902372 w 5074"/>
              <a:gd name="T113" fmla="*/ 656896 h 4720"/>
              <a:gd name="T114" fmla="*/ 1890733 w 5074"/>
              <a:gd name="T115" fmla="*/ 540532 h 4720"/>
              <a:gd name="T116" fmla="*/ 1819399 w 5074"/>
              <a:gd name="T117" fmla="*/ 439933 h 4720"/>
              <a:gd name="T118" fmla="*/ 1705264 w 5074"/>
              <a:gd name="T119" fmla="*/ 388883 h 472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074" h="4720">
                <a:moveTo>
                  <a:pt x="2537" y="1253"/>
                </a:moveTo>
                <a:lnTo>
                  <a:pt x="2537" y="1253"/>
                </a:lnTo>
                <a:lnTo>
                  <a:pt x="2570" y="1253"/>
                </a:lnTo>
                <a:lnTo>
                  <a:pt x="2600" y="1250"/>
                </a:lnTo>
                <a:lnTo>
                  <a:pt x="2632" y="1245"/>
                </a:lnTo>
                <a:lnTo>
                  <a:pt x="2663" y="1240"/>
                </a:lnTo>
                <a:lnTo>
                  <a:pt x="2693" y="1233"/>
                </a:lnTo>
                <a:lnTo>
                  <a:pt x="2723" y="1224"/>
                </a:lnTo>
                <a:lnTo>
                  <a:pt x="2752" y="1215"/>
                </a:lnTo>
                <a:lnTo>
                  <a:pt x="2780" y="1203"/>
                </a:lnTo>
                <a:lnTo>
                  <a:pt x="2809" y="1191"/>
                </a:lnTo>
                <a:lnTo>
                  <a:pt x="2836" y="1178"/>
                </a:lnTo>
                <a:lnTo>
                  <a:pt x="2861" y="1162"/>
                </a:lnTo>
                <a:lnTo>
                  <a:pt x="2887" y="1146"/>
                </a:lnTo>
                <a:lnTo>
                  <a:pt x="2912" y="1129"/>
                </a:lnTo>
                <a:lnTo>
                  <a:pt x="2935" y="1110"/>
                </a:lnTo>
                <a:lnTo>
                  <a:pt x="2958" y="1089"/>
                </a:lnTo>
                <a:lnTo>
                  <a:pt x="2980" y="1070"/>
                </a:lnTo>
                <a:lnTo>
                  <a:pt x="3001" y="1048"/>
                </a:lnTo>
                <a:lnTo>
                  <a:pt x="3021" y="1025"/>
                </a:lnTo>
                <a:lnTo>
                  <a:pt x="3039" y="1001"/>
                </a:lnTo>
                <a:lnTo>
                  <a:pt x="3056" y="977"/>
                </a:lnTo>
                <a:lnTo>
                  <a:pt x="3072" y="951"/>
                </a:lnTo>
                <a:lnTo>
                  <a:pt x="3088" y="925"/>
                </a:lnTo>
                <a:lnTo>
                  <a:pt x="3102" y="898"/>
                </a:lnTo>
                <a:lnTo>
                  <a:pt x="3114" y="870"/>
                </a:lnTo>
                <a:lnTo>
                  <a:pt x="3125" y="842"/>
                </a:lnTo>
                <a:lnTo>
                  <a:pt x="3135" y="812"/>
                </a:lnTo>
                <a:lnTo>
                  <a:pt x="3143" y="783"/>
                </a:lnTo>
                <a:lnTo>
                  <a:pt x="3151" y="752"/>
                </a:lnTo>
                <a:lnTo>
                  <a:pt x="3156" y="722"/>
                </a:lnTo>
                <a:lnTo>
                  <a:pt x="3160" y="690"/>
                </a:lnTo>
                <a:lnTo>
                  <a:pt x="3163" y="658"/>
                </a:lnTo>
                <a:lnTo>
                  <a:pt x="3163" y="626"/>
                </a:lnTo>
                <a:lnTo>
                  <a:pt x="3163" y="594"/>
                </a:lnTo>
                <a:lnTo>
                  <a:pt x="3160" y="562"/>
                </a:lnTo>
                <a:lnTo>
                  <a:pt x="3156" y="531"/>
                </a:lnTo>
                <a:lnTo>
                  <a:pt x="3151" y="500"/>
                </a:lnTo>
                <a:lnTo>
                  <a:pt x="3143" y="469"/>
                </a:lnTo>
                <a:lnTo>
                  <a:pt x="3135" y="440"/>
                </a:lnTo>
                <a:lnTo>
                  <a:pt x="3125" y="412"/>
                </a:lnTo>
                <a:lnTo>
                  <a:pt x="3114" y="382"/>
                </a:lnTo>
                <a:lnTo>
                  <a:pt x="3102" y="355"/>
                </a:lnTo>
                <a:lnTo>
                  <a:pt x="3088" y="328"/>
                </a:lnTo>
                <a:lnTo>
                  <a:pt x="3072" y="301"/>
                </a:lnTo>
                <a:lnTo>
                  <a:pt x="3056" y="277"/>
                </a:lnTo>
                <a:lnTo>
                  <a:pt x="3039" y="252"/>
                </a:lnTo>
                <a:lnTo>
                  <a:pt x="3021" y="228"/>
                </a:lnTo>
                <a:lnTo>
                  <a:pt x="3001" y="206"/>
                </a:lnTo>
                <a:lnTo>
                  <a:pt x="2980" y="184"/>
                </a:lnTo>
                <a:lnTo>
                  <a:pt x="2958" y="163"/>
                </a:lnTo>
                <a:lnTo>
                  <a:pt x="2935" y="143"/>
                </a:lnTo>
                <a:lnTo>
                  <a:pt x="2912" y="125"/>
                </a:lnTo>
                <a:lnTo>
                  <a:pt x="2887" y="108"/>
                </a:lnTo>
                <a:lnTo>
                  <a:pt x="2861" y="90"/>
                </a:lnTo>
                <a:lnTo>
                  <a:pt x="2836" y="76"/>
                </a:lnTo>
                <a:lnTo>
                  <a:pt x="2809" y="62"/>
                </a:lnTo>
                <a:lnTo>
                  <a:pt x="2780" y="50"/>
                </a:lnTo>
                <a:lnTo>
                  <a:pt x="2752" y="38"/>
                </a:lnTo>
                <a:lnTo>
                  <a:pt x="2723" y="28"/>
                </a:lnTo>
                <a:lnTo>
                  <a:pt x="2693" y="21"/>
                </a:lnTo>
                <a:lnTo>
                  <a:pt x="2663" y="13"/>
                </a:lnTo>
                <a:lnTo>
                  <a:pt x="2632" y="7"/>
                </a:lnTo>
                <a:lnTo>
                  <a:pt x="2600" y="3"/>
                </a:lnTo>
                <a:lnTo>
                  <a:pt x="2570" y="1"/>
                </a:lnTo>
                <a:lnTo>
                  <a:pt x="2537" y="0"/>
                </a:lnTo>
                <a:lnTo>
                  <a:pt x="2505" y="1"/>
                </a:lnTo>
                <a:lnTo>
                  <a:pt x="2473" y="3"/>
                </a:lnTo>
                <a:lnTo>
                  <a:pt x="2441" y="7"/>
                </a:lnTo>
                <a:lnTo>
                  <a:pt x="2410" y="13"/>
                </a:lnTo>
                <a:lnTo>
                  <a:pt x="2380" y="21"/>
                </a:lnTo>
                <a:lnTo>
                  <a:pt x="2350" y="28"/>
                </a:lnTo>
                <a:lnTo>
                  <a:pt x="2321" y="38"/>
                </a:lnTo>
                <a:lnTo>
                  <a:pt x="2293" y="50"/>
                </a:lnTo>
                <a:lnTo>
                  <a:pt x="2266" y="62"/>
                </a:lnTo>
                <a:lnTo>
                  <a:pt x="2237" y="76"/>
                </a:lnTo>
                <a:lnTo>
                  <a:pt x="2212" y="90"/>
                </a:lnTo>
                <a:lnTo>
                  <a:pt x="2186" y="108"/>
                </a:lnTo>
                <a:lnTo>
                  <a:pt x="2161" y="125"/>
                </a:lnTo>
                <a:lnTo>
                  <a:pt x="2138" y="143"/>
                </a:lnTo>
                <a:lnTo>
                  <a:pt x="2115" y="163"/>
                </a:lnTo>
                <a:lnTo>
                  <a:pt x="2094" y="184"/>
                </a:lnTo>
                <a:lnTo>
                  <a:pt x="2073" y="206"/>
                </a:lnTo>
                <a:lnTo>
                  <a:pt x="2054" y="228"/>
                </a:lnTo>
                <a:lnTo>
                  <a:pt x="2035" y="252"/>
                </a:lnTo>
                <a:lnTo>
                  <a:pt x="2017" y="277"/>
                </a:lnTo>
                <a:lnTo>
                  <a:pt x="2001" y="301"/>
                </a:lnTo>
                <a:lnTo>
                  <a:pt x="1986" y="328"/>
                </a:lnTo>
                <a:lnTo>
                  <a:pt x="1971" y="355"/>
                </a:lnTo>
                <a:lnTo>
                  <a:pt x="1959" y="382"/>
                </a:lnTo>
                <a:lnTo>
                  <a:pt x="1948" y="412"/>
                </a:lnTo>
                <a:lnTo>
                  <a:pt x="1938" y="440"/>
                </a:lnTo>
                <a:lnTo>
                  <a:pt x="1930" y="469"/>
                </a:lnTo>
                <a:lnTo>
                  <a:pt x="1922" y="500"/>
                </a:lnTo>
                <a:lnTo>
                  <a:pt x="1918" y="531"/>
                </a:lnTo>
                <a:lnTo>
                  <a:pt x="1914" y="562"/>
                </a:lnTo>
                <a:lnTo>
                  <a:pt x="1911" y="594"/>
                </a:lnTo>
                <a:lnTo>
                  <a:pt x="1910" y="626"/>
                </a:lnTo>
                <a:lnTo>
                  <a:pt x="1911" y="658"/>
                </a:lnTo>
                <a:lnTo>
                  <a:pt x="1914" y="690"/>
                </a:lnTo>
                <a:lnTo>
                  <a:pt x="1918" y="722"/>
                </a:lnTo>
                <a:lnTo>
                  <a:pt x="1922" y="752"/>
                </a:lnTo>
                <a:lnTo>
                  <a:pt x="1930" y="783"/>
                </a:lnTo>
                <a:lnTo>
                  <a:pt x="1938" y="812"/>
                </a:lnTo>
                <a:lnTo>
                  <a:pt x="1948" y="842"/>
                </a:lnTo>
                <a:lnTo>
                  <a:pt x="1959" y="870"/>
                </a:lnTo>
                <a:lnTo>
                  <a:pt x="1971" y="898"/>
                </a:lnTo>
                <a:lnTo>
                  <a:pt x="1986" y="925"/>
                </a:lnTo>
                <a:lnTo>
                  <a:pt x="2001" y="951"/>
                </a:lnTo>
                <a:lnTo>
                  <a:pt x="2017" y="977"/>
                </a:lnTo>
                <a:lnTo>
                  <a:pt x="2035" y="1001"/>
                </a:lnTo>
                <a:lnTo>
                  <a:pt x="2054" y="1025"/>
                </a:lnTo>
                <a:lnTo>
                  <a:pt x="2073" y="1048"/>
                </a:lnTo>
                <a:lnTo>
                  <a:pt x="2094" y="1070"/>
                </a:lnTo>
                <a:lnTo>
                  <a:pt x="2115" y="1089"/>
                </a:lnTo>
                <a:lnTo>
                  <a:pt x="2138" y="1110"/>
                </a:lnTo>
                <a:lnTo>
                  <a:pt x="2161" y="1129"/>
                </a:lnTo>
                <a:lnTo>
                  <a:pt x="2186" y="1146"/>
                </a:lnTo>
                <a:lnTo>
                  <a:pt x="2212" y="1162"/>
                </a:lnTo>
                <a:lnTo>
                  <a:pt x="2237" y="1178"/>
                </a:lnTo>
                <a:lnTo>
                  <a:pt x="2266" y="1191"/>
                </a:lnTo>
                <a:lnTo>
                  <a:pt x="2293" y="1203"/>
                </a:lnTo>
                <a:lnTo>
                  <a:pt x="2321" y="1215"/>
                </a:lnTo>
                <a:lnTo>
                  <a:pt x="2350" y="1224"/>
                </a:lnTo>
                <a:lnTo>
                  <a:pt x="2380" y="1233"/>
                </a:lnTo>
                <a:lnTo>
                  <a:pt x="2410" y="1240"/>
                </a:lnTo>
                <a:lnTo>
                  <a:pt x="2441" y="1245"/>
                </a:lnTo>
                <a:lnTo>
                  <a:pt x="2473" y="1250"/>
                </a:lnTo>
                <a:lnTo>
                  <a:pt x="2505" y="1253"/>
                </a:lnTo>
                <a:lnTo>
                  <a:pt x="2537" y="1253"/>
                </a:lnTo>
                <a:close/>
                <a:moveTo>
                  <a:pt x="627" y="1028"/>
                </a:moveTo>
                <a:lnTo>
                  <a:pt x="627" y="1028"/>
                </a:lnTo>
                <a:lnTo>
                  <a:pt x="595" y="1029"/>
                </a:lnTo>
                <a:lnTo>
                  <a:pt x="563" y="1032"/>
                </a:lnTo>
                <a:lnTo>
                  <a:pt x="531" y="1036"/>
                </a:lnTo>
                <a:lnTo>
                  <a:pt x="501" y="1042"/>
                </a:lnTo>
                <a:lnTo>
                  <a:pt x="470" y="1048"/>
                </a:lnTo>
                <a:lnTo>
                  <a:pt x="440" y="1056"/>
                </a:lnTo>
                <a:lnTo>
                  <a:pt x="411" y="1066"/>
                </a:lnTo>
                <a:lnTo>
                  <a:pt x="383" y="1078"/>
                </a:lnTo>
                <a:lnTo>
                  <a:pt x="355" y="1091"/>
                </a:lnTo>
                <a:lnTo>
                  <a:pt x="328" y="1104"/>
                </a:lnTo>
                <a:lnTo>
                  <a:pt x="302" y="1119"/>
                </a:lnTo>
                <a:lnTo>
                  <a:pt x="276" y="1136"/>
                </a:lnTo>
                <a:lnTo>
                  <a:pt x="252" y="1153"/>
                </a:lnTo>
                <a:lnTo>
                  <a:pt x="228" y="1172"/>
                </a:lnTo>
                <a:lnTo>
                  <a:pt x="205" y="1191"/>
                </a:lnTo>
                <a:lnTo>
                  <a:pt x="183" y="1212"/>
                </a:lnTo>
                <a:lnTo>
                  <a:pt x="162" y="1234"/>
                </a:lnTo>
                <a:lnTo>
                  <a:pt x="143" y="1256"/>
                </a:lnTo>
                <a:lnTo>
                  <a:pt x="124" y="1281"/>
                </a:lnTo>
                <a:lnTo>
                  <a:pt x="107" y="1305"/>
                </a:lnTo>
                <a:lnTo>
                  <a:pt x="91" y="1330"/>
                </a:lnTo>
                <a:lnTo>
                  <a:pt x="75" y="1357"/>
                </a:lnTo>
                <a:lnTo>
                  <a:pt x="62" y="1384"/>
                </a:lnTo>
                <a:lnTo>
                  <a:pt x="49" y="1411"/>
                </a:lnTo>
                <a:lnTo>
                  <a:pt x="38" y="1440"/>
                </a:lnTo>
                <a:lnTo>
                  <a:pt x="29" y="1468"/>
                </a:lnTo>
                <a:lnTo>
                  <a:pt x="20" y="1499"/>
                </a:lnTo>
                <a:lnTo>
                  <a:pt x="13" y="1528"/>
                </a:lnTo>
                <a:lnTo>
                  <a:pt x="8" y="1560"/>
                </a:lnTo>
                <a:lnTo>
                  <a:pt x="3" y="1591"/>
                </a:lnTo>
                <a:lnTo>
                  <a:pt x="0" y="1623"/>
                </a:lnTo>
                <a:lnTo>
                  <a:pt x="0" y="1655"/>
                </a:lnTo>
                <a:lnTo>
                  <a:pt x="0" y="1688"/>
                </a:lnTo>
                <a:lnTo>
                  <a:pt x="3" y="1720"/>
                </a:lnTo>
                <a:lnTo>
                  <a:pt x="8" y="1750"/>
                </a:lnTo>
                <a:lnTo>
                  <a:pt x="13" y="1782"/>
                </a:lnTo>
                <a:lnTo>
                  <a:pt x="20" y="1811"/>
                </a:lnTo>
                <a:lnTo>
                  <a:pt x="29" y="1842"/>
                </a:lnTo>
                <a:lnTo>
                  <a:pt x="38" y="1870"/>
                </a:lnTo>
                <a:lnTo>
                  <a:pt x="49" y="1900"/>
                </a:lnTo>
                <a:lnTo>
                  <a:pt x="62" y="1927"/>
                </a:lnTo>
                <a:lnTo>
                  <a:pt x="75" y="1954"/>
                </a:lnTo>
                <a:lnTo>
                  <a:pt x="91" y="1981"/>
                </a:lnTo>
                <a:lnTo>
                  <a:pt x="107" y="2005"/>
                </a:lnTo>
                <a:lnTo>
                  <a:pt x="124" y="2030"/>
                </a:lnTo>
                <a:lnTo>
                  <a:pt x="143" y="2054"/>
                </a:lnTo>
                <a:lnTo>
                  <a:pt x="162" y="2076"/>
                </a:lnTo>
                <a:lnTo>
                  <a:pt x="183" y="2098"/>
                </a:lnTo>
                <a:lnTo>
                  <a:pt x="205" y="2119"/>
                </a:lnTo>
                <a:lnTo>
                  <a:pt x="228" y="2139"/>
                </a:lnTo>
                <a:lnTo>
                  <a:pt x="252" y="2157"/>
                </a:lnTo>
                <a:lnTo>
                  <a:pt x="276" y="2174"/>
                </a:lnTo>
                <a:lnTo>
                  <a:pt x="302" y="2191"/>
                </a:lnTo>
                <a:lnTo>
                  <a:pt x="328" y="2206"/>
                </a:lnTo>
                <a:lnTo>
                  <a:pt x="355" y="2220"/>
                </a:lnTo>
                <a:lnTo>
                  <a:pt x="383" y="2233"/>
                </a:lnTo>
                <a:lnTo>
                  <a:pt x="411" y="2244"/>
                </a:lnTo>
                <a:lnTo>
                  <a:pt x="440" y="2254"/>
                </a:lnTo>
                <a:lnTo>
                  <a:pt x="470" y="2263"/>
                </a:lnTo>
                <a:lnTo>
                  <a:pt x="501" y="2269"/>
                </a:lnTo>
                <a:lnTo>
                  <a:pt x="531" y="2275"/>
                </a:lnTo>
                <a:lnTo>
                  <a:pt x="563" y="2279"/>
                </a:lnTo>
                <a:lnTo>
                  <a:pt x="595" y="2281"/>
                </a:lnTo>
                <a:lnTo>
                  <a:pt x="627" y="2282"/>
                </a:lnTo>
                <a:lnTo>
                  <a:pt x="659" y="2281"/>
                </a:lnTo>
                <a:lnTo>
                  <a:pt x="691" y="2279"/>
                </a:lnTo>
                <a:lnTo>
                  <a:pt x="722" y="2275"/>
                </a:lnTo>
                <a:lnTo>
                  <a:pt x="753" y="2269"/>
                </a:lnTo>
                <a:lnTo>
                  <a:pt x="784" y="2263"/>
                </a:lnTo>
                <a:lnTo>
                  <a:pt x="813" y="2254"/>
                </a:lnTo>
                <a:lnTo>
                  <a:pt x="843" y="2244"/>
                </a:lnTo>
                <a:lnTo>
                  <a:pt x="871" y="2233"/>
                </a:lnTo>
                <a:lnTo>
                  <a:pt x="898" y="2220"/>
                </a:lnTo>
                <a:lnTo>
                  <a:pt x="925" y="2206"/>
                </a:lnTo>
                <a:lnTo>
                  <a:pt x="952" y="2191"/>
                </a:lnTo>
                <a:lnTo>
                  <a:pt x="977" y="2174"/>
                </a:lnTo>
                <a:lnTo>
                  <a:pt x="1002" y="2157"/>
                </a:lnTo>
                <a:lnTo>
                  <a:pt x="1025" y="2139"/>
                </a:lnTo>
                <a:lnTo>
                  <a:pt x="1047" y="2119"/>
                </a:lnTo>
                <a:lnTo>
                  <a:pt x="1069" y="2098"/>
                </a:lnTo>
                <a:lnTo>
                  <a:pt x="1090" y="2076"/>
                </a:lnTo>
                <a:lnTo>
                  <a:pt x="1110" y="2054"/>
                </a:lnTo>
                <a:lnTo>
                  <a:pt x="1128" y="2030"/>
                </a:lnTo>
                <a:lnTo>
                  <a:pt x="1147" y="2005"/>
                </a:lnTo>
                <a:lnTo>
                  <a:pt x="1162" y="1981"/>
                </a:lnTo>
                <a:lnTo>
                  <a:pt x="1177" y="1954"/>
                </a:lnTo>
                <a:lnTo>
                  <a:pt x="1191" y="1927"/>
                </a:lnTo>
                <a:lnTo>
                  <a:pt x="1204" y="1900"/>
                </a:lnTo>
                <a:lnTo>
                  <a:pt x="1215" y="1870"/>
                </a:lnTo>
                <a:lnTo>
                  <a:pt x="1225" y="1842"/>
                </a:lnTo>
                <a:lnTo>
                  <a:pt x="1234" y="1811"/>
                </a:lnTo>
                <a:lnTo>
                  <a:pt x="1240" y="1782"/>
                </a:lnTo>
                <a:lnTo>
                  <a:pt x="1246" y="1750"/>
                </a:lnTo>
                <a:lnTo>
                  <a:pt x="1249" y="1720"/>
                </a:lnTo>
                <a:lnTo>
                  <a:pt x="1252" y="1688"/>
                </a:lnTo>
                <a:lnTo>
                  <a:pt x="1253" y="1655"/>
                </a:lnTo>
                <a:lnTo>
                  <a:pt x="1252" y="1623"/>
                </a:lnTo>
                <a:lnTo>
                  <a:pt x="1249" y="1591"/>
                </a:lnTo>
                <a:lnTo>
                  <a:pt x="1246" y="1560"/>
                </a:lnTo>
                <a:lnTo>
                  <a:pt x="1240" y="1528"/>
                </a:lnTo>
                <a:lnTo>
                  <a:pt x="1234" y="1499"/>
                </a:lnTo>
                <a:lnTo>
                  <a:pt x="1225" y="1468"/>
                </a:lnTo>
                <a:lnTo>
                  <a:pt x="1215" y="1440"/>
                </a:lnTo>
                <a:lnTo>
                  <a:pt x="1204" y="1411"/>
                </a:lnTo>
                <a:lnTo>
                  <a:pt x="1191" y="1384"/>
                </a:lnTo>
                <a:lnTo>
                  <a:pt x="1177" y="1357"/>
                </a:lnTo>
                <a:lnTo>
                  <a:pt x="1162" y="1330"/>
                </a:lnTo>
                <a:lnTo>
                  <a:pt x="1147" y="1305"/>
                </a:lnTo>
                <a:lnTo>
                  <a:pt x="1128" y="1281"/>
                </a:lnTo>
                <a:lnTo>
                  <a:pt x="1110" y="1256"/>
                </a:lnTo>
                <a:lnTo>
                  <a:pt x="1090" y="1234"/>
                </a:lnTo>
                <a:lnTo>
                  <a:pt x="1069" y="1212"/>
                </a:lnTo>
                <a:lnTo>
                  <a:pt x="1047" y="1191"/>
                </a:lnTo>
                <a:lnTo>
                  <a:pt x="1025" y="1172"/>
                </a:lnTo>
                <a:lnTo>
                  <a:pt x="1002" y="1153"/>
                </a:lnTo>
                <a:lnTo>
                  <a:pt x="977" y="1136"/>
                </a:lnTo>
                <a:lnTo>
                  <a:pt x="952" y="1119"/>
                </a:lnTo>
                <a:lnTo>
                  <a:pt x="925" y="1104"/>
                </a:lnTo>
                <a:lnTo>
                  <a:pt x="898" y="1091"/>
                </a:lnTo>
                <a:lnTo>
                  <a:pt x="871" y="1078"/>
                </a:lnTo>
                <a:lnTo>
                  <a:pt x="843" y="1066"/>
                </a:lnTo>
                <a:lnTo>
                  <a:pt x="813" y="1056"/>
                </a:lnTo>
                <a:lnTo>
                  <a:pt x="784" y="1048"/>
                </a:lnTo>
                <a:lnTo>
                  <a:pt x="753" y="1042"/>
                </a:lnTo>
                <a:lnTo>
                  <a:pt x="722" y="1036"/>
                </a:lnTo>
                <a:lnTo>
                  <a:pt x="691" y="1032"/>
                </a:lnTo>
                <a:lnTo>
                  <a:pt x="659" y="1029"/>
                </a:lnTo>
                <a:lnTo>
                  <a:pt x="627" y="1028"/>
                </a:lnTo>
                <a:close/>
                <a:moveTo>
                  <a:pt x="2537" y="1824"/>
                </a:moveTo>
                <a:lnTo>
                  <a:pt x="2537" y="1824"/>
                </a:lnTo>
                <a:lnTo>
                  <a:pt x="2500" y="1824"/>
                </a:lnTo>
                <a:lnTo>
                  <a:pt x="2462" y="1825"/>
                </a:lnTo>
                <a:lnTo>
                  <a:pt x="2425" y="1827"/>
                </a:lnTo>
                <a:lnTo>
                  <a:pt x="2388" y="1831"/>
                </a:lnTo>
                <a:lnTo>
                  <a:pt x="2353" y="1835"/>
                </a:lnTo>
                <a:lnTo>
                  <a:pt x="2316" y="1840"/>
                </a:lnTo>
                <a:lnTo>
                  <a:pt x="2280" y="1846"/>
                </a:lnTo>
                <a:lnTo>
                  <a:pt x="2245" y="1853"/>
                </a:lnTo>
                <a:lnTo>
                  <a:pt x="2209" y="1861"/>
                </a:lnTo>
                <a:lnTo>
                  <a:pt x="2175" y="1869"/>
                </a:lnTo>
                <a:lnTo>
                  <a:pt x="2141" y="1878"/>
                </a:lnTo>
                <a:lnTo>
                  <a:pt x="2106" y="1889"/>
                </a:lnTo>
                <a:lnTo>
                  <a:pt x="2072" y="1900"/>
                </a:lnTo>
                <a:lnTo>
                  <a:pt x="2039" y="1911"/>
                </a:lnTo>
                <a:lnTo>
                  <a:pt x="2006" y="1923"/>
                </a:lnTo>
                <a:lnTo>
                  <a:pt x="1973" y="1937"/>
                </a:lnTo>
                <a:lnTo>
                  <a:pt x="1941" y="1951"/>
                </a:lnTo>
                <a:lnTo>
                  <a:pt x="1909" y="1966"/>
                </a:lnTo>
                <a:lnTo>
                  <a:pt x="1877" y="1982"/>
                </a:lnTo>
                <a:lnTo>
                  <a:pt x="1846" y="1998"/>
                </a:lnTo>
                <a:lnTo>
                  <a:pt x="1816" y="2015"/>
                </a:lnTo>
                <a:lnTo>
                  <a:pt x="1785" y="2033"/>
                </a:lnTo>
                <a:lnTo>
                  <a:pt x="1756" y="2052"/>
                </a:lnTo>
                <a:lnTo>
                  <a:pt x="1728" y="2070"/>
                </a:lnTo>
                <a:lnTo>
                  <a:pt x="1698" y="2090"/>
                </a:lnTo>
                <a:lnTo>
                  <a:pt x="1670" y="2111"/>
                </a:lnTo>
                <a:lnTo>
                  <a:pt x="1643" y="2131"/>
                </a:lnTo>
                <a:lnTo>
                  <a:pt x="1616" y="2153"/>
                </a:lnTo>
                <a:lnTo>
                  <a:pt x="1589" y="2177"/>
                </a:lnTo>
                <a:lnTo>
                  <a:pt x="1563" y="2199"/>
                </a:lnTo>
                <a:lnTo>
                  <a:pt x="1538" y="2223"/>
                </a:lnTo>
                <a:lnTo>
                  <a:pt x="1513" y="2248"/>
                </a:lnTo>
                <a:lnTo>
                  <a:pt x="1488" y="2272"/>
                </a:lnTo>
                <a:lnTo>
                  <a:pt x="1465" y="2298"/>
                </a:lnTo>
                <a:lnTo>
                  <a:pt x="1442" y="2324"/>
                </a:lnTo>
                <a:lnTo>
                  <a:pt x="1419" y="2350"/>
                </a:lnTo>
                <a:lnTo>
                  <a:pt x="1398" y="2378"/>
                </a:lnTo>
                <a:lnTo>
                  <a:pt x="1376" y="2405"/>
                </a:lnTo>
                <a:lnTo>
                  <a:pt x="1356" y="2433"/>
                </a:lnTo>
                <a:lnTo>
                  <a:pt x="1335" y="2461"/>
                </a:lnTo>
                <a:lnTo>
                  <a:pt x="1317" y="2491"/>
                </a:lnTo>
                <a:lnTo>
                  <a:pt x="1298" y="2520"/>
                </a:lnTo>
                <a:lnTo>
                  <a:pt x="1280" y="2551"/>
                </a:lnTo>
                <a:lnTo>
                  <a:pt x="1263" y="2581"/>
                </a:lnTo>
                <a:lnTo>
                  <a:pt x="1247" y="2612"/>
                </a:lnTo>
                <a:lnTo>
                  <a:pt x="1231" y="2644"/>
                </a:lnTo>
                <a:lnTo>
                  <a:pt x="1216" y="2676"/>
                </a:lnTo>
                <a:lnTo>
                  <a:pt x="1202" y="2708"/>
                </a:lnTo>
                <a:lnTo>
                  <a:pt x="1189" y="2741"/>
                </a:lnTo>
                <a:lnTo>
                  <a:pt x="1176" y="2774"/>
                </a:lnTo>
                <a:lnTo>
                  <a:pt x="1165" y="2807"/>
                </a:lnTo>
                <a:lnTo>
                  <a:pt x="1154" y="2841"/>
                </a:lnTo>
                <a:lnTo>
                  <a:pt x="1143" y="2875"/>
                </a:lnTo>
                <a:lnTo>
                  <a:pt x="1134" y="2910"/>
                </a:lnTo>
                <a:lnTo>
                  <a:pt x="1126" y="2944"/>
                </a:lnTo>
                <a:lnTo>
                  <a:pt x="1118" y="2980"/>
                </a:lnTo>
                <a:lnTo>
                  <a:pt x="1111" y="3015"/>
                </a:lnTo>
                <a:lnTo>
                  <a:pt x="1105" y="3051"/>
                </a:lnTo>
                <a:lnTo>
                  <a:pt x="1100" y="3088"/>
                </a:lnTo>
                <a:lnTo>
                  <a:pt x="1096" y="3123"/>
                </a:lnTo>
                <a:lnTo>
                  <a:pt x="1093" y="3160"/>
                </a:lnTo>
                <a:lnTo>
                  <a:pt x="1090" y="3197"/>
                </a:lnTo>
                <a:lnTo>
                  <a:pt x="1089" y="3235"/>
                </a:lnTo>
                <a:lnTo>
                  <a:pt x="1089" y="3271"/>
                </a:lnTo>
                <a:lnTo>
                  <a:pt x="1089" y="3309"/>
                </a:lnTo>
                <a:lnTo>
                  <a:pt x="1090" y="3346"/>
                </a:lnTo>
                <a:lnTo>
                  <a:pt x="1093" y="3383"/>
                </a:lnTo>
                <a:lnTo>
                  <a:pt x="1096" y="3420"/>
                </a:lnTo>
                <a:lnTo>
                  <a:pt x="1100" y="3457"/>
                </a:lnTo>
                <a:lnTo>
                  <a:pt x="1105" y="3492"/>
                </a:lnTo>
                <a:lnTo>
                  <a:pt x="1111" y="3528"/>
                </a:lnTo>
                <a:lnTo>
                  <a:pt x="1118" y="3563"/>
                </a:lnTo>
                <a:lnTo>
                  <a:pt x="1126" y="3599"/>
                </a:lnTo>
                <a:lnTo>
                  <a:pt x="1134" y="3633"/>
                </a:lnTo>
                <a:lnTo>
                  <a:pt x="1143" y="3669"/>
                </a:lnTo>
                <a:lnTo>
                  <a:pt x="1154" y="3702"/>
                </a:lnTo>
                <a:lnTo>
                  <a:pt x="1165" y="3736"/>
                </a:lnTo>
                <a:lnTo>
                  <a:pt x="1176" y="3769"/>
                </a:lnTo>
                <a:lnTo>
                  <a:pt x="1189" y="3802"/>
                </a:lnTo>
                <a:lnTo>
                  <a:pt x="1202" y="3835"/>
                </a:lnTo>
                <a:lnTo>
                  <a:pt x="1216" y="3867"/>
                </a:lnTo>
                <a:lnTo>
                  <a:pt x="1231" y="3899"/>
                </a:lnTo>
                <a:lnTo>
                  <a:pt x="1247" y="3931"/>
                </a:lnTo>
                <a:lnTo>
                  <a:pt x="1263" y="3962"/>
                </a:lnTo>
                <a:lnTo>
                  <a:pt x="1280" y="3992"/>
                </a:lnTo>
                <a:lnTo>
                  <a:pt x="1298" y="4023"/>
                </a:lnTo>
                <a:lnTo>
                  <a:pt x="1317" y="4052"/>
                </a:lnTo>
                <a:lnTo>
                  <a:pt x="1335" y="4082"/>
                </a:lnTo>
                <a:lnTo>
                  <a:pt x="1356" y="4110"/>
                </a:lnTo>
                <a:lnTo>
                  <a:pt x="1376" y="4138"/>
                </a:lnTo>
                <a:lnTo>
                  <a:pt x="1398" y="4166"/>
                </a:lnTo>
                <a:lnTo>
                  <a:pt x="1419" y="4193"/>
                </a:lnTo>
                <a:lnTo>
                  <a:pt x="1442" y="4219"/>
                </a:lnTo>
                <a:lnTo>
                  <a:pt x="1465" y="4245"/>
                </a:lnTo>
                <a:lnTo>
                  <a:pt x="1488" y="4270"/>
                </a:lnTo>
                <a:lnTo>
                  <a:pt x="1513" y="4296"/>
                </a:lnTo>
                <a:lnTo>
                  <a:pt x="1538" y="4319"/>
                </a:lnTo>
                <a:lnTo>
                  <a:pt x="1563" y="4344"/>
                </a:lnTo>
                <a:lnTo>
                  <a:pt x="1589" y="4366"/>
                </a:lnTo>
                <a:lnTo>
                  <a:pt x="1616" y="4389"/>
                </a:lnTo>
                <a:lnTo>
                  <a:pt x="1643" y="4411"/>
                </a:lnTo>
                <a:lnTo>
                  <a:pt x="1670" y="4432"/>
                </a:lnTo>
                <a:lnTo>
                  <a:pt x="1698" y="4453"/>
                </a:lnTo>
                <a:lnTo>
                  <a:pt x="1728" y="4473"/>
                </a:lnTo>
                <a:lnTo>
                  <a:pt x="1756" y="4491"/>
                </a:lnTo>
                <a:lnTo>
                  <a:pt x="1785" y="4511"/>
                </a:lnTo>
                <a:lnTo>
                  <a:pt x="1816" y="4528"/>
                </a:lnTo>
                <a:lnTo>
                  <a:pt x="1846" y="4545"/>
                </a:lnTo>
                <a:lnTo>
                  <a:pt x="1877" y="4561"/>
                </a:lnTo>
                <a:lnTo>
                  <a:pt x="1909" y="4577"/>
                </a:lnTo>
                <a:lnTo>
                  <a:pt x="1941" y="4592"/>
                </a:lnTo>
                <a:lnTo>
                  <a:pt x="1973" y="4606"/>
                </a:lnTo>
                <a:lnTo>
                  <a:pt x="2006" y="4620"/>
                </a:lnTo>
                <a:lnTo>
                  <a:pt x="2039" y="4632"/>
                </a:lnTo>
                <a:lnTo>
                  <a:pt x="2072" y="4643"/>
                </a:lnTo>
                <a:lnTo>
                  <a:pt x="2106" y="4654"/>
                </a:lnTo>
                <a:lnTo>
                  <a:pt x="2141" y="4665"/>
                </a:lnTo>
                <a:lnTo>
                  <a:pt x="2175" y="4674"/>
                </a:lnTo>
                <a:lnTo>
                  <a:pt x="2209" y="4682"/>
                </a:lnTo>
                <a:lnTo>
                  <a:pt x="2245" y="4691"/>
                </a:lnTo>
                <a:lnTo>
                  <a:pt x="2280" y="4697"/>
                </a:lnTo>
                <a:lnTo>
                  <a:pt x="2316" y="4703"/>
                </a:lnTo>
                <a:lnTo>
                  <a:pt x="2353" y="4708"/>
                </a:lnTo>
                <a:lnTo>
                  <a:pt x="2388" y="4712"/>
                </a:lnTo>
                <a:lnTo>
                  <a:pt x="2425" y="4715"/>
                </a:lnTo>
                <a:lnTo>
                  <a:pt x="2462" y="4718"/>
                </a:lnTo>
                <a:lnTo>
                  <a:pt x="2500" y="4719"/>
                </a:lnTo>
                <a:lnTo>
                  <a:pt x="2537" y="4720"/>
                </a:lnTo>
                <a:lnTo>
                  <a:pt x="2575" y="4719"/>
                </a:lnTo>
                <a:lnTo>
                  <a:pt x="2611" y="4718"/>
                </a:lnTo>
                <a:lnTo>
                  <a:pt x="2648" y="4715"/>
                </a:lnTo>
                <a:lnTo>
                  <a:pt x="2685" y="4712"/>
                </a:lnTo>
                <a:lnTo>
                  <a:pt x="2722" y="4708"/>
                </a:lnTo>
                <a:lnTo>
                  <a:pt x="2757" y="4703"/>
                </a:lnTo>
                <a:lnTo>
                  <a:pt x="2793" y="4697"/>
                </a:lnTo>
                <a:lnTo>
                  <a:pt x="2828" y="4691"/>
                </a:lnTo>
                <a:lnTo>
                  <a:pt x="2864" y="4682"/>
                </a:lnTo>
                <a:lnTo>
                  <a:pt x="2899" y="4674"/>
                </a:lnTo>
                <a:lnTo>
                  <a:pt x="2934" y="4665"/>
                </a:lnTo>
                <a:lnTo>
                  <a:pt x="2968" y="4654"/>
                </a:lnTo>
                <a:lnTo>
                  <a:pt x="3001" y="4643"/>
                </a:lnTo>
                <a:lnTo>
                  <a:pt x="3034" y="4632"/>
                </a:lnTo>
                <a:lnTo>
                  <a:pt x="3067" y="4620"/>
                </a:lnTo>
                <a:lnTo>
                  <a:pt x="3100" y="4606"/>
                </a:lnTo>
                <a:lnTo>
                  <a:pt x="3132" y="4592"/>
                </a:lnTo>
                <a:lnTo>
                  <a:pt x="3164" y="4577"/>
                </a:lnTo>
                <a:lnTo>
                  <a:pt x="3196" y="4561"/>
                </a:lnTo>
                <a:lnTo>
                  <a:pt x="3227" y="4545"/>
                </a:lnTo>
                <a:lnTo>
                  <a:pt x="3257" y="4528"/>
                </a:lnTo>
                <a:lnTo>
                  <a:pt x="3288" y="4511"/>
                </a:lnTo>
                <a:lnTo>
                  <a:pt x="3317" y="4491"/>
                </a:lnTo>
                <a:lnTo>
                  <a:pt x="3347" y="4473"/>
                </a:lnTo>
                <a:lnTo>
                  <a:pt x="3375" y="4453"/>
                </a:lnTo>
                <a:lnTo>
                  <a:pt x="3403" y="4432"/>
                </a:lnTo>
                <a:lnTo>
                  <a:pt x="3431" y="4411"/>
                </a:lnTo>
                <a:lnTo>
                  <a:pt x="3458" y="4389"/>
                </a:lnTo>
                <a:lnTo>
                  <a:pt x="3484" y="4366"/>
                </a:lnTo>
                <a:lnTo>
                  <a:pt x="3511" y="4344"/>
                </a:lnTo>
                <a:lnTo>
                  <a:pt x="3536" y="4319"/>
                </a:lnTo>
                <a:lnTo>
                  <a:pt x="3561" y="4296"/>
                </a:lnTo>
                <a:lnTo>
                  <a:pt x="3585" y="4270"/>
                </a:lnTo>
                <a:lnTo>
                  <a:pt x="3609" y="4245"/>
                </a:lnTo>
                <a:lnTo>
                  <a:pt x="3632" y="4219"/>
                </a:lnTo>
                <a:lnTo>
                  <a:pt x="3654" y="4193"/>
                </a:lnTo>
                <a:lnTo>
                  <a:pt x="3677" y="4166"/>
                </a:lnTo>
                <a:lnTo>
                  <a:pt x="3697" y="4138"/>
                </a:lnTo>
                <a:lnTo>
                  <a:pt x="3718" y="4110"/>
                </a:lnTo>
                <a:lnTo>
                  <a:pt x="3738" y="4082"/>
                </a:lnTo>
                <a:lnTo>
                  <a:pt x="3757" y="4052"/>
                </a:lnTo>
                <a:lnTo>
                  <a:pt x="3776" y="4023"/>
                </a:lnTo>
                <a:lnTo>
                  <a:pt x="3793" y="3992"/>
                </a:lnTo>
                <a:lnTo>
                  <a:pt x="3810" y="3962"/>
                </a:lnTo>
                <a:lnTo>
                  <a:pt x="3826" y="3931"/>
                </a:lnTo>
                <a:lnTo>
                  <a:pt x="3842" y="3899"/>
                </a:lnTo>
                <a:lnTo>
                  <a:pt x="3857" y="3867"/>
                </a:lnTo>
                <a:lnTo>
                  <a:pt x="3871" y="3835"/>
                </a:lnTo>
                <a:lnTo>
                  <a:pt x="3885" y="3802"/>
                </a:lnTo>
                <a:lnTo>
                  <a:pt x="3897" y="3769"/>
                </a:lnTo>
                <a:lnTo>
                  <a:pt x="3909" y="3736"/>
                </a:lnTo>
                <a:lnTo>
                  <a:pt x="3920" y="3702"/>
                </a:lnTo>
                <a:lnTo>
                  <a:pt x="3930" y="3669"/>
                </a:lnTo>
                <a:lnTo>
                  <a:pt x="3940" y="3633"/>
                </a:lnTo>
                <a:lnTo>
                  <a:pt x="3947" y="3599"/>
                </a:lnTo>
                <a:lnTo>
                  <a:pt x="3956" y="3563"/>
                </a:lnTo>
                <a:lnTo>
                  <a:pt x="3962" y="3528"/>
                </a:lnTo>
                <a:lnTo>
                  <a:pt x="3968" y="3492"/>
                </a:lnTo>
                <a:lnTo>
                  <a:pt x="3973" y="3457"/>
                </a:lnTo>
                <a:lnTo>
                  <a:pt x="3978" y="3420"/>
                </a:lnTo>
                <a:lnTo>
                  <a:pt x="3981" y="3383"/>
                </a:lnTo>
                <a:lnTo>
                  <a:pt x="3983" y="3346"/>
                </a:lnTo>
                <a:lnTo>
                  <a:pt x="3984" y="3309"/>
                </a:lnTo>
                <a:lnTo>
                  <a:pt x="3985" y="3271"/>
                </a:lnTo>
                <a:lnTo>
                  <a:pt x="3984" y="3235"/>
                </a:lnTo>
                <a:lnTo>
                  <a:pt x="3983" y="3197"/>
                </a:lnTo>
                <a:lnTo>
                  <a:pt x="3981" y="3160"/>
                </a:lnTo>
                <a:lnTo>
                  <a:pt x="3978" y="3123"/>
                </a:lnTo>
                <a:lnTo>
                  <a:pt x="3973" y="3088"/>
                </a:lnTo>
                <a:lnTo>
                  <a:pt x="3968" y="3051"/>
                </a:lnTo>
                <a:lnTo>
                  <a:pt x="3962" y="3015"/>
                </a:lnTo>
                <a:lnTo>
                  <a:pt x="3956" y="2980"/>
                </a:lnTo>
                <a:lnTo>
                  <a:pt x="3947" y="2944"/>
                </a:lnTo>
                <a:lnTo>
                  <a:pt x="3940" y="2910"/>
                </a:lnTo>
                <a:lnTo>
                  <a:pt x="3930" y="2875"/>
                </a:lnTo>
                <a:lnTo>
                  <a:pt x="3920" y="2841"/>
                </a:lnTo>
                <a:lnTo>
                  <a:pt x="3909" y="2807"/>
                </a:lnTo>
                <a:lnTo>
                  <a:pt x="3897" y="2774"/>
                </a:lnTo>
                <a:lnTo>
                  <a:pt x="3885" y="2741"/>
                </a:lnTo>
                <a:lnTo>
                  <a:pt x="3871" y="2708"/>
                </a:lnTo>
                <a:lnTo>
                  <a:pt x="3857" y="2676"/>
                </a:lnTo>
                <a:lnTo>
                  <a:pt x="3842" y="2644"/>
                </a:lnTo>
                <a:lnTo>
                  <a:pt x="3826" y="2612"/>
                </a:lnTo>
                <a:lnTo>
                  <a:pt x="3810" y="2581"/>
                </a:lnTo>
                <a:lnTo>
                  <a:pt x="3793" y="2551"/>
                </a:lnTo>
                <a:lnTo>
                  <a:pt x="3776" y="2520"/>
                </a:lnTo>
                <a:lnTo>
                  <a:pt x="3757" y="2491"/>
                </a:lnTo>
                <a:lnTo>
                  <a:pt x="3738" y="2461"/>
                </a:lnTo>
                <a:lnTo>
                  <a:pt x="3718" y="2433"/>
                </a:lnTo>
                <a:lnTo>
                  <a:pt x="3697" y="2405"/>
                </a:lnTo>
                <a:lnTo>
                  <a:pt x="3677" y="2378"/>
                </a:lnTo>
                <a:lnTo>
                  <a:pt x="3654" y="2350"/>
                </a:lnTo>
                <a:lnTo>
                  <a:pt x="3632" y="2324"/>
                </a:lnTo>
                <a:lnTo>
                  <a:pt x="3609" y="2298"/>
                </a:lnTo>
                <a:lnTo>
                  <a:pt x="3585" y="2272"/>
                </a:lnTo>
                <a:lnTo>
                  <a:pt x="3561" y="2248"/>
                </a:lnTo>
                <a:lnTo>
                  <a:pt x="3536" y="2223"/>
                </a:lnTo>
                <a:lnTo>
                  <a:pt x="3511" y="2199"/>
                </a:lnTo>
                <a:lnTo>
                  <a:pt x="3484" y="2177"/>
                </a:lnTo>
                <a:lnTo>
                  <a:pt x="3458" y="2153"/>
                </a:lnTo>
                <a:lnTo>
                  <a:pt x="3431" y="2131"/>
                </a:lnTo>
                <a:lnTo>
                  <a:pt x="3403" y="2111"/>
                </a:lnTo>
                <a:lnTo>
                  <a:pt x="3375" y="2090"/>
                </a:lnTo>
                <a:lnTo>
                  <a:pt x="3347" y="2070"/>
                </a:lnTo>
                <a:lnTo>
                  <a:pt x="3317" y="2052"/>
                </a:lnTo>
                <a:lnTo>
                  <a:pt x="3288" y="2033"/>
                </a:lnTo>
                <a:lnTo>
                  <a:pt x="3257" y="2015"/>
                </a:lnTo>
                <a:lnTo>
                  <a:pt x="3227" y="1998"/>
                </a:lnTo>
                <a:lnTo>
                  <a:pt x="3196" y="1982"/>
                </a:lnTo>
                <a:lnTo>
                  <a:pt x="3164" y="1966"/>
                </a:lnTo>
                <a:lnTo>
                  <a:pt x="3132" y="1951"/>
                </a:lnTo>
                <a:lnTo>
                  <a:pt x="3100" y="1937"/>
                </a:lnTo>
                <a:lnTo>
                  <a:pt x="3067" y="1923"/>
                </a:lnTo>
                <a:lnTo>
                  <a:pt x="3034" y="1911"/>
                </a:lnTo>
                <a:lnTo>
                  <a:pt x="3001" y="1900"/>
                </a:lnTo>
                <a:lnTo>
                  <a:pt x="2968" y="1889"/>
                </a:lnTo>
                <a:lnTo>
                  <a:pt x="2934" y="1878"/>
                </a:lnTo>
                <a:lnTo>
                  <a:pt x="2899" y="1869"/>
                </a:lnTo>
                <a:lnTo>
                  <a:pt x="2864" y="1861"/>
                </a:lnTo>
                <a:lnTo>
                  <a:pt x="2828" y="1853"/>
                </a:lnTo>
                <a:lnTo>
                  <a:pt x="2793" y="1846"/>
                </a:lnTo>
                <a:lnTo>
                  <a:pt x="2757" y="1840"/>
                </a:lnTo>
                <a:lnTo>
                  <a:pt x="2722" y="1835"/>
                </a:lnTo>
                <a:lnTo>
                  <a:pt x="2685" y="1831"/>
                </a:lnTo>
                <a:lnTo>
                  <a:pt x="2648" y="1827"/>
                </a:lnTo>
                <a:lnTo>
                  <a:pt x="2611" y="1825"/>
                </a:lnTo>
                <a:lnTo>
                  <a:pt x="2575" y="1824"/>
                </a:lnTo>
                <a:lnTo>
                  <a:pt x="2537" y="1824"/>
                </a:lnTo>
                <a:close/>
                <a:moveTo>
                  <a:pt x="4448" y="1028"/>
                </a:moveTo>
                <a:lnTo>
                  <a:pt x="4448" y="1028"/>
                </a:lnTo>
                <a:lnTo>
                  <a:pt x="4414" y="1029"/>
                </a:lnTo>
                <a:lnTo>
                  <a:pt x="4383" y="1032"/>
                </a:lnTo>
                <a:lnTo>
                  <a:pt x="4352" y="1036"/>
                </a:lnTo>
                <a:lnTo>
                  <a:pt x="4321" y="1042"/>
                </a:lnTo>
                <a:lnTo>
                  <a:pt x="4291" y="1048"/>
                </a:lnTo>
                <a:lnTo>
                  <a:pt x="4261" y="1056"/>
                </a:lnTo>
                <a:lnTo>
                  <a:pt x="4232" y="1066"/>
                </a:lnTo>
                <a:lnTo>
                  <a:pt x="4204" y="1078"/>
                </a:lnTo>
                <a:lnTo>
                  <a:pt x="4175" y="1091"/>
                </a:lnTo>
                <a:lnTo>
                  <a:pt x="4148" y="1104"/>
                </a:lnTo>
                <a:lnTo>
                  <a:pt x="4123" y="1119"/>
                </a:lnTo>
                <a:lnTo>
                  <a:pt x="4097" y="1136"/>
                </a:lnTo>
                <a:lnTo>
                  <a:pt x="4072" y="1153"/>
                </a:lnTo>
                <a:lnTo>
                  <a:pt x="4049" y="1172"/>
                </a:lnTo>
                <a:lnTo>
                  <a:pt x="4026" y="1191"/>
                </a:lnTo>
                <a:lnTo>
                  <a:pt x="4004" y="1212"/>
                </a:lnTo>
                <a:lnTo>
                  <a:pt x="3983" y="1234"/>
                </a:lnTo>
                <a:lnTo>
                  <a:pt x="3963" y="1256"/>
                </a:lnTo>
                <a:lnTo>
                  <a:pt x="3945" y="1281"/>
                </a:lnTo>
                <a:lnTo>
                  <a:pt x="3928" y="1305"/>
                </a:lnTo>
                <a:lnTo>
                  <a:pt x="3912" y="1330"/>
                </a:lnTo>
                <a:lnTo>
                  <a:pt x="3896" y="1357"/>
                </a:lnTo>
                <a:lnTo>
                  <a:pt x="3882" y="1384"/>
                </a:lnTo>
                <a:lnTo>
                  <a:pt x="3870" y="1411"/>
                </a:lnTo>
                <a:lnTo>
                  <a:pt x="3859" y="1440"/>
                </a:lnTo>
                <a:lnTo>
                  <a:pt x="3849" y="1468"/>
                </a:lnTo>
                <a:lnTo>
                  <a:pt x="3841" y="1499"/>
                </a:lnTo>
                <a:lnTo>
                  <a:pt x="3833" y="1528"/>
                </a:lnTo>
                <a:lnTo>
                  <a:pt x="3829" y="1560"/>
                </a:lnTo>
                <a:lnTo>
                  <a:pt x="3824" y="1591"/>
                </a:lnTo>
                <a:lnTo>
                  <a:pt x="3821" y="1623"/>
                </a:lnTo>
                <a:lnTo>
                  <a:pt x="3821" y="1655"/>
                </a:lnTo>
                <a:lnTo>
                  <a:pt x="3821" y="1688"/>
                </a:lnTo>
                <a:lnTo>
                  <a:pt x="3824" y="1720"/>
                </a:lnTo>
                <a:lnTo>
                  <a:pt x="3829" y="1750"/>
                </a:lnTo>
                <a:lnTo>
                  <a:pt x="3833" y="1782"/>
                </a:lnTo>
                <a:lnTo>
                  <a:pt x="3841" y="1811"/>
                </a:lnTo>
                <a:lnTo>
                  <a:pt x="3849" y="1842"/>
                </a:lnTo>
                <a:lnTo>
                  <a:pt x="3859" y="1870"/>
                </a:lnTo>
                <a:lnTo>
                  <a:pt x="3870" y="1900"/>
                </a:lnTo>
                <a:lnTo>
                  <a:pt x="3882" y="1927"/>
                </a:lnTo>
                <a:lnTo>
                  <a:pt x="3896" y="1954"/>
                </a:lnTo>
                <a:lnTo>
                  <a:pt x="3912" y="1981"/>
                </a:lnTo>
                <a:lnTo>
                  <a:pt x="3928" y="2005"/>
                </a:lnTo>
                <a:lnTo>
                  <a:pt x="3945" y="2030"/>
                </a:lnTo>
                <a:lnTo>
                  <a:pt x="3963" y="2054"/>
                </a:lnTo>
                <a:lnTo>
                  <a:pt x="3983" y="2076"/>
                </a:lnTo>
                <a:lnTo>
                  <a:pt x="4004" y="2098"/>
                </a:lnTo>
                <a:lnTo>
                  <a:pt x="4026" y="2119"/>
                </a:lnTo>
                <a:lnTo>
                  <a:pt x="4049" y="2139"/>
                </a:lnTo>
                <a:lnTo>
                  <a:pt x="4072" y="2157"/>
                </a:lnTo>
                <a:lnTo>
                  <a:pt x="4097" y="2174"/>
                </a:lnTo>
                <a:lnTo>
                  <a:pt x="4123" y="2191"/>
                </a:lnTo>
                <a:lnTo>
                  <a:pt x="4148" y="2206"/>
                </a:lnTo>
                <a:lnTo>
                  <a:pt x="4175" y="2220"/>
                </a:lnTo>
                <a:lnTo>
                  <a:pt x="4204" y="2233"/>
                </a:lnTo>
                <a:lnTo>
                  <a:pt x="4232" y="2244"/>
                </a:lnTo>
                <a:lnTo>
                  <a:pt x="4261" y="2254"/>
                </a:lnTo>
                <a:lnTo>
                  <a:pt x="4291" y="2263"/>
                </a:lnTo>
                <a:lnTo>
                  <a:pt x="4321" y="2269"/>
                </a:lnTo>
                <a:lnTo>
                  <a:pt x="4352" y="2275"/>
                </a:lnTo>
                <a:lnTo>
                  <a:pt x="4383" y="2279"/>
                </a:lnTo>
                <a:lnTo>
                  <a:pt x="4414" y="2281"/>
                </a:lnTo>
                <a:lnTo>
                  <a:pt x="4448" y="2282"/>
                </a:lnTo>
                <a:lnTo>
                  <a:pt x="4479" y="2281"/>
                </a:lnTo>
                <a:lnTo>
                  <a:pt x="4511" y="2279"/>
                </a:lnTo>
                <a:lnTo>
                  <a:pt x="4542" y="2275"/>
                </a:lnTo>
                <a:lnTo>
                  <a:pt x="4574" y="2269"/>
                </a:lnTo>
                <a:lnTo>
                  <a:pt x="4603" y="2263"/>
                </a:lnTo>
                <a:lnTo>
                  <a:pt x="4634" y="2254"/>
                </a:lnTo>
                <a:lnTo>
                  <a:pt x="4662" y="2244"/>
                </a:lnTo>
                <a:lnTo>
                  <a:pt x="4691" y="2233"/>
                </a:lnTo>
                <a:lnTo>
                  <a:pt x="4718" y="2220"/>
                </a:lnTo>
                <a:lnTo>
                  <a:pt x="4745" y="2206"/>
                </a:lnTo>
                <a:lnTo>
                  <a:pt x="4772" y="2191"/>
                </a:lnTo>
                <a:lnTo>
                  <a:pt x="4797" y="2174"/>
                </a:lnTo>
                <a:lnTo>
                  <a:pt x="4821" y="2157"/>
                </a:lnTo>
                <a:lnTo>
                  <a:pt x="4846" y="2139"/>
                </a:lnTo>
                <a:lnTo>
                  <a:pt x="4868" y="2119"/>
                </a:lnTo>
                <a:lnTo>
                  <a:pt x="4890" y="2098"/>
                </a:lnTo>
                <a:lnTo>
                  <a:pt x="4911" y="2076"/>
                </a:lnTo>
                <a:lnTo>
                  <a:pt x="4930" y="2054"/>
                </a:lnTo>
                <a:lnTo>
                  <a:pt x="4949" y="2030"/>
                </a:lnTo>
                <a:lnTo>
                  <a:pt x="4966" y="2005"/>
                </a:lnTo>
                <a:lnTo>
                  <a:pt x="4983" y="1981"/>
                </a:lnTo>
                <a:lnTo>
                  <a:pt x="4998" y="1954"/>
                </a:lnTo>
                <a:lnTo>
                  <a:pt x="5011" y="1927"/>
                </a:lnTo>
                <a:lnTo>
                  <a:pt x="5025" y="1900"/>
                </a:lnTo>
                <a:lnTo>
                  <a:pt x="5036" y="1870"/>
                </a:lnTo>
                <a:lnTo>
                  <a:pt x="5046" y="1842"/>
                </a:lnTo>
                <a:lnTo>
                  <a:pt x="5054" y="1811"/>
                </a:lnTo>
                <a:lnTo>
                  <a:pt x="5060" y="1782"/>
                </a:lnTo>
                <a:lnTo>
                  <a:pt x="5067" y="1750"/>
                </a:lnTo>
                <a:lnTo>
                  <a:pt x="5070" y="1720"/>
                </a:lnTo>
                <a:lnTo>
                  <a:pt x="5073" y="1688"/>
                </a:lnTo>
                <a:lnTo>
                  <a:pt x="5074" y="1655"/>
                </a:lnTo>
                <a:lnTo>
                  <a:pt x="5073" y="1623"/>
                </a:lnTo>
                <a:lnTo>
                  <a:pt x="5070" y="1591"/>
                </a:lnTo>
                <a:lnTo>
                  <a:pt x="5067" y="1560"/>
                </a:lnTo>
                <a:lnTo>
                  <a:pt x="5060" y="1528"/>
                </a:lnTo>
                <a:lnTo>
                  <a:pt x="5054" y="1499"/>
                </a:lnTo>
                <a:lnTo>
                  <a:pt x="5046" y="1468"/>
                </a:lnTo>
                <a:lnTo>
                  <a:pt x="5036" y="1440"/>
                </a:lnTo>
                <a:lnTo>
                  <a:pt x="5025" y="1411"/>
                </a:lnTo>
                <a:lnTo>
                  <a:pt x="5011" y="1384"/>
                </a:lnTo>
                <a:lnTo>
                  <a:pt x="4998" y="1357"/>
                </a:lnTo>
                <a:lnTo>
                  <a:pt x="4983" y="1330"/>
                </a:lnTo>
                <a:lnTo>
                  <a:pt x="4966" y="1305"/>
                </a:lnTo>
                <a:lnTo>
                  <a:pt x="4949" y="1281"/>
                </a:lnTo>
                <a:lnTo>
                  <a:pt x="4930" y="1256"/>
                </a:lnTo>
                <a:lnTo>
                  <a:pt x="4911" y="1234"/>
                </a:lnTo>
                <a:lnTo>
                  <a:pt x="4890" y="1212"/>
                </a:lnTo>
                <a:lnTo>
                  <a:pt x="4868" y="1191"/>
                </a:lnTo>
                <a:lnTo>
                  <a:pt x="4846" y="1172"/>
                </a:lnTo>
                <a:lnTo>
                  <a:pt x="4821" y="1153"/>
                </a:lnTo>
                <a:lnTo>
                  <a:pt x="4797" y="1136"/>
                </a:lnTo>
                <a:lnTo>
                  <a:pt x="4772" y="1119"/>
                </a:lnTo>
                <a:lnTo>
                  <a:pt x="4745" y="1104"/>
                </a:lnTo>
                <a:lnTo>
                  <a:pt x="4718" y="1091"/>
                </a:lnTo>
                <a:lnTo>
                  <a:pt x="4691" y="1078"/>
                </a:lnTo>
                <a:lnTo>
                  <a:pt x="4662" y="1066"/>
                </a:lnTo>
                <a:lnTo>
                  <a:pt x="4634" y="1056"/>
                </a:lnTo>
                <a:lnTo>
                  <a:pt x="4603" y="1048"/>
                </a:lnTo>
                <a:lnTo>
                  <a:pt x="4574" y="1042"/>
                </a:lnTo>
                <a:lnTo>
                  <a:pt x="4542" y="1036"/>
                </a:lnTo>
                <a:lnTo>
                  <a:pt x="4511" y="1032"/>
                </a:lnTo>
                <a:lnTo>
                  <a:pt x="4479" y="1029"/>
                </a:lnTo>
                <a:lnTo>
                  <a:pt x="4448" y="1028"/>
                </a:lnTo>
                <a:close/>
              </a:path>
            </a:pathLst>
          </a:custGeom>
          <a:solidFill>
            <a:srgbClr val="ED49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tIns="72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75890" y="3491865"/>
            <a:ext cx="12134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PART</a:t>
            </a:r>
          </a:p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184775" y="2494915"/>
            <a:ext cx="462089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800" b="1">
                <a:solidFill>
                  <a:srgbClr val="ED496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184775" y="3195320"/>
            <a:ext cx="494093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hurt.When a cigarette falls in love with a match,it is destined to be hurt.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solidFill>
            <a:srgbClr val="FFC7DD"/>
          </a:solidFill>
          <a:ln>
            <a:solidFill>
              <a:srgbClr val="FFC7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3" name="椭圆 2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0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7" name="椭圆 6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829810" y="429260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sp>
        <p:nvSpPr>
          <p:cNvPr id="2" name="PA_库_椭圆 18"/>
          <p:cNvSpPr/>
          <p:nvPr>
            <p:custDataLst>
              <p:tags r:id="rId1"/>
            </p:custDataLst>
          </p:nvPr>
        </p:nvSpPr>
        <p:spPr>
          <a:xfrm>
            <a:off x="8248282" y="4158201"/>
            <a:ext cx="1568746" cy="1568746"/>
          </a:xfrm>
          <a:prstGeom prst="ellipse">
            <a:avLst/>
          </a:prstGeom>
          <a:solidFill>
            <a:srgbClr val="61C0E2"/>
          </a:solidFill>
          <a:ln w="101600">
            <a:solidFill>
              <a:schemeClr val="bg1"/>
            </a:solidFill>
          </a:ln>
          <a:effectLst>
            <a:innerShdw blurRad="63500" dist="889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4" name="PA_库_椭圆 19"/>
          <p:cNvSpPr/>
          <p:nvPr>
            <p:custDataLst>
              <p:tags r:id="rId2"/>
            </p:custDataLst>
          </p:nvPr>
        </p:nvSpPr>
        <p:spPr>
          <a:xfrm>
            <a:off x="6883729" y="4453476"/>
            <a:ext cx="1165136" cy="1165136"/>
          </a:xfrm>
          <a:prstGeom prst="ellipse">
            <a:avLst/>
          </a:prstGeom>
          <a:solidFill>
            <a:srgbClr val="FFC7DD"/>
          </a:solidFill>
          <a:ln w="101600">
            <a:solidFill>
              <a:schemeClr val="bg1"/>
            </a:solidFill>
          </a:ln>
          <a:effectLst>
            <a:innerShdw blurRad="63500" dist="889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11" name="PA_库_椭圆 20"/>
          <p:cNvSpPr/>
          <p:nvPr>
            <p:custDataLst>
              <p:tags r:id="rId3"/>
            </p:custDataLst>
          </p:nvPr>
        </p:nvSpPr>
        <p:spPr>
          <a:xfrm>
            <a:off x="7419329" y="3539076"/>
            <a:ext cx="1265275" cy="1265275"/>
          </a:xfrm>
          <a:prstGeom prst="ellipse">
            <a:avLst/>
          </a:prstGeom>
          <a:solidFill>
            <a:srgbClr val="61C0E2"/>
          </a:solidFill>
          <a:ln w="101600">
            <a:solidFill>
              <a:schemeClr val="bg1"/>
            </a:solidFill>
          </a:ln>
          <a:effectLst>
            <a:innerShdw blurRad="63500" dist="889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22" name="PA_库_椭圆 21"/>
          <p:cNvSpPr/>
          <p:nvPr>
            <p:custDataLst>
              <p:tags r:id="rId4"/>
            </p:custDataLst>
          </p:nvPr>
        </p:nvSpPr>
        <p:spPr>
          <a:xfrm>
            <a:off x="7169521" y="2133791"/>
            <a:ext cx="1714500" cy="1714500"/>
          </a:xfrm>
          <a:prstGeom prst="ellipse">
            <a:avLst/>
          </a:prstGeom>
          <a:solidFill>
            <a:srgbClr val="FFC7DD"/>
          </a:solidFill>
          <a:ln w="101600">
            <a:solidFill>
              <a:schemeClr val="bg1"/>
            </a:solidFill>
          </a:ln>
          <a:effectLst>
            <a:innerShdw blurRad="63500" dist="889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23" name="PA_库_椭圆 22"/>
          <p:cNvSpPr/>
          <p:nvPr>
            <p:custDataLst>
              <p:tags r:id="rId5"/>
            </p:custDataLst>
          </p:nvPr>
        </p:nvSpPr>
        <p:spPr>
          <a:xfrm>
            <a:off x="6063735" y="1414897"/>
            <a:ext cx="1714500" cy="1714500"/>
          </a:xfrm>
          <a:prstGeom prst="ellipse">
            <a:avLst/>
          </a:prstGeom>
          <a:solidFill>
            <a:srgbClr val="61C0E2"/>
          </a:solidFill>
          <a:ln w="101600">
            <a:solidFill>
              <a:schemeClr val="bg1"/>
            </a:solidFill>
          </a:ln>
          <a:effectLst>
            <a:innerShdw blurRad="63500" dist="889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</a:rPr>
              <a:t>关键词</a:t>
            </a:r>
          </a:p>
        </p:txBody>
      </p:sp>
      <p:grpSp>
        <p:nvGrpSpPr>
          <p:cNvPr id="12" name="PA_库_组合 9"/>
          <p:cNvGrpSpPr/>
          <p:nvPr>
            <p:custDataLst>
              <p:tags r:id="rId6"/>
            </p:custDataLst>
          </p:nvPr>
        </p:nvGrpSpPr>
        <p:grpSpPr>
          <a:xfrm>
            <a:off x="3101776" y="2116579"/>
            <a:ext cx="2611177" cy="815608"/>
            <a:chOff x="1317257" y="1824875"/>
            <a:chExt cx="3761195" cy="815608"/>
          </a:xfrm>
        </p:grpSpPr>
        <p:sp>
          <p:nvSpPr>
            <p:cNvPr id="17" name="文本框 109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（请选择只保留文本）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rgbClr val="7DCDE7"/>
                  </a:solidFill>
                </a:rPr>
                <a:t>输入标题文本</a:t>
              </a:r>
            </a:p>
          </p:txBody>
        </p:sp>
      </p:grpSp>
      <p:grpSp>
        <p:nvGrpSpPr>
          <p:cNvPr id="13" name="PA_库_组合 11"/>
          <p:cNvGrpSpPr/>
          <p:nvPr>
            <p:custDataLst>
              <p:tags r:id="rId7"/>
            </p:custDataLst>
          </p:nvPr>
        </p:nvGrpSpPr>
        <p:grpSpPr>
          <a:xfrm>
            <a:off x="3101776" y="4764395"/>
            <a:ext cx="2611177" cy="815608"/>
            <a:chOff x="1317257" y="1824875"/>
            <a:chExt cx="3761195" cy="815608"/>
          </a:xfrm>
        </p:grpSpPr>
        <p:sp>
          <p:nvSpPr>
            <p:cNvPr id="14" name="文本框 105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（请选择只保留文本）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rgbClr val="7DCDE7"/>
                  </a:solidFill>
                </a:rPr>
                <a:t>输入标题文本</a:t>
              </a:r>
            </a:p>
          </p:txBody>
        </p:sp>
      </p:grpSp>
      <p:grpSp>
        <p:nvGrpSpPr>
          <p:cNvPr id="16" name="PA_库_组合 1"/>
          <p:cNvGrpSpPr/>
          <p:nvPr>
            <p:custDataLst>
              <p:tags r:id="rId8"/>
            </p:custDataLst>
          </p:nvPr>
        </p:nvGrpSpPr>
        <p:grpSpPr>
          <a:xfrm>
            <a:off x="2999234" y="3129407"/>
            <a:ext cx="2713719" cy="1338747"/>
            <a:chOff x="3014474" y="2903982"/>
            <a:chExt cx="2713719" cy="1338747"/>
          </a:xfrm>
        </p:grpSpPr>
        <p:grpSp>
          <p:nvGrpSpPr>
            <p:cNvPr id="25" name="组合 24"/>
            <p:cNvGrpSpPr/>
            <p:nvPr/>
          </p:nvGrpSpPr>
          <p:grpSpPr>
            <a:xfrm>
              <a:off x="3117016" y="3215062"/>
              <a:ext cx="2611177" cy="815608"/>
              <a:chOff x="1317257" y="1824875"/>
              <a:chExt cx="3761195" cy="815608"/>
            </a:xfrm>
          </p:grpSpPr>
          <p:sp>
            <p:nvSpPr>
              <p:cNvPr id="26" name="文本框 107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r>
                  <a:rPr lang="zh-CN" altLang="en-US" sz="1000" dirty="0"/>
                  <a:t>（请选择只保留文本）</a:t>
                </a: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rgbClr val="FFC7DD"/>
                    </a:solidFill>
                  </a:rPr>
                  <a:t>输入标题文本</a:t>
                </a: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3014474" y="2903982"/>
              <a:ext cx="2448272" cy="1338747"/>
              <a:chOff x="1307468" y="2924944"/>
              <a:chExt cx="2448272" cy="1338747"/>
            </a:xfrm>
          </p:grpSpPr>
          <p:cxnSp>
            <p:nvCxnSpPr>
              <p:cNvPr id="30" name="直接连接符 29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bldLvl="0" animBg="1"/>
      <p:bldP spid="10" grpId="0"/>
      <p:bldP spid="2" grpId="0" bldLvl="0" animBg="1"/>
      <p:bldP spid="4" grpId="0" bldLvl="0" animBg="1"/>
      <p:bldP spid="11" grpId="0" bldLvl="0" animBg="1"/>
      <p:bldP spid="22" grpId="0" bldLvl="0" animBg="1"/>
      <p:bldP spid="2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solidFill>
            <a:srgbClr val="FFC7DD"/>
          </a:solidFill>
          <a:ln>
            <a:solidFill>
              <a:srgbClr val="FFC7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22" name="椭圆 21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27" name="椭圆 26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4829810" y="429260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grpSp>
        <p:nvGrpSpPr>
          <p:cNvPr id="92" name="PA_库_组合 1"/>
          <p:cNvGrpSpPr/>
          <p:nvPr>
            <p:custDataLst>
              <p:tags r:id="rId1"/>
            </p:custDataLst>
          </p:nvPr>
        </p:nvGrpSpPr>
        <p:grpSpPr>
          <a:xfrm>
            <a:off x="1796509" y="3157041"/>
            <a:ext cx="2604671" cy="1050002"/>
            <a:chOff x="1430114" y="2931616"/>
            <a:chExt cx="2604671" cy="1050002"/>
          </a:xfrm>
        </p:grpSpPr>
        <p:sp>
          <p:nvSpPr>
            <p:cNvPr id="93" name="箭头: 五边形 28"/>
            <p:cNvSpPr/>
            <p:nvPr/>
          </p:nvSpPr>
          <p:spPr>
            <a:xfrm>
              <a:off x="2276404" y="3044795"/>
              <a:ext cx="1758381" cy="823643"/>
            </a:xfrm>
            <a:prstGeom prst="homePlate">
              <a:avLst>
                <a:gd name="adj" fmla="val 40279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defTabSz="913765">
                <a:defRPr/>
              </a:pPr>
              <a:r>
                <a:rPr lang="zh-CN" altLang="en-US" sz="1400" b="1" dirty="0">
                  <a:solidFill>
                    <a:schemeClr val="tx1"/>
                  </a:solidFill>
                </a:rPr>
                <a:t>    输入标题文本</a:t>
              </a:r>
            </a:p>
          </p:txBody>
        </p:sp>
        <p:sp>
          <p:nvSpPr>
            <p:cNvPr id="94" name="椭圆 93"/>
            <p:cNvSpPr/>
            <p:nvPr/>
          </p:nvSpPr>
          <p:spPr>
            <a:xfrm>
              <a:off x="1430114" y="2931616"/>
              <a:ext cx="1050001" cy="1050002"/>
            </a:xfrm>
            <a:prstGeom prst="ellipse">
              <a:avLst/>
            </a:prstGeom>
            <a:solidFill>
              <a:srgbClr val="61C0E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任意多边形: 形状 30" title="HBOw5gySgy"/>
            <p:cNvSpPr/>
            <p:nvPr/>
          </p:nvSpPr>
          <p:spPr bwMode="auto">
            <a:xfrm>
              <a:off x="1732418" y="3168636"/>
              <a:ext cx="481328" cy="606645"/>
            </a:xfrm>
            <a:custGeom>
              <a:avLst/>
              <a:gdLst>
                <a:gd name="connsiteX0" fmla="*/ 179388 w 268288"/>
                <a:gd name="connsiteY0" fmla="*/ 166688 h 338138"/>
                <a:gd name="connsiteX1" fmla="*/ 203200 w 268288"/>
                <a:gd name="connsiteY1" fmla="*/ 190443 h 338138"/>
                <a:gd name="connsiteX2" fmla="*/ 203200 w 268288"/>
                <a:gd name="connsiteY2" fmla="*/ 252471 h 338138"/>
                <a:gd name="connsiteX3" fmla="*/ 179388 w 268288"/>
                <a:gd name="connsiteY3" fmla="*/ 276226 h 338138"/>
                <a:gd name="connsiteX4" fmla="*/ 155575 w 268288"/>
                <a:gd name="connsiteY4" fmla="*/ 252471 h 338138"/>
                <a:gd name="connsiteX5" fmla="*/ 155575 w 268288"/>
                <a:gd name="connsiteY5" fmla="*/ 190443 h 338138"/>
                <a:gd name="connsiteX6" fmla="*/ 179388 w 268288"/>
                <a:gd name="connsiteY6" fmla="*/ 166688 h 338138"/>
                <a:gd name="connsiteX7" fmla="*/ 179388 w 268288"/>
                <a:gd name="connsiteY7" fmla="*/ 150813 h 338138"/>
                <a:gd name="connsiteX8" fmla="*/ 139700 w 268288"/>
                <a:gd name="connsiteY8" fmla="*/ 190427 h 338138"/>
                <a:gd name="connsiteX9" fmla="*/ 139700 w 268288"/>
                <a:gd name="connsiteY9" fmla="*/ 252488 h 338138"/>
                <a:gd name="connsiteX10" fmla="*/ 179388 w 268288"/>
                <a:gd name="connsiteY10" fmla="*/ 292101 h 338138"/>
                <a:gd name="connsiteX11" fmla="*/ 219075 w 268288"/>
                <a:gd name="connsiteY11" fmla="*/ 252488 h 338138"/>
                <a:gd name="connsiteX12" fmla="*/ 219075 w 268288"/>
                <a:gd name="connsiteY12" fmla="*/ 190427 h 338138"/>
                <a:gd name="connsiteX13" fmla="*/ 179388 w 268288"/>
                <a:gd name="connsiteY13" fmla="*/ 150813 h 338138"/>
                <a:gd name="connsiteX14" fmla="*/ 57120 w 268288"/>
                <a:gd name="connsiteY14" fmla="*/ 150813 h 338138"/>
                <a:gd name="connsiteX15" fmla="*/ 49212 w 268288"/>
                <a:gd name="connsiteY15" fmla="*/ 158705 h 338138"/>
                <a:gd name="connsiteX16" fmla="*/ 57120 w 268288"/>
                <a:gd name="connsiteY16" fmla="*/ 166597 h 338138"/>
                <a:gd name="connsiteX17" fmla="*/ 80842 w 268288"/>
                <a:gd name="connsiteY17" fmla="*/ 166597 h 338138"/>
                <a:gd name="connsiteX18" fmla="*/ 103247 w 268288"/>
                <a:gd name="connsiteY18" fmla="*/ 188959 h 338138"/>
                <a:gd name="connsiteX19" fmla="*/ 103247 w 268288"/>
                <a:gd name="connsiteY19" fmla="*/ 190274 h 338138"/>
                <a:gd name="connsiteX20" fmla="*/ 80842 w 268288"/>
                <a:gd name="connsiteY20" fmla="*/ 212635 h 338138"/>
                <a:gd name="connsiteX21" fmla="*/ 57120 w 268288"/>
                <a:gd name="connsiteY21" fmla="*/ 212635 h 338138"/>
                <a:gd name="connsiteX22" fmla="*/ 49212 w 268288"/>
                <a:gd name="connsiteY22" fmla="*/ 220527 h 338138"/>
                <a:gd name="connsiteX23" fmla="*/ 57120 w 268288"/>
                <a:gd name="connsiteY23" fmla="*/ 228419 h 338138"/>
                <a:gd name="connsiteX24" fmla="*/ 80842 w 268288"/>
                <a:gd name="connsiteY24" fmla="*/ 228419 h 338138"/>
                <a:gd name="connsiteX25" fmla="*/ 103247 w 268288"/>
                <a:gd name="connsiteY25" fmla="*/ 250781 h 338138"/>
                <a:gd name="connsiteX26" fmla="*/ 80842 w 268288"/>
                <a:gd name="connsiteY26" fmla="*/ 273142 h 338138"/>
                <a:gd name="connsiteX27" fmla="*/ 57120 w 268288"/>
                <a:gd name="connsiteY27" fmla="*/ 273142 h 338138"/>
                <a:gd name="connsiteX28" fmla="*/ 49212 w 268288"/>
                <a:gd name="connsiteY28" fmla="*/ 281034 h 338138"/>
                <a:gd name="connsiteX29" fmla="*/ 57120 w 268288"/>
                <a:gd name="connsiteY29" fmla="*/ 288926 h 338138"/>
                <a:gd name="connsiteX30" fmla="*/ 80842 w 268288"/>
                <a:gd name="connsiteY30" fmla="*/ 288926 h 338138"/>
                <a:gd name="connsiteX31" fmla="*/ 119062 w 268288"/>
                <a:gd name="connsiteY31" fmla="*/ 250781 h 338138"/>
                <a:gd name="connsiteX32" fmla="*/ 103247 w 268288"/>
                <a:gd name="connsiteY32" fmla="*/ 220527 h 338138"/>
                <a:gd name="connsiteX33" fmla="*/ 119062 w 268288"/>
                <a:gd name="connsiteY33" fmla="*/ 190274 h 338138"/>
                <a:gd name="connsiteX34" fmla="*/ 119062 w 268288"/>
                <a:gd name="connsiteY34" fmla="*/ 188959 h 338138"/>
                <a:gd name="connsiteX35" fmla="*/ 80842 w 268288"/>
                <a:gd name="connsiteY35" fmla="*/ 150813 h 338138"/>
                <a:gd name="connsiteX36" fmla="*/ 57120 w 268288"/>
                <a:gd name="connsiteY36" fmla="*/ 150813 h 338138"/>
                <a:gd name="connsiteX37" fmla="*/ 46099 w 268288"/>
                <a:gd name="connsiteY37" fmla="*/ 47625 h 338138"/>
                <a:gd name="connsiteX38" fmla="*/ 15875 w 268288"/>
                <a:gd name="connsiteY38" fmla="*/ 79629 h 338138"/>
                <a:gd name="connsiteX39" fmla="*/ 15875 w 268288"/>
                <a:gd name="connsiteY39" fmla="*/ 114300 h 338138"/>
                <a:gd name="connsiteX40" fmla="*/ 252413 w 268288"/>
                <a:gd name="connsiteY40" fmla="*/ 114300 h 338138"/>
                <a:gd name="connsiteX41" fmla="*/ 252413 w 268288"/>
                <a:gd name="connsiteY41" fmla="*/ 79629 h 338138"/>
                <a:gd name="connsiteX42" fmla="*/ 222189 w 268288"/>
                <a:gd name="connsiteY42" fmla="*/ 47625 h 338138"/>
                <a:gd name="connsiteX43" fmla="*/ 210362 w 268288"/>
                <a:gd name="connsiteY43" fmla="*/ 47625 h 338138"/>
                <a:gd name="connsiteX44" fmla="*/ 210362 w 268288"/>
                <a:gd name="connsiteY44" fmla="*/ 71628 h 338138"/>
                <a:gd name="connsiteX45" fmla="*/ 202477 w 268288"/>
                <a:gd name="connsiteY45" fmla="*/ 79629 h 338138"/>
                <a:gd name="connsiteX46" fmla="*/ 194593 w 268288"/>
                <a:gd name="connsiteY46" fmla="*/ 71628 h 338138"/>
                <a:gd name="connsiteX47" fmla="*/ 194593 w 268288"/>
                <a:gd name="connsiteY47" fmla="*/ 47625 h 338138"/>
                <a:gd name="connsiteX48" fmla="*/ 73696 w 268288"/>
                <a:gd name="connsiteY48" fmla="*/ 47625 h 338138"/>
                <a:gd name="connsiteX49" fmla="*/ 73696 w 268288"/>
                <a:gd name="connsiteY49" fmla="*/ 71628 h 338138"/>
                <a:gd name="connsiteX50" fmla="*/ 65811 w 268288"/>
                <a:gd name="connsiteY50" fmla="*/ 79629 h 338138"/>
                <a:gd name="connsiteX51" fmla="*/ 57926 w 268288"/>
                <a:gd name="connsiteY51" fmla="*/ 71628 h 338138"/>
                <a:gd name="connsiteX52" fmla="*/ 57926 w 268288"/>
                <a:gd name="connsiteY52" fmla="*/ 47625 h 338138"/>
                <a:gd name="connsiteX53" fmla="*/ 46099 w 268288"/>
                <a:gd name="connsiteY53" fmla="*/ 47625 h 338138"/>
                <a:gd name="connsiteX54" fmla="*/ 65757 w 268288"/>
                <a:gd name="connsiteY54" fmla="*/ 0 h 338138"/>
                <a:gd name="connsiteX55" fmla="*/ 73648 w 268288"/>
                <a:gd name="connsiteY55" fmla="*/ 7925 h 338138"/>
                <a:gd name="connsiteX56" fmla="*/ 73648 w 268288"/>
                <a:gd name="connsiteY56" fmla="*/ 31700 h 338138"/>
                <a:gd name="connsiteX57" fmla="*/ 194640 w 268288"/>
                <a:gd name="connsiteY57" fmla="*/ 31700 h 338138"/>
                <a:gd name="connsiteX58" fmla="*/ 194640 w 268288"/>
                <a:gd name="connsiteY58" fmla="*/ 7925 h 338138"/>
                <a:gd name="connsiteX59" fmla="*/ 202531 w 268288"/>
                <a:gd name="connsiteY59" fmla="*/ 0 h 338138"/>
                <a:gd name="connsiteX60" fmla="*/ 210422 w 268288"/>
                <a:gd name="connsiteY60" fmla="*/ 7925 h 338138"/>
                <a:gd name="connsiteX61" fmla="*/ 210422 w 268288"/>
                <a:gd name="connsiteY61" fmla="*/ 31700 h 338138"/>
                <a:gd name="connsiteX62" fmla="*/ 222258 w 268288"/>
                <a:gd name="connsiteY62" fmla="*/ 31700 h 338138"/>
                <a:gd name="connsiteX63" fmla="*/ 268288 w 268288"/>
                <a:gd name="connsiteY63" fmla="*/ 79251 h 338138"/>
                <a:gd name="connsiteX64" fmla="*/ 268288 w 268288"/>
                <a:gd name="connsiteY64" fmla="*/ 290587 h 338138"/>
                <a:gd name="connsiteX65" fmla="*/ 222258 w 268288"/>
                <a:gd name="connsiteY65" fmla="*/ 338138 h 338138"/>
                <a:gd name="connsiteX66" fmla="*/ 46030 w 268288"/>
                <a:gd name="connsiteY66" fmla="*/ 338138 h 338138"/>
                <a:gd name="connsiteX67" fmla="*/ 0 w 268288"/>
                <a:gd name="connsiteY67" fmla="*/ 290587 h 338138"/>
                <a:gd name="connsiteX68" fmla="*/ 0 w 268288"/>
                <a:gd name="connsiteY68" fmla="*/ 79251 h 338138"/>
                <a:gd name="connsiteX69" fmla="*/ 46030 w 268288"/>
                <a:gd name="connsiteY69" fmla="*/ 31700 h 338138"/>
                <a:gd name="connsiteX70" fmla="*/ 57866 w 268288"/>
                <a:gd name="connsiteY70" fmla="*/ 31700 h 338138"/>
                <a:gd name="connsiteX71" fmla="*/ 57866 w 268288"/>
                <a:gd name="connsiteY71" fmla="*/ 7925 h 338138"/>
                <a:gd name="connsiteX72" fmla="*/ 65757 w 268288"/>
                <a:gd name="connsiteY7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68288" h="338138">
                  <a:moveTo>
                    <a:pt x="179388" y="166688"/>
                  </a:moveTo>
                  <a:cubicBezTo>
                    <a:pt x="192617" y="166688"/>
                    <a:pt x="203200" y="177246"/>
                    <a:pt x="203200" y="190443"/>
                  </a:cubicBezTo>
                  <a:cubicBezTo>
                    <a:pt x="203200" y="252471"/>
                    <a:pt x="203200" y="252471"/>
                    <a:pt x="203200" y="252471"/>
                  </a:cubicBezTo>
                  <a:cubicBezTo>
                    <a:pt x="203200" y="265668"/>
                    <a:pt x="192617" y="276226"/>
                    <a:pt x="179388" y="276226"/>
                  </a:cubicBezTo>
                  <a:cubicBezTo>
                    <a:pt x="166158" y="276226"/>
                    <a:pt x="155575" y="265668"/>
                    <a:pt x="155575" y="252471"/>
                  </a:cubicBezTo>
                  <a:cubicBezTo>
                    <a:pt x="155575" y="190443"/>
                    <a:pt x="155575" y="190443"/>
                    <a:pt x="155575" y="190443"/>
                  </a:cubicBezTo>
                  <a:cubicBezTo>
                    <a:pt x="155575" y="177246"/>
                    <a:pt x="166158" y="166688"/>
                    <a:pt x="179388" y="166688"/>
                  </a:cubicBezTo>
                  <a:close/>
                  <a:moveTo>
                    <a:pt x="179388" y="150813"/>
                  </a:moveTo>
                  <a:cubicBezTo>
                    <a:pt x="158221" y="150813"/>
                    <a:pt x="139700" y="169299"/>
                    <a:pt x="139700" y="190427"/>
                  </a:cubicBezTo>
                  <a:cubicBezTo>
                    <a:pt x="139700" y="252488"/>
                    <a:pt x="139700" y="252488"/>
                    <a:pt x="139700" y="252488"/>
                  </a:cubicBezTo>
                  <a:cubicBezTo>
                    <a:pt x="139700" y="273615"/>
                    <a:pt x="158221" y="292101"/>
                    <a:pt x="179388" y="292101"/>
                  </a:cubicBezTo>
                  <a:cubicBezTo>
                    <a:pt x="201877" y="292101"/>
                    <a:pt x="219075" y="273615"/>
                    <a:pt x="219075" y="252488"/>
                  </a:cubicBezTo>
                  <a:lnTo>
                    <a:pt x="219075" y="190427"/>
                  </a:lnTo>
                  <a:cubicBezTo>
                    <a:pt x="219075" y="169299"/>
                    <a:pt x="201877" y="150813"/>
                    <a:pt x="179388" y="150813"/>
                  </a:cubicBezTo>
                  <a:close/>
                  <a:moveTo>
                    <a:pt x="57120" y="150813"/>
                  </a:moveTo>
                  <a:cubicBezTo>
                    <a:pt x="51848" y="150813"/>
                    <a:pt x="49212" y="154759"/>
                    <a:pt x="49212" y="158705"/>
                  </a:cubicBezTo>
                  <a:cubicBezTo>
                    <a:pt x="49212" y="163967"/>
                    <a:pt x="51848" y="166597"/>
                    <a:pt x="57120" y="166597"/>
                  </a:cubicBezTo>
                  <a:cubicBezTo>
                    <a:pt x="80842" y="166597"/>
                    <a:pt x="80842" y="166597"/>
                    <a:pt x="80842" y="166597"/>
                  </a:cubicBezTo>
                  <a:cubicBezTo>
                    <a:pt x="92704" y="166597"/>
                    <a:pt x="103247" y="177120"/>
                    <a:pt x="103247" y="188959"/>
                  </a:cubicBezTo>
                  <a:cubicBezTo>
                    <a:pt x="103247" y="190274"/>
                    <a:pt x="103247" y="190274"/>
                    <a:pt x="103247" y="190274"/>
                  </a:cubicBezTo>
                  <a:cubicBezTo>
                    <a:pt x="103247" y="202112"/>
                    <a:pt x="92704" y="212635"/>
                    <a:pt x="80842" y="212635"/>
                  </a:cubicBezTo>
                  <a:cubicBezTo>
                    <a:pt x="57120" y="212635"/>
                    <a:pt x="57120" y="212635"/>
                    <a:pt x="57120" y="212635"/>
                  </a:cubicBezTo>
                  <a:cubicBezTo>
                    <a:pt x="51848" y="212635"/>
                    <a:pt x="49212" y="215266"/>
                    <a:pt x="49212" y="220527"/>
                  </a:cubicBezTo>
                  <a:cubicBezTo>
                    <a:pt x="49212" y="224473"/>
                    <a:pt x="51848" y="228419"/>
                    <a:pt x="57120" y="228419"/>
                  </a:cubicBezTo>
                  <a:cubicBezTo>
                    <a:pt x="80842" y="228419"/>
                    <a:pt x="80842" y="228419"/>
                    <a:pt x="80842" y="228419"/>
                  </a:cubicBezTo>
                  <a:cubicBezTo>
                    <a:pt x="92704" y="228419"/>
                    <a:pt x="103247" y="237627"/>
                    <a:pt x="103247" y="250781"/>
                  </a:cubicBezTo>
                  <a:cubicBezTo>
                    <a:pt x="103247" y="263934"/>
                    <a:pt x="92704" y="273142"/>
                    <a:pt x="80842" y="273142"/>
                  </a:cubicBezTo>
                  <a:cubicBezTo>
                    <a:pt x="57120" y="273142"/>
                    <a:pt x="57120" y="273142"/>
                    <a:pt x="57120" y="273142"/>
                  </a:cubicBezTo>
                  <a:cubicBezTo>
                    <a:pt x="51848" y="273142"/>
                    <a:pt x="49212" y="277088"/>
                    <a:pt x="49212" y="281034"/>
                  </a:cubicBezTo>
                  <a:cubicBezTo>
                    <a:pt x="49212" y="284980"/>
                    <a:pt x="51848" y="288926"/>
                    <a:pt x="57120" y="288926"/>
                  </a:cubicBezTo>
                  <a:cubicBezTo>
                    <a:pt x="80842" y="288926"/>
                    <a:pt x="80842" y="288926"/>
                    <a:pt x="80842" y="288926"/>
                  </a:cubicBezTo>
                  <a:cubicBezTo>
                    <a:pt x="101929" y="288926"/>
                    <a:pt x="119062" y="271826"/>
                    <a:pt x="119062" y="250781"/>
                  </a:cubicBezTo>
                  <a:cubicBezTo>
                    <a:pt x="119062" y="237627"/>
                    <a:pt x="112473" y="227104"/>
                    <a:pt x="103247" y="220527"/>
                  </a:cubicBezTo>
                  <a:cubicBezTo>
                    <a:pt x="112473" y="212635"/>
                    <a:pt x="119062" y="202112"/>
                    <a:pt x="119062" y="190274"/>
                  </a:cubicBezTo>
                  <a:lnTo>
                    <a:pt x="119062" y="188959"/>
                  </a:lnTo>
                  <a:cubicBezTo>
                    <a:pt x="119062" y="167913"/>
                    <a:pt x="101929" y="150813"/>
                    <a:pt x="80842" y="150813"/>
                  </a:cubicBezTo>
                  <a:cubicBezTo>
                    <a:pt x="57120" y="150813"/>
                    <a:pt x="57120" y="150813"/>
                    <a:pt x="57120" y="150813"/>
                  </a:cubicBezTo>
                  <a:close/>
                  <a:moveTo>
                    <a:pt x="46099" y="47625"/>
                  </a:moveTo>
                  <a:cubicBezTo>
                    <a:pt x="29016" y="47625"/>
                    <a:pt x="15875" y="62294"/>
                    <a:pt x="15875" y="79629"/>
                  </a:cubicBezTo>
                  <a:cubicBezTo>
                    <a:pt x="15875" y="114300"/>
                    <a:pt x="15875" y="114300"/>
                    <a:pt x="15875" y="114300"/>
                  </a:cubicBezTo>
                  <a:cubicBezTo>
                    <a:pt x="252413" y="114300"/>
                    <a:pt x="252413" y="114300"/>
                    <a:pt x="252413" y="114300"/>
                  </a:cubicBezTo>
                  <a:lnTo>
                    <a:pt x="252413" y="79629"/>
                  </a:lnTo>
                  <a:cubicBezTo>
                    <a:pt x="252413" y="62294"/>
                    <a:pt x="239272" y="47625"/>
                    <a:pt x="222189" y="47625"/>
                  </a:cubicBezTo>
                  <a:cubicBezTo>
                    <a:pt x="210362" y="47625"/>
                    <a:pt x="210362" y="47625"/>
                    <a:pt x="210362" y="47625"/>
                  </a:cubicBezTo>
                  <a:cubicBezTo>
                    <a:pt x="210362" y="71628"/>
                    <a:pt x="210362" y="71628"/>
                    <a:pt x="210362" y="71628"/>
                  </a:cubicBezTo>
                  <a:cubicBezTo>
                    <a:pt x="210362" y="75629"/>
                    <a:pt x="206420" y="79629"/>
                    <a:pt x="202477" y="79629"/>
                  </a:cubicBezTo>
                  <a:cubicBezTo>
                    <a:pt x="197221" y="79629"/>
                    <a:pt x="194593" y="75629"/>
                    <a:pt x="194593" y="71628"/>
                  </a:cubicBezTo>
                  <a:cubicBezTo>
                    <a:pt x="194593" y="47625"/>
                    <a:pt x="194593" y="47625"/>
                    <a:pt x="194593" y="47625"/>
                  </a:cubicBezTo>
                  <a:cubicBezTo>
                    <a:pt x="73696" y="47625"/>
                    <a:pt x="73696" y="47625"/>
                    <a:pt x="73696" y="47625"/>
                  </a:cubicBezTo>
                  <a:cubicBezTo>
                    <a:pt x="73696" y="71628"/>
                    <a:pt x="73696" y="71628"/>
                    <a:pt x="73696" y="71628"/>
                  </a:cubicBezTo>
                  <a:cubicBezTo>
                    <a:pt x="73696" y="75629"/>
                    <a:pt x="71067" y="79629"/>
                    <a:pt x="65811" y="79629"/>
                  </a:cubicBezTo>
                  <a:cubicBezTo>
                    <a:pt x="61869" y="79629"/>
                    <a:pt x="57926" y="75629"/>
                    <a:pt x="57926" y="71628"/>
                  </a:cubicBezTo>
                  <a:cubicBezTo>
                    <a:pt x="57926" y="47625"/>
                    <a:pt x="57926" y="47625"/>
                    <a:pt x="57926" y="47625"/>
                  </a:cubicBezTo>
                  <a:cubicBezTo>
                    <a:pt x="46099" y="47625"/>
                    <a:pt x="46099" y="47625"/>
                    <a:pt x="46099" y="47625"/>
                  </a:cubicBezTo>
                  <a:close/>
                  <a:moveTo>
                    <a:pt x="65757" y="0"/>
                  </a:moveTo>
                  <a:cubicBezTo>
                    <a:pt x="71018" y="0"/>
                    <a:pt x="73648" y="3962"/>
                    <a:pt x="73648" y="7925"/>
                  </a:cubicBezTo>
                  <a:cubicBezTo>
                    <a:pt x="73648" y="31700"/>
                    <a:pt x="73648" y="31700"/>
                    <a:pt x="73648" y="31700"/>
                  </a:cubicBezTo>
                  <a:cubicBezTo>
                    <a:pt x="194640" y="31700"/>
                    <a:pt x="194640" y="31700"/>
                    <a:pt x="194640" y="31700"/>
                  </a:cubicBezTo>
                  <a:cubicBezTo>
                    <a:pt x="194640" y="7925"/>
                    <a:pt x="194640" y="7925"/>
                    <a:pt x="194640" y="7925"/>
                  </a:cubicBezTo>
                  <a:cubicBezTo>
                    <a:pt x="194640" y="3962"/>
                    <a:pt x="197271" y="0"/>
                    <a:pt x="202531" y="0"/>
                  </a:cubicBezTo>
                  <a:cubicBezTo>
                    <a:pt x="206477" y="0"/>
                    <a:pt x="210422" y="3962"/>
                    <a:pt x="210422" y="7925"/>
                  </a:cubicBezTo>
                  <a:cubicBezTo>
                    <a:pt x="210422" y="31700"/>
                    <a:pt x="210422" y="31700"/>
                    <a:pt x="210422" y="31700"/>
                  </a:cubicBezTo>
                  <a:cubicBezTo>
                    <a:pt x="222258" y="31700"/>
                    <a:pt x="222258" y="31700"/>
                    <a:pt x="222258" y="31700"/>
                  </a:cubicBezTo>
                  <a:cubicBezTo>
                    <a:pt x="247246" y="31700"/>
                    <a:pt x="268288" y="52834"/>
                    <a:pt x="268288" y="79251"/>
                  </a:cubicBezTo>
                  <a:cubicBezTo>
                    <a:pt x="268288" y="290587"/>
                    <a:pt x="268288" y="290587"/>
                    <a:pt x="268288" y="290587"/>
                  </a:cubicBezTo>
                  <a:cubicBezTo>
                    <a:pt x="268288" y="317005"/>
                    <a:pt x="247246" y="338138"/>
                    <a:pt x="222258" y="338138"/>
                  </a:cubicBezTo>
                  <a:cubicBezTo>
                    <a:pt x="46030" y="338138"/>
                    <a:pt x="46030" y="338138"/>
                    <a:pt x="46030" y="338138"/>
                  </a:cubicBezTo>
                  <a:cubicBezTo>
                    <a:pt x="21042" y="338138"/>
                    <a:pt x="0" y="317005"/>
                    <a:pt x="0" y="290587"/>
                  </a:cubicBezTo>
                  <a:cubicBezTo>
                    <a:pt x="0" y="79251"/>
                    <a:pt x="0" y="79251"/>
                    <a:pt x="0" y="79251"/>
                  </a:cubicBezTo>
                  <a:cubicBezTo>
                    <a:pt x="0" y="52834"/>
                    <a:pt x="21042" y="31700"/>
                    <a:pt x="46030" y="31700"/>
                  </a:cubicBezTo>
                  <a:cubicBezTo>
                    <a:pt x="57866" y="31700"/>
                    <a:pt x="57866" y="31700"/>
                    <a:pt x="57866" y="31700"/>
                  </a:cubicBezTo>
                  <a:cubicBezTo>
                    <a:pt x="57866" y="7925"/>
                    <a:pt x="57866" y="7925"/>
                    <a:pt x="57866" y="7925"/>
                  </a:cubicBezTo>
                  <a:cubicBezTo>
                    <a:pt x="57866" y="3962"/>
                    <a:pt x="61812" y="0"/>
                    <a:pt x="657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6" name="PA_库_组合 35"/>
          <p:cNvGrpSpPr/>
          <p:nvPr>
            <p:custDataLst>
              <p:tags r:id="rId2"/>
            </p:custDataLst>
          </p:nvPr>
        </p:nvGrpSpPr>
        <p:grpSpPr>
          <a:xfrm>
            <a:off x="4899096" y="3157041"/>
            <a:ext cx="2604671" cy="1050002"/>
            <a:chOff x="4532701" y="2931616"/>
            <a:chExt cx="2604671" cy="1050002"/>
          </a:xfrm>
        </p:grpSpPr>
        <p:sp>
          <p:nvSpPr>
            <p:cNvPr id="97" name="箭头: 五边形 31"/>
            <p:cNvSpPr/>
            <p:nvPr/>
          </p:nvSpPr>
          <p:spPr>
            <a:xfrm>
              <a:off x="5378991" y="3044795"/>
              <a:ext cx="1758381" cy="823643"/>
            </a:xfrm>
            <a:prstGeom prst="homePlate">
              <a:avLst>
                <a:gd name="adj" fmla="val 40279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defTabSz="913765">
                <a:defRPr/>
              </a:pPr>
              <a:r>
                <a:rPr lang="zh-CN" altLang="en-US" sz="1400" b="1" dirty="0">
                  <a:solidFill>
                    <a:schemeClr val="tx1"/>
                  </a:solidFill>
                </a:rPr>
                <a:t>    输入标题文本</a:t>
              </a:r>
            </a:p>
          </p:txBody>
        </p:sp>
        <p:sp>
          <p:nvSpPr>
            <p:cNvPr id="98" name="椭圆 97"/>
            <p:cNvSpPr/>
            <p:nvPr/>
          </p:nvSpPr>
          <p:spPr>
            <a:xfrm>
              <a:off x="4532701" y="2931616"/>
              <a:ext cx="1050001" cy="1050002"/>
            </a:xfrm>
            <a:prstGeom prst="ellipse">
              <a:avLst/>
            </a:prstGeom>
            <a:solidFill>
              <a:srgbClr val="FFC7D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任意多边形: 形状 33"/>
            <p:cNvSpPr>
              <a:spLocks noChangeAspect="1"/>
            </p:cNvSpPr>
            <p:nvPr/>
          </p:nvSpPr>
          <p:spPr bwMode="auto">
            <a:xfrm>
              <a:off x="4744435" y="3139671"/>
              <a:ext cx="634556" cy="633890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0" name="PA_库_组合 34"/>
          <p:cNvGrpSpPr/>
          <p:nvPr>
            <p:custDataLst>
              <p:tags r:id="rId3"/>
            </p:custDataLst>
          </p:nvPr>
        </p:nvGrpSpPr>
        <p:grpSpPr>
          <a:xfrm>
            <a:off x="8110411" y="3157041"/>
            <a:ext cx="2604671" cy="1050002"/>
            <a:chOff x="7744016" y="2931616"/>
            <a:chExt cx="2604671" cy="1050002"/>
          </a:xfrm>
        </p:grpSpPr>
        <p:sp>
          <p:nvSpPr>
            <p:cNvPr id="101" name="箭头: 五边形 24"/>
            <p:cNvSpPr/>
            <p:nvPr/>
          </p:nvSpPr>
          <p:spPr>
            <a:xfrm>
              <a:off x="8590306" y="3044795"/>
              <a:ext cx="1758381" cy="823643"/>
            </a:xfrm>
            <a:prstGeom prst="homePlate">
              <a:avLst>
                <a:gd name="adj" fmla="val 40279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defTabSz="913765">
                <a:defRPr/>
              </a:pPr>
              <a:r>
                <a:rPr lang="zh-CN" altLang="en-US" sz="1400" b="1" dirty="0">
                  <a:solidFill>
                    <a:schemeClr val="tx1"/>
                  </a:solidFill>
                </a:rPr>
                <a:t>    输入标题文本</a:t>
              </a:r>
            </a:p>
          </p:txBody>
        </p:sp>
        <p:sp>
          <p:nvSpPr>
            <p:cNvPr id="102" name="椭圆 101"/>
            <p:cNvSpPr/>
            <p:nvPr/>
          </p:nvSpPr>
          <p:spPr>
            <a:xfrm>
              <a:off x="7744016" y="2931616"/>
              <a:ext cx="1050001" cy="1050002"/>
            </a:xfrm>
            <a:prstGeom prst="ellipse">
              <a:avLst/>
            </a:prstGeom>
            <a:solidFill>
              <a:srgbClr val="61C0E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任意多边形: 形状 27"/>
            <p:cNvSpPr/>
            <p:nvPr/>
          </p:nvSpPr>
          <p:spPr bwMode="auto">
            <a:xfrm>
              <a:off x="7998442" y="3176704"/>
              <a:ext cx="545571" cy="544559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4" name="PA_库_组合 15"/>
          <p:cNvGrpSpPr/>
          <p:nvPr>
            <p:custDataLst>
              <p:tags r:id="rId4"/>
            </p:custDataLst>
          </p:nvPr>
        </p:nvGrpSpPr>
        <p:grpSpPr>
          <a:xfrm>
            <a:off x="2136718" y="4590529"/>
            <a:ext cx="2213143" cy="857260"/>
            <a:chOff x="1732858" y="5001250"/>
            <a:chExt cx="2213143" cy="857260"/>
          </a:xfrm>
        </p:grpSpPr>
        <p:sp>
          <p:nvSpPr>
            <p:cNvPr id="105" name="文本框 28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rgbClr val="7DCDE7"/>
                  </a:solidFill>
                </a:rPr>
                <a:t>输入标题文本</a:t>
              </a:r>
            </a:p>
          </p:txBody>
        </p:sp>
        <p:sp>
          <p:nvSpPr>
            <p:cNvPr id="106" name="文本框 29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（请选择只保留文本）</a:t>
              </a:r>
            </a:p>
          </p:txBody>
        </p:sp>
      </p:grpSp>
      <p:grpSp>
        <p:nvGrpSpPr>
          <p:cNvPr id="107" name="PA_库_组合 16"/>
          <p:cNvGrpSpPr/>
          <p:nvPr>
            <p:custDataLst>
              <p:tags r:id="rId5"/>
            </p:custDataLst>
          </p:nvPr>
        </p:nvGrpSpPr>
        <p:grpSpPr>
          <a:xfrm>
            <a:off x="5355822" y="4590529"/>
            <a:ext cx="2213143" cy="857260"/>
            <a:chOff x="1732858" y="5001250"/>
            <a:chExt cx="2213143" cy="857260"/>
          </a:xfrm>
        </p:grpSpPr>
        <p:sp>
          <p:nvSpPr>
            <p:cNvPr id="108" name="文本框 26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rgbClr val="FFC7DD"/>
                  </a:solidFill>
                </a:rPr>
                <a:t>输入标题文本</a:t>
              </a:r>
            </a:p>
          </p:txBody>
        </p:sp>
        <p:sp>
          <p:nvSpPr>
            <p:cNvPr id="109" name="文本框 27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（请选择只保留文本）</a:t>
              </a:r>
            </a:p>
          </p:txBody>
        </p:sp>
      </p:grpSp>
      <p:grpSp>
        <p:nvGrpSpPr>
          <p:cNvPr id="110" name="PA_库_组合 17"/>
          <p:cNvGrpSpPr/>
          <p:nvPr>
            <p:custDataLst>
              <p:tags r:id="rId6"/>
            </p:custDataLst>
          </p:nvPr>
        </p:nvGrpSpPr>
        <p:grpSpPr>
          <a:xfrm>
            <a:off x="8574927" y="4590529"/>
            <a:ext cx="2213143" cy="857260"/>
            <a:chOff x="1732858" y="5001250"/>
            <a:chExt cx="2213143" cy="857260"/>
          </a:xfrm>
        </p:grpSpPr>
        <p:sp>
          <p:nvSpPr>
            <p:cNvPr id="111" name="文本框 24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rgbClr val="7DCDE7"/>
                  </a:solidFill>
                </a:rPr>
                <a:t>输入标题文本</a:t>
              </a:r>
            </a:p>
          </p:txBody>
        </p:sp>
        <p:sp>
          <p:nvSpPr>
            <p:cNvPr id="112" name="文本框 25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（请选择只保留文本）</a:t>
              </a:r>
            </a:p>
          </p:txBody>
        </p:sp>
      </p:grpSp>
      <p:grpSp>
        <p:nvGrpSpPr>
          <p:cNvPr id="113" name="PA_库_组合 6"/>
          <p:cNvGrpSpPr/>
          <p:nvPr>
            <p:custDataLst>
              <p:tags r:id="rId7"/>
            </p:custDataLst>
          </p:nvPr>
        </p:nvGrpSpPr>
        <p:grpSpPr>
          <a:xfrm>
            <a:off x="2136718" y="1861786"/>
            <a:ext cx="2213143" cy="857260"/>
            <a:chOff x="1732858" y="5001250"/>
            <a:chExt cx="2213143" cy="857260"/>
          </a:xfrm>
        </p:grpSpPr>
        <p:sp>
          <p:nvSpPr>
            <p:cNvPr id="114" name="文本框 38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rgbClr val="7DCDE7"/>
                  </a:solidFill>
                </a:rPr>
                <a:t>输入标题文本</a:t>
              </a:r>
            </a:p>
          </p:txBody>
        </p:sp>
        <p:sp>
          <p:nvSpPr>
            <p:cNvPr id="115" name="文本框 39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（请选择只保留文本）</a:t>
              </a:r>
            </a:p>
          </p:txBody>
        </p:sp>
      </p:grpSp>
      <p:grpSp>
        <p:nvGrpSpPr>
          <p:cNvPr id="116" name="PA_库_组合 7"/>
          <p:cNvGrpSpPr/>
          <p:nvPr>
            <p:custDataLst>
              <p:tags r:id="rId8"/>
            </p:custDataLst>
          </p:nvPr>
        </p:nvGrpSpPr>
        <p:grpSpPr>
          <a:xfrm>
            <a:off x="5355822" y="1861786"/>
            <a:ext cx="2213143" cy="857260"/>
            <a:chOff x="1732858" y="5001250"/>
            <a:chExt cx="2213143" cy="857260"/>
          </a:xfrm>
        </p:grpSpPr>
        <p:sp>
          <p:nvSpPr>
            <p:cNvPr id="117" name="文本框 36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rgbClr val="FFC7DD"/>
                  </a:solidFill>
                </a:rPr>
                <a:t>输入标题文本</a:t>
              </a:r>
            </a:p>
          </p:txBody>
        </p:sp>
        <p:sp>
          <p:nvSpPr>
            <p:cNvPr id="118" name="文本框 37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（请选择只保留文本）</a:t>
              </a:r>
            </a:p>
          </p:txBody>
        </p:sp>
      </p:grpSp>
      <p:grpSp>
        <p:nvGrpSpPr>
          <p:cNvPr id="119" name="PA_库_组合 8"/>
          <p:cNvGrpSpPr/>
          <p:nvPr>
            <p:custDataLst>
              <p:tags r:id="rId9"/>
            </p:custDataLst>
          </p:nvPr>
        </p:nvGrpSpPr>
        <p:grpSpPr>
          <a:xfrm>
            <a:off x="8574927" y="1861786"/>
            <a:ext cx="2213143" cy="857260"/>
            <a:chOff x="1732858" y="5001250"/>
            <a:chExt cx="2213143" cy="857260"/>
          </a:xfrm>
        </p:grpSpPr>
        <p:sp>
          <p:nvSpPr>
            <p:cNvPr id="120" name="文本框 34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rgbClr val="7DCDE7"/>
                  </a:solidFill>
                </a:rPr>
                <a:t>输入标题文本</a:t>
              </a:r>
            </a:p>
          </p:txBody>
        </p:sp>
        <p:sp>
          <p:nvSpPr>
            <p:cNvPr id="121" name="文本框 35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（请选择只保留文本）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bldLvl="0" animBg="1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solidFill>
            <a:srgbClr val="FFC7DD"/>
          </a:solidFill>
          <a:ln>
            <a:solidFill>
              <a:srgbClr val="FFC7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17" name="椭圆 16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20" name="椭圆 19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4829810" y="429260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grpSp>
        <p:nvGrpSpPr>
          <p:cNvPr id="3" name="PA_库_组合 3"/>
          <p:cNvGrpSpPr/>
          <p:nvPr>
            <p:custDataLst>
              <p:tags r:id="rId1"/>
            </p:custDataLst>
          </p:nvPr>
        </p:nvGrpSpPr>
        <p:grpSpPr>
          <a:xfrm>
            <a:off x="4514584" y="2420715"/>
            <a:ext cx="2992652" cy="3053304"/>
            <a:chOff x="4343855" y="2526532"/>
            <a:chExt cx="3520661" cy="3592016"/>
          </a:xfrm>
        </p:grpSpPr>
        <p:sp>
          <p:nvSpPr>
            <p:cNvPr id="5" name="六边形 4"/>
            <p:cNvSpPr/>
            <p:nvPr/>
          </p:nvSpPr>
          <p:spPr>
            <a:xfrm>
              <a:off x="5431112" y="3727053"/>
              <a:ext cx="1336468" cy="1152128"/>
            </a:xfrm>
            <a:prstGeom prst="hexagon">
              <a:avLst/>
            </a:prstGeom>
            <a:solidFill>
              <a:srgbClr val="61C0E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六边形 5"/>
            <p:cNvSpPr/>
            <p:nvPr/>
          </p:nvSpPr>
          <p:spPr>
            <a:xfrm>
              <a:off x="5431859" y="2526532"/>
              <a:ext cx="1336468" cy="1152128"/>
            </a:xfrm>
            <a:prstGeom prst="hexagon">
              <a:avLst/>
            </a:prstGeom>
            <a:solidFill>
              <a:srgbClr val="61C0E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六边形 6"/>
            <p:cNvSpPr/>
            <p:nvPr/>
          </p:nvSpPr>
          <p:spPr>
            <a:xfrm>
              <a:off x="5431859" y="4966420"/>
              <a:ext cx="1336468" cy="1152128"/>
            </a:xfrm>
            <a:prstGeom prst="hexagon">
              <a:avLst/>
            </a:prstGeom>
            <a:solidFill>
              <a:srgbClr val="61C0E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六边形 7"/>
            <p:cNvSpPr/>
            <p:nvPr/>
          </p:nvSpPr>
          <p:spPr>
            <a:xfrm>
              <a:off x="6528048" y="3136504"/>
              <a:ext cx="1336468" cy="1152128"/>
            </a:xfrm>
            <a:prstGeom prst="hexagon">
              <a:avLst/>
            </a:prstGeom>
            <a:solidFill>
              <a:srgbClr val="FFC7DD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六边形 8"/>
            <p:cNvSpPr/>
            <p:nvPr/>
          </p:nvSpPr>
          <p:spPr>
            <a:xfrm>
              <a:off x="6528048" y="4350346"/>
              <a:ext cx="1336468" cy="1152128"/>
            </a:xfrm>
            <a:prstGeom prst="hexagon">
              <a:avLst/>
            </a:prstGeom>
            <a:solidFill>
              <a:srgbClr val="FFC7DD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六边形 9"/>
            <p:cNvSpPr/>
            <p:nvPr/>
          </p:nvSpPr>
          <p:spPr>
            <a:xfrm>
              <a:off x="4343855" y="3136504"/>
              <a:ext cx="1336468" cy="1152128"/>
            </a:xfrm>
            <a:prstGeom prst="hexagon">
              <a:avLst/>
            </a:prstGeom>
            <a:solidFill>
              <a:srgbClr val="FFC7DD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六边形 22"/>
            <p:cNvSpPr/>
            <p:nvPr/>
          </p:nvSpPr>
          <p:spPr>
            <a:xfrm>
              <a:off x="4343855" y="4350346"/>
              <a:ext cx="1336468" cy="1152128"/>
            </a:xfrm>
            <a:prstGeom prst="hexagon">
              <a:avLst/>
            </a:prstGeom>
            <a:solidFill>
              <a:srgbClr val="61C0E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: 形状 17"/>
            <p:cNvSpPr>
              <a:spLocks noChangeAspect="1"/>
            </p:cNvSpPr>
            <p:nvPr/>
          </p:nvSpPr>
          <p:spPr bwMode="auto">
            <a:xfrm>
              <a:off x="5958137" y="5194719"/>
              <a:ext cx="283914" cy="283914"/>
            </a:xfrm>
            <a:custGeom>
              <a:avLst/>
              <a:gdLst>
                <a:gd name="T0" fmla="*/ 70 w 70"/>
                <a:gd name="T1" fmla="*/ 35 h 70"/>
                <a:gd name="T2" fmla="*/ 35 w 70"/>
                <a:gd name="T3" fmla="*/ 0 h 70"/>
                <a:gd name="T4" fmla="*/ 0 w 70"/>
                <a:gd name="T5" fmla="*/ 35 h 70"/>
                <a:gd name="T6" fmla="*/ 35 w 70"/>
                <a:gd name="T7" fmla="*/ 70 h 70"/>
                <a:gd name="T8" fmla="*/ 70 w 70"/>
                <a:gd name="T9" fmla="*/ 35 h 70"/>
                <a:gd name="T10" fmla="*/ 33 w 70"/>
                <a:gd name="T11" fmla="*/ 35 h 70"/>
                <a:gd name="T12" fmla="*/ 29 w 70"/>
                <a:gd name="T13" fmla="*/ 32 h 70"/>
                <a:gd name="T14" fmla="*/ 23 w 70"/>
                <a:gd name="T15" fmla="*/ 21 h 70"/>
                <a:gd name="T16" fmla="*/ 15 w 70"/>
                <a:gd name="T17" fmla="*/ 20 h 70"/>
                <a:gd name="T18" fmla="*/ 19 w 70"/>
                <a:gd name="T19" fmla="*/ 13 h 70"/>
                <a:gd name="T20" fmla="*/ 25 w 70"/>
                <a:gd name="T21" fmla="*/ 12 h 70"/>
                <a:gd name="T22" fmla="*/ 30 w 70"/>
                <a:gd name="T23" fmla="*/ 14 h 70"/>
                <a:gd name="T24" fmla="*/ 38 w 70"/>
                <a:gd name="T25" fmla="*/ 14 h 70"/>
                <a:gd name="T26" fmla="*/ 39 w 70"/>
                <a:gd name="T27" fmla="*/ 16 h 70"/>
                <a:gd name="T28" fmla="*/ 36 w 70"/>
                <a:gd name="T29" fmla="*/ 18 h 70"/>
                <a:gd name="T30" fmla="*/ 41 w 70"/>
                <a:gd name="T31" fmla="*/ 21 h 70"/>
                <a:gd name="T32" fmla="*/ 42 w 70"/>
                <a:gd name="T33" fmla="*/ 17 h 70"/>
                <a:gd name="T34" fmla="*/ 49 w 70"/>
                <a:gd name="T35" fmla="*/ 21 h 70"/>
                <a:gd name="T36" fmla="*/ 51 w 70"/>
                <a:gd name="T37" fmla="*/ 23 h 70"/>
                <a:gd name="T38" fmla="*/ 46 w 70"/>
                <a:gd name="T39" fmla="*/ 22 h 70"/>
                <a:gd name="T40" fmla="*/ 47 w 70"/>
                <a:gd name="T41" fmla="*/ 25 h 70"/>
                <a:gd name="T42" fmla="*/ 45 w 70"/>
                <a:gd name="T43" fmla="*/ 25 h 70"/>
                <a:gd name="T44" fmla="*/ 42 w 70"/>
                <a:gd name="T45" fmla="*/ 28 h 70"/>
                <a:gd name="T46" fmla="*/ 41 w 70"/>
                <a:gd name="T47" fmla="*/ 31 h 70"/>
                <a:gd name="T48" fmla="*/ 39 w 70"/>
                <a:gd name="T49" fmla="*/ 30 h 70"/>
                <a:gd name="T50" fmla="*/ 35 w 70"/>
                <a:gd name="T51" fmla="*/ 32 h 70"/>
                <a:gd name="T52" fmla="*/ 39 w 70"/>
                <a:gd name="T53" fmla="*/ 33 h 70"/>
                <a:gd name="T54" fmla="*/ 40 w 70"/>
                <a:gd name="T55" fmla="*/ 35 h 70"/>
                <a:gd name="T56" fmla="*/ 43 w 70"/>
                <a:gd name="T57" fmla="*/ 38 h 70"/>
                <a:gd name="T58" fmla="*/ 46 w 70"/>
                <a:gd name="T59" fmla="*/ 39 h 70"/>
                <a:gd name="T60" fmla="*/ 51 w 70"/>
                <a:gd name="T61" fmla="*/ 42 h 70"/>
                <a:gd name="T62" fmla="*/ 55 w 70"/>
                <a:gd name="T63" fmla="*/ 44 h 70"/>
                <a:gd name="T64" fmla="*/ 53 w 70"/>
                <a:gd name="T65" fmla="*/ 48 h 70"/>
                <a:gd name="T66" fmla="*/ 45 w 70"/>
                <a:gd name="T67" fmla="*/ 58 h 70"/>
                <a:gd name="T68" fmla="*/ 44 w 70"/>
                <a:gd name="T69" fmla="*/ 61 h 70"/>
                <a:gd name="T70" fmla="*/ 41 w 70"/>
                <a:gd name="T71" fmla="*/ 57 h 70"/>
                <a:gd name="T72" fmla="*/ 41 w 70"/>
                <a:gd name="T73" fmla="*/ 54 h 70"/>
                <a:gd name="T74" fmla="*/ 42 w 70"/>
                <a:gd name="T75" fmla="*/ 47 h 70"/>
                <a:gd name="T76" fmla="*/ 40 w 70"/>
                <a:gd name="T77" fmla="*/ 38 h 70"/>
                <a:gd name="T78" fmla="*/ 37 w 70"/>
                <a:gd name="T79" fmla="*/ 35 h 70"/>
                <a:gd name="T80" fmla="*/ 33 w 70"/>
                <a:gd name="T81" fmla="*/ 35 h 70"/>
                <a:gd name="T82" fmla="*/ 33 w 70"/>
                <a:gd name="T83" fmla="*/ 35 h 70"/>
                <a:gd name="T84" fmla="*/ 33 w 70"/>
                <a:gd name="T85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0" h="70">
                  <a:moveTo>
                    <a:pt x="70" y="35"/>
                  </a:moveTo>
                  <a:cubicBezTo>
                    <a:pt x="70" y="16"/>
                    <a:pt x="55" y="0"/>
                    <a:pt x="35" y="0"/>
                  </a:cubicBezTo>
                  <a:cubicBezTo>
                    <a:pt x="16" y="0"/>
                    <a:pt x="0" y="16"/>
                    <a:pt x="0" y="35"/>
                  </a:cubicBezTo>
                  <a:cubicBezTo>
                    <a:pt x="0" y="55"/>
                    <a:pt x="16" y="70"/>
                    <a:pt x="35" y="70"/>
                  </a:cubicBezTo>
                  <a:cubicBezTo>
                    <a:pt x="55" y="70"/>
                    <a:pt x="70" y="55"/>
                    <a:pt x="70" y="35"/>
                  </a:cubicBezTo>
                  <a:close/>
                  <a:moveTo>
                    <a:pt x="33" y="35"/>
                  </a:moveTo>
                  <a:cubicBezTo>
                    <a:pt x="32" y="30"/>
                    <a:pt x="30" y="33"/>
                    <a:pt x="29" y="32"/>
                  </a:cubicBezTo>
                  <a:cubicBezTo>
                    <a:pt x="28" y="29"/>
                    <a:pt x="23" y="24"/>
                    <a:pt x="23" y="21"/>
                  </a:cubicBezTo>
                  <a:cubicBezTo>
                    <a:pt x="24" y="19"/>
                    <a:pt x="18" y="17"/>
                    <a:pt x="15" y="20"/>
                  </a:cubicBezTo>
                  <a:cubicBezTo>
                    <a:pt x="16" y="18"/>
                    <a:pt x="16" y="12"/>
                    <a:pt x="19" y="13"/>
                  </a:cubicBezTo>
                  <a:cubicBezTo>
                    <a:pt x="22" y="13"/>
                    <a:pt x="24" y="12"/>
                    <a:pt x="25" y="12"/>
                  </a:cubicBezTo>
                  <a:cubicBezTo>
                    <a:pt x="29" y="13"/>
                    <a:pt x="27" y="14"/>
                    <a:pt x="30" y="14"/>
                  </a:cubicBezTo>
                  <a:cubicBezTo>
                    <a:pt x="32" y="15"/>
                    <a:pt x="36" y="13"/>
                    <a:pt x="38" y="14"/>
                  </a:cubicBezTo>
                  <a:cubicBezTo>
                    <a:pt x="39" y="14"/>
                    <a:pt x="40" y="15"/>
                    <a:pt x="39" y="16"/>
                  </a:cubicBezTo>
                  <a:cubicBezTo>
                    <a:pt x="38" y="17"/>
                    <a:pt x="34" y="17"/>
                    <a:pt x="36" y="18"/>
                  </a:cubicBezTo>
                  <a:cubicBezTo>
                    <a:pt x="37" y="19"/>
                    <a:pt x="39" y="21"/>
                    <a:pt x="41" y="21"/>
                  </a:cubicBezTo>
                  <a:cubicBezTo>
                    <a:pt x="43" y="22"/>
                    <a:pt x="41" y="17"/>
                    <a:pt x="42" y="17"/>
                  </a:cubicBezTo>
                  <a:cubicBezTo>
                    <a:pt x="44" y="16"/>
                    <a:pt x="50" y="21"/>
                    <a:pt x="49" y="21"/>
                  </a:cubicBezTo>
                  <a:cubicBezTo>
                    <a:pt x="47" y="22"/>
                    <a:pt x="52" y="23"/>
                    <a:pt x="51" y="23"/>
                  </a:cubicBezTo>
                  <a:cubicBezTo>
                    <a:pt x="51" y="24"/>
                    <a:pt x="46" y="22"/>
                    <a:pt x="46" y="22"/>
                  </a:cubicBezTo>
                  <a:cubicBezTo>
                    <a:pt x="45" y="24"/>
                    <a:pt x="47" y="23"/>
                    <a:pt x="47" y="25"/>
                  </a:cubicBezTo>
                  <a:cubicBezTo>
                    <a:pt x="47" y="25"/>
                    <a:pt x="46" y="25"/>
                    <a:pt x="45" y="25"/>
                  </a:cubicBezTo>
                  <a:cubicBezTo>
                    <a:pt x="44" y="26"/>
                    <a:pt x="42" y="28"/>
                    <a:pt x="42" y="28"/>
                  </a:cubicBezTo>
                  <a:cubicBezTo>
                    <a:pt x="40" y="30"/>
                    <a:pt x="41" y="30"/>
                    <a:pt x="41" y="31"/>
                  </a:cubicBezTo>
                  <a:cubicBezTo>
                    <a:pt x="40" y="31"/>
                    <a:pt x="40" y="30"/>
                    <a:pt x="39" y="30"/>
                  </a:cubicBezTo>
                  <a:cubicBezTo>
                    <a:pt x="38" y="31"/>
                    <a:pt x="35" y="31"/>
                    <a:pt x="35" y="32"/>
                  </a:cubicBezTo>
                  <a:cubicBezTo>
                    <a:pt x="35" y="33"/>
                    <a:pt x="38" y="33"/>
                    <a:pt x="39" y="33"/>
                  </a:cubicBezTo>
                  <a:cubicBezTo>
                    <a:pt x="40" y="34"/>
                    <a:pt x="39" y="35"/>
                    <a:pt x="40" y="35"/>
                  </a:cubicBezTo>
                  <a:cubicBezTo>
                    <a:pt x="41" y="35"/>
                    <a:pt x="43" y="38"/>
                    <a:pt x="43" y="38"/>
                  </a:cubicBezTo>
                  <a:cubicBezTo>
                    <a:pt x="43" y="38"/>
                    <a:pt x="44" y="39"/>
                    <a:pt x="46" y="39"/>
                  </a:cubicBezTo>
                  <a:cubicBezTo>
                    <a:pt x="51" y="38"/>
                    <a:pt x="51" y="42"/>
                    <a:pt x="51" y="42"/>
                  </a:cubicBezTo>
                  <a:cubicBezTo>
                    <a:pt x="53" y="41"/>
                    <a:pt x="56" y="43"/>
                    <a:pt x="55" y="44"/>
                  </a:cubicBezTo>
                  <a:cubicBezTo>
                    <a:pt x="53" y="46"/>
                    <a:pt x="53" y="48"/>
                    <a:pt x="53" y="48"/>
                  </a:cubicBezTo>
                  <a:cubicBezTo>
                    <a:pt x="51" y="49"/>
                    <a:pt x="44" y="55"/>
                    <a:pt x="45" y="58"/>
                  </a:cubicBezTo>
                  <a:cubicBezTo>
                    <a:pt x="44" y="59"/>
                    <a:pt x="45" y="60"/>
                    <a:pt x="44" y="61"/>
                  </a:cubicBezTo>
                  <a:cubicBezTo>
                    <a:pt x="42" y="62"/>
                    <a:pt x="39" y="57"/>
                    <a:pt x="41" y="57"/>
                  </a:cubicBezTo>
                  <a:cubicBezTo>
                    <a:pt x="41" y="56"/>
                    <a:pt x="41" y="56"/>
                    <a:pt x="41" y="54"/>
                  </a:cubicBezTo>
                  <a:cubicBezTo>
                    <a:pt x="42" y="54"/>
                    <a:pt x="42" y="51"/>
                    <a:pt x="42" y="47"/>
                  </a:cubicBezTo>
                  <a:cubicBezTo>
                    <a:pt x="33" y="41"/>
                    <a:pt x="42" y="39"/>
                    <a:pt x="40" y="38"/>
                  </a:cubicBezTo>
                  <a:cubicBezTo>
                    <a:pt x="40" y="37"/>
                    <a:pt x="39" y="36"/>
                    <a:pt x="37" y="35"/>
                  </a:cubicBezTo>
                  <a:cubicBezTo>
                    <a:pt x="35" y="35"/>
                    <a:pt x="34" y="36"/>
                    <a:pt x="33" y="35"/>
                  </a:cubicBezTo>
                  <a:close/>
                  <a:moveTo>
                    <a:pt x="33" y="35"/>
                  </a:moveTo>
                  <a:cubicBezTo>
                    <a:pt x="33" y="35"/>
                    <a:pt x="33" y="35"/>
                    <a:pt x="33" y="3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: 形状 18"/>
            <p:cNvSpPr>
              <a:spLocks noChangeAspect="1"/>
            </p:cNvSpPr>
            <p:nvPr/>
          </p:nvSpPr>
          <p:spPr bwMode="auto">
            <a:xfrm>
              <a:off x="4870133" y="4597742"/>
              <a:ext cx="283914" cy="245718"/>
            </a:xfrm>
            <a:custGeom>
              <a:avLst/>
              <a:gdLst>
                <a:gd name="connsiteX0" fmla="*/ 441011 w 508000"/>
                <a:gd name="connsiteY0" fmla="*/ 278265 h 439659"/>
                <a:gd name="connsiteX1" fmla="*/ 446593 w 508000"/>
                <a:gd name="connsiteY1" fmla="*/ 278265 h 439659"/>
                <a:gd name="connsiteX2" fmla="*/ 446593 w 508000"/>
                <a:gd name="connsiteY2" fmla="*/ 283831 h 439659"/>
                <a:gd name="connsiteX3" fmla="*/ 441011 w 508000"/>
                <a:gd name="connsiteY3" fmla="*/ 278265 h 439659"/>
                <a:gd name="connsiteX4" fmla="*/ 312615 w 508000"/>
                <a:gd name="connsiteY4" fmla="*/ 278265 h 439659"/>
                <a:gd name="connsiteX5" fmla="*/ 318198 w 508000"/>
                <a:gd name="connsiteY5" fmla="*/ 278265 h 439659"/>
                <a:gd name="connsiteX6" fmla="*/ 312615 w 508000"/>
                <a:gd name="connsiteY6" fmla="*/ 283831 h 439659"/>
                <a:gd name="connsiteX7" fmla="*/ 312615 w 508000"/>
                <a:gd name="connsiteY7" fmla="*/ 278265 h 439659"/>
                <a:gd name="connsiteX8" fmla="*/ 61407 w 508000"/>
                <a:gd name="connsiteY8" fmla="*/ 278265 h 439659"/>
                <a:gd name="connsiteX9" fmla="*/ 66989 w 508000"/>
                <a:gd name="connsiteY9" fmla="*/ 278265 h 439659"/>
                <a:gd name="connsiteX10" fmla="*/ 66989 w 508000"/>
                <a:gd name="connsiteY10" fmla="*/ 283831 h 439659"/>
                <a:gd name="connsiteX11" fmla="*/ 61407 w 508000"/>
                <a:gd name="connsiteY11" fmla="*/ 278265 h 439659"/>
                <a:gd name="connsiteX12" fmla="*/ 157184 w 508000"/>
                <a:gd name="connsiteY12" fmla="*/ 254570 h 439659"/>
                <a:gd name="connsiteX13" fmla="*/ 161740 w 508000"/>
                <a:gd name="connsiteY13" fmla="*/ 254570 h 439659"/>
                <a:gd name="connsiteX14" fmla="*/ 161740 w 508000"/>
                <a:gd name="connsiteY14" fmla="*/ 259695 h 439659"/>
                <a:gd name="connsiteX15" fmla="*/ 157184 w 508000"/>
                <a:gd name="connsiteY15" fmla="*/ 259695 h 439659"/>
                <a:gd name="connsiteX16" fmla="*/ 157184 w 508000"/>
                <a:gd name="connsiteY16" fmla="*/ 254570 h 439659"/>
                <a:gd name="connsiteX17" fmla="*/ 61507 w 508000"/>
                <a:gd name="connsiteY17" fmla="*/ 254570 h 439659"/>
                <a:gd name="connsiteX18" fmla="*/ 68341 w 508000"/>
                <a:gd name="connsiteY18" fmla="*/ 254570 h 439659"/>
                <a:gd name="connsiteX19" fmla="*/ 68341 w 508000"/>
                <a:gd name="connsiteY19" fmla="*/ 259695 h 439659"/>
                <a:gd name="connsiteX20" fmla="*/ 61507 w 508000"/>
                <a:gd name="connsiteY20" fmla="*/ 259695 h 439659"/>
                <a:gd name="connsiteX21" fmla="*/ 61507 w 508000"/>
                <a:gd name="connsiteY21" fmla="*/ 254570 h 439659"/>
                <a:gd name="connsiteX22" fmla="*/ 323480 w 508000"/>
                <a:gd name="connsiteY22" fmla="*/ 243749 h 439659"/>
                <a:gd name="connsiteX23" fmla="*/ 323480 w 508000"/>
                <a:gd name="connsiteY23" fmla="*/ 254380 h 439659"/>
                <a:gd name="connsiteX24" fmla="*/ 317785 w 508000"/>
                <a:gd name="connsiteY24" fmla="*/ 259695 h 439659"/>
                <a:gd name="connsiteX25" fmla="*/ 312090 w 508000"/>
                <a:gd name="connsiteY25" fmla="*/ 259695 h 439659"/>
                <a:gd name="connsiteX26" fmla="*/ 312090 w 508000"/>
                <a:gd name="connsiteY26" fmla="*/ 254380 h 439659"/>
                <a:gd name="connsiteX27" fmla="*/ 317785 w 508000"/>
                <a:gd name="connsiteY27" fmla="*/ 254380 h 439659"/>
                <a:gd name="connsiteX28" fmla="*/ 317785 w 508000"/>
                <a:gd name="connsiteY28" fmla="*/ 249065 h 439659"/>
                <a:gd name="connsiteX29" fmla="*/ 323480 w 508000"/>
                <a:gd name="connsiteY29" fmla="*/ 243749 h 439659"/>
                <a:gd name="connsiteX30" fmla="*/ 184520 w 508000"/>
                <a:gd name="connsiteY30" fmla="*/ 243749 h 439659"/>
                <a:gd name="connsiteX31" fmla="*/ 190215 w 508000"/>
                <a:gd name="connsiteY31" fmla="*/ 249065 h 439659"/>
                <a:gd name="connsiteX32" fmla="*/ 195910 w 508000"/>
                <a:gd name="connsiteY32" fmla="*/ 249065 h 439659"/>
                <a:gd name="connsiteX33" fmla="*/ 195910 w 508000"/>
                <a:gd name="connsiteY33" fmla="*/ 254380 h 439659"/>
                <a:gd name="connsiteX34" fmla="*/ 195910 w 508000"/>
                <a:gd name="connsiteY34" fmla="*/ 259695 h 439659"/>
                <a:gd name="connsiteX35" fmla="*/ 190215 w 508000"/>
                <a:gd name="connsiteY35" fmla="*/ 259695 h 439659"/>
                <a:gd name="connsiteX36" fmla="*/ 184520 w 508000"/>
                <a:gd name="connsiteY36" fmla="*/ 259695 h 439659"/>
                <a:gd name="connsiteX37" fmla="*/ 184520 w 508000"/>
                <a:gd name="connsiteY37" fmla="*/ 254380 h 439659"/>
                <a:gd name="connsiteX38" fmla="*/ 184520 w 508000"/>
                <a:gd name="connsiteY38" fmla="*/ 243749 h 439659"/>
                <a:gd name="connsiteX39" fmla="*/ 466996 w 508000"/>
                <a:gd name="connsiteY39" fmla="*/ 239193 h 439659"/>
                <a:gd name="connsiteX40" fmla="*/ 472691 w 508000"/>
                <a:gd name="connsiteY40" fmla="*/ 239193 h 439659"/>
                <a:gd name="connsiteX41" fmla="*/ 478386 w 508000"/>
                <a:gd name="connsiteY41" fmla="*/ 239193 h 439659"/>
                <a:gd name="connsiteX42" fmla="*/ 478386 w 508000"/>
                <a:gd name="connsiteY42" fmla="*/ 244319 h 439659"/>
                <a:gd name="connsiteX43" fmla="*/ 478386 w 508000"/>
                <a:gd name="connsiteY43" fmla="*/ 254570 h 439659"/>
                <a:gd name="connsiteX44" fmla="*/ 478386 w 508000"/>
                <a:gd name="connsiteY44" fmla="*/ 259695 h 439659"/>
                <a:gd name="connsiteX45" fmla="*/ 472691 w 508000"/>
                <a:gd name="connsiteY45" fmla="*/ 259695 h 439659"/>
                <a:gd name="connsiteX46" fmla="*/ 466996 w 508000"/>
                <a:gd name="connsiteY46" fmla="*/ 259695 h 439659"/>
                <a:gd name="connsiteX47" fmla="*/ 466996 w 508000"/>
                <a:gd name="connsiteY47" fmla="*/ 254570 h 439659"/>
                <a:gd name="connsiteX48" fmla="*/ 466996 w 508000"/>
                <a:gd name="connsiteY48" fmla="*/ 244319 h 439659"/>
                <a:gd name="connsiteX49" fmla="*/ 466996 w 508000"/>
                <a:gd name="connsiteY49" fmla="*/ 239193 h 439659"/>
                <a:gd name="connsiteX50" fmla="*/ 440798 w 508000"/>
                <a:gd name="connsiteY50" fmla="*/ 239193 h 439659"/>
                <a:gd name="connsiteX51" fmla="*/ 440798 w 508000"/>
                <a:gd name="connsiteY51" fmla="*/ 244319 h 439659"/>
                <a:gd name="connsiteX52" fmla="*/ 440798 w 508000"/>
                <a:gd name="connsiteY52" fmla="*/ 254570 h 439659"/>
                <a:gd name="connsiteX53" fmla="*/ 446493 w 508000"/>
                <a:gd name="connsiteY53" fmla="*/ 254570 h 439659"/>
                <a:gd name="connsiteX54" fmla="*/ 446493 w 508000"/>
                <a:gd name="connsiteY54" fmla="*/ 259695 h 439659"/>
                <a:gd name="connsiteX55" fmla="*/ 440798 w 508000"/>
                <a:gd name="connsiteY55" fmla="*/ 259695 h 439659"/>
                <a:gd name="connsiteX56" fmla="*/ 435103 w 508000"/>
                <a:gd name="connsiteY56" fmla="*/ 254570 h 439659"/>
                <a:gd name="connsiteX57" fmla="*/ 435103 w 508000"/>
                <a:gd name="connsiteY57" fmla="*/ 244319 h 439659"/>
                <a:gd name="connsiteX58" fmla="*/ 440798 w 508000"/>
                <a:gd name="connsiteY58" fmla="*/ 239193 h 439659"/>
                <a:gd name="connsiteX59" fmla="*/ 440798 w 508000"/>
                <a:gd name="connsiteY59" fmla="*/ 239193 h 439659"/>
                <a:gd name="connsiteX60" fmla="*/ 446493 w 508000"/>
                <a:gd name="connsiteY60" fmla="*/ 239193 h 439659"/>
                <a:gd name="connsiteX61" fmla="*/ 446493 w 508000"/>
                <a:gd name="connsiteY61" fmla="*/ 244319 h 439659"/>
                <a:gd name="connsiteX62" fmla="*/ 440798 w 508000"/>
                <a:gd name="connsiteY62" fmla="*/ 239193 h 439659"/>
                <a:gd name="connsiteX63" fmla="*/ 412323 w 508000"/>
                <a:gd name="connsiteY63" fmla="*/ 239193 h 439659"/>
                <a:gd name="connsiteX64" fmla="*/ 416879 w 508000"/>
                <a:gd name="connsiteY64" fmla="*/ 244319 h 439659"/>
                <a:gd name="connsiteX65" fmla="*/ 416879 w 508000"/>
                <a:gd name="connsiteY65" fmla="*/ 254570 h 439659"/>
                <a:gd name="connsiteX66" fmla="*/ 412323 w 508000"/>
                <a:gd name="connsiteY66" fmla="*/ 259695 h 439659"/>
                <a:gd name="connsiteX67" fmla="*/ 407767 w 508000"/>
                <a:gd name="connsiteY67" fmla="*/ 259695 h 439659"/>
                <a:gd name="connsiteX68" fmla="*/ 407767 w 508000"/>
                <a:gd name="connsiteY68" fmla="*/ 254570 h 439659"/>
                <a:gd name="connsiteX69" fmla="*/ 412323 w 508000"/>
                <a:gd name="connsiteY69" fmla="*/ 254570 h 439659"/>
                <a:gd name="connsiteX70" fmla="*/ 412323 w 508000"/>
                <a:gd name="connsiteY70" fmla="*/ 244319 h 439659"/>
                <a:gd name="connsiteX71" fmla="*/ 412323 w 508000"/>
                <a:gd name="connsiteY71" fmla="*/ 239193 h 439659"/>
                <a:gd name="connsiteX72" fmla="*/ 407767 w 508000"/>
                <a:gd name="connsiteY72" fmla="*/ 239193 h 439659"/>
                <a:gd name="connsiteX73" fmla="*/ 412323 w 508000"/>
                <a:gd name="connsiteY73" fmla="*/ 239193 h 439659"/>
                <a:gd name="connsiteX74" fmla="*/ 407767 w 508000"/>
                <a:gd name="connsiteY74" fmla="*/ 244319 h 439659"/>
                <a:gd name="connsiteX75" fmla="*/ 407767 w 508000"/>
                <a:gd name="connsiteY75" fmla="*/ 239193 h 439659"/>
                <a:gd name="connsiteX76" fmla="*/ 373596 w 508000"/>
                <a:gd name="connsiteY76" fmla="*/ 239193 h 439659"/>
                <a:gd name="connsiteX77" fmla="*/ 379291 w 508000"/>
                <a:gd name="connsiteY77" fmla="*/ 239193 h 439659"/>
                <a:gd name="connsiteX78" fmla="*/ 384986 w 508000"/>
                <a:gd name="connsiteY78" fmla="*/ 239193 h 439659"/>
                <a:gd name="connsiteX79" fmla="*/ 384986 w 508000"/>
                <a:gd name="connsiteY79" fmla="*/ 244319 h 439659"/>
                <a:gd name="connsiteX80" fmla="*/ 384986 w 508000"/>
                <a:gd name="connsiteY80" fmla="*/ 254570 h 439659"/>
                <a:gd name="connsiteX81" fmla="*/ 384986 w 508000"/>
                <a:gd name="connsiteY81" fmla="*/ 259695 h 439659"/>
                <a:gd name="connsiteX82" fmla="*/ 379291 w 508000"/>
                <a:gd name="connsiteY82" fmla="*/ 259695 h 439659"/>
                <a:gd name="connsiteX83" fmla="*/ 373596 w 508000"/>
                <a:gd name="connsiteY83" fmla="*/ 259695 h 439659"/>
                <a:gd name="connsiteX84" fmla="*/ 373596 w 508000"/>
                <a:gd name="connsiteY84" fmla="*/ 254570 h 439659"/>
                <a:gd name="connsiteX85" fmla="*/ 373596 w 508000"/>
                <a:gd name="connsiteY85" fmla="*/ 244319 h 439659"/>
                <a:gd name="connsiteX86" fmla="*/ 373596 w 508000"/>
                <a:gd name="connsiteY86" fmla="*/ 239193 h 439659"/>
                <a:gd name="connsiteX87" fmla="*/ 345121 w 508000"/>
                <a:gd name="connsiteY87" fmla="*/ 239193 h 439659"/>
                <a:gd name="connsiteX88" fmla="*/ 345121 w 508000"/>
                <a:gd name="connsiteY88" fmla="*/ 244319 h 439659"/>
                <a:gd name="connsiteX89" fmla="*/ 345121 w 508000"/>
                <a:gd name="connsiteY89" fmla="*/ 254570 h 439659"/>
                <a:gd name="connsiteX90" fmla="*/ 350816 w 508000"/>
                <a:gd name="connsiteY90" fmla="*/ 254570 h 439659"/>
                <a:gd name="connsiteX91" fmla="*/ 350816 w 508000"/>
                <a:gd name="connsiteY91" fmla="*/ 259695 h 439659"/>
                <a:gd name="connsiteX92" fmla="*/ 345121 w 508000"/>
                <a:gd name="connsiteY92" fmla="*/ 259695 h 439659"/>
                <a:gd name="connsiteX93" fmla="*/ 339426 w 508000"/>
                <a:gd name="connsiteY93" fmla="*/ 254570 h 439659"/>
                <a:gd name="connsiteX94" fmla="*/ 339426 w 508000"/>
                <a:gd name="connsiteY94" fmla="*/ 244319 h 439659"/>
                <a:gd name="connsiteX95" fmla="*/ 345121 w 508000"/>
                <a:gd name="connsiteY95" fmla="*/ 239193 h 439659"/>
                <a:gd name="connsiteX96" fmla="*/ 345121 w 508000"/>
                <a:gd name="connsiteY96" fmla="*/ 239193 h 439659"/>
                <a:gd name="connsiteX97" fmla="*/ 350816 w 508000"/>
                <a:gd name="connsiteY97" fmla="*/ 239193 h 439659"/>
                <a:gd name="connsiteX98" fmla="*/ 350816 w 508000"/>
                <a:gd name="connsiteY98" fmla="*/ 244319 h 439659"/>
                <a:gd name="connsiteX99" fmla="*/ 345121 w 508000"/>
                <a:gd name="connsiteY99" fmla="*/ 239193 h 439659"/>
                <a:gd name="connsiteX100" fmla="*/ 157184 w 508000"/>
                <a:gd name="connsiteY100" fmla="*/ 239193 h 439659"/>
                <a:gd name="connsiteX101" fmla="*/ 161740 w 508000"/>
                <a:gd name="connsiteY101" fmla="*/ 239193 h 439659"/>
                <a:gd name="connsiteX102" fmla="*/ 161740 w 508000"/>
                <a:gd name="connsiteY102" fmla="*/ 244319 h 439659"/>
                <a:gd name="connsiteX103" fmla="*/ 157184 w 508000"/>
                <a:gd name="connsiteY103" fmla="*/ 239193 h 439659"/>
                <a:gd name="connsiteX104" fmla="*/ 128708 w 508000"/>
                <a:gd name="connsiteY104" fmla="*/ 239193 h 439659"/>
                <a:gd name="connsiteX105" fmla="*/ 134403 w 508000"/>
                <a:gd name="connsiteY105" fmla="*/ 244319 h 439659"/>
                <a:gd name="connsiteX106" fmla="*/ 134403 w 508000"/>
                <a:gd name="connsiteY106" fmla="*/ 254570 h 439659"/>
                <a:gd name="connsiteX107" fmla="*/ 128708 w 508000"/>
                <a:gd name="connsiteY107" fmla="*/ 259695 h 439659"/>
                <a:gd name="connsiteX108" fmla="*/ 123013 w 508000"/>
                <a:gd name="connsiteY108" fmla="*/ 259695 h 439659"/>
                <a:gd name="connsiteX109" fmla="*/ 123013 w 508000"/>
                <a:gd name="connsiteY109" fmla="*/ 254570 h 439659"/>
                <a:gd name="connsiteX110" fmla="*/ 128708 w 508000"/>
                <a:gd name="connsiteY110" fmla="*/ 254570 h 439659"/>
                <a:gd name="connsiteX111" fmla="*/ 128708 w 508000"/>
                <a:gd name="connsiteY111" fmla="*/ 244319 h 439659"/>
                <a:gd name="connsiteX112" fmla="*/ 128708 w 508000"/>
                <a:gd name="connsiteY112" fmla="*/ 239193 h 439659"/>
                <a:gd name="connsiteX113" fmla="*/ 123013 w 508000"/>
                <a:gd name="connsiteY113" fmla="*/ 239193 h 439659"/>
                <a:gd name="connsiteX114" fmla="*/ 128708 w 508000"/>
                <a:gd name="connsiteY114" fmla="*/ 239193 h 439659"/>
                <a:gd name="connsiteX115" fmla="*/ 123013 w 508000"/>
                <a:gd name="connsiteY115" fmla="*/ 244319 h 439659"/>
                <a:gd name="connsiteX116" fmla="*/ 123013 w 508000"/>
                <a:gd name="connsiteY116" fmla="*/ 239193 h 439659"/>
                <a:gd name="connsiteX117" fmla="*/ 91121 w 508000"/>
                <a:gd name="connsiteY117" fmla="*/ 239193 h 439659"/>
                <a:gd name="connsiteX118" fmla="*/ 95677 w 508000"/>
                <a:gd name="connsiteY118" fmla="*/ 239193 h 439659"/>
                <a:gd name="connsiteX119" fmla="*/ 100233 w 508000"/>
                <a:gd name="connsiteY119" fmla="*/ 239193 h 439659"/>
                <a:gd name="connsiteX120" fmla="*/ 100233 w 508000"/>
                <a:gd name="connsiteY120" fmla="*/ 244319 h 439659"/>
                <a:gd name="connsiteX121" fmla="*/ 100233 w 508000"/>
                <a:gd name="connsiteY121" fmla="*/ 254570 h 439659"/>
                <a:gd name="connsiteX122" fmla="*/ 100233 w 508000"/>
                <a:gd name="connsiteY122" fmla="*/ 259695 h 439659"/>
                <a:gd name="connsiteX123" fmla="*/ 95677 w 508000"/>
                <a:gd name="connsiteY123" fmla="*/ 259695 h 439659"/>
                <a:gd name="connsiteX124" fmla="*/ 91121 w 508000"/>
                <a:gd name="connsiteY124" fmla="*/ 259695 h 439659"/>
                <a:gd name="connsiteX125" fmla="*/ 91121 w 508000"/>
                <a:gd name="connsiteY125" fmla="*/ 254570 h 439659"/>
                <a:gd name="connsiteX126" fmla="*/ 91121 w 508000"/>
                <a:gd name="connsiteY126" fmla="*/ 244319 h 439659"/>
                <a:gd name="connsiteX127" fmla="*/ 91121 w 508000"/>
                <a:gd name="connsiteY127" fmla="*/ 239193 h 439659"/>
                <a:gd name="connsiteX128" fmla="*/ 61507 w 508000"/>
                <a:gd name="connsiteY128" fmla="*/ 239193 h 439659"/>
                <a:gd name="connsiteX129" fmla="*/ 68341 w 508000"/>
                <a:gd name="connsiteY129" fmla="*/ 239193 h 439659"/>
                <a:gd name="connsiteX130" fmla="*/ 68341 w 508000"/>
                <a:gd name="connsiteY130" fmla="*/ 244319 h 439659"/>
                <a:gd name="connsiteX131" fmla="*/ 61507 w 508000"/>
                <a:gd name="connsiteY131" fmla="*/ 239193 h 439659"/>
                <a:gd name="connsiteX132" fmla="*/ 35309 w 508000"/>
                <a:gd name="connsiteY132" fmla="*/ 239193 h 439659"/>
                <a:gd name="connsiteX133" fmla="*/ 41004 w 508000"/>
                <a:gd name="connsiteY133" fmla="*/ 244319 h 439659"/>
                <a:gd name="connsiteX134" fmla="*/ 41004 w 508000"/>
                <a:gd name="connsiteY134" fmla="*/ 254570 h 439659"/>
                <a:gd name="connsiteX135" fmla="*/ 35309 w 508000"/>
                <a:gd name="connsiteY135" fmla="*/ 259695 h 439659"/>
                <a:gd name="connsiteX136" fmla="*/ 29614 w 508000"/>
                <a:gd name="connsiteY136" fmla="*/ 259695 h 439659"/>
                <a:gd name="connsiteX137" fmla="*/ 29614 w 508000"/>
                <a:gd name="connsiteY137" fmla="*/ 254570 h 439659"/>
                <a:gd name="connsiteX138" fmla="*/ 35309 w 508000"/>
                <a:gd name="connsiteY138" fmla="*/ 254570 h 439659"/>
                <a:gd name="connsiteX139" fmla="*/ 35309 w 508000"/>
                <a:gd name="connsiteY139" fmla="*/ 244319 h 439659"/>
                <a:gd name="connsiteX140" fmla="*/ 35309 w 508000"/>
                <a:gd name="connsiteY140" fmla="*/ 239193 h 439659"/>
                <a:gd name="connsiteX141" fmla="*/ 29614 w 508000"/>
                <a:gd name="connsiteY141" fmla="*/ 239193 h 439659"/>
                <a:gd name="connsiteX142" fmla="*/ 35309 w 508000"/>
                <a:gd name="connsiteY142" fmla="*/ 239193 h 439659"/>
                <a:gd name="connsiteX143" fmla="*/ 29614 w 508000"/>
                <a:gd name="connsiteY143" fmla="*/ 244319 h 439659"/>
                <a:gd name="connsiteX144" fmla="*/ 29614 w 508000"/>
                <a:gd name="connsiteY144" fmla="*/ 239193 h 439659"/>
                <a:gd name="connsiteX145" fmla="*/ 157184 w 508000"/>
                <a:gd name="connsiteY145" fmla="*/ 215653 h 439659"/>
                <a:gd name="connsiteX146" fmla="*/ 161740 w 508000"/>
                <a:gd name="connsiteY146" fmla="*/ 215653 h 439659"/>
                <a:gd name="connsiteX147" fmla="*/ 161740 w 508000"/>
                <a:gd name="connsiteY147" fmla="*/ 220968 h 439659"/>
                <a:gd name="connsiteX148" fmla="*/ 157184 w 508000"/>
                <a:gd name="connsiteY148" fmla="*/ 220968 h 439659"/>
                <a:gd name="connsiteX149" fmla="*/ 157184 w 508000"/>
                <a:gd name="connsiteY149" fmla="*/ 215653 h 439659"/>
                <a:gd name="connsiteX150" fmla="*/ 466996 w 508000"/>
                <a:gd name="connsiteY150" fmla="*/ 200466 h 439659"/>
                <a:gd name="connsiteX151" fmla="*/ 472691 w 508000"/>
                <a:gd name="connsiteY151" fmla="*/ 200466 h 439659"/>
                <a:gd name="connsiteX152" fmla="*/ 478386 w 508000"/>
                <a:gd name="connsiteY152" fmla="*/ 200466 h 439659"/>
                <a:gd name="connsiteX153" fmla="*/ 478386 w 508000"/>
                <a:gd name="connsiteY153" fmla="*/ 205592 h 439659"/>
                <a:gd name="connsiteX154" fmla="*/ 478386 w 508000"/>
                <a:gd name="connsiteY154" fmla="*/ 215843 h 439659"/>
                <a:gd name="connsiteX155" fmla="*/ 478386 w 508000"/>
                <a:gd name="connsiteY155" fmla="*/ 220968 h 439659"/>
                <a:gd name="connsiteX156" fmla="*/ 472691 w 508000"/>
                <a:gd name="connsiteY156" fmla="*/ 220968 h 439659"/>
                <a:gd name="connsiteX157" fmla="*/ 466996 w 508000"/>
                <a:gd name="connsiteY157" fmla="*/ 220968 h 439659"/>
                <a:gd name="connsiteX158" fmla="*/ 466996 w 508000"/>
                <a:gd name="connsiteY158" fmla="*/ 215843 h 439659"/>
                <a:gd name="connsiteX159" fmla="*/ 466996 w 508000"/>
                <a:gd name="connsiteY159" fmla="*/ 205592 h 439659"/>
                <a:gd name="connsiteX160" fmla="*/ 466996 w 508000"/>
                <a:gd name="connsiteY160" fmla="*/ 200466 h 439659"/>
                <a:gd name="connsiteX161" fmla="*/ 439659 w 508000"/>
                <a:gd name="connsiteY161" fmla="*/ 200466 h 439659"/>
                <a:gd name="connsiteX162" fmla="*/ 446493 w 508000"/>
                <a:gd name="connsiteY162" fmla="*/ 200466 h 439659"/>
                <a:gd name="connsiteX163" fmla="*/ 446493 w 508000"/>
                <a:gd name="connsiteY163" fmla="*/ 220968 h 439659"/>
                <a:gd name="connsiteX164" fmla="*/ 439659 w 508000"/>
                <a:gd name="connsiteY164" fmla="*/ 220968 h 439659"/>
                <a:gd name="connsiteX165" fmla="*/ 407767 w 508000"/>
                <a:gd name="connsiteY165" fmla="*/ 200466 h 439659"/>
                <a:gd name="connsiteX166" fmla="*/ 412323 w 508000"/>
                <a:gd name="connsiteY166" fmla="*/ 200466 h 439659"/>
                <a:gd name="connsiteX167" fmla="*/ 416879 w 508000"/>
                <a:gd name="connsiteY167" fmla="*/ 205592 h 439659"/>
                <a:gd name="connsiteX168" fmla="*/ 416879 w 508000"/>
                <a:gd name="connsiteY168" fmla="*/ 215843 h 439659"/>
                <a:gd name="connsiteX169" fmla="*/ 412323 w 508000"/>
                <a:gd name="connsiteY169" fmla="*/ 220968 h 439659"/>
                <a:gd name="connsiteX170" fmla="*/ 407767 w 508000"/>
                <a:gd name="connsiteY170" fmla="*/ 220968 h 439659"/>
                <a:gd name="connsiteX171" fmla="*/ 407767 w 508000"/>
                <a:gd name="connsiteY171" fmla="*/ 215843 h 439659"/>
                <a:gd name="connsiteX172" fmla="*/ 412323 w 508000"/>
                <a:gd name="connsiteY172" fmla="*/ 215843 h 439659"/>
                <a:gd name="connsiteX173" fmla="*/ 412323 w 508000"/>
                <a:gd name="connsiteY173" fmla="*/ 205592 h 439659"/>
                <a:gd name="connsiteX174" fmla="*/ 407767 w 508000"/>
                <a:gd name="connsiteY174" fmla="*/ 205592 h 439659"/>
                <a:gd name="connsiteX175" fmla="*/ 407767 w 508000"/>
                <a:gd name="connsiteY175" fmla="*/ 200466 h 439659"/>
                <a:gd name="connsiteX176" fmla="*/ 373596 w 508000"/>
                <a:gd name="connsiteY176" fmla="*/ 200466 h 439659"/>
                <a:gd name="connsiteX177" fmla="*/ 379291 w 508000"/>
                <a:gd name="connsiteY177" fmla="*/ 200466 h 439659"/>
                <a:gd name="connsiteX178" fmla="*/ 384986 w 508000"/>
                <a:gd name="connsiteY178" fmla="*/ 200466 h 439659"/>
                <a:gd name="connsiteX179" fmla="*/ 384986 w 508000"/>
                <a:gd name="connsiteY179" fmla="*/ 205592 h 439659"/>
                <a:gd name="connsiteX180" fmla="*/ 384986 w 508000"/>
                <a:gd name="connsiteY180" fmla="*/ 215843 h 439659"/>
                <a:gd name="connsiteX181" fmla="*/ 384986 w 508000"/>
                <a:gd name="connsiteY181" fmla="*/ 220968 h 439659"/>
                <a:gd name="connsiteX182" fmla="*/ 379291 w 508000"/>
                <a:gd name="connsiteY182" fmla="*/ 220968 h 439659"/>
                <a:gd name="connsiteX183" fmla="*/ 373596 w 508000"/>
                <a:gd name="connsiteY183" fmla="*/ 220968 h 439659"/>
                <a:gd name="connsiteX184" fmla="*/ 373596 w 508000"/>
                <a:gd name="connsiteY184" fmla="*/ 215843 h 439659"/>
                <a:gd name="connsiteX185" fmla="*/ 373596 w 508000"/>
                <a:gd name="connsiteY185" fmla="*/ 205592 h 439659"/>
                <a:gd name="connsiteX186" fmla="*/ 373596 w 508000"/>
                <a:gd name="connsiteY186" fmla="*/ 200466 h 439659"/>
                <a:gd name="connsiteX187" fmla="*/ 123013 w 508000"/>
                <a:gd name="connsiteY187" fmla="*/ 200466 h 439659"/>
                <a:gd name="connsiteX188" fmla="*/ 128708 w 508000"/>
                <a:gd name="connsiteY188" fmla="*/ 200466 h 439659"/>
                <a:gd name="connsiteX189" fmla="*/ 134403 w 508000"/>
                <a:gd name="connsiteY189" fmla="*/ 205592 h 439659"/>
                <a:gd name="connsiteX190" fmla="*/ 134403 w 508000"/>
                <a:gd name="connsiteY190" fmla="*/ 215843 h 439659"/>
                <a:gd name="connsiteX191" fmla="*/ 128708 w 508000"/>
                <a:gd name="connsiteY191" fmla="*/ 220968 h 439659"/>
                <a:gd name="connsiteX192" fmla="*/ 123013 w 508000"/>
                <a:gd name="connsiteY192" fmla="*/ 220968 h 439659"/>
                <a:gd name="connsiteX193" fmla="*/ 123013 w 508000"/>
                <a:gd name="connsiteY193" fmla="*/ 215843 h 439659"/>
                <a:gd name="connsiteX194" fmla="*/ 128708 w 508000"/>
                <a:gd name="connsiteY194" fmla="*/ 215843 h 439659"/>
                <a:gd name="connsiteX195" fmla="*/ 128708 w 508000"/>
                <a:gd name="connsiteY195" fmla="*/ 205592 h 439659"/>
                <a:gd name="connsiteX196" fmla="*/ 123013 w 508000"/>
                <a:gd name="connsiteY196" fmla="*/ 205592 h 439659"/>
                <a:gd name="connsiteX197" fmla="*/ 123013 w 508000"/>
                <a:gd name="connsiteY197" fmla="*/ 200466 h 439659"/>
                <a:gd name="connsiteX198" fmla="*/ 91121 w 508000"/>
                <a:gd name="connsiteY198" fmla="*/ 200466 h 439659"/>
                <a:gd name="connsiteX199" fmla="*/ 95677 w 508000"/>
                <a:gd name="connsiteY199" fmla="*/ 200466 h 439659"/>
                <a:gd name="connsiteX200" fmla="*/ 100233 w 508000"/>
                <a:gd name="connsiteY200" fmla="*/ 200466 h 439659"/>
                <a:gd name="connsiteX201" fmla="*/ 100233 w 508000"/>
                <a:gd name="connsiteY201" fmla="*/ 205592 h 439659"/>
                <a:gd name="connsiteX202" fmla="*/ 100233 w 508000"/>
                <a:gd name="connsiteY202" fmla="*/ 215843 h 439659"/>
                <a:gd name="connsiteX203" fmla="*/ 100233 w 508000"/>
                <a:gd name="connsiteY203" fmla="*/ 220968 h 439659"/>
                <a:gd name="connsiteX204" fmla="*/ 95677 w 508000"/>
                <a:gd name="connsiteY204" fmla="*/ 220968 h 439659"/>
                <a:gd name="connsiteX205" fmla="*/ 91121 w 508000"/>
                <a:gd name="connsiteY205" fmla="*/ 220968 h 439659"/>
                <a:gd name="connsiteX206" fmla="*/ 91121 w 508000"/>
                <a:gd name="connsiteY206" fmla="*/ 215843 h 439659"/>
                <a:gd name="connsiteX207" fmla="*/ 91121 w 508000"/>
                <a:gd name="connsiteY207" fmla="*/ 205592 h 439659"/>
                <a:gd name="connsiteX208" fmla="*/ 91121 w 508000"/>
                <a:gd name="connsiteY208" fmla="*/ 200466 h 439659"/>
                <a:gd name="connsiteX209" fmla="*/ 61507 w 508000"/>
                <a:gd name="connsiteY209" fmla="*/ 200466 h 439659"/>
                <a:gd name="connsiteX210" fmla="*/ 68341 w 508000"/>
                <a:gd name="connsiteY210" fmla="*/ 200466 h 439659"/>
                <a:gd name="connsiteX211" fmla="*/ 68341 w 508000"/>
                <a:gd name="connsiteY211" fmla="*/ 220968 h 439659"/>
                <a:gd name="connsiteX212" fmla="*/ 61507 w 508000"/>
                <a:gd name="connsiteY212" fmla="*/ 220968 h 439659"/>
                <a:gd name="connsiteX213" fmla="*/ 29614 w 508000"/>
                <a:gd name="connsiteY213" fmla="*/ 200466 h 439659"/>
                <a:gd name="connsiteX214" fmla="*/ 35309 w 508000"/>
                <a:gd name="connsiteY214" fmla="*/ 200466 h 439659"/>
                <a:gd name="connsiteX215" fmla="*/ 41004 w 508000"/>
                <a:gd name="connsiteY215" fmla="*/ 205592 h 439659"/>
                <a:gd name="connsiteX216" fmla="*/ 41004 w 508000"/>
                <a:gd name="connsiteY216" fmla="*/ 215843 h 439659"/>
                <a:gd name="connsiteX217" fmla="*/ 35309 w 508000"/>
                <a:gd name="connsiteY217" fmla="*/ 220968 h 439659"/>
                <a:gd name="connsiteX218" fmla="*/ 29614 w 508000"/>
                <a:gd name="connsiteY218" fmla="*/ 220968 h 439659"/>
                <a:gd name="connsiteX219" fmla="*/ 29614 w 508000"/>
                <a:gd name="connsiteY219" fmla="*/ 215843 h 439659"/>
                <a:gd name="connsiteX220" fmla="*/ 35309 w 508000"/>
                <a:gd name="connsiteY220" fmla="*/ 215843 h 439659"/>
                <a:gd name="connsiteX221" fmla="*/ 35309 w 508000"/>
                <a:gd name="connsiteY221" fmla="*/ 205592 h 439659"/>
                <a:gd name="connsiteX222" fmla="*/ 29614 w 508000"/>
                <a:gd name="connsiteY222" fmla="*/ 205592 h 439659"/>
                <a:gd name="connsiteX223" fmla="*/ 29614 w 508000"/>
                <a:gd name="connsiteY223" fmla="*/ 200466 h 439659"/>
                <a:gd name="connsiteX224" fmla="*/ 446493 w 508000"/>
                <a:gd name="connsiteY224" fmla="*/ 176547 h 439659"/>
                <a:gd name="connsiteX225" fmla="*/ 446493 w 508000"/>
                <a:gd name="connsiteY225" fmla="*/ 182242 h 439659"/>
                <a:gd name="connsiteX226" fmla="*/ 440798 w 508000"/>
                <a:gd name="connsiteY226" fmla="*/ 182242 h 439659"/>
                <a:gd name="connsiteX227" fmla="*/ 446493 w 508000"/>
                <a:gd name="connsiteY227" fmla="*/ 176547 h 439659"/>
                <a:gd name="connsiteX228" fmla="*/ 68341 w 508000"/>
                <a:gd name="connsiteY228" fmla="*/ 176547 h 439659"/>
                <a:gd name="connsiteX229" fmla="*/ 68341 w 508000"/>
                <a:gd name="connsiteY229" fmla="*/ 182242 h 439659"/>
                <a:gd name="connsiteX230" fmla="*/ 61507 w 508000"/>
                <a:gd name="connsiteY230" fmla="*/ 182242 h 439659"/>
                <a:gd name="connsiteX231" fmla="*/ 68341 w 508000"/>
                <a:gd name="connsiteY231" fmla="*/ 176547 h 439659"/>
                <a:gd name="connsiteX232" fmla="*/ 435103 w 508000"/>
                <a:gd name="connsiteY232" fmla="*/ 165157 h 439659"/>
                <a:gd name="connsiteX233" fmla="*/ 440798 w 508000"/>
                <a:gd name="connsiteY233" fmla="*/ 165157 h 439659"/>
                <a:gd name="connsiteX234" fmla="*/ 440798 w 508000"/>
                <a:gd name="connsiteY234" fmla="*/ 176547 h 439659"/>
                <a:gd name="connsiteX235" fmla="*/ 440798 w 508000"/>
                <a:gd name="connsiteY235" fmla="*/ 182242 h 439659"/>
                <a:gd name="connsiteX236" fmla="*/ 435103 w 508000"/>
                <a:gd name="connsiteY236" fmla="*/ 176547 h 439659"/>
                <a:gd name="connsiteX237" fmla="*/ 435103 w 508000"/>
                <a:gd name="connsiteY237" fmla="*/ 165157 h 439659"/>
                <a:gd name="connsiteX238" fmla="*/ 473830 w 508000"/>
                <a:gd name="connsiteY238" fmla="*/ 159462 h 439659"/>
                <a:gd name="connsiteX239" fmla="*/ 476108 w 508000"/>
                <a:gd name="connsiteY239" fmla="*/ 159462 h 439659"/>
                <a:gd name="connsiteX240" fmla="*/ 476108 w 508000"/>
                <a:gd name="connsiteY240" fmla="*/ 182242 h 439659"/>
                <a:gd name="connsiteX241" fmla="*/ 473830 w 508000"/>
                <a:gd name="connsiteY241" fmla="*/ 182242 h 439659"/>
                <a:gd name="connsiteX242" fmla="*/ 440798 w 508000"/>
                <a:gd name="connsiteY242" fmla="*/ 159462 h 439659"/>
                <a:gd name="connsiteX243" fmla="*/ 446493 w 508000"/>
                <a:gd name="connsiteY243" fmla="*/ 165157 h 439659"/>
                <a:gd name="connsiteX244" fmla="*/ 440798 w 508000"/>
                <a:gd name="connsiteY244" fmla="*/ 165157 h 439659"/>
                <a:gd name="connsiteX245" fmla="*/ 440798 w 508000"/>
                <a:gd name="connsiteY245" fmla="*/ 159462 h 439659"/>
                <a:gd name="connsiteX246" fmla="*/ 407767 w 508000"/>
                <a:gd name="connsiteY246" fmla="*/ 159462 h 439659"/>
                <a:gd name="connsiteX247" fmla="*/ 412323 w 508000"/>
                <a:gd name="connsiteY247" fmla="*/ 159462 h 439659"/>
                <a:gd name="connsiteX248" fmla="*/ 412323 w 508000"/>
                <a:gd name="connsiteY248" fmla="*/ 182242 h 439659"/>
                <a:gd name="connsiteX249" fmla="*/ 407767 w 508000"/>
                <a:gd name="connsiteY249" fmla="*/ 182242 h 439659"/>
                <a:gd name="connsiteX250" fmla="*/ 378152 w 508000"/>
                <a:gd name="connsiteY250" fmla="*/ 159462 h 439659"/>
                <a:gd name="connsiteX251" fmla="*/ 380430 w 508000"/>
                <a:gd name="connsiteY251" fmla="*/ 159462 h 439659"/>
                <a:gd name="connsiteX252" fmla="*/ 380430 w 508000"/>
                <a:gd name="connsiteY252" fmla="*/ 182242 h 439659"/>
                <a:gd name="connsiteX253" fmla="*/ 378152 w 508000"/>
                <a:gd name="connsiteY253" fmla="*/ 182242 h 439659"/>
                <a:gd name="connsiteX254" fmla="*/ 123013 w 508000"/>
                <a:gd name="connsiteY254" fmla="*/ 159462 h 439659"/>
                <a:gd name="connsiteX255" fmla="*/ 129847 w 508000"/>
                <a:gd name="connsiteY255" fmla="*/ 159462 h 439659"/>
                <a:gd name="connsiteX256" fmla="*/ 129847 w 508000"/>
                <a:gd name="connsiteY256" fmla="*/ 182242 h 439659"/>
                <a:gd name="connsiteX257" fmla="*/ 123013 w 508000"/>
                <a:gd name="connsiteY257" fmla="*/ 182242 h 439659"/>
                <a:gd name="connsiteX258" fmla="*/ 95677 w 508000"/>
                <a:gd name="connsiteY258" fmla="*/ 159462 h 439659"/>
                <a:gd name="connsiteX259" fmla="*/ 97955 w 508000"/>
                <a:gd name="connsiteY259" fmla="*/ 159462 h 439659"/>
                <a:gd name="connsiteX260" fmla="*/ 97955 w 508000"/>
                <a:gd name="connsiteY260" fmla="*/ 182242 h 439659"/>
                <a:gd name="connsiteX261" fmla="*/ 95677 w 508000"/>
                <a:gd name="connsiteY261" fmla="*/ 182242 h 439659"/>
                <a:gd name="connsiteX262" fmla="*/ 61507 w 508000"/>
                <a:gd name="connsiteY262" fmla="*/ 159462 h 439659"/>
                <a:gd name="connsiteX263" fmla="*/ 68341 w 508000"/>
                <a:gd name="connsiteY263" fmla="*/ 165157 h 439659"/>
                <a:gd name="connsiteX264" fmla="*/ 61507 w 508000"/>
                <a:gd name="connsiteY264" fmla="*/ 165157 h 439659"/>
                <a:gd name="connsiteX265" fmla="*/ 61507 w 508000"/>
                <a:gd name="connsiteY265" fmla="*/ 159462 h 439659"/>
                <a:gd name="connsiteX266" fmla="*/ 29614 w 508000"/>
                <a:gd name="connsiteY266" fmla="*/ 159462 h 439659"/>
                <a:gd name="connsiteX267" fmla="*/ 34170 w 508000"/>
                <a:gd name="connsiteY267" fmla="*/ 159462 h 439659"/>
                <a:gd name="connsiteX268" fmla="*/ 34170 w 508000"/>
                <a:gd name="connsiteY268" fmla="*/ 182242 h 439659"/>
                <a:gd name="connsiteX269" fmla="*/ 29614 w 508000"/>
                <a:gd name="connsiteY269" fmla="*/ 182242 h 439659"/>
                <a:gd name="connsiteX270" fmla="*/ 466996 w 508000"/>
                <a:gd name="connsiteY270" fmla="*/ 127569 h 439659"/>
                <a:gd name="connsiteX271" fmla="*/ 472691 w 508000"/>
                <a:gd name="connsiteY271" fmla="*/ 127569 h 439659"/>
                <a:gd name="connsiteX272" fmla="*/ 478386 w 508000"/>
                <a:gd name="connsiteY272" fmla="*/ 127569 h 439659"/>
                <a:gd name="connsiteX273" fmla="*/ 478386 w 508000"/>
                <a:gd name="connsiteY273" fmla="*/ 143515 h 439659"/>
                <a:gd name="connsiteX274" fmla="*/ 472691 w 508000"/>
                <a:gd name="connsiteY274" fmla="*/ 143515 h 439659"/>
                <a:gd name="connsiteX275" fmla="*/ 466996 w 508000"/>
                <a:gd name="connsiteY275" fmla="*/ 143515 h 439659"/>
                <a:gd name="connsiteX276" fmla="*/ 466996 w 508000"/>
                <a:gd name="connsiteY276" fmla="*/ 127569 h 439659"/>
                <a:gd name="connsiteX277" fmla="*/ 435103 w 508000"/>
                <a:gd name="connsiteY277" fmla="*/ 127569 h 439659"/>
                <a:gd name="connsiteX278" fmla="*/ 440798 w 508000"/>
                <a:gd name="connsiteY278" fmla="*/ 127569 h 439659"/>
                <a:gd name="connsiteX279" fmla="*/ 440798 w 508000"/>
                <a:gd name="connsiteY279" fmla="*/ 143515 h 439659"/>
                <a:gd name="connsiteX280" fmla="*/ 435103 w 508000"/>
                <a:gd name="connsiteY280" fmla="*/ 143515 h 439659"/>
                <a:gd name="connsiteX281" fmla="*/ 435103 w 508000"/>
                <a:gd name="connsiteY281" fmla="*/ 127569 h 439659"/>
                <a:gd name="connsiteX282" fmla="*/ 412323 w 508000"/>
                <a:gd name="connsiteY282" fmla="*/ 127569 h 439659"/>
                <a:gd name="connsiteX283" fmla="*/ 416879 w 508000"/>
                <a:gd name="connsiteY283" fmla="*/ 127569 h 439659"/>
                <a:gd name="connsiteX284" fmla="*/ 416879 w 508000"/>
                <a:gd name="connsiteY284" fmla="*/ 143515 h 439659"/>
                <a:gd name="connsiteX285" fmla="*/ 412323 w 508000"/>
                <a:gd name="connsiteY285" fmla="*/ 143515 h 439659"/>
                <a:gd name="connsiteX286" fmla="*/ 373596 w 508000"/>
                <a:gd name="connsiteY286" fmla="*/ 127569 h 439659"/>
                <a:gd name="connsiteX287" fmla="*/ 379291 w 508000"/>
                <a:gd name="connsiteY287" fmla="*/ 127569 h 439659"/>
                <a:gd name="connsiteX288" fmla="*/ 384986 w 508000"/>
                <a:gd name="connsiteY288" fmla="*/ 127569 h 439659"/>
                <a:gd name="connsiteX289" fmla="*/ 384986 w 508000"/>
                <a:gd name="connsiteY289" fmla="*/ 143515 h 439659"/>
                <a:gd name="connsiteX290" fmla="*/ 379291 w 508000"/>
                <a:gd name="connsiteY290" fmla="*/ 143515 h 439659"/>
                <a:gd name="connsiteX291" fmla="*/ 373596 w 508000"/>
                <a:gd name="connsiteY291" fmla="*/ 143515 h 439659"/>
                <a:gd name="connsiteX292" fmla="*/ 373596 w 508000"/>
                <a:gd name="connsiteY292" fmla="*/ 127569 h 439659"/>
                <a:gd name="connsiteX293" fmla="*/ 91121 w 508000"/>
                <a:gd name="connsiteY293" fmla="*/ 127569 h 439659"/>
                <a:gd name="connsiteX294" fmla="*/ 95677 w 508000"/>
                <a:gd name="connsiteY294" fmla="*/ 127569 h 439659"/>
                <a:gd name="connsiteX295" fmla="*/ 100233 w 508000"/>
                <a:gd name="connsiteY295" fmla="*/ 127569 h 439659"/>
                <a:gd name="connsiteX296" fmla="*/ 100233 w 508000"/>
                <a:gd name="connsiteY296" fmla="*/ 143515 h 439659"/>
                <a:gd name="connsiteX297" fmla="*/ 95677 w 508000"/>
                <a:gd name="connsiteY297" fmla="*/ 143515 h 439659"/>
                <a:gd name="connsiteX298" fmla="*/ 91121 w 508000"/>
                <a:gd name="connsiteY298" fmla="*/ 143515 h 439659"/>
                <a:gd name="connsiteX299" fmla="*/ 91121 w 508000"/>
                <a:gd name="connsiteY299" fmla="*/ 127569 h 439659"/>
                <a:gd name="connsiteX300" fmla="*/ 35309 w 508000"/>
                <a:gd name="connsiteY300" fmla="*/ 127569 h 439659"/>
                <a:gd name="connsiteX301" fmla="*/ 41004 w 508000"/>
                <a:gd name="connsiteY301" fmla="*/ 127569 h 439659"/>
                <a:gd name="connsiteX302" fmla="*/ 41004 w 508000"/>
                <a:gd name="connsiteY302" fmla="*/ 143515 h 439659"/>
                <a:gd name="connsiteX303" fmla="*/ 35309 w 508000"/>
                <a:gd name="connsiteY303" fmla="*/ 143515 h 439659"/>
                <a:gd name="connsiteX304" fmla="*/ 407767 w 508000"/>
                <a:gd name="connsiteY304" fmla="*/ 104220 h 439659"/>
                <a:gd name="connsiteX305" fmla="*/ 412323 w 508000"/>
                <a:gd name="connsiteY305" fmla="*/ 104220 h 439659"/>
                <a:gd name="connsiteX306" fmla="*/ 412323 w 508000"/>
                <a:gd name="connsiteY306" fmla="*/ 109345 h 439659"/>
                <a:gd name="connsiteX307" fmla="*/ 407767 w 508000"/>
                <a:gd name="connsiteY307" fmla="*/ 104220 h 439659"/>
                <a:gd name="connsiteX308" fmla="*/ 123013 w 508000"/>
                <a:gd name="connsiteY308" fmla="*/ 104220 h 439659"/>
                <a:gd name="connsiteX309" fmla="*/ 128708 w 508000"/>
                <a:gd name="connsiteY309" fmla="*/ 104220 h 439659"/>
                <a:gd name="connsiteX310" fmla="*/ 128708 w 508000"/>
                <a:gd name="connsiteY310" fmla="*/ 109345 h 439659"/>
                <a:gd name="connsiteX311" fmla="*/ 123013 w 508000"/>
                <a:gd name="connsiteY311" fmla="*/ 104220 h 439659"/>
                <a:gd name="connsiteX312" fmla="*/ 29614 w 508000"/>
                <a:gd name="connsiteY312" fmla="*/ 104220 h 439659"/>
                <a:gd name="connsiteX313" fmla="*/ 35309 w 508000"/>
                <a:gd name="connsiteY313" fmla="*/ 104220 h 439659"/>
                <a:gd name="connsiteX314" fmla="*/ 35309 w 508000"/>
                <a:gd name="connsiteY314" fmla="*/ 109345 h 439659"/>
                <a:gd name="connsiteX315" fmla="*/ 29614 w 508000"/>
                <a:gd name="connsiteY315" fmla="*/ 104220 h 439659"/>
                <a:gd name="connsiteX316" fmla="*/ 466996 w 508000"/>
                <a:gd name="connsiteY316" fmla="*/ 88843 h 439659"/>
                <a:gd name="connsiteX317" fmla="*/ 472691 w 508000"/>
                <a:gd name="connsiteY317" fmla="*/ 88843 h 439659"/>
                <a:gd name="connsiteX318" fmla="*/ 478386 w 508000"/>
                <a:gd name="connsiteY318" fmla="*/ 88843 h 439659"/>
                <a:gd name="connsiteX319" fmla="*/ 478386 w 508000"/>
                <a:gd name="connsiteY319" fmla="*/ 93969 h 439659"/>
                <a:gd name="connsiteX320" fmla="*/ 478386 w 508000"/>
                <a:gd name="connsiteY320" fmla="*/ 104220 h 439659"/>
                <a:gd name="connsiteX321" fmla="*/ 472691 w 508000"/>
                <a:gd name="connsiteY321" fmla="*/ 109345 h 439659"/>
                <a:gd name="connsiteX322" fmla="*/ 466996 w 508000"/>
                <a:gd name="connsiteY322" fmla="*/ 104220 h 439659"/>
                <a:gd name="connsiteX323" fmla="*/ 466996 w 508000"/>
                <a:gd name="connsiteY323" fmla="*/ 93969 h 439659"/>
                <a:gd name="connsiteX324" fmla="*/ 466996 w 508000"/>
                <a:gd name="connsiteY324" fmla="*/ 88843 h 439659"/>
                <a:gd name="connsiteX325" fmla="*/ 439659 w 508000"/>
                <a:gd name="connsiteY325" fmla="*/ 88843 h 439659"/>
                <a:gd name="connsiteX326" fmla="*/ 446493 w 508000"/>
                <a:gd name="connsiteY326" fmla="*/ 88843 h 439659"/>
                <a:gd name="connsiteX327" fmla="*/ 446493 w 508000"/>
                <a:gd name="connsiteY327" fmla="*/ 109345 h 439659"/>
                <a:gd name="connsiteX328" fmla="*/ 439659 w 508000"/>
                <a:gd name="connsiteY328" fmla="*/ 109345 h 439659"/>
                <a:gd name="connsiteX329" fmla="*/ 412323 w 508000"/>
                <a:gd name="connsiteY329" fmla="*/ 88843 h 439659"/>
                <a:gd name="connsiteX330" fmla="*/ 416879 w 508000"/>
                <a:gd name="connsiteY330" fmla="*/ 93969 h 439659"/>
                <a:gd name="connsiteX331" fmla="*/ 416879 w 508000"/>
                <a:gd name="connsiteY331" fmla="*/ 104220 h 439659"/>
                <a:gd name="connsiteX332" fmla="*/ 412323 w 508000"/>
                <a:gd name="connsiteY332" fmla="*/ 104220 h 439659"/>
                <a:gd name="connsiteX333" fmla="*/ 412323 w 508000"/>
                <a:gd name="connsiteY333" fmla="*/ 93969 h 439659"/>
                <a:gd name="connsiteX334" fmla="*/ 412323 w 508000"/>
                <a:gd name="connsiteY334" fmla="*/ 88843 h 439659"/>
                <a:gd name="connsiteX335" fmla="*/ 407767 w 508000"/>
                <a:gd name="connsiteY335" fmla="*/ 88843 h 439659"/>
                <a:gd name="connsiteX336" fmla="*/ 412323 w 508000"/>
                <a:gd name="connsiteY336" fmla="*/ 88843 h 439659"/>
                <a:gd name="connsiteX337" fmla="*/ 407767 w 508000"/>
                <a:gd name="connsiteY337" fmla="*/ 93969 h 439659"/>
                <a:gd name="connsiteX338" fmla="*/ 407767 w 508000"/>
                <a:gd name="connsiteY338" fmla="*/ 88843 h 439659"/>
                <a:gd name="connsiteX339" fmla="*/ 373596 w 508000"/>
                <a:gd name="connsiteY339" fmla="*/ 88843 h 439659"/>
                <a:gd name="connsiteX340" fmla="*/ 379291 w 508000"/>
                <a:gd name="connsiteY340" fmla="*/ 88843 h 439659"/>
                <a:gd name="connsiteX341" fmla="*/ 384986 w 508000"/>
                <a:gd name="connsiteY341" fmla="*/ 88843 h 439659"/>
                <a:gd name="connsiteX342" fmla="*/ 384986 w 508000"/>
                <a:gd name="connsiteY342" fmla="*/ 93969 h 439659"/>
                <a:gd name="connsiteX343" fmla="*/ 384986 w 508000"/>
                <a:gd name="connsiteY343" fmla="*/ 104220 h 439659"/>
                <a:gd name="connsiteX344" fmla="*/ 379291 w 508000"/>
                <a:gd name="connsiteY344" fmla="*/ 109345 h 439659"/>
                <a:gd name="connsiteX345" fmla="*/ 373596 w 508000"/>
                <a:gd name="connsiteY345" fmla="*/ 104220 h 439659"/>
                <a:gd name="connsiteX346" fmla="*/ 373596 w 508000"/>
                <a:gd name="connsiteY346" fmla="*/ 93969 h 439659"/>
                <a:gd name="connsiteX347" fmla="*/ 373596 w 508000"/>
                <a:gd name="connsiteY347" fmla="*/ 88843 h 439659"/>
                <a:gd name="connsiteX348" fmla="*/ 345121 w 508000"/>
                <a:gd name="connsiteY348" fmla="*/ 88843 h 439659"/>
                <a:gd name="connsiteX349" fmla="*/ 345121 w 508000"/>
                <a:gd name="connsiteY349" fmla="*/ 93969 h 439659"/>
                <a:gd name="connsiteX350" fmla="*/ 345121 w 508000"/>
                <a:gd name="connsiteY350" fmla="*/ 104220 h 439659"/>
                <a:gd name="connsiteX351" fmla="*/ 350816 w 508000"/>
                <a:gd name="connsiteY351" fmla="*/ 104220 h 439659"/>
                <a:gd name="connsiteX352" fmla="*/ 345121 w 508000"/>
                <a:gd name="connsiteY352" fmla="*/ 109345 h 439659"/>
                <a:gd name="connsiteX353" fmla="*/ 339426 w 508000"/>
                <a:gd name="connsiteY353" fmla="*/ 99094 h 439659"/>
                <a:gd name="connsiteX354" fmla="*/ 339426 w 508000"/>
                <a:gd name="connsiteY354" fmla="*/ 93969 h 439659"/>
                <a:gd name="connsiteX355" fmla="*/ 345121 w 508000"/>
                <a:gd name="connsiteY355" fmla="*/ 88843 h 439659"/>
                <a:gd name="connsiteX356" fmla="*/ 345121 w 508000"/>
                <a:gd name="connsiteY356" fmla="*/ 88843 h 439659"/>
                <a:gd name="connsiteX357" fmla="*/ 350816 w 508000"/>
                <a:gd name="connsiteY357" fmla="*/ 88843 h 439659"/>
                <a:gd name="connsiteX358" fmla="*/ 350816 w 508000"/>
                <a:gd name="connsiteY358" fmla="*/ 93969 h 439659"/>
                <a:gd name="connsiteX359" fmla="*/ 345121 w 508000"/>
                <a:gd name="connsiteY359" fmla="*/ 88843 h 439659"/>
                <a:gd name="connsiteX360" fmla="*/ 128708 w 508000"/>
                <a:gd name="connsiteY360" fmla="*/ 88843 h 439659"/>
                <a:gd name="connsiteX361" fmla="*/ 134403 w 508000"/>
                <a:gd name="connsiteY361" fmla="*/ 93969 h 439659"/>
                <a:gd name="connsiteX362" fmla="*/ 134403 w 508000"/>
                <a:gd name="connsiteY362" fmla="*/ 104220 h 439659"/>
                <a:gd name="connsiteX363" fmla="*/ 128708 w 508000"/>
                <a:gd name="connsiteY363" fmla="*/ 104220 h 439659"/>
                <a:gd name="connsiteX364" fmla="*/ 128708 w 508000"/>
                <a:gd name="connsiteY364" fmla="*/ 93969 h 439659"/>
                <a:gd name="connsiteX365" fmla="*/ 128708 w 508000"/>
                <a:gd name="connsiteY365" fmla="*/ 88843 h 439659"/>
                <a:gd name="connsiteX366" fmla="*/ 123013 w 508000"/>
                <a:gd name="connsiteY366" fmla="*/ 88843 h 439659"/>
                <a:gd name="connsiteX367" fmla="*/ 128708 w 508000"/>
                <a:gd name="connsiteY367" fmla="*/ 88843 h 439659"/>
                <a:gd name="connsiteX368" fmla="*/ 123013 w 508000"/>
                <a:gd name="connsiteY368" fmla="*/ 93969 h 439659"/>
                <a:gd name="connsiteX369" fmla="*/ 123013 w 508000"/>
                <a:gd name="connsiteY369" fmla="*/ 88843 h 439659"/>
                <a:gd name="connsiteX370" fmla="*/ 91121 w 508000"/>
                <a:gd name="connsiteY370" fmla="*/ 88843 h 439659"/>
                <a:gd name="connsiteX371" fmla="*/ 95677 w 508000"/>
                <a:gd name="connsiteY371" fmla="*/ 88843 h 439659"/>
                <a:gd name="connsiteX372" fmla="*/ 100233 w 508000"/>
                <a:gd name="connsiteY372" fmla="*/ 88843 h 439659"/>
                <a:gd name="connsiteX373" fmla="*/ 100233 w 508000"/>
                <a:gd name="connsiteY373" fmla="*/ 93969 h 439659"/>
                <a:gd name="connsiteX374" fmla="*/ 100233 w 508000"/>
                <a:gd name="connsiteY374" fmla="*/ 104220 h 439659"/>
                <a:gd name="connsiteX375" fmla="*/ 95677 w 508000"/>
                <a:gd name="connsiteY375" fmla="*/ 109345 h 439659"/>
                <a:gd name="connsiteX376" fmla="*/ 91121 w 508000"/>
                <a:gd name="connsiteY376" fmla="*/ 104220 h 439659"/>
                <a:gd name="connsiteX377" fmla="*/ 91121 w 508000"/>
                <a:gd name="connsiteY377" fmla="*/ 93969 h 439659"/>
                <a:gd name="connsiteX378" fmla="*/ 91121 w 508000"/>
                <a:gd name="connsiteY378" fmla="*/ 88843 h 439659"/>
                <a:gd name="connsiteX379" fmla="*/ 61507 w 508000"/>
                <a:gd name="connsiteY379" fmla="*/ 88843 h 439659"/>
                <a:gd name="connsiteX380" fmla="*/ 68341 w 508000"/>
                <a:gd name="connsiteY380" fmla="*/ 88843 h 439659"/>
                <a:gd name="connsiteX381" fmla="*/ 68341 w 508000"/>
                <a:gd name="connsiteY381" fmla="*/ 109345 h 439659"/>
                <a:gd name="connsiteX382" fmla="*/ 61507 w 508000"/>
                <a:gd name="connsiteY382" fmla="*/ 109345 h 439659"/>
                <a:gd name="connsiteX383" fmla="*/ 35309 w 508000"/>
                <a:gd name="connsiteY383" fmla="*/ 88843 h 439659"/>
                <a:gd name="connsiteX384" fmla="*/ 41004 w 508000"/>
                <a:gd name="connsiteY384" fmla="*/ 93969 h 439659"/>
                <a:gd name="connsiteX385" fmla="*/ 41004 w 508000"/>
                <a:gd name="connsiteY385" fmla="*/ 104220 h 439659"/>
                <a:gd name="connsiteX386" fmla="*/ 35309 w 508000"/>
                <a:gd name="connsiteY386" fmla="*/ 104220 h 439659"/>
                <a:gd name="connsiteX387" fmla="*/ 35309 w 508000"/>
                <a:gd name="connsiteY387" fmla="*/ 93969 h 439659"/>
                <a:gd name="connsiteX388" fmla="*/ 35309 w 508000"/>
                <a:gd name="connsiteY388" fmla="*/ 88843 h 439659"/>
                <a:gd name="connsiteX389" fmla="*/ 29614 w 508000"/>
                <a:gd name="connsiteY389" fmla="*/ 88843 h 439659"/>
                <a:gd name="connsiteX390" fmla="*/ 35309 w 508000"/>
                <a:gd name="connsiteY390" fmla="*/ 88843 h 439659"/>
                <a:gd name="connsiteX391" fmla="*/ 29614 w 508000"/>
                <a:gd name="connsiteY391" fmla="*/ 93969 h 439659"/>
                <a:gd name="connsiteX392" fmla="*/ 29614 w 508000"/>
                <a:gd name="connsiteY392" fmla="*/ 88843 h 439659"/>
                <a:gd name="connsiteX393" fmla="*/ 440798 w 508000"/>
                <a:gd name="connsiteY393" fmla="*/ 65494 h 439659"/>
                <a:gd name="connsiteX394" fmla="*/ 446493 w 508000"/>
                <a:gd name="connsiteY394" fmla="*/ 65494 h 439659"/>
                <a:gd name="connsiteX395" fmla="*/ 440798 w 508000"/>
                <a:gd name="connsiteY395" fmla="*/ 70619 h 439659"/>
                <a:gd name="connsiteX396" fmla="*/ 440798 w 508000"/>
                <a:gd name="connsiteY396" fmla="*/ 65494 h 439659"/>
                <a:gd name="connsiteX397" fmla="*/ 312090 w 508000"/>
                <a:gd name="connsiteY397" fmla="*/ 65494 h 439659"/>
                <a:gd name="connsiteX398" fmla="*/ 317785 w 508000"/>
                <a:gd name="connsiteY398" fmla="*/ 65494 h 439659"/>
                <a:gd name="connsiteX399" fmla="*/ 317785 w 508000"/>
                <a:gd name="connsiteY399" fmla="*/ 70619 h 439659"/>
                <a:gd name="connsiteX400" fmla="*/ 312090 w 508000"/>
                <a:gd name="connsiteY400" fmla="*/ 65494 h 439659"/>
                <a:gd name="connsiteX401" fmla="*/ 61507 w 508000"/>
                <a:gd name="connsiteY401" fmla="*/ 65494 h 439659"/>
                <a:gd name="connsiteX402" fmla="*/ 68341 w 508000"/>
                <a:gd name="connsiteY402" fmla="*/ 65494 h 439659"/>
                <a:gd name="connsiteX403" fmla="*/ 61507 w 508000"/>
                <a:gd name="connsiteY403" fmla="*/ 70619 h 439659"/>
                <a:gd name="connsiteX404" fmla="*/ 61507 w 508000"/>
                <a:gd name="connsiteY404" fmla="*/ 65494 h 439659"/>
                <a:gd name="connsiteX405" fmla="*/ 251234 w 508000"/>
                <a:gd name="connsiteY405" fmla="*/ 59229 h 439659"/>
                <a:gd name="connsiteX406" fmla="*/ 350816 w 508000"/>
                <a:gd name="connsiteY406" fmla="*/ 159462 h 439659"/>
                <a:gd name="connsiteX407" fmla="*/ 251234 w 508000"/>
                <a:gd name="connsiteY407" fmla="*/ 259695 h 439659"/>
                <a:gd name="connsiteX408" fmla="*/ 157184 w 508000"/>
                <a:gd name="connsiteY408" fmla="*/ 159462 h 439659"/>
                <a:gd name="connsiteX409" fmla="*/ 251234 w 508000"/>
                <a:gd name="connsiteY409" fmla="*/ 159462 h 439659"/>
                <a:gd name="connsiteX410" fmla="*/ 251234 w 508000"/>
                <a:gd name="connsiteY410" fmla="*/ 59229 h 439659"/>
                <a:gd name="connsiteX411" fmla="*/ 473830 w 508000"/>
                <a:gd name="connsiteY411" fmla="*/ 50117 h 439659"/>
                <a:gd name="connsiteX412" fmla="*/ 476108 w 508000"/>
                <a:gd name="connsiteY412" fmla="*/ 50117 h 439659"/>
                <a:gd name="connsiteX413" fmla="*/ 476108 w 508000"/>
                <a:gd name="connsiteY413" fmla="*/ 70619 h 439659"/>
                <a:gd name="connsiteX414" fmla="*/ 473830 w 508000"/>
                <a:gd name="connsiteY414" fmla="*/ 70619 h 439659"/>
                <a:gd name="connsiteX415" fmla="*/ 440798 w 508000"/>
                <a:gd name="connsiteY415" fmla="*/ 50117 h 439659"/>
                <a:gd name="connsiteX416" fmla="*/ 440798 w 508000"/>
                <a:gd name="connsiteY416" fmla="*/ 55243 h 439659"/>
                <a:gd name="connsiteX417" fmla="*/ 440798 w 508000"/>
                <a:gd name="connsiteY417" fmla="*/ 65494 h 439659"/>
                <a:gd name="connsiteX418" fmla="*/ 435103 w 508000"/>
                <a:gd name="connsiteY418" fmla="*/ 65494 h 439659"/>
                <a:gd name="connsiteX419" fmla="*/ 435103 w 508000"/>
                <a:gd name="connsiteY419" fmla="*/ 55243 h 439659"/>
                <a:gd name="connsiteX420" fmla="*/ 440798 w 508000"/>
                <a:gd name="connsiteY420" fmla="*/ 50117 h 439659"/>
                <a:gd name="connsiteX421" fmla="*/ 440798 w 508000"/>
                <a:gd name="connsiteY421" fmla="*/ 50117 h 439659"/>
                <a:gd name="connsiteX422" fmla="*/ 446493 w 508000"/>
                <a:gd name="connsiteY422" fmla="*/ 50117 h 439659"/>
                <a:gd name="connsiteX423" fmla="*/ 446493 w 508000"/>
                <a:gd name="connsiteY423" fmla="*/ 55243 h 439659"/>
                <a:gd name="connsiteX424" fmla="*/ 440798 w 508000"/>
                <a:gd name="connsiteY424" fmla="*/ 50117 h 439659"/>
                <a:gd name="connsiteX425" fmla="*/ 407767 w 508000"/>
                <a:gd name="connsiteY425" fmla="*/ 50117 h 439659"/>
                <a:gd name="connsiteX426" fmla="*/ 412323 w 508000"/>
                <a:gd name="connsiteY426" fmla="*/ 50117 h 439659"/>
                <a:gd name="connsiteX427" fmla="*/ 412323 w 508000"/>
                <a:gd name="connsiteY427" fmla="*/ 70619 h 439659"/>
                <a:gd name="connsiteX428" fmla="*/ 407767 w 508000"/>
                <a:gd name="connsiteY428" fmla="*/ 70619 h 439659"/>
                <a:gd name="connsiteX429" fmla="*/ 378152 w 508000"/>
                <a:gd name="connsiteY429" fmla="*/ 50117 h 439659"/>
                <a:gd name="connsiteX430" fmla="*/ 380430 w 508000"/>
                <a:gd name="connsiteY430" fmla="*/ 50117 h 439659"/>
                <a:gd name="connsiteX431" fmla="*/ 380430 w 508000"/>
                <a:gd name="connsiteY431" fmla="*/ 70619 h 439659"/>
                <a:gd name="connsiteX432" fmla="*/ 378152 w 508000"/>
                <a:gd name="connsiteY432" fmla="*/ 70619 h 439659"/>
                <a:gd name="connsiteX433" fmla="*/ 346260 w 508000"/>
                <a:gd name="connsiteY433" fmla="*/ 50117 h 439659"/>
                <a:gd name="connsiteX434" fmla="*/ 350816 w 508000"/>
                <a:gd name="connsiteY434" fmla="*/ 50117 h 439659"/>
                <a:gd name="connsiteX435" fmla="*/ 350816 w 508000"/>
                <a:gd name="connsiteY435" fmla="*/ 70619 h 439659"/>
                <a:gd name="connsiteX436" fmla="*/ 346260 w 508000"/>
                <a:gd name="connsiteY436" fmla="*/ 70619 h 439659"/>
                <a:gd name="connsiteX437" fmla="*/ 317785 w 508000"/>
                <a:gd name="connsiteY437" fmla="*/ 50117 h 439659"/>
                <a:gd name="connsiteX438" fmla="*/ 323480 w 508000"/>
                <a:gd name="connsiteY438" fmla="*/ 55243 h 439659"/>
                <a:gd name="connsiteX439" fmla="*/ 323480 w 508000"/>
                <a:gd name="connsiteY439" fmla="*/ 65494 h 439659"/>
                <a:gd name="connsiteX440" fmla="*/ 317785 w 508000"/>
                <a:gd name="connsiteY440" fmla="*/ 65494 h 439659"/>
                <a:gd name="connsiteX441" fmla="*/ 317785 w 508000"/>
                <a:gd name="connsiteY441" fmla="*/ 55243 h 439659"/>
                <a:gd name="connsiteX442" fmla="*/ 317785 w 508000"/>
                <a:gd name="connsiteY442" fmla="*/ 50117 h 439659"/>
                <a:gd name="connsiteX443" fmla="*/ 312090 w 508000"/>
                <a:gd name="connsiteY443" fmla="*/ 50117 h 439659"/>
                <a:gd name="connsiteX444" fmla="*/ 317785 w 508000"/>
                <a:gd name="connsiteY444" fmla="*/ 50117 h 439659"/>
                <a:gd name="connsiteX445" fmla="*/ 312090 w 508000"/>
                <a:gd name="connsiteY445" fmla="*/ 55243 h 439659"/>
                <a:gd name="connsiteX446" fmla="*/ 312090 w 508000"/>
                <a:gd name="connsiteY446" fmla="*/ 50117 h 439659"/>
                <a:gd name="connsiteX447" fmla="*/ 157184 w 508000"/>
                <a:gd name="connsiteY447" fmla="*/ 50117 h 439659"/>
                <a:gd name="connsiteX448" fmla="*/ 161740 w 508000"/>
                <a:gd name="connsiteY448" fmla="*/ 50117 h 439659"/>
                <a:gd name="connsiteX449" fmla="*/ 161740 w 508000"/>
                <a:gd name="connsiteY449" fmla="*/ 70619 h 439659"/>
                <a:gd name="connsiteX450" fmla="*/ 157184 w 508000"/>
                <a:gd name="connsiteY450" fmla="*/ 70619 h 439659"/>
                <a:gd name="connsiteX451" fmla="*/ 123013 w 508000"/>
                <a:gd name="connsiteY451" fmla="*/ 50117 h 439659"/>
                <a:gd name="connsiteX452" fmla="*/ 129847 w 508000"/>
                <a:gd name="connsiteY452" fmla="*/ 50117 h 439659"/>
                <a:gd name="connsiteX453" fmla="*/ 129847 w 508000"/>
                <a:gd name="connsiteY453" fmla="*/ 70619 h 439659"/>
                <a:gd name="connsiteX454" fmla="*/ 123013 w 508000"/>
                <a:gd name="connsiteY454" fmla="*/ 70619 h 439659"/>
                <a:gd name="connsiteX455" fmla="*/ 95677 w 508000"/>
                <a:gd name="connsiteY455" fmla="*/ 50117 h 439659"/>
                <a:gd name="connsiteX456" fmla="*/ 97955 w 508000"/>
                <a:gd name="connsiteY456" fmla="*/ 50117 h 439659"/>
                <a:gd name="connsiteX457" fmla="*/ 97955 w 508000"/>
                <a:gd name="connsiteY457" fmla="*/ 70619 h 439659"/>
                <a:gd name="connsiteX458" fmla="*/ 95677 w 508000"/>
                <a:gd name="connsiteY458" fmla="*/ 70619 h 439659"/>
                <a:gd name="connsiteX459" fmla="*/ 61507 w 508000"/>
                <a:gd name="connsiteY459" fmla="*/ 50117 h 439659"/>
                <a:gd name="connsiteX460" fmla="*/ 68341 w 508000"/>
                <a:gd name="connsiteY460" fmla="*/ 50117 h 439659"/>
                <a:gd name="connsiteX461" fmla="*/ 68341 w 508000"/>
                <a:gd name="connsiteY461" fmla="*/ 55243 h 439659"/>
                <a:gd name="connsiteX462" fmla="*/ 61507 w 508000"/>
                <a:gd name="connsiteY462" fmla="*/ 50117 h 439659"/>
                <a:gd name="connsiteX463" fmla="*/ 29614 w 508000"/>
                <a:gd name="connsiteY463" fmla="*/ 50117 h 439659"/>
                <a:gd name="connsiteX464" fmla="*/ 34170 w 508000"/>
                <a:gd name="connsiteY464" fmla="*/ 50117 h 439659"/>
                <a:gd name="connsiteX465" fmla="*/ 34170 w 508000"/>
                <a:gd name="connsiteY465" fmla="*/ 70619 h 439659"/>
                <a:gd name="connsiteX466" fmla="*/ 29614 w 508000"/>
                <a:gd name="connsiteY466" fmla="*/ 70619 h 439659"/>
                <a:gd name="connsiteX467" fmla="*/ 234637 w 508000"/>
                <a:gd name="connsiteY467" fmla="*/ 43282 h 439659"/>
                <a:gd name="connsiteX468" fmla="*/ 234637 w 508000"/>
                <a:gd name="connsiteY468" fmla="*/ 143515 h 439659"/>
                <a:gd name="connsiteX469" fmla="*/ 138960 w 508000"/>
                <a:gd name="connsiteY469" fmla="*/ 143515 h 439659"/>
                <a:gd name="connsiteX470" fmla="*/ 234637 w 508000"/>
                <a:gd name="connsiteY470" fmla="*/ 43282 h 439659"/>
                <a:gd name="connsiteX471" fmla="*/ 312615 w 508000"/>
                <a:gd name="connsiteY471" fmla="*/ 27826 h 439659"/>
                <a:gd name="connsiteX472" fmla="*/ 318198 w 508000"/>
                <a:gd name="connsiteY472" fmla="*/ 27826 h 439659"/>
                <a:gd name="connsiteX473" fmla="*/ 318198 w 508000"/>
                <a:gd name="connsiteY473" fmla="*/ 33392 h 439659"/>
                <a:gd name="connsiteX474" fmla="*/ 312615 w 508000"/>
                <a:gd name="connsiteY474" fmla="*/ 33392 h 439659"/>
                <a:gd name="connsiteX475" fmla="*/ 312615 w 508000"/>
                <a:gd name="connsiteY475" fmla="*/ 27826 h 439659"/>
                <a:gd name="connsiteX476" fmla="*/ 251209 w 508000"/>
                <a:gd name="connsiteY476" fmla="*/ 27826 h 439659"/>
                <a:gd name="connsiteX477" fmla="*/ 256791 w 508000"/>
                <a:gd name="connsiteY477" fmla="*/ 27826 h 439659"/>
                <a:gd name="connsiteX478" fmla="*/ 256791 w 508000"/>
                <a:gd name="connsiteY478" fmla="*/ 33392 h 439659"/>
                <a:gd name="connsiteX479" fmla="*/ 251209 w 508000"/>
                <a:gd name="connsiteY479" fmla="*/ 33392 h 439659"/>
                <a:gd name="connsiteX480" fmla="*/ 251209 w 508000"/>
                <a:gd name="connsiteY480" fmla="*/ 27826 h 439659"/>
                <a:gd name="connsiteX481" fmla="*/ 156308 w 508000"/>
                <a:gd name="connsiteY481" fmla="*/ 27826 h 439659"/>
                <a:gd name="connsiteX482" fmla="*/ 161890 w 508000"/>
                <a:gd name="connsiteY482" fmla="*/ 27826 h 439659"/>
                <a:gd name="connsiteX483" fmla="*/ 161890 w 508000"/>
                <a:gd name="connsiteY483" fmla="*/ 33392 h 439659"/>
                <a:gd name="connsiteX484" fmla="*/ 156308 w 508000"/>
                <a:gd name="connsiteY484" fmla="*/ 33392 h 439659"/>
                <a:gd name="connsiteX485" fmla="*/ 156308 w 508000"/>
                <a:gd name="connsiteY485" fmla="*/ 27826 h 439659"/>
                <a:gd name="connsiteX486" fmla="*/ 61407 w 508000"/>
                <a:gd name="connsiteY486" fmla="*/ 27826 h 439659"/>
                <a:gd name="connsiteX487" fmla="*/ 66989 w 508000"/>
                <a:gd name="connsiteY487" fmla="*/ 27826 h 439659"/>
                <a:gd name="connsiteX488" fmla="*/ 66989 w 508000"/>
                <a:gd name="connsiteY488" fmla="*/ 33392 h 439659"/>
                <a:gd name="connsiteX489" fmla="*/ 61407 w 508000"/>
                <a:gd name="connsiteY489" fmla="*/ 33392 h 439659"/>
                <a:gd name="connsiteX490" fmla="*/ 61407 w 508000"/>
                <a:gd name="connsiteY490" fmla="*/ 27826 h 439659"/>
                <a:gd name="connsiteX491" fmla="*/ 39077 w 508000"/>
                <a:gd name="connsiteY491" fmla="*/ 16696 h 439659"/>
                <a:gd name="connsiteX492" fmla="*/ 39077 w 508000"/>
                <a:gd name="connsiteY492" fmla="*/ 27826 h 439659"/>
                <a:gd name="connsiteX493" fmla="*/ 33494 w 508000"/>
                <a:gd name="connsiteY493" fmla="*/ 33392 h 439659"/>
                <a:gd name="connsiteX494" fmla="*/ 27912 w 508000"/>
                <a:gd name="connsiteY494" fmla="*/ 33392 h 439659"/>
                <a:gd name="connsiteX495" fmla="*/ 27912 w 508000"/>
                <a:gd name="connsiteY495" fmla="*/ 27826 h 439659"/>
                <a:gd name="connsiteX496" fmla="*/ 33494 w 508000"/>
                <a:gd name="connsiteY496" fmla="*/ 27826 h 439659"/>
                <a:gd name="connsiteX497" fmla="*/ 33494 w 508000"/>
                <a:gd name="connsiteY497" fmla="*/ 22261 h 439659"/>
                <a:gd name="connsiteX498" fmla="*/ 27912 w 508000"/>
                <a:gd name="connsiteY498" fmla="*/ 22261 h 439659"/>
                <a:gd name="connsiteX499" fmla="*/ 16747 w 508000"/>
                <a:gd name="connsiteY499" fmla="*/ 44523 h 439659"/>
                <a:gd name="connsiteX500" fmla="*/ 16747 w 508000"/>
                <a:gd name="connsiteY500" fmla="*/ 267135 h 439659"/>
                <a:gd name="connsiteX501" fmla="*/ 27912 w 508000"/>
                <a:gd name="connsiteY501" fmla="*/ 289396 h 439659"/>
                <a:gd name="connsiteX502" fmla="*/ 27912 w 508000"/>
                <a:gd name="connsiteY502" fmla="*/ 278265 h 439659"/>
                <a:gd name="connsiteX503" fmla="*/ 33494 w 508000"/>
                <a:gd name="connsiteY503" fmla="*/ 278265 h 439659"/>
                <a:gd name="connsiteX504" fmla="*/ 33494 w 508000"/>
                <a:gd name="connsiteY504" fmla="*/ 289396 h 439659"/>
                <a:gd name="connsiteX505" fmla="*/ 44659 w 508000"/>
                <a:gd name="connsiteY505" fmla="*/ 294961 h 439659"/>
                <a:gd name="connsiteX506" fmla="*/ 61407 w 508000"/>
                <a:gd name="connsiteY506" fmla="*/ 294961 h 439659"/>
                <a:gd name="connsiteX507" fmla="*/ 66989 w 508000"/>
                <a:gd name="connsiteY507" fmla="*/ 294961 h 439659"/>
                <a:gd name="connsiteX508" fmla="*/ 94901 w 508000"/>
                <a:gd name="connsiteY508" fmla="*/ 294961 h 439659"/>
                <a:gd name="connsiteX509" fmla="*/ 122813 w 508000"/>
                <a:gd name="connsiteY509" fmla="*/ 294961 h 439659"/>
                <a:gd name="connsiteX510" fmla="*/ 122813 w 508000"/>
                <a:gd name="connsiteY510" fmla="*/ 278265 h 439659"/>
                <a:gd name="connsiteX511" fmla="*/ 128396 w 508000"/>
                <a:gd name="connsiteY511" fmla="*/ 278265 h 439659"/>
                <a:gd name="connsiteX512" fmla="*/ 128396 w 508000"/>
                <a:gd name="connsiteY512" fmla="*/ 294961 h 439659"/>
                <a:gd name="connsiteX513" fmla="*/ 156308 w 508000"/>
                <a:gd name="connsiteY513" fmla="*/ 294961 h 439659"/>
                <a:gd name="connsiteX514" fmla="*/ 156308 w 508000"/>
                <a:gd name="connsiteY514" fmla="*/ 278265 h 439659"/>
                <a:gd name="connsiteX515" fmla="*/ 161890 w 508000"/>
                <a:gd name="connsiteY515" fmla="*/ 278265 h 439659"/>
                <a:gd name="connsiteX516" fmla="*/ 161890 w 508000"/>
                <a:gd name="connsiteY516" fmla="*/ 294961 h 439659"/>
                <a:gd name="connsiteX517" fmla="*/ 184220 w 508000"/>
                <a:gd name="connsiteY517" fmla="*/ 294961 h 439659"/>
                <a:gd name="connsiteX518" fmla="*/ 184220 w 508000"/>
                <a:gd name="connsiteY518" fmla="*/ 283831 h 439659"/>
                <a:gd name="connsiteX519" fmla="*/ 184220 w 508000"/>
                <a:gd name="connsiteY519" fmla="*/ 278265 h 439659"/>
                <a:gd name="connsiteX520" fmla="*/ 189802 w 508000"/>
                <a:gd name="connsiteY520" fmla="*/ 278265 h 439659"/>
                <a:gd name="connsiteX521" fmla="*/ 195385 w 508000"/>
                <a:gd name="connsiteY521" fmla="*/ 278265 h 439659"/>
                <a:gd name="connsiteX522" fmla="*/ 195385 w 508000"/>
                <a:gd name="connsiteY522" fmla="*/ 283831 h 439659"/>
                <a:gd name="connsiteX523" fmla="*/ 195385 w 508000"/>
                <a:gd name="connsiteY523" fmla="*/ 294961 h 439659"/>
                <a:gd name="connsiteX524" fmla="*/ 217714 w 508000"/>
                <a:gd name="connsiteY524" fmla="*/ 294961 h 439659"/>
                <a:gd name="connsiteX525" fmla="*/ 217714 w 508000"/>
                <a:gd name="connsiteY525" fmla="*/ 278265 h 439659"/>
                <a:gd name="connsiteX526" fmla="*/ 223297 w 508000"/>
                <a:gd name="connsiteY526" fmla="*/ 278265 h 439659"/>
                <a:gd name="connsiteX527" fmla="*/ 223297 w 508000"/>
                <a:gd name="connsiteY527" fmla="*/ 294961 h 439659"/>
                <a:gd name="connsiteX528" fmla="*/ 251209 w 508000"/>
                <a:gd name="connsiteY528" fmla="*/ 294961 h 439659"/>
                <a:gd name="connsiteX529" fmla="*/ 251209 w 508000"/>
                <a:gd name="connsiteY529" fmla="*/ 278265 h 439659"/>
                <a:gd name="connsiteX530" fmla="*/ 256791 w 508000"/>
                <a:gd name="connsiteY530" fmla="*/ 278265 h 439659"/>
                <a:gd name="connsiteX531" fmla="*/ 256791 w 508000"/>
                <a:gd name="connsiteY531" fmla="*/ 294961 h 439659"/>
                <a:gd name="connsiteX532" fmla="*/ 284703 w 508000"/>
                <a:gd name="connsiteY532" fmla="*/ 294961 h 439659"/>
                <a:gd name="connsiteX533" fmla="*/ 312615 w 508000"/>
                <a:gd name="connsiteY533" fmla="*/ 294961 h 439659"/>
                <a:gd name="connsiteX534" fmla="*/ 318198 w 508000"/>
                <a:gd name="connsiteY534" fmla="*/ 294961 h 439659"/>
                <a:gd name="connsiteX535" fmla="*/ 318198 w 508000"/>
                <a:gd name="connsiteY535" fmla="*/ 283831 h 439659"/>
                <a:gd name="connsiteX536" fmla="*/ 318198 w 508000"/>
                <a:gd name="connsiteY536" fmla="*/ 278265 h 439659"/>
                <a:gd name="connsiteX537" fmla="*/ 323780 w 508000"/>
                <a:gd name="connsiteY537" fmla="*/ 283831 h 439659"/>
                <a:gd name="connsiteX538" fmla="*/ 323780 w 508000"/>
                <a:gd name="connsiteY538" fmla="*/ 294961 h 439659"/>
                <a:gd name="connsiteX539" fmla="*/ 329973 w 508000"/>
                <a:gd name="connsiteY539" fmla="*/ 294961 h 439659"/>
                <a:gd name="connsiteX540" fmla="*/ 346110 w 508000"/>
                <a:gd name="connsiteY540" fmla="*/ 294961 h 439659"/>
                <a:gd name="connsiteX541" fmla="*/ 346110 w 508000"/>
                <a:gd name="connsiteY541" fmla="*/ 278265 h 439659"/>
                <a:gd name="connsiteX542" fmla="*/ 351692 w 508000"/>
                <a:gd name="connsiteY542" fmla="*/ 278265 h 439659"/>
                <a:gd name="connsiteX543" fmla="*/ 351692 w 508000"/>
                <a:gd name="connsiteY543" fmla="*/ 294961 h 439659"/>
                <a:gd name="connsiteX544" fmla="*/ 379604 w 508000"/>
                <a:gd name="connsiteY544" fmla="*/ 294961 h 439659"/>
                <a:gd name="connsiteX545" fmla="*/ 407517 w 508000"/>
                <a:gd name="connsiteY545" fmla="*/ 294961 h 439659"/>
                <a:gd name="connsiteX546" fmla="*/ 407517 w 508000"/>
                <a:gd name="connsiteY546" fmla="*/ 278265 h 439659"/>
                <a:gd name="connsiteX547" fmla="*/ 413099 w 508000"/>
                <a:gd name="connsiteY547" fmla="*/ 278265 h 439659"/>
                <a:gd name="connsiteX548" fmla="*/ 413099 w 508000"/>
                <a:gd name="connsiteY548" fmla="*/ 294961 h 439659"/>
                <a:gd name="connsiteX549" fmla="*/ 424874 w 508000"/>
                <a:gd name="connsiteY549" fmla="*/ 294961 h 439659"/>
                <a:gd name="connsiteX550" fmla="*/ 435429 w 508000"/>
                <a:gd name="connsiteY550" fmla="*/ 294961 h 439659"/>
                <a:gd name="connsiteX551" fmla="*/ 435429 w 508000"/>
                <a:gd name="connsiteY551" fmla="*/ 283831 h 439659"/>
                <a:gd name="connsiteX552" fmla="*/ 441011 w 508000"/>
                <a:gd name="connsiteY552" fmla="*/ 278265 h 439659"/>
                <a:gd name="connsiteX553" fmla="*/ 441011 w 508000"/>
                <a:gd name="connsiteY553" fmla="*/ 283831 h 439659"/>
                <a:gd name="connsiteX554" fmla="*/ 441011 w 508000"/>
                <a:gd name="connsiteY554" fmla="*/ 294961 h 439659"/>
                <a:gd name="connsiteX555" fmla="*/ 446593 w 508000"/>
                <a:gd name="connsiteY555" fmla="*/ 294961 h 439659"/>
                <a:gd name="connsiteX556" fmla="*/ 463341 w 508000"/>
                <a:gd name="connsiteY556" fmla="*/ 294961 h 439659"/>
                <a:gd name="connsiteX557" fmla="*/ 474506 w 508000"/>
                <a:gd name="connsiteY557" fmla="*/ 289396 h 439659"/>
                <a:gd name="connsiteX558" fmla="*/ 485670 w 508000"/>
                <a:gd name="connsiteY558" fmla="*/ 267135 h 439659"/>
                <a:gd name="connsiteX559" fmla="*/ 485670 w 508000"/>
                <a:gd name="connsiteY559" fmla="*/ 44523 h 439659"/>
                <a:gd name="connsiteX560" fmla="*/ 480088 w 508000"/>
                <a:gd name="connsiteY560" fmla="*/ 22261 h 439659"/>
                <a:gd name="connsiteX561" fmla="*/ 480088 w 508000"/>
                <a:gd name="connsiteY561" fmla="*/ 27826 h 439659"/>
                <a:gd name="connsiteX562" fmla="*/ 480088 w 508000"/>
                <a:gd name="connsiteY562" fmla="*/ 33392 h 439659"/>
                <a:gd name="connsiteX563" fmla="*/ 474506 w 508000"/>
                <a:gd name="connsiteY563" fmla="*/ 33392 h 439659"/>
                <a:gd name="connsiteX564" fmla="*/ 468923 w 508000"/>
                <a:gd name="connsiteY564" fmla="*/ 33392 h 439659"/>
                <a:gd name="connsiteX565" fmla="*/ 468923 w 508000"/>
                <a:gd name="connsiteY565" fmla="*/ 27826 h 439659"/>
                <a:gd name="connsiteX566" fmla="*/ 468923 w 508000"/>
                <a:gd name="connsiteY566" fmla="*/ 16696 h 439659"/>
                <a:gd name="connsiteX567" fmla="*/ 463341 w 508000"/>
                <a:gd name="connsiteY567" fmla="*/ 16696 h 439659"/>
                <a:gd name="connsiteX568" fmla="*/ 446593 w 508000"/>
                <a:gd name="connsiteY568" fmla="*/ 16696 h 439659"/>
                <a:gd name="connsiteX569" fmla="*/ 441011 w 508000"/>
                <a:gd name="connsiteY569" fmla="*/ 16696 h 439659"/>
                <a:gd name="connsiteX570" fmla="*/ 441011 w 508000"/>
                <a:gd name="connsiteY570" fmla="*/ 27826 h 439659"/>
                <a:gd name="connsiteX571" fmla="*/ 446593 w 508000"/>
                <a:gd name="connsiteY571" fmla="*/ 27826 h 439659"/>
                <a:gd name="connsiteX572" fmla="*/ 446593 w 508000"/>
                <a:gd name="connsiteY572" fmla="*/ 33392 h 439659"/>
                <a:gd name="connsiteX573" fmla="*/ 441011 w 508000"/>
                <a:gd name="connsiteY573" fmla="*/ 33392 h 439659"/>
                <a:gd name="connsiteX574" fmla="*/ 435429 w 508000"/>
                <a:gd name="connsiteY574" fmla="*/ 27826 h 439659"/>
                <a:gd name="connsiteX575" fmla="*/ 435429 w 508000"/>
                <a:gd name="connsiteY575" fmla="*/ 16696 h 439659"/>
                <a:gd name="connsiteX576" fmla="*/ 418681 w 508000"/>
                <a:gd name="connsiteY576" fmla="*/ 16696 h 439659"/>
                <a:gd name="connsiteX577" fmla="*/ 418681 w 508000"/>
                <a:gd name="connsiteY577" fmla="*/ 27826 h 439659"/>
                <a:gd name="connsiteX578" fmla="*/ 413099 w 508000"/>
                <a:gd name="connsiteY578" fmla="*/ 33392 h 439659"/>
                <a:gd name="connsiteX579" fmla="*/ 407517 w 508000"/>
                <a:gd name="connsiteY579" fmla="*/ 33392 h 439659"/>
                <a:gd name="connsiteX580" fmla="*/ 407517 w 508000"/>
                <a:gd name="connsiteY580" fmla="*/ 27826 h 439659"/>
                <a:gd name="connsiteX581" fmla="*/ 413099 w 508000"/>
                <a:gd name="connsiteY581" fmla="*/ 27826 h 439659"/>
                <a:gd name="connsiteX582" fmla="*/ 413099 w 508000"/>
                <a:gd name="connsiteY582" fmla="*/ 16696 h 439659"/>
                <a:gd name="connsiteX583" fmla="*/ 407517 w 508000"/>
                <a:gd name="connsiteY583" fmla="*/ 16696 h 439659"/>
                <a:gd name="connsiteX584" fmla="*/ 385187 w 508000"/>
                <a:gd name="connsiteY584" fmla="*/ 16696 h 439659"/>
                <a:gd name="connsiteX585" fmla="*/ 385187 w 508000"/>
                <a:gd name="connsiteY585" fmla="*/ 27826 h 439659"/>
                <a:gd name="connsiteX586" fmla="*/ 385187 w 508000"/>
                <a:gd name="connsiteY586" fmla="*/ 33392 h 439659"/>
                <a:gd name="connsiteX587" fmla="*/ 379604 w 508000"/>
                <a:gd name="connsiteY587" fmla="*/ 33392 h 439659"/>
                <a:gd name="connsiteX588" fmla="*/ 374022 w 508000"/>
                <a:gd name="connsiteY588" fmla="*/ 33392 h 439659"/>
                <a:gd name="connsiteX589" fmla="*/ 374022 w 508000"/>
                <a:gd name="connsiteY589" fmla="*/ 27826 h 439659"/>
                <a:gd name="connsiteX590" fmla="*/ 374022 w 508000"/>
                <a:gd name="connsiteY590" fmla="*/ 16696 h 439659"/>
                <a:gd name="connsiteX591" fmla="*/ 351692 w 508000"/>
                <a:gd name="connsiteY591" fmla="*/ 16696 h 439659"/>
                <a:gd name="connsiteX592" fmla="*/ 346110 w 508000"/>
                <a:gd name="connsiteY592" fmla="*/ 16696 h 439659"/>
                <a:gd name="connsiteX593" fmla="*/ 346110 w 508000"/>
                <a:gd name="connsiteY593" fmla="*/ 27826 h 439659"/>
                <a:gd name="connsiteX594" fmla="*/ 351692 w 508000"/>
                <a:gd name="connsiteY594" fmla="*/ 27826 h 439659"/>
                <a:gd name="connsiteX595" fmla="*/ 351692 w 508000"/>
                <a:gd name="connsiteY595" fmla="*/ 33392 h 439659"/>
                <a:gd name="connsiteX596" fmla="*/ 346110 w 508000"/>
                <a:gd name="connsiteY596" fmla="*/ 33392 h 439659"/>
                <a:gd name="connsiteX597" fmla="*/ 340528 w 508000"/>
                <a:gd name="connsiteY597" fmla="*/ 27826 h 439659"/>
                <a:gd name="connsiteX598" fmla="*/ 340528 w 508000"/>
                <a:gd name="connsiteY598" fmla="*/ 16696 h 439659"/>
                <a:gd name="connsiteX599" fmla="*/ 318198 w 508000"/>
                <a:gd name="connsiteY599" fmla="*/ 16696 h 439659"/>
                <a:gd name="connsiteX600" fmla="*/ 312615 w 508000"/>
                <a:gd name="connsiteY600" fmla="*/ 16696 h 439659"/>
                <a:gd name="connsiteX601" fmla="*/ 290286 w 508000"/>
                <a:gd name="connsiteY601" fmla="*/ 16696 h 439659"/>
                <a:gd name="connsiteX602" fmla="*/ 290286 w 508000"/>
                <a:gd name="connsiteY602" fmla="*/ 27826 h 439659"/>
                <a:gd name="connsiteX603" fmla="*/ 290286 w 508000"/>
                <a:gd name="connsiteY603" fmla="*/ 33392 h 439659"/>
                <a:gd name="connsiteX604" fmla="*/ 284703 w 508000"/>
                <a:gd name="connsiteY604" fmla="*/ 33392 h 439659"/>
                <a:gd name="connsiteX605" fmla="*/ 279121 w 508000"/>
                <a:gd name="connsiteY605" fmla="*/ 33392 h 439659"/>
                <a:gd name="connsiteX606" fmla="*/ 279121 w 508000"/>
                <a:gd name="connsiteY606" fmla="*/ 27826 h 439659"/>
                <a:gd name="connsiteX607" fmla="*/ 279121 w 508000"/>
                <a:gd name="connsiteY607" fmla="*/ 16696 h 439659"/>
                <a:gd name="connsiteX608" fmla="*/ 256791 w 508000"/>
                <a:gd name="connsiteY608" fmla="*/ 16696 h 439659"/>
                <a:gd name="connsiteX609" fmla="*/ 251209 w 508000"/>
                <a:gd name="connsiteY609" fmla="*/ 16696 h 439659"/>
                <a:gd name="connsiteX610" fmla="*/ 228879 w 508000"/>
                <a:gd name="connsiteY610" fmla="*/ 16696 h 439659"/>
                <a:gd name="connsiteX611" fmla="*/ 228879 w 508000"/>
                <a:gd name="connsiteY611" fmla="*/ 27826 h 439659"/>
                <a:gd name="connsiteX612" fmla="*/ 223297 w 508000"/>
                <a:gd name="connsiteY612" fmla="*/ 33392 h 439659"/>
                <a:gd name="connsiteX613" fmla="*/ 217714 w 508000"/>
                <a:gd name="connsiteY613" fmla="*/ 33392 h 439659"/>
                <a:gd name="connsiteX614" fmla="*/ 217714 w 508000"/>
                <a:gd name="connsiteY614" fmla="*/ 27826 h 439659"/>
                <a:gd name="connsiteX615" fmla="*/ 223297 w 508000"/>
                <a:gd name="connsiteY615" fmla="*/ 27826 h 439659"/>
                <a:gd name="connsiteX616" fmla="*/ 223297 w 508000"/>
                <a:gd name="connsiteY616" fmla="*/ 16696 h 439659"/>
                <a:gd name="connsiteX617" fmla="*/ 217714 w 508000"/>
                <a:gd name="connsiteY617" fmla="*/ 16696 h 439659"/>
                <a:gd name="connsiteX618" fmla="*/ 195385 w 508000"/>
                <a:gd name="connsiteY618" fmla="*/ 16696 h 439659"/>
                <a:gd name="connsiteX619" fmla="*/ 195385 w 508000"/>
                <a:gd name="connsiteY619" fmla="*/ 27826 h 439659"/>
                <a:gd name="connsiteX620" fmla="*/ 195385 w 508000"/>
                <a:gd name="connsiteY620" fmla="*/ 33392 h 439659"/>
                <a:gd name="connsiteX621" fmla="*/ 189802 w 508000"/>
                <a:gd name="connsiteY621" fmla="*/ 33392 h 439659"/>
                <a:gd name="connsiteX622" fmla="*/ 184220 w 508000"/>
                <a:gd name="connsiteY622" fmla="*/ 33392 h 439659"/>
                <a:gd name="connsiteX623" fmla="*/ 184220 w 508000"/>
                <a:gd name="connsiteY623" fmla="*/ 27826 h 439659"/>
                <a:gd name="connsiteX624" fmla="*/ 184220 w 508000"/>
                <a:gd name="connsiteY624" fmla="*/ 16696 h 439659"/>
                <a:gd name="connsiteX625" fmla="*/ 161890 w 508000"/>
                <a:gd name="connsiteY625" fmla="*/ 16696 h 439659"/>
                <a:gd name="connsiteX626" fmla="*/ 156308 w 508000"/>
                <a:gd name="connsiteY626" fmla="*/ 16696 h 439659"/>
                <a:gd name="connsiteX627" fmla="*/ 133978 w 508000"/>
                <a:gd name="connsiteY627" fmla="*/ 16696 h 439659"/>
                <a:gd name="connsiteX628" fmla="*/ 133978 w 508000"/>
                <a:gd name="connsiteY628" fmla="*/ 27826 h 439659"/>
                <a:gd name="connsiteX629" fmla="*/ 128396 w 508000"/>
                <a:gd name="connsiteY629" fmla="*/ 33392 h 439659"/>
                <a:gd name="connsiteX630" fmla="*/ 122813 w 508000"/>
                <a:gd name="connsiteY630" fmla="*/ 33392 h 439659"/>
                <a:gd name="connsiteX631" fmla="*/ 122813 w 508000"/>
                <a:gd name="connsiteY631" fmla="*/ 27826 h 439659"/>
                <a:gd name="connsiteX632" fmla="*/ 128396 w 508000"/>
                <a:gd name="connsiteY632" fmla="*/ 27826 h 439659"/>
                <a:gd name="connsiteX633" fmla="*/ 128396 w 508000"/>
                <a:gd name="connsiteY633" fmla="*/ 16696 h 439659"/>
                <a:gd name="connsiteX634" fmla="*/ 122813 w 508000"/>
                <a:gd name="connsiteY634" fmla="*/ 16696 h 439659"/>
                <a:gd name="connsiteX635" fmla="*/ 100483 w 508000"/>
                <a:gd name="connsiteY635" fmla="*/ 16696 h 439659"/>
                <a:gd name="connsiteX636" fmla="*/ 100483 w 508000"/>
                <a:gd name="connsiteY636" fmla="*/ 27826 h 439659"/>
                <a:gd name="connsiteX637" fmla="*/ 100483 w 508000"/>
                <a:gd name="connsiteY637" fmla="*/ 33392 h 439659"/>
                <a:gd name="connsiteX638" fmla="*/ 94901 w 508000"/>
                <a:gd name="connsiteY638" fmla="*/ 33392 h 439659"/>
                <a:gd name="connsiteX639" fmla="*/ 89319 w 508000"/>
                <a:gd name="connsiteY639" fmla="*/ 33392 h 439659"/>
                <a:gd name="connsiteX640" fmla="*/ 89319 w 508000"/>
                <a:gd name="connsiteY640" fmla="*/ 27826 h 439659"/>
                <a:gd name="connsiteX641" fmla="*/ 89319 w 508000"/>
                <a:gd name="connsiteY641" fmla="*/ 16696 h 439659"/>
                <a:gd name="connsiteX642" fmla="*/ 66989 w 508000"/>
                <a:gd name="connsiteY642" fmla="*/ 16696 h 439659"/>
                <a:gd name="connsiteX643" fmla="*/ 61407 w 508000"/>
                <a:gd name="connsiteY643" fmla="*/ 16696 h 439659"/>
                <a:gd name="connsiteX644" fmla="*/ 44659 w 508000"/>
                <a:gd name="connsiteY644" fmla="*/ 16696 h 439659"/>
                <a:gd name="connsiteX645" fmla="*/ 39077 w 508000"/>
                <a:gd name="connsiteY645" fmla="*/ 16696 h 439659"/>
                <a:gd name="connsiteX646" fmla="*/ 44659 w 508000"/>
                <a:gd name="connsiteY646" fmla="*/ 0 h 439659"/>
                <a:gd name="connsiteX647" fmla="*/ 463341 w 508000"/>
                <a:gd name="connsiteY647" fmla="*/ 0 h 439659"/>
                <a:gd name="connsiteX648" fmla="*/ 508000 w 508000"/>
                <a:gd name="connsiteY648" fmla="*/ 44523 h 439659"/>
                <a:gd name="connsiteX649" fmla="*/ 508000 w 508000"/>
                <a:gd name="connsiteY649" fmla="*/ 322788 h 439659"/>
                <a:gd name="connsiteX650" fmla="*/ 463341 w 508000"/>
                <a:gd name="connsiteY650" fmla="*/ 367310 h 439659"/>
                <a:gd name="connsiteX651" fmla="*/ 273539 w 508000"/>
                <a:gd name="connsiteY651" fmla="*/ 367310 h 439659"/>
                <a:gd name="connsiteX652" fmla="*/ 273539 w 508000"/>
                <a:gd name="connsiteY652" fmla="*/ 400702 h 439659"/>
                <a:gd name="connsiteX653" fmla="*/ 407517 w 508000"/>
                <a:gd name="connsiteY653" fmla="*/ 400702 h 439659"/>
                <a:gd name="connsiteX654" fmla="*/ 424264 w 508000"/>
                <a:gd name="connsiteY654" fmla="*/ 422963 h 439659"/>
                <a:gd name="connsiteX655" fmla="*/ 424264 w 508000"/>
                <a:gd name="connsiteY655" fmla="*/ 439659 h 439659"/>
                <a:gd name="connsiteX656" fmla="*/ 83736 w 508000"/>
                <a:gd name="connsiteY656" fmla="*/ 439659 h 439659"/>
                <a:gd name="connsiteX657" fmla="*/ 83736 w 508000"/>
                <a:gd name="connsiteY657" fmla="*/ 422963 h 439659"/>
                <a:gd name="connsiteX658" fmla="*/ 100483 w 508000"/>
                <a:gd name="connsiteY658" fmla="*/ 400702 h 439659"/>
                <a:gd name="connsiteX659" fmla="*/ 234462 w 508000"/>
                <a:gd name="connsiteY659" fmla="*/ 400702 h 439659"/>
                <a:gd name="connsiteX660" fmla="*/ 234462 w 508000"/>
                <a:gd name="connsiteY660" fmla="*/ 367310 h 439659"/>
                <a:gd name="connsiteX661" fmla="*/ 44659 w 508000"/>
                <a:gd name="connsiteY661" fmla="*/ 367310 h 439659"/>
                <a:gd name="connsiteX662" fmla="*/ 0 w 508000"/>
                <a:gd name="connsiteY662" fmla="*/ 322788 h 439659"/>
                <a:gd name="connsiteX663" fmla="*/ 0 w 508000"/>
                <a:gd name="connsiteY663" fmla="*/ 44523 h 439659"/>
                <a:gd name="connsiteX664" fmla="*/ 44659 w 508000"/>
                <a:gd name="connsiteY664" fmla="*/ 0 h 439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</a:cxnLst>
              <a:rect l="l" t="t" r="r" b="b"/>
              <a:pathLst>
                <a:path w="508000" h="439659">
                  <a:moveTo>
                    <a:pt x="441011" y="278265"/>
                  </a:moveTo>
                  <a:cubicBezTo>
                    <a:pt x="446593" y="278265"/>
                    <a:pt x="446593" y="278265"/>
                    <a:pt x="446593" y="278265"/>
                  </a:cubicBezTo>
                  <a:cubicBezTo>
                    <a:pt x="446593" y="278265"/>
                    <a:pt x="446593" y="278265"/>
                    <a:pt x="446593" y="283831"/>
                  </a:cubicBezTo>
                  <a:cubicBezTo>
                    <a:pt x="446593" y="278265"/>
                    <a:pt x="441011" y="278265"/>
                    <a:pt x="441011" y="278265"/>
                  </a:cubicBezTo>
                  <a:close/>
                  <a:moveTo>
                    <a:pt x="312615" y="278265"/>
                  </a:moveTo>
                  <a:cubicBezTo>
                    <a:pt x="312615" y="278265"/>
                    <a:pt x="312615" y="278265"/>
                    <a:pt x="318198" y="278265"/>
                  </a:cubicBezTo>
                  <a:cubicBezTo>
                    <a:pt x="312615" y="278265"/>
                    <a:pt x="312615" y="278265"/>
                    <a:pt x="312615" y="283831"/>
                  </a:cubicBezTo>
                  <a:cubicBezTo>
                    <a:pt x="312615" y="278265"/>
                    <a:pt x="312615" y="278265"/>
                    <a:pt x="312615" y="278265"/>
                  </a:cubicBezTo>
                  <a:close/>
                  <a:moveTo>
                    <a:pt x="61407" y="278265"/>
                  </a:moveTo>
                  <a:cubicBezTo>
                    <a:pt x="66989" y="278265"/>
                    <a:pt x="66989" y="278265"/>
                    <a:pt x="66989" y="278265"/>
                  </a:cubicBezTo>
                  <a:cubicBezTo>
                    <a:pt x="66989" y="278265"/>
                    <a:pt x="66989" y="278265"/>
                    <a:pt x="66989" y="283831"/>
                  </a:cubicBezTo>
                  <a:cubicBezTo>
                    <a:pt x="66989" y="278265"/>
                    <a:pt x="66989" y="278265"/>
                    <a:pt x="61407" y="278265"/>
                  </a:cubicBezTo>
                  <a:close/>
                  <a:moveTo>
                    <a:pt x="157184" y="254570"/>
                  </a:moveTo>
                  <a:cubicBezTo>
                    <a:pt x="161740" y="254570"/>
                    <a:pt x="161740" y="254570"/>
                    <a:pt x="161740" y="254570"/>
                  </a:cubicBezTo>
                  <a:cubicBezTo>
                    <a:pt x="161740" y="254570"/>
                    <a:pt x="161740" y="254570"/>
                    <a:pt x="161740" y="259695"/>
                  </a:cubicBezTo>
                  <a:cubicBezTo>
                    <a:pt x="161740" y="259695"/>
                    <a:pt x="161740" y="259695"/>
                    <a:pt x="157184" y="259695"/>
                  </a:cubicBezTo>
                  <a:cubicBezTo>
                    <a:pt x="157184" y="254570"/>
                    <a:pt x="157184" y="254570"/>
                    <a:pt x="157184" y="254570"/>
                  </a:cubicBezTo>
                  <a:close/>
                  <a:moveTo>
                    <a:pt x="61507" y="254570"/>
                  </a:moveTo>
                  <a:cubicBezTo>
                    <a:pt x="68341" y="254570"/>
                    <a:pt x="68341" y="254570"/>
                    <a:pt x="68341" y="254570"/>
                  </a:cubicBezTo>
                  <a:cubicBezTo>
                    <a:pt x="68341" y="254570"/>
                    <a:pt x="68341" y="254570"/>
                    <a:pt x="68341" y="259695"/>
                  </a:cubicBezTo>
                  <a:cubicBezTo>
                    <a:pt x="68341" y="259695"/>
                    <a:pt x="68341" y="259695"/>
                    <a:pt x="61507" y="259695"/>
                  </a:cubicBezTo>
                  <a:cubicBezTo>
                    <a:pt x="61507" y="254570"/>
                    <a:pt x="61507" y="254570"/>
                    <a:pt x="61507" y="254570"/>
                  </a:cubicBezTo>
                  <a:close/>
                  <a:moveTo>
                    <a:pt x="323480" y="243749"/>
                  </a:moveTo>
                  <a:cubicBezTo>
                    <a:pt x="323480" y="243749"/>
                    <a:pt x="323480" y="243749"/>
                    <a:pt x="323480" y="254380"/>
                  </a:cubicBezTo>
                  <a:cubicBezTo>
                    <a:pt x="323480" y="254380"/>
                    <a:pt x="317785" y="254380"/>
                    <a:pt x="317785" y="259695"/>
                  </a:cubicBezTo>
                  <a:cubicBezTo>
                    <a:pt x="312090" y="259695"/>
                    <a:pt x="312090" y="259695"/>
                    <a:pt x="312090" y="259695"/>
                  </a:cubicBezTo>
                  <a:cubicBezTo>
                    <a:pt x="312090" y="254380"/>
                    <a:pt x="312090" y="254380"/>
                    <a:pt x="312090" y="254380"/>
                  </a:cubicBezTo>
                  <a:cubicBezTo>
                    <a:pt x="312090" y="254380"/>
                    <a:pt x="312090" y="254380"/>
                    <a:pt x="317785" y="254380"/>
                  </a:cubicBezTo>
                  <a:lnTo>
                    <a:pt x="317785" y="249065"/>
                  </a:lnTo>
                  <a:cubicBezTo>
                    <a:pt x="317785" y="249065"/>
                    <a:pt x="317785" y="243749"/>
                    <a:pt x="323480" y="243749"/>
                  </a:cubicBezTo>
                  <a:close/>
                  <a:moveTo>
                    <a:pt x="184520" y="243749"/>
                  </a:moveTo>
                  <a:cubicBezTo>
                    <a:pt x="184520" y="243749"/>
                    <a:pt x="190215" y="249065"/>
                    <a:pt x="190215" y="249065"/>
                  </a:cubicBezTo>
                  <a:cubicBezTo>
                    <a:pt x="195910" y="249065"/>
                    <a:pt x="195910" y="249065"/>
                    <a:pt x="195910" y="249065"/>
                  </a:cubicBezTo>
                  <a:cubicBezTo>
                    <a:pt x="195910" y="249065"/>
                    <a:pt x="195910" y="249065"/>
                    <a:pt x="195910" y="254380"/>
                  </a:cubicBezTo>
                  <a:cubicBezTo>
                    <a:pt x="195910" y="254380"/>
                    <a:pt x="195910" y="254380"/>
                    <a:pt x="195910" y="259695"/>
                  </a:cubicBezTo>
                  <a:cubicBezTo>
                    <a:pt x="195910" y="259695"/>
                    <a:pt x="190215" y="259695"/>
                    <a:pt x="190215" y="259695"/>
                  </a:cubicBezTo>
                  <a:cubicBezTo>
                    <a:pt x="190215" y="259695"/>
                    <a:pt x="190215" y="259695"/>
                    <a:pt x="184520" y="259695"/>
                  </a:cubicBezTo>
                  <a:cubicBezTo>
                    <a:pt x="184520" y="254380"/>
                    <a:pt x="184520" y="254380"/>
                    <a:pt x="184520" y="254380"/>
                  </a:cubicBezTo>
                  <a:cubicBezTo>
                    <a:pt x="184520" y="254380"/>
                    <a:pt x="184520" y="254380"/>
                    <a:pt x="184520" y="243749"/>
                  </a:cubicBezTo>
                  <a:close/>
                  <a:moveTo>
                    <a:pt x="466996" y="239193"/>
                  </a:moveTo>
                  <a:cubicBezTo>
                    <a:pt x="472691" y="239193"/>
                    <a:pt x="472691" y="239193"/>
                    <a:pt x="472691" y="239193"/>
                  </a:cubicBezTo>
                  <a:cubicBezTo>
                    <a:pt x="472691" y="239193"/>
                    <a:pt x="472691" y="239193"/>
                    <a:pt x="478386" y="239193"/>
                  </a:cubicBezTo>
                  <a:cubicBezTo>
                    <a:pt x="478386" y="239193"/>
                    <a:pt x="478386" y="244319"/>
                    <a:pt x="478386" y="244319"/>
                  </a:cubicBezTo>
                  <a:cubicBezTo>
                    <a:pt x="478386" y="244319"/>
                    <a:pt x="478386" y="244319"/>
                    <a:pt x="478386" y="254570"/>
                  </a:cubicBezTo>
                  <a:cubicBezTo>
                    <a:pt x="478386" y="254570"/>
                    <a:pt x="478386" y="254570"/>
                    <a:pt x="478386" y="259695"/>
                  </a:cubicBezTo>
                  <a:cubicBezTo>
                    <a:pt x="472691" y="259695"/>
                    <a:pt x="472691" y="259695"/>
                    <a:pt x="472691" y="259695"/>
                  </a:cubicBezTo>
                  <a:cubicBezTo>
                    <a:pt x="472691" y="259695"/>
                    <a:pt x="472691" y="259695"/>
                    <a:pt x="466996" y="259695"/>
                  </a:cubicBezTo>
                  <a:cubicBezTo>
                    <a:pt x="466996" y="254570"/>
                    <a:pt x="466996" y="254570"/>
                    <a:pt x="466996" y="254570"/>
                  </a:cubicBezTo>
                  <a:cubicBezTo>
                    <a:pt x="466996" y="254570"/>
                    <a:pt x="466996" y="254570"/>
                    <a:pt x="466996" y="244319"/>
                  </a:cubicBezTo>
                  <a:cubicBezTo>
                    <a:pt x="466996" y="244319"/>
                    <a:pt x="466996" y="239193"/>
                    <a:pt x="466996" y="239193"/>
                  </a:cubicBezTo>
                  <a:close/>
                  <a:moveTo>
                    <a:pt x="440798" y="239193"/>
                  </a:moveTo>
                  <a:cubicBezTo>
                    <a:pt x="440798" y="239193"/>
                    <a:pt x="440798" y="244319"/>
                    <a:pt x="440798" y="244319"/>
                  </a:cubicBezTo>
                  <a:cubicBezTo>
                    <a:pt x="440798" y="244319"/>
                    <a:pt x="440798" y="244319"/>
                    <a:pt x="440798" y="254570"/>
                  </a:cubicBezTo>
                  <a:cubicBezTo>
                    <a:pt x="446493" y="254570"/>
                    <a:pt x="446493" y="254570"/>
                    <a:pt x="446493" y="254570"/>
                  </a:cubicBezTo>
                  <a:cubicBezTo>
                    <a:pt x="446493" y="254570"/>
                    <a:pt x="446493" y="254570"/>
                    <a:pt x="446493" y="259695"/>
                  </a:cubicBezTo>
                  <a:cubicBezTo>
                    <a:pt x="446493" y="259695"/>
                    <a:pt x="446493" y="259695"/>
                    <a:pt x="440798" y="259695"/>
                  </a:cubicBezTo>
                  <a:cubicBezTo>
                    <a:pt x="440798" y="254570"/>
                    <a:pt x="435103" y="254570"/>
                    <a:pt x="435103" y="254570"/>
                  </a:cubicBezTo>
                  <a:cubicBezTo>
                    <a:pt x="435103" y="254570"/>
                    <a:pt x="435103" y="254570"/>
                    <a:pt x="435103" y="244319"/>
                  </a:cubicBezTo>
                  <a:cubicBezTo>
                    <a:pt x="435103" y="244319"/>
                    <a:pt x="440798" y="239193"/>
                    <a:pt x="440798" y="239193"/>
                  </a:cubicBezTo>
                  <a:close/>
                  <a:moveTo>
                    <a:pt x="440798" y="239193"/>
                  </a:moveTo>
                  <a:cubicBezTo>
                    <a:pt x="446493" y="239193"/>
                    <a:pt x="446493" y="239193"/>
                    <a:pt x="446493" y="239193"/>
                  </a:cubicBezTo>
                  <a:cubicBezTo>
                    <a:pt x="446493" y="239193"/>
                    <a:pt x="446493" y="244319"/>
                    <a:pt x="446493" y="244319"/>
                  </a:cubicBezTo>
                  <a:cubicBezTo>
                    <a:pt x="446493" y="244319"/>
                    <a:pt x="446493" y="239193"/>
                    <a:pt x="440798" y="239193"/>
                  </a:cubicBezTo>
                  <a:close/>
                  <a:moveTo>
                    <a:pt x="412323" y="239193"/>
                  </a:moveTo>
                  <a:cubicBezTo>
                    <a:pt x="412323" y="239193"/>
                    <a:pt x="416879" y="244319"/>
                    <a:pt x="416879" y="244319"/>
                  </a:cubicBezTo>
                  <a:cubicBezTo>
                    <a:pt x="416879" y="244319"/>
                    <a:pt x="416879" y="244319"/>
                    <a:pt x="416879" y="254570"/>
                  </a:cubicBezTo>
                  <a:cubicBezTo>
                    <a:pt x="416879" y="254570"/>
                    <a:pt x="412323" y="254570"/>
                    <a:pt x="412323" y="259695"/>
                  </a:cubicBezTo>
                  <a:cubicBezTo>
                    <a:pt x="407767" y="259695"/>
                    <a:pt x="407767" y="259695"/>
                    <a:pt x="407767" y="259695"/>
                  </a:cubicBezTo>
                  <a:cubicBezTo>
                    <a:pt x="407767" y="254570"/>
                    <a:pt x="407767" y="254570"/>
                    <a:pt x="407767" y="254570"/>
                  </a:cubicBezTo>
                  <a:cubicBezTo>
                    <a:pt x="407767" y="254570"/>
                    <a:pt x="407767" y="254570"/>
                    <a:pt x="412323" y="254570"/>
                  </a:cubicBezTo>
                  <a:lnTo>
                    <a:pt x="412323" y="244319"/>
                  </a:lnTo>
                  <a:cubicBezTo>
                    <a:pt x="412323" y="244319"/>
                    <a:pt x="412323" y="239193"/>
                    <a:pt x="412323" y="239193"/>
                  </a:cubicBezTo>
                  <a:close/>
                  <a:moveTo>
                    <a:pt x="407767" y="239193"/>
                  </a:moveTo>
                  <a:cubicBezTo>
                    <a:pt x="407767" y="239193"/>
                    <a:pt x="407767" y="239193"/>
                    <a:pt x="412323" y="239193"/>
                  </a:cubicBezTo>
                  <a:cubicBezTo>
                    <a:pt x="407767" y="239193"/>
                    <a:pt x="407767" y="244319"/>
                    <a:pt x="407767" y="244319"/>
                  </a:cubicBezTo>
                  <a:cubicBezTo>
                    <a:pt x="407767" y="244319"/>
                    <a:pt x="407767" y="239193"/>
                    <a:pt x="407767" y="239193"/>
                  </a:cubicBezTo>
                  <a:close/>
                  <a:moveTo>
                    <a:pt x="373596" y="239193"/>
                  </a:moveTo>
                  <a:cubicBezTo>
                    <a:pt x="379291" y="239193"/>
                    <a:pt x="379291" y="239193"/>
                    <a:pt x="379291" y="239193"/>
                  </a:cubicBezTo>
                  <a:cubicBezTo>
                    <a:pt x="379291" y="239193"/>
                    <a:pt x="379291" y="239193"/>
                    <a:pt x="384986" y="239193"/>
                  </a:cubicBezTo>
                  <a:cubicBezTo>
                    <a:pt x="384986" y="239193"/>
                    <a:pt x="384986" y="244319"/>
                    <a:pt x="384986" y="244319"/>
                  </a:cubicBezTo>
                  <a:cubicBezTo>
                    <a:pt x="384986" y="244319"/>
                    <a:pt x="384986" y="244319"/>
                    <a:pt x="384986" y="254570"/>
                  </a:cubicBezTo>
                  <a:cubicBezTo>
                    <a:pt x="384986" y="254570"/>
                    <a:pt x="384986" y="254570"/>
                    <a:pt x="384986" y="259695"/>
                  </a:cubicBezTo>
                  <a:cubicBezTo>
                    <a:pt x="379291" y="259695"/>
                    <a:pt x="379291" y="259695"/>
                    <a:pt x="379291" y="259695"/>
                  </a:cubicBezTo>
                  <a:cubicBezTo>
                    <a:pt x="379291" y="259695"/>
                    <a:pt x="379291" y="259695"/>
                    <a:pt x="373596" y="259695"/>
                  </a:cubicBezTo>
                  <a:cubicBezTo>
                    <a:pt x="373596" y="254570"/>
                    <a:pt x="373596" y="254570"/>
                    <a:pt x="373596" y="254570"/>
                  </a:cubicBezTo>
                  <a:cubicBezTo>
                    <a:pt x="373596" y="254570"/>
                    <a:pt x="373596" y="254570"/>
                    <a:pt x="373596" y="244319"/>
                  </a:cubicBezTo>
                  <a:cubicBezTo>
                    <a:pt x="373596" y="244319"/>
                    <a:pt x="373596" y="239193"/>
                    <a:pt x="373596" y="239193"/>
                  </a:cubicBezTo>
                  <a:close/>
                  <a:moveTo>
                    <a:pt x="345121" y="239193"/>
                  </a:moveTo>
                  <a:cubicBezTo>
                    <a:pt x="345121" y="239193"/>
                    <a:pt x="345121" y="244319"/>
                    <a:pt x="345121" y="244319"/>
                  </a:cubicBezTo>
                  <a:cubicBezTo>
                    <a:pt x="345121" y="244319"/>
                    <a:pt x="345121" y="244319"/>
                    <a:pt x="345121" y="254570"/>
                  </a:cubicBezTo>
                  <a:cubicBezTo>
                    <a:pt x="345121" y="254570"/>
                    <a:pt x="350816" y="254570"/>
                    <a:pt x="350816" y="254570"/>
                  </a:cubicBezTo>
                  <a:cubicBezTo>
                    <a:pt x="350816" y="254570"/>
                    <a:pt x="350816" y="254570"/>
                    <a:pt x="350816" y="259695"/>
                  </a:cubicBezTo>
                  <a:cubicBezTo>
                    <a:pt x="350816" y="259695"/>
                    <a:pt x="350816" y="259695"/>
                    <a:pt x="345121" y="259695"/>
                  </a:cubicBezTo>
                  <a:cubicBezTo>
                    <a:pt x="345121" y="254570"/>
                    <a:pt x="339426" y="254570"/>
                    <a:pt x="339426" y="254570"/>
                  </a:cubicBezTo>
                  <a:cubicBezTo>
                    <a:pt x="339426" y="254570"/>
                    <a:pt x="339426" y="254570"/>
                    <a:pt x="339426" y="244319"/>
                  </a:cubicBezTo>
                  <a:cubicBezTo>
                    <a:pt x="339426" y="244319"/>
                    <a:pt x="345121" y="239193"/>
                    <a:pt x="345121" y="239193"/>
                  </a:cubicBezTo>
                  <a:close/>
                  <a:moveTo>
                    <a:pt x="345121" y="239193"/>
                  </a:moveTo>
                  <a:cubicBezTo>
                    <a:pt x="350816" y="239193"/>
                    <a:pt x="350816" y="239193"/>
                    <a:pt x="350816" y="239193"/>
                  </a:cubicBezTo>
                  <a:cubicBezTo>
                    <a:pt x="350816" y="239193"/>
                    <a:pt x="350816" y="244319"/>
                    <a:pt x="350816" y="244319"/>
                  </a:cubicBezTo>
                  <a:cubicBezTo>
                    <a:pt x="350816" y="244319"/>
                    <a:pt x="345121" y="239193"/>
                    <a:pt x="345121" y="239193"/>
                  </a:cubicBezTo>
                  <a:close/>
                  <a:moveTo>
                    <a:pt x="157184" y="239193"/>
                  </a:moveTo>
                  <a:cubicBezTo>
                    <a:pt x="161740" y="239193"/>
                    <a:pt x="161740" y="239193"/>
                    <a:pt x="161740" y="239193"/>
                  </a:cubicBezTo>
                  <a:cubicBezTo>
                    <a:pt x="161740" y="239193"/>
                    <a:pt x="161740" y="244319"/>
                    <a:pt x="161740" y="244319"/>
                  </a:cubicBezTo>
                  <a:cubicBezTo>
                    <a:pt x="161740" y="244319"/>
                    <a:pt x="161740" y="239193"/>
                    <a:pt x="157184" y="239193"/>
                  </a:cubicBezTo>
                  <a:close/>
                  <a:moveTo>
                    <a:pt x="128708" y="239193"/>
                  </a:moveTo>
                  <a:cubicBezTo>
                    <a:pt x="134403" y="239193"/>
                    <a:pt x="134403" y="244319"/>
                    <a:pt x="134403" y="244319"/>
                  </a:cubicBezTo>
                  <a:cubicBezTo>
                    <a:pt x="134403" y="244319"/>
                    <a:pt x="134403" y="244319"/>
                    <a:pt x="134403" y="254570"/>
                  </a:cubicBezTo>
                  <a:cubicBezTo>
                    <a:pt x="134403" y="254570"/>
                    <a:pt x="134403" y="254570"/>
                    <a:pt x="128708" y="259695"/>
                  </a:cubicBezTo>
                  <a:cubicBezTo>
                    <a:pt x="123013" y="259695"/>
                    <a:pt x="123013" y="259695"/>
                    <a:pt x="123013" y="259695"/>
                  </a:cubicBezTo>
                  <a:cubicBezTo>
                    <a:pt x="123013" y="254570"/>
                    <a:pt x="123013" y="254570"/>
                    <a:pt x="123013" y="254570"/>
                  </a:cubicBezTo>
                  <a:cubicBezTo>
                    <a:pt x="123013" y="254570"/>
                    <a:pt x="128708" y="254570"/>
                    <a:pt x="128708" y="254570"/>
                  </a:cubicBezTo>
                  <a:lnTo>
                    <a:pt x="128708" y="244319"/>
                  </a:lnTo>
                  <a:cubicBezTo>
                    <a:pt x="128708" y="244319"/>
                    <a:pt x="128708" y="239193"/>
                    <a:pt x="128708" y="239193"/>
                  </a:cubicBezTo>
                  <a:close/>
                  <a:moveTo>
                    <a:pt x="123013" y="239193"/>
                  </a:moveTo>
                  <a:cubicBezTo>
                    <a:pt x="123013" y="239193"/>
                    <a:pt x="123013" y="239193"/>
                    <a:pt x="128708" y="239193"/>
                  </a:cubicBezTo>
                  <a:cubicBezTo>
                    <a:pt x="128708" y="239193"/>
                    <a:pt x="123013" y="244319"/>
                    <a:pt x="123013" y="244319"/>
                  </a:cubicBezTo>
                  <a:cubicBezTo>
                    <a:pt x="123013" y="244319"/>
                    <a:pt x="123013" y="239193"/>
                    <a:pt x="123013" y="239193"/>
                  </a:cubicBezTo>
                  <a:close/>
                  <a:moveTo>
                    <a:pt x="91121" y="239193"/>
                  </a:moveTo>
                  <a:cubicBezTo>
                    <a:pt x="95677" y="239193"/>
                    <a:pt x="95677" y="239193"/>
                    <a:pt x="95677" y="239193"/>
                  </a:cubicBezTo>
                  <a:cubicBezTo>
                    <a:pt x="95677" y="239193"/>
                    <a:pt x="95677" y="239193"/>
                    <a:pt x="100233" y="239193"/>
                  </a:cubicBezTo>
                  <a:cubicBezTo>
                    <a:pt x="100233" y="239193"/>
                    <a:pt x="100233" y="244319"/>
                    <a:pt x="100233" y="244319"/>
                  </a:cubicBezTo>
                  <a:cubicBezTo>
                    <a:pt x="100233" y="244319"/>
                    <a:pt x="100233" y="244319"/>
                    <a:pt x="100233" y="254570"/>
                  </a:cubicBezTo>
                  <a:cubicBezTo>
                    <a:pt x="100233" y="254570"/>
                    <a:pt x="100233" y="254570"/>
                    <a:pt x="100233" y="259695"/>
                  </a:cubicBezTo>
                  <a:cubicBezTo>
                    <a:pt x="95677" y="259695"/>
                    <a:pt x="95677" y="259695"/>
                    <a:pt x="95677" y="259695"/>
                  </a:cubicBezTo>
                  <a:cubicBezTo>
                    <a:pt x="95677" y="259695"/>
                    <a:pt x="95677" y="259695"/>
                    <a:pt x="91121" y="259695"/>
                  </a:cubicBezTo>
                  <a:cubicBezTo>
                    <a:pt x="91121" y="254570"/>
                    <a:pt x="91121" y="254570"/>
                    <a:pt x="91121" y="254570"/>
                  </a:cubicBezTo>
                  <a:cubicBezTo>
                    <a:pt x="91121" y="254570"/>
                    <a:pt x="91121" y="254570"/>
                    <a:pt x="91121" y="244319"/>
                  </a:cubicBezTo>
                  <a:cubicBezTo>
                    <a:pt x="91121" y="244319"/>
                    <a:pt x="91121" y="239193"/>
                    <a:pt x="91121" y="239193"/>
                  </a:cubicBezTo>
                  <a:close/>
                  <a:moveTo>
                    <a:pt x="61507" y="239193"/>
                  </a:moveTo>
                  <a:cubicBezTo>
                    <a:pt x="68341" y="239193"/>
                    <a:pt x="68341" y="239193"/>
                    <a:pt x="68341" y="239193"/>
                  </a:cubicBezTo>
                  <a:cubicBezTo>
                    <a:pt x="68341" y="239193"/>
                    <a:pt x="68341" y="244319"/>
                    <a:pt x="68341" y="244319"/>
                  </a:cubicBezTo>
                  <a:cubicBezTo>
                    <a:pt x="68341" y="244319"/>
                    <a:pt x="68341" y="239193"/>
                    <a:pt x="61507" y="239193"/>
                  </a:cubicBezTo>
                  <a:close/>
                  <a:moveTo>
                    <a:pt x="35309" y="239193"/>
                  </a:moveTo>
                  <a:cubicBezTo>
                    <a:pt x="41004" y="239193"/>
                    <a:pt x="41004" y="244319"/>
                    <a:pt x="41004" y="244319"/>
                  </a:cubicBezTo>
                  <a:cubicBezTo>
                    <a:pt x="41004" y="244319"/>
                    <a:pt x="41004" y="244319"/>
                    <a:pt x="41004" y="254570"/>
                  </a:cubicBezTo>
                  <a:cubicBezTo>
                    <a:pt x="41004" y="254570"/>
                    <a:pt x="41004" y="254570"/>
                    <a:pt x="35309" y="259695"/>
                  </a:cubicBezTo>
                  <a:cubicBezTo>
                    <a:pt x="29614" y="259695"/>
                    <a:pt x="29614" y="259695"/>
                    <a:pt x="29614" y="259695"/>
                  </a:cubicBezTo>
                  <a:cubicBezTo>
                    <a:pt x="29614" y="254570"/>
                    <a:pt x="29614" y="254570"/>
                    <a:pt x="29614" y="254570"/>
                  </a:cubicBezTo>
                  <a:cubicBezTo>
                    <a:pt x="29614" y="254570"/>
                    <a:pt x="35309" y="254570"/>
                    <a:pt x="35309" y="254570"/>
                  </a:cubicBezTo>
                  <a:lnTo>
                    <a:pt x="35309" y="244319"/>
                  </a:lnTo>
                  <a:cubicBezTo>
                    <a:pt x="35309" y="244319"/>
                    <a:pt x="35309" y="239193"/>
                    <a:pt x="35309" y="239193"/>
                  </a:cubicBezTo>
                  <a:close/>
                  <a:moveTo>
                    <a:pt x="29614" y="239193"/>
                  </a:moveTo>
                  <a:cubicBezTo>
                    <a:pt x="29614" y="239193"/>
                    <a:pt x="29614" y="239193"/>
                    <a:pt x="35309" y="239193"/>
                  </a:cubicBezTo>
                  <a:cubicBezTo>
                    <a:pt x="35309" y="239193"/>
                    <a:pt x="29614" y="244319"/>
                    <a:pt x="29614" y="244319"/>
                  </a:cubicBezTo>
                  <a:cubicBezTo>
                    <a:pt x="29614" y="244319"/>
                    <a:pt x="29614" y="239193"/>
                    <a:pt x="29614" y="239193"/>
                  </a:cubicBezTo>
                  <a:close/>
                  <a:moveTo>
                    <a:pt x="157184" y="215653"/>
                  </a:moveTo>
                  <a:cubicBezTo>
                    <a:pt x="161740" y="215653"/>
                    <a:pt x="161740" y="215653"/>
                    <a:pt x="161740" y="215653"/>
                  </a:cubicBezTo>
                  <a:cubicBezTo>
                    <a:pt x="161740" y="215653"/>
                    <a:pt x="161740" y="215653"/>
                    <a:pt x="161740" y="220968"/>
                  </a:cubicBezTo>
                  <a:cubicBezTo>
                    <a:pt x="161740" y="220968"/>
                    <a:pt x="161740" y="220968"/>
                    <a:pt x="157184" y="220968"/>
                  </a:cubicBezTo>
                  <a:cubicBezTo>
                    <a:pt x="157184" y="220968"/>
                    <a:pt x="157184" y="215653"/>
                    <a:pt x="157184" y="215653"/>
                  </a:cubicBezTo>
                  <a:close/>
                  <a:moveTo>
                    <a:pt x="466996" y="200466"/>
                  </a:moveTo>
                  <a:cubicBezTo>
                    <a:pt x="472691" y="200466"/>
                    <a:pt x="472691" y="200466"/>
                    <a:pt x="472691" y="200466"/>
                  </a:cubicBezTo>
                  <a:cubicBezTo>
                    <a:pt x="472691" y="200466"/>
                    <a:pt x="472691" y="200466"/>
                    <a:pt x="478386" y="200466"/>
                  </a:cubicBezTo>
                  <a:cubicBezTo>
                    <a:pt x="478386" y="200466"/>
                    <a:pt x="478386" y="205592"/>
                    <a:pt x="478386" y="205592"/>
                  </a:cubicBezTo>
                  <a:cubicBezTo>
                    <a:pt x="478386" y="205592"/>
                    <a:pt x="478386" y="205592"/>
                    <a:pt x="478386" y="215843"/>
                  </a:cubicBezTo>
                  <a:cubicBezTo>
                    <a:pt x="478386" y="215843"/>
                    <a:pt x="478386" y="220968"/>
                    <a:pt x="478386" y="220968"/>
                  </a:cubicBezTo>
                  <a:cubicBezTo>
                    <a:pt x="472691" y="220968"/>
                    <a:pt x="472691" y="220968"/>
                    <a:pt x="472691" y="220968"/>
                  </a:cubicBezTo>
                  <a:cubicBezTo>
                    <a:pt x="472691" y="220968"/>
                    <a:pt x="472691" y="220968"/>
                    <a:pt x="466996" y="220968"/>
                  </a:cubicBezTo>
                  <a:cubicBezTo>
                    <a:pt x="466996" y="220968"/>
                    <a:pt x="466996" y="215843"/>
                    <a:pt x="466996" y="215843"/>
                  </a:cubicBezTo>
                  <a:cubicBezTo>
                    <a:pt x="466996" y="215843"/>
                    <a:pt x="466996" y="215843"/>
                    <a:pt x="466996" y="205592"/>
                  </a:cubicBezTo>
                  <a:cubicBezTo>
                    <a:pt x="466996" y="205592"/>
                    <a:pt x="466996" y="200466"/>
                    <a:pt x="466996" y="200466"/>
                  </a:cubicBezTo>
                  <a:close/>
                  <a:moveTo>
                    <a:pt x="439659" y="200466"/>
                  </a:moveTo>
                  <a:lnTo>
                    <a:pt x="446493" y="200466"/>
                  </a:lnTo>
                  <a:lnTo>
                    <a:pt x="446493" y="220968"/>
                  </a:lnTo>
                  <a:lnTo>
                    <a:pt x="439659" y="220968"/>
                  </a:lnTo>
                  <a:close/>
                  <a:moveTo>
                    <a:pt x="407767" y="200466"/>
                  </a:moveTo>
                  <a:cubicBezTo>
                    <a:pt x="407767" y="200466"/>
                    <a:pt x="407767" y="200466"/>
                    <a:pt x="412323" y="200466"/>
                  </a:cubicBezTo>
                  <a:cubicBezTo>
                    <a:pt x="412323" y="200466"/>
                    <a:pt x="416879" y="205592"/>
                    <a:pt x="416879" y="205592"/>
                  </a:cubicBezTo>
                  <a:cubicBezTo>
                    <a:pt x="416879" y="205592"/>
                    <a:pt x="416879" y="205592"/>
                    <a:pt x="416879" y="215843"/>
                  </a:cubicBezTo>
                  <a:cubicBezTo>
                    <a:pt x="416879" y="215843"/>
                    <a:pt x="412323" y="220968"/>
                    <a:pt x="412323" y="220968"/>
                  </a:cubicBezTo>
                  <a:cubicBezTo>
                    <a:pt x="407767" y="220968"/>
                    <a:pt x="407767" y="220968"/>
                    <a:pt x="407767" y="220968"/>
                  </a:cubicBezTo>
                  <a:cubicBezTo>
                    <a:pt x="407767" y="220968"/>
                    <a:pt x="407767" y="215843"/>
                    <a:pt x="407767" y="215843"/>
                  </a:cubicBezTo>
                  <a:cubicBezTo>
                    <a:pt x="407767" y="215843"/>
                    <a:pt x="407767" y="215843"/>
                    <a:pt x="412323" y="215843"/>
                  </a:cubicBezTo>
                  <a:lnTo>
                    <a:pt x="412323" y="205592"/>
                  </a:lnTo>
                  <a:cubicBezTo>
                    <a:pt x="407767" y="205592"/>
                    <a:pt x="407767" y="205592"/>
                    <a:pt x="407767" y="205592"/>
                  </a:cubicBezTo>
                  <a:cubicBezTo>
                    <a:pt x="407767" y="205592"/>
                    <a:pt x="407767" y="200466"/>
                    <a:pt x="407767" y="200466"/>
                  </a:cubicBezTo>
                  <a:close/>
                  <a:moveTo>
                    <a:pt x="373596" y="200466"/>
                  </a:moveTo>
                  <a:cubicBezTo>
                    <a:pt x="379291" y="200466"/>
                    <a:pt x="379291" y="200466"/>
                    <a:pt x="379291" y="200466"/>
                  </a:cubicBezTo>
                  <a:cubicBezTo>
                    <a:pt x="379291" y="200466"/>
                    <a:pt x="379291" y="200466"/>
                    <a:pt x="384986" y="200466"/>
                  </a:cubicBezTo>
                  <a:cubicBezTo>
                    <a:pt x="384986" y="200466"/>
                    <a:pt x="384986" y="205592"/>
                    <a:pt x="384986" y="205592"/>
                  </a:cubicBezTo>
                  <a:cubicBezTo>
                    <a:pt x="384986" y="205592"/>
                    <a:pt x="384986" y="205592"/>
                    <a:pt x="384986" y="215843"/>
                  </a:cubicBezTo>
                  <a:cubicBezTo>
                    <a:pt x="384986" y="215843"/>
                    <a:pt x="384986" y="220968"/>
                    <a:pt x="384986" y="220968"/>
                  </a:cubicBezTo>
                  <a:cubicBezTo>
                    <a:pt x="379291" y="220968"/>
                    <a:pt x="379291" y="220968"/>
                    <a:pt x="379291" y="220968"/>
                  </a:cubicBezTo>
                  <a:cubicBezTo>
                    <a:pt x="379291" y="220968"/>
                    <a:pt x="379291" y="220968"/>
                    <a:pt x="373596" y="220968"/>
                  </a:cubicBezTo>
                  <a:cubicBezTo>
                    <a:pt x="373596" y="220968"/>
                    <a:pt x="373596" y="215843"/>
                    <a:pt x="373596" y="215843"/>
                  </a:cubicBezTo>
                  <a:cubicBezTo>
                    <a:pt x="373596" y="215843"/>
                    <a:pt x="373596" y="215843"/>
                    <a:pt x="373596" y="205592"/>
                  </a:cubicBezTo>
                  <a:cubicBezTo>
                    <a:pt x="373596" y="205592"/>
                    <a:pt x="373596" y="200466"/>
                    <a:pt x="373596" y="200466"/>
                  </a:cubicBezTo>
                  <a:close/>
                  <a:moveTo>
                    <a:pt x="123013" y="200466"/>
                  </a:moveTo>
                  <a:cubicBezTo>
                    <a:pt x="123013" y="200466"/>
                    <a:pt x="123013" y="200466"/>
                    <a:pt x="128708" y="200466"/>
                  </a:cubicBezTo>
                  <a:cubicBezTo>
                    <a:pt x="134403" y="200466"/>
                    <a:pt x="134403" y="205592"/>
                    <a:pt x="134403" y="205592"/>
                  </a:cubicBezTo>
                  <a:cubicBezTo>
                    <a:pt x="134403" y="205592"/>
                    <a:pt x="134403" y="205592"/>
                    <a:pt x="134403" y="215843"/>
                  </a:cubicBezTo>
                  <a:cubicBezTo>
                    <a:pt x="134403" y="215843"/>
                    <a:pt x="134403" y="220968"/>
                    <a:pt x="128708" y="220968"/>
                  </a:cubicBezTo>
                  <a:cubicBezTo>
                    <a:pt x="123013" y="220968"/>
                    <a:pt x="123013" y="220968"/>
                    <a:pt x="123013" y="220968"/>
                  </a:cubicBezTo>
                  <a:cubicBezTo>
                    <a:pt x="123013" y="220968"/>
                    <a:pt x="123013" y="215843"/>
                    <a:pt x="123013" y="215843"/>
                  </a:cubicBezTo>
                  <a:cubicBezTo>
                    <a:pt x="123013" y="215843"/>
                    <a:pt x="128708" y="215843"/>
                    <a:pt x="128708" y="215843"/>
                  </a:cubicBezTo>
                  <a:lnTo>
                    <a:pt x="128708" y="205592"/>
                  </a:lnTo>
                  <a:cubicBezTo>
                    <a:pt x="128708" y="205592"/>
                    <a:pt x="123013" y="205592"/>
                    <a:pt x="123013" y="205592"/>
                  </a:cubicBezTo>
                  <a:cubicBezTo>
                    <a:pt x="123013" y="205592"/>
                    <a:pt x="123013" y="200466"/>
                    <a:pt x="123013" y="200466"/>
                  </a:cubicBezTo>
                  <a:close/>
                  <a:moveTo>
                    <a:pt x="91121" y="200466"/>
                  </a:moveTo>
                  <a:cubicBezTo>
                    <a:pt x="95677" y="200466"/>
                    <a:pt x="95677" y="200466"/>
                    <a:pt x="95677" y="200466"/>
                  </a:cubicBezTo>
                  <a:cubicBezTo>
                    <a:pt x="95677" y="200466"/>
                    <a:pt x="95677" y="200466"/>
                    <a:pt x="100233" y="200466"/>
                  </a:cubicBezTo>
                  <a:cubicBezTo>
                    <a:pt x="100233" y="200466"/>
                    <a:pt x="100233" y="205592"/>
                    <a:pt x="100233" y="205592"/>
                  </a:cubicBezTo>
                  <a:cubicBezTo>
                    <a:pt x="100233" y="205592"/>
                    <a:pt x="100233" y="205592"/>
                    <a:pt x="100233" y="215843"/>
                  </a:cubicBezTo>
                  <a:cubicBezTo>
                    <a:pt x="100233" y="215843"/>
                    <a:pt x="100233" y="220968"/>
                    <a:pt x="100233" y="220968"/>
                  </a:cubicBezTo>
                  <a:cubicBezTo>
                    <a:pt x="95677" y="220968"/>
                    <a:pt x="95677" y="220968"/>
                    <a:pt x="95677" y="220968"/>
                  </a:cubicBezTo>
                  <a:cubicBezTo>
                    <a:pt x="95677" y="220968"/>
                    <a:pt x="95677" y="220968"/>
                    <a:pt x="91121" y="220968"/>
                  </a:cubicBezTo>
                  <a:cubicBezTo>
                    <a:pt x="91121" y="220968"/>
                    <a:pt x="91121" y="215843"/>
                    <a:pt x="91121" y="215843"/>
                  </a:cubicBezTo>
                  <a:cubicBezTo>
                    <a:pt x="91121" y="215843"/>
                    <a:pt x="91121" y="215843"/>
                    <a:pt x="91121" y="205592"/>
                  </a:cubicBezTo>
                  <a:cubicBezTo>
                    <a:pt x="91121" y="205592"/>
                    <a:pt x="91121" y="200466"/>
                    <a:pt x="91121" y="200466"/>
                  </a:cubicBezTo>
                  <a:close/>
                  <a:moveTo>
                    <a:pt x="61507" y="200466"/>
                  </a:moveTo>
                  <a:lnTo>
                    <a:pt x="68341" y="200466"/>
                  </a:lnTo>
                  <a:lnTo>
                    <a:pt x="68341" y="220968"/>
                  </a:lnTo>
                  <a:lnTo>
                    <a:pt x="61507" y="220968"/>
                  </a:lnTo>
                  <a:close/>
                  <a:moveTo>
                    <a:pt x="29614" y="200466"/>
                  </a:moveTo>
                  <a:cubicBezTo>
                    <a:pt x="29614" y="200466"/>
                    <a:pt x="29614" y="200466"/>
                    <a:pt x="35309" y="200466"/>
                  </a:cubicBezTo>
                  <a:cubicBezTo>
                    <a:pt x="41004" y="200466"/>
                    <a:pt x="41004" y="205592"/>
                    <a:pt x="41004" y="205592"/>
                  </a:cubicBezTo>
                  <a:cubicBezTo>
                    <a:pt x="41004" y="205592"/>
                    <a:pt x="41004" y="205592"/>
                    <a:pt x="41004" y="215843"/>
                  </a:cubicBezTo>
                  <a:cubicBezTo>
                    <a:pt x="41004" y="215843"/>
                    <a:pt x="35309" y="220968"/>
                    <a:pt x="35309" y="220968"/>
                  </a:cubicBezTo>
                  <a:cubicBezTo>
                    <a:pt x="29614" y="220968"/>
                    <a:pt x="29614" y="220968"/>
                    <a:pt x="29614" y="220968"/>
                  </a:cubicBezTo>
                  <a:cubicBezTo>
                    <a:pt x="29614" y="220968"/>
                    <a:pt x="29614" y="215843"/>
                    <a:pt x="29614" y="215843"/>
                  </a:cubicBezTo>
                  <a:cubicBezTo>
                    <a:pt x="29614" y="215843"/>
                    <a:pt x="35309" y="215843"/>
                    <a:pt x="35309" y="215843"/>
                  </a:cubicBezTo>
                  <a:lnTo>
                    <a:pt x="35309" y="205592"/>
                  </a:lnTo>
                  <a:cubicBezTo>
                    <a:pt x="35309" y="205592"/>
                    <a:pt x="29614" y="205592"/>
                    <a:pt x="29614" y="205592"/>
                  </a:cubicBezTo>
                  <a:cubicBezTo>
                    <a:pt x="29614" y="205592"/>
                    <a:pt x="29614" y="200466"/>
                    <a:pt x="29614" y="200466"/>
                  </a:cubicBezTo>
                  <a:close/>
                  <a:moveTo>
                    <a:pt x="446493" y="176547"/>
                  </a:moveTo>
                  <a:cubicBezTo>
                    <a:pt x="446493" y="182242"/>
                    <a:pt x="446493" y="182242"/>
                    <a:pt x="446493" y="182242"/>
                  </a:cubicBezTo>
                  <a:cubicBezTo>
                    <a:pt x="446493" y="182242"/>
                    <a:pt x="446493" y="182242"/>
                    <a:pt x="440798" y="182242"/>
                  </a:cubicBezTo>
                  <a:cubicBezTo>
                    <a:pt x="446493" y="182242"/>
                    <a:pt x="446493" y="182242"/>
                    <a:pt x="446493" y="176547"/>
                  </a:cubicBezTo>
                  <a:close/>
                  <a:moveTo>
                    <a:pt x="68341" y="176547"/>
                  </a:moveTo>
                  <a:cubicBezTo>
                    <a:pt x="68341" y="182242"/>
                    <a:pt x="68341" y="182242"/>
                    <a:pt x="68341" y="182242"/>
                  </a:cubicBezTo>
                  <a:cubicBezTo>
                    <a:pt x="68341" y="182242"/>
                    <a:pt x="68341" y="182242"/>
                    <a:pt x="61507" y="182242"/>
                  </a:cubicBezTo>
                  <a:cubicBezTo>
                    <a:pt x="68341" y="182242"/>
                    <a:pt x="68341" y="182242"/>
                    <a:pt x="68341" y="176547"/>
                  </a:cubicBezTo>
                  <a:close/>
                  <a:moveTo>
                    <a:pt x="435103" y="165157"/>
                  </a:moveTo>
                  <a:cubicBezTo>
                    <a:pt x="435103" y="165157"/>
                    <a:pt x="440798" y="165157"/>
                    <a:pt x="440798" y="165157"/>
                  </a:cubicBezTo>
                  <a:cubicBezTo>
                    <a:pt x="440798" y="165157"/>
                    <a:pt x="440798" y="165157"/>
                    <a:pt x="440798" y="176547"/>
                  </a:cubicBezTo>
                  <a:cubicBezTo>
                    <a:pt x="440798" y="182242"/>
                    <a:pt x="440798" y="182242"/>
                    <a:pt x="440798" y="182242"/>
                  </a:cubicBezTo>
                  <a:cubicBezTo>
                    <a:pt x="440798" y="182242"/>
                    <a:pt x="435103" y="182242"/>
                    <a:pt x="435103" y="176547"/>
                  </a:cubicBezTo>
                  <a:cubicBezTo>
                    <a:pt x="435103" y="176547"/>
                    <a:pt x="435103" y="176547"/>
                    <a:pt x="435103" y="165157"/>
                  </a:cubicBezTo>
                  <a:close/>
                  <a:moveTo>
                    <a:pt x="473830" y="159462"/>
                  </a:moveTo>
                  <a:lnTo>
                    <a:pt x="476108" y="159462"/>
                  </a:lnTo>
                  <a:lnTo>
                    <a:pt x="476108" y="182242"/>
                  </a:lnTo>
                  <a:lnTo>
                    <a:pt x="473830" y="182242"/>
                  </a:lnTo>
                  <a:close/>
                  <a:moveTo>
                    <a:pt x="440798" y="159462"/>
                  </a:moveTo>
                  <a:cubicBezTo>
                    <a:pt x="446493" y="159462"/>
                    <a:pt x="446493" y="159462"/>
                    <a:pt x="446493" y="165157"/>
                  </a:cubicBezTo>
                  <a:cubicBezTo>
                    <a:pt x="446493" y="165157"/>
                    <a:pt x="446493" y="165157"/>
                    <a:pt x="440798" y="165157"/>
                  </a:cubicBezTo>
                  <a:cubicBezTo>
                    <a:pt x="440798" y="159462"/>
                    <a:pt x="440798" y="159462"/>
                    <a:pt x="440798" y="159462"/>
                  </a:cubicBezTo>
                  <a:close/>
                  <a:moveTo>
                    <a:pt x="407767" y="159462"/>
                  </a:moveTo>
                  <a:lnTo>
                    <a:pt x="412323" y="159462"/>
                  </a:lnTo>
                  <a:lnTo>
                    <a:pt x="412323" y="182242"/>
                  </a:lnTo>
                  <a:lnTo>
                    <a:pt x="407767" y="182242"/>
                  </a:lnTo>
                  <a:close/>
                  <a:moveTo>
                    <a:pt x="378152" y="159462"/>
                  </a:moveTo>
                  <a:lnTo>
                    <a:pt x="380430" y="159462"/>
                  </a:lnTo>
                  <a:lnTo>
                    <a:pt x="380430" y="182242"/>
                  </a:lnTo>
                  <a:lnTo>
                    <a:pt x="378152" y="182242"/>
                  </a:lnTo>
                  <a:close/>
                  <a:moveTo>
                    <a:pt x="123013" y="159462"/>
                  </a:moveTo>
                  <a:lnTo>
                    <a:pt x="129847" y="159462"/>
                  </a:lnTo>
                  <a:lnTo>
                    <a:pt x="129847" y="182242"/>
                  </a:lnTo>
                  <a:lnTo>
                    <a:pt x="123013" y="182242"/>
                  </a:lnTo>
                  <a:close/>
                  <a:moveTo>
                    <a:pt x="95677" y="159462"/>
                  </a:moveTo>
                  <a:lnTo>
                    <a:pt x="97955" y="159462"/>
                  </a:lnTo>
                  <a:lnTo>
                    <a:pt x="97955" y="182242"/>
                  </a:lnTo>
                  <a:lnTo>
                    <a:pt x="95677" y="182242"/>
                  </a:lnTo>
                  <a:close/>
                  <a:moveTo>
                    <a:pt x="61507" y="159462"/>
                  </a:moveTo>
                  <a:cubicBezTo>
                    <a:pt x="68341" y="159462"/>
                    <a:pt x="68341" y="159462"/>
                    <a:pt x="68341" y="165157"/>
                  </a:cubicBezTo>
                  <a:cubicBezTo>
                    <a:pt x="68341" y="165157"/>
                    <a:pt x="68341" y="165157"/>
                    <a:pt x="61507" y="165157"/>
                  </a:cubicBezTo>
                  <a:cubicBezTo>
                    <a:pt x="61507" y="159462"/>
                    <a:pt x="61507" y="159462"/>
                    <a:pt x="61507" y="159462"/>
                  </a:cubicBezTo>
                  <a:close/>
                  <a:moveTo>
                    <a:pt x="29614" y="159462"/>
                  </a:moveTo>
                  <a:lnTo>
                    <a:pt x="34170" y="159462"/>
                  </a:lnTo>
                  <a:lnTo>
                    <a:pt x="34170" y="182242"/>
                  </a:lnTo>
                  <a:lnTo>
                    <a:pt x="29614" y="182242"/>
                  </a:lnTo>
                  <a:close/>
                  <a:moveTo>
                    <a:pt x="466996" y="127569"/>
                  </a:moveTo>
                  <a:cubicBezTo>
                    <a:pt x="472691" y="127569"/>
                    <a:pt x="472691" y="127569"/>
                    <a:pt x="472691" y="127569"/>
                  </a:cubicBezTo>
                  <a:cubicBezTo>
                    <a:pt x="472691" y="127569"/>
                    <a:pt x="472691" y="127569"/>
                    <a:pt x="478386" y="127569"/>
                  </a:cubicBezTo>
                  <a:cubicBezTo>
                    <a:pt x="478386" y="127569"/>
                    <a:pt x="478386" y="127569"/>
                    <a:pt x="478386" y="143515"/>
                  </a:cubicBezTo>
                  <a:cubicBezTo>
                    <a:pt x="472691" y="143515"/>
                    <a:pt x="472691" y="143515"/>
                    <a:pt x="472691" y="143515"/>
                  </a:cubicBezTo>
                  <a:cubicBezTo>
                    <a:pt x="472691" y="143515"/>
                    <a:pt x="472691" y="143515"/>
                    <a:pt x="466996" y="143515"/>
                  </a:cubicBezTo>
                  <a:cubicBezTo>
                    <a:pt x="466996" y="143515"/>
                    <a:pt x="466996" y="143515"/>
                    <a:pt x="466996" y="127569"/>
                  </a:cubicBezTo>
                  <a:close/>
                  <a:moveTo>
                    <a:pt x="435103" y="127569"/>
                  </a:moveTo>
                  <a:cubicBezTo>
                    <a:pt x="435103" y="127569"/>
                    <a:pt x="440798" y="127569"/>
                    <a:pt x="440798" y="127569"/>
                  </a:cubicBezTo>
                  <a:cubicBezTo>
                    <a:pt x="440798" y="127569"/>
                    <a:pt x="440798" y="127569"/>
                    <a:pt x="440798" y="143515"/>
                  </a:cubicBezTo>
                  <a:cubicBezTo>
                    <a:pt x="440798" y="143515"/>
                    <a:pt x="435103" y="143515"/>
                    <a:pt x="435103" y="143515"/>
                  </a:cubicBezTo>
                  <a:cubicBezTo>
                    <a:pt x="435103" y="143515"/>
                    <a:pt x="435103" y="143515"/>
                    <a:pt x="435103" y="127569"/>
                  </a:cubicBezTo>
                  <a:close/>
                  <a:moveTo>
                    <a:pt x="412323" y="127569"/>
                  </a:moveTo>
                  <a:cubicBezTo>
                    <a:pt x="412323" y="127569"/>
                    <a:pt x="416879" y="127569"/>
                    <a:pt x="416879" y="127569"/>
                  </a:cubicBezTo>
                  <a:cubicBezTo>
                    <a:pt x="416879" y="127569"/>
                    <a:pt x="416879" y="127569"/>
                    <a:pt x="416879" y="143515"/>
                  </a:cubicBezTo>
                  <a:cubicBezTo>
                    <a:pt x="416879" y="143515"/>
                    <a:pt x="412323" y="143515"/>
                    <a:pt x="412323" y="143515"/>
                  </a:cubicBezTo>
                  <a:close/>
                  <a:moveTo>
                    <a:pt x="373596" y="127569"/>
                  </a:moveTo>
                  <a:cubicBezTo>
                    <a:pt x="379291" y="127569"/>
                    <a:pt x="379291" y="127569"/>
                    <a:pt x="379291" y="127569"/>
                  </a:cubicBezTo>
                  <a:cubicBezTo>
                    <a:pt x="379291" y="127569"/>
                    <a:pt x="379291" y="127569"/>
                    <a:pt x="384986" y="127569"/>
                  </a:cubicBezTo>
                  <a:cubicBezTo>
                    <a:pt x="384986" y="127569"/>
                    <a:pt x="384986" y="127569"/>
                    <a:pt x="384986" y="143515"/>
                  </a:cubicBezTo>
                  <a:cubicBezTo>
                    <a:pt x="379291" y="143515"/>
                    <a:pt x="379291" y="143515"/>
                    <a:pt x="379291" y="143515"/>
                  </a:cubicBezTo>
                  <a:cubicBezTo>
                    <a:pt x="379291" y="143515"/>
                    <a:pt x="379291" y="143515"/>
                    <a:pt x="373596" y="143515"/>
                  </a:cubicBezTo>
                  <a:cubicBezTo>
                    <a:pt x="373596" y="143515"/>
                    <a:pt x="373596" y="143515"/>
                    <a:pt x="373596" y="127569"/>
                  </a:cubicBezTo>
                  <a:close/>
                  <a:moveTo>
                    <a:pt x="91121" y="127569"/>
                  </a:moveTo>
                  <a:cubicBezTo>
                    <a:pt x="95677" y="127569"/>
                    <a:pt x="95677" y="127569"/>
                    <a:pt x="95677" y="127569"/>
                  </a:cubicBezTo>
                  <a:cubicBezTo>
                    <a:pt x="95677" y="127569"/>
                    <a:pt x="95677" y="127569"/>
                    <a:pt x="100233" y="127569"/>
                  </a:cubicBezTo>
                  <a:cubicBezTo>
                    <a:pt x="100233" y="127569"/>
                    <a:pt x="100233" y="127569"/>
                    <a:pt x="100233" y="143515"/>
                  </a:cubicBezTo>
                  <a:cubicBezTo>
                    <a:pt x="95677" y="143515"/>
                    <a:pt x="95677" y="143515"/>
                    <a:pt x="95677" y="143515"/>
                  </a:cubicBezTo>
                  <a:cubicBezTo>
                    <a:pt x="95677" y="143515"/>
                    <a:pt x="95677" y="143515"/>
                    <a:pt x="91121" y="143515"/>
                  </a:cubicBezTo>
                  <a:cubicBezTo>
                    <a:pt x="91121" y="143515"/>
                    <a:pt x="91121" y="143515"/>
                    <a:pt x="91121" y="127569"/>
                  </a:cubicBezTo>
                  <a:close/>
                  <a:moveTo>
                    <a:pt x="35309" y="127569"/>
                  </a:moveTo>
                  <a:cubicBezTo>
                    <a:pt x="41004" y="127569"/>
                    <a:pt x="41004" y="127569"/>
                    <a:pt x="41004" y="127569"/>
                  </a:cubicBezTo>
                  <a:cubicBezTo>
                    <a:pt x="41004" y="127569"/>
                    <a:pt x="41004" y="127569"/>
                    <a:pt x="41004" y="143515"/>
                  </a:cubicBezTo>
                  <a:cubicBezTo>
                    <a:pt x="41004" y="143515"/>
                    <a:pt x="41004" y="143515"/>
                    <a:pt x="35309" y="143515"/>
                  </a:cubicBezTo>
                  <a:close/>
                  <a:moveTo>
                    <a:pt x="407767" y="104220"/>
                  </a:moveTo>
                  <a:cubicBezTo>
                    <a:pt x="407767" y="104220"/>
                    <a:pt x="407767" y="104220"/>
                    <a:pt x="412323" y="104220"/>
                  </a:cubicBezTo>
                  <a:cubicBezTo>
                    <a:pt x="412323" y="109345"/>
                    <a:pt x="412323" y="109345"/>
                    <a:pt x="412323" y="109345"/>
                  </a:cubicBezTo>
                  <a:cubicBezTo>
                    <a:pt x="407767" y="109345"/>
                    <a:pt x="407767" y="109345"/>
                    <a:pt x="407767" y="104220"/>
                  </a:cubicBezTo>
                  <a:close/>
                  <a:moveTo>
                    <a:pt x="123013" y="104220"/>
                  </a:moveTo>
                  <a:cubicBezTo>
                    <a:pt x="123013" y="104220"/>
                    <a:pt x="128708" y="104220"/>
                    <a:pt x="128708" y="104220"/>
                  </a:cubicBezTo>
                  <a:cubicBezTo>
                    <a:pt x="128708" y="109345"/>
                    <a:pt x="128708" y="109345"/>
                    <a:pt x="128708" y="109345"/>
                  </a:cubicBezTo>
                  <a:cubicBezTo>
                    <a:pt x="123013" y="109345"/>
                    <a:pt x="123013" y="109345"/>
                    <a:pt x="123013" y="104220"/>
                  </a:cubicBezTo>
                  <a:close/>
                  <a:moveTo>
                    <a:pt x="29614" y="104220"/>
                  </a:moveTo>
                  <a:cubicBezTo>
                    <a:pt x="29614" y="104220"/>
                    <a:pt x="35309" y="104220"/>
                    <a:pt x="35309" y="104220"/>
                  </a:cubicBezTo>
                  <a:cubicBezTo>
                    <a:pt x="35309" y="109345"/>
                    <a:pt x="35309" y="109345"/>
                    <a:pt x="35309" y="109345"/>
                  </a:cubicBezTo>
                  <a:cubicBezTo>
                    <a:pt x="29614" y="109345"/>
                    <a:pt x="29614" y="109345"/>
                    <a:pt x="29614" y="104220"/>
                  </a:cubicBezTo>
                  <a:close/>
                  <a:moveTo>
                    <a:pt x="466996" y="88843"/>
                  </a:moveTo>
                  <a:cubicBezTo>
                    <a:pt x="472691" y="88843"/>
                    <a:pt x="472691" y="88843"/>
                    <a:pt x="472691" y="88843"/>
                  </a:cubicBezTo>
                  <a:cubicBezTo>
                    <a:pt x="472691" y="88843"/>
                    <a:pt x="472691" y="88843"/>
                    <a:pt x="478386" y="88843"/>
                  </a:cubicBezTo>
                  <a:cubicBezTo>
                    <a:pt x="478386" y="88843"/>
                    <a:pt x="478386" y="88843"/>
                    <a:pt x="478386" y="93969"/>
                  </a:cubicBezTo>
                  <a:cubicBezTo>
                    <a:pt x="478386" y="93969"/>
                    <a:pt x="478386" y="93969"/>
                    <a:pt x="478386" y="104220"/>
                  </a:cubicBezTo>
                  <a:cubicBezTo>
                    <a:pt x="472691" y="109345"/>
                    <a:pt x="472691" y="109345"/>
                    <a:pt x="472691" y="109345"/>
                  </a:cubicBezTo>
                  <a:cubicBezTo>
                    <a:pt x="472691" y="109345"/>
                    <a:pt x="472691" y="109345"/>
                    <a:pt x="466996" y="104220"/>
                  </a:cubicBezTo>
                  <a:cubicBezTo>
                    <a:pt x="466996" y="104220"/>
                    <a:pt x="466996" y="104220"/>
                    <a:pt x="466996" y="93969"/>
                  </a:cubicBezTo>
                  <a:cubicBezTo>
                    <a:pt x="466996" y="88843"/>
                    <a:pt x="466996" y="88843"/>
                    <a:pt x="466996" y="88843"/>
                  </a:cubicBezTo>
                  <a:close/>
                  <a:moveTo>
                    <a:pt x="439659" y="88843"/>
                  </a:moveTo>
                  <a:lnTo>
                    <a:pt x="446493" y="88843"/>
                  </a:lnTo>
                  <a:lnTo>
                    <a:pt x="446493" y="109345"/>
                  </a:lnTo>
                  <a:lnTo>
                    <a:pt x="439659" y="109345"/>
                  </a:lnTo>
                  <a:close/>
                  <a:moveTo>
                    <a:pt x="412323" y="88843"/>
                  </a:moveTo>
                  <a:cubicBezTo>
                    <a:pt x="412323" y="88843"/>
                    <a:pt x="416879" y="88843"/>
                    <a:pt x="416879" y="93969"/>
                  </a:cubicBezTo>
                  <a:cubicBezTo>
                    <a:pt x="416879" y="93969"/>
                    <a:pt x="416879" y="93969"/>
                    <a:pt x="416879" y="104220"/>
                  </a:cubicBezTo>
                  <a:cubicBezTo>
                    <a:pt x="416879" y="104220"/>
                    <a:pt x="412323" y="104220"/>
                    <a:pt x="412323" y="104220"/>
                  </a:cubicBezTo>
                  <a:lnTo>
                    <a:pt x="412323" y="93969"/>
                  </a:lnTo>
                  <a:cubicBezTo>
                    <a:pt x="412323" y="88843"/>
                    <a:pt x="412323" y="88843"/>
                    <a:pt x="412323" y="88843"/>
                  </a:cubicBezTo>
                  <a:close/>
                  <a:moveTo>
                    <a:pt x="407767" y="88843"/>
                  </a:moveTo>
                  <a:cubicBezTo>
                    <a:pt x="407767" y="88843"/>
                    <a:pt x="407767" y="88843"/>
                    <a:pt x="412323" y="88843"/>
                  </a:cubicBezTo>
                  <a:cubicBezTo>
                    <a:pt x="407767" y="88843"/>
                    <a:pt x="407767" y="88843"/>
                    <a:pt x="407767" y="93969"/>
                  </a:cubicBezTo>
                  <a:cubicBezTo>
                    <a:pt x="407767" y="88843"/>
                    <a:pt x="407767" y="88843"/>
                    <a:pt x="407767" y="88843"/>
                  </a:cubicBezTo>
                  <a:close/>
                  <a:moveTo>
                    <a:pt x="373596" y="88843"/>
                  </a:moveTo>
                  <a:cubicBezTo>
                    <a:pt x="379291" y="88843"/>
                    <a:pt x="379291" y="88843"/>
                    <a:pt x="379291" y="88843"/>
                  </a:cubicBezTo>
                  <a:cubicBezTo>
                    <a:pt x="379291" y="88843"/>
                    <a:pt x="379291" y="88843"/>
                    <a:pt x="384986" y="88843"/>
                  </a:cubicBezTo>
                  <a:cubicBezTo>
                    <a:pt x="384986" y="88843"/>
                    <a:pt x="384986" y="88843"/>
                    <a:pt x="384986" y="93969"/>
                  </a:cubicBezTo>
                  <a:cubicBezTo>
                    <a:pt x="384986" y="93969"/>
                    <a:pt x="384986" y="93969"/>
                    <a:pt x="384986" y="104220"/>
                  </a:cubicBezTo>
                  <a:cubicBezTo>
                    <a:pt x="379291" y="109345"/>
                    <a:pt x="379291" y="109345"/>
                    <a:pt x="379291" y="109345"/>
                  </a:cubicBezTo>
                  <a:cubicBezTo>
                    <a:pt x="379291" y="109345"/>
                    <a:pt x="379291" y="109345"/>
                    <a:pt x="373596" y="104220"/>
                  </a:cubicBezTo>
                  <a:cubicBezTo>
                    <a:pt x="373596" y="104220"/>
                    <a:pt x="373596" y="104220"/>
                    <a:pt x="373596" y="93969"/>
                  </a:cubicBezTo>
                  <a:cubicBezTo>
                    <a:pt x="373596" y="88843"/>
                    <a:pt x="373596" y="88843"/>
                    <a:pt x="373596" y="88843"/>
                  </a:cubicBezTo>
                  <a:close/>
                  <a:moveTo>
                    <a:pt x="345121" y="88843"/>
                  </a:moveTo>
                  <a:cubicBezTo>
                    <a:pt x="345121" y="88843"/>
                    <a:pt x="345121" y="88843"/>
                    <a:pt x="345121" y="93969"/>
                  </a:cubicBezTo>
                  <a:cubicBezTo>
                    <a:pt x="345121" y="93969"/>
                    <a:pt x="345121" y="93969"/>
                    <a:pt x="345121" y="104220"/>
                  </a:cubicBezTo>
                  <a:cubicBezTo>
                    <a:pt x="345121" y="104220"/>
                    <a:pt x="350816" y="104220"/>
                    <a:pt x="350816" y="104220"/>
                  </a:cubicBezTo>
                  <a:cubicBezTo>
                    <a:pt x="350816" y="109345"/>
                    <a:pt x="350816" y="109345"/>
                    <a:pt x="345121" y="109345"/>
                  </a:cubicBezTo>
                  <a:cubicBezTo>
                    <a:pt x="345121" y="104220"/>
                    <a:pt x="345121" y="99094"/>
                    <a:pt x="339426" y="99094"/>
                  </a:cubicBezTo>
                  <a:cubicBezTo>
                    <a:pt x="339426" y="99094"/>
                    <a:pt x="339426" y="99094"/>
                    <a:pt x="339426" y="93969"/>
                  </a:cubicBezTo>
                  <a:cubicBezTo>
                    <a:pt x="339426" y="88843"/>
                    <a:pt x="345121" y="88843"/>
                    <a:pt x="345121" y="88843"/>
                  </a:cubicBezTo>
                  <a:close/>
                  <a:moveTo>
                    <a:pt x="345121" y="88843"/>
                  </a:moveTo>
                  <a:cubicBezTo>
                    <a:pt x="350816" y="88843"/>
                    <a:pt x="350816" y="88843"/>
                    <a:pt x="350816" y="88843"/>
                  </a:cubicBezTo>
                  <a:cubicBezTo>
                    <a:pt x="350816" y="88843"/>
                    <a:pt x="350816" y="88843"/>
                    <a:pt x="350816" y="93969"/>
                  </a:cubicBezTo>
                  <a:cubicBezTo>
                    <a:pt x="350816" y="88843"/>
                    <a:pt x="345121" y="88843"/>
                    <a:pt x="345121" y="88843"/>
                  </a:cubicBezTo>
                  <a:close/>
                  <a:moveTo>
                    <a:pt x="128708" y="88843"/>
                  </a:moveTo>
                  <a:cubicBezTo>
                    <a:pt x="134403" y="88843"/>
                    <a:pt x="134403" y="88843"/>
                    <a:pt x="134403" y="93969"/>
                  </a:cubicBezTo>
                  <a:cubicBezTo>
                    <a:pt x="134403" y="93969"/>
                    <a:pt x="134403" y="93969"/>
                    <a:pt x="134403" y="104220"/>
                  </a:cubicBezTo>
                  <a:cubicBezTo>
                    <a:pt x="134403" y="104220"/>
                    <a:pt x="134403" y="104220"/>
                    <a:pt x="128708" y="104220"/>
                  </a:cubicBezTo>
                  <a:lnTo>
                    <a:pt x="128708" y="93969"/>
                  </a:lnTo>
                  <a:cubicBezTo>
                    <a:pt x="128708" y="88843"/>
                    <a:pt x="128708" y="88843"/>
                    <a:pt x="128708" y="88843"/>
                  </a:cubicBezTo>
                  <a:close/>
                  <a:moveTo>
                    <a:pt x="123013" y="88843"/>
                  </a:moveTo>
                  <a:cubicBezTo>
                    <a:pt x="123013" y="88843"/>
                    <a:pt x="123013" y="88843"/>
                    <a:pt x="128708" y="88843"/>
                  </a:cubicBezTo>
                  <a:cubicBezTo>
                    <a:pt x="128708" y="88843"/>
                    <a:pt x="123013" y="88843"/>
                    <a:pt x="123013" y="93969"/>
                  </a:cubicBezTo>
                  <a:cubicBezTo>
                    <a:pt x="123013" y="88843"/>
                    <a:pt x="123013" y="88843"/>
                    <a:pt x="123013" y="88843"/>
                  </a:cubicBezTo>
                  <a:close/>
                  <a:moveTo>
                    <a:pt x="91121" y="88843"/>
                  </a:moveTo>
                  <a:cubicBezTo>
                    <a:pt x="95677" y="88843"/>
                    <a:pt x="95677" y="88843"/>
                    <a:pt x="95677" y="88843"/>
                  </a:cubicBezTo>
                  <a:cubicBezTo>
                    <a:pt x="95677" y="88843"/>
                    <a:pt x="95677" y="88843"/>
                    <a:pt x="100233" y="88843"/>
                  </a:cubicBezTo>
                  <a:cubicBezTo>
                    <a:pt x="100233" y="88843"/>
                    <a:pt x="100233" y="88843"/>
                    <a:pt x="100233" y="93969"/>
                  </a:cubicBezTo>
                  <a:cubicBezTo>
                    <a:pt x="100233" y="93969"/>
                    <a:pt x="100233" y="93969"/>
                    <a:pt x="100233" y="104220"/>
                  </a:cubicBezTo>
                  <a:cubicBezTo>
                    <a:pt x="95677" y="109345"/>
                    <a:pt x="95677" y="109345"/>
                    <a:pt x="95677" y="109345"/>
                  </a:cubicBezTo>
                  <a:cubicBezTo>
                    <a:pt x="95677" y="109345"/>
                    <a:pt x="95677" y="109345"/>
                    <a:pt x="91121" y="104220"/>
                  </a:cubicBezTo>
                  <a:cubicBezTo>
                    <a:pt x="91121" y="104220"/>
                    <a:pt x="91121" y="104220"/>
                    <a:pt x="91121" y="93969"/>
                  </a:cubicBezTo>
                  <a:cubicBezTo>
                    <a:pt x="91121" y="88843"/>
                    <a:pt x="91121" y="88843"/>
                    <a:pt x="91121" y="88843"/>
                  </a:cubicBezTo>
                  <a:close/>
                  <a:moveTo>
                    <a:pt x="61507" y="88843"/>
                  </a:moveTo>
                  <a:lnTo>
                    <a:pt x="68341" y="88843"/>
                  </a:lnTo>
                  <a:lnTo>
                    <a:pt x="68341" y="109345"/>
                  </a:lnTo>
                  <a:lnTo>
                    <a:pt x="61507" y="109345"/>
                  </a:lnTo>
                  <a:close/>
                  <a:moveTo>
                    <a:pt x="35309" y="88843"/>
                  </a:moveTo>
                  <a:cubicBezTo>
                    <a:pt x="41004" y="88843"/>
                    <a:pt x="41004" y="88843"/>
                    <a:pt x="41004" y="93969"/>
                  </a:cubicBezTo>
                  <a:cubicBezTo>
                    <a:pt x="41004" y="93969"/>
                    <a:pt x="41004" y="93969"/>
                    <a:pt x="41004" y="104220"/>
                  </a:cubicBezTo>
                  <a:cubicBezTo>
                    <a:pt x="41004" y="104220"/>
                    <a:pt x="41004" y="104220"/>
                    <a:pt x="35309" y="104220"/>
                  </a:cubicBezTo>
                  <a:lnTo>
                    <a:pt x="35309" y="93969"/>
                  </a:lnTo>
                  <a:cubicBezTo>
                    <a:pt x="35309" y="88843"/>
                    <a:pt x="35309" y="88843"/>
                    <a:pt x="35309" y="88843"/>
                  </a:cubicBezTo>
                  <a:close/>
                  <a:moveTo>
                    <a:pt x="29614" y="88843"/>
                  </a:moveTo>
                  <a:cubicBezTo>
                    <a:pt x="29614" y="88843"/>
                    <a:pt x="29614" y="88843"/>
                    <a:pt x="35309" y="88843"/>
                  </a:cubicBezTo>
                  <a:cubicBezTo>
                    <a:pt x="35309" y="88843"/>
                    <a:pt x="29614" y="88843"/>
                    <a:pt x="29614" y="93969"/>
                  </a:cubicBezTo>
                  <a:cubicBezTo>
                    <a:pt x="29614" y="88843"/>
                    <a:pt x="29614" y="88843"/>
                    <a:pt x="29614" y="88843"/>
                  </a:cubicBezTo>
                  <a:close/>
                  <a:moveTo>
                    <a:pt x="440798" y="65494"/>
                  </a:moveTo>
                  <a:cubicBezTo>
                    <a:pt x="446493" y="65494"/>
                    <a:pt x="446493" y="65494"/>
                    <a:pt x="446493" y="65494"/>
                  </a:cubicBezTo>
                  <a:cubicBezTo>
                    <a:pt x="446493" y="70619"/>
                    <a:pt x="446493" y="70619"/>
                    <a:pt x="440798" y="70619"/>
                  </a:cubicBezTo>
                  <a:cubicBezTo>
                    <a:pt x="440798" y="70619"/>
                    <a:pt x="440798" y="70619"/>
                    <a:pt x="440798" y="65494"/>
                  </a:cubicBezTo>
                  <a:close/>
                  <a:moveTo>
                    <a:pt x="312090" y="65494"/>
                  </a:moveTo>
                  <a:cubicBezTo>
                    <a:pt x="312090" y="65494"/>
                    <a:pt x="312090" y="65494"/>
                    <a:pt x="317785" y="65494"/>
                  </a:cubicBezTo>
                  <a:cubicBezTo>
                    <a:pt x="317785" y="70619"/>
                    <a:pt x="317785" y="70619"/>
                    <a:pt x="317785" y="70619"/>
                  </a:cubicBezTo>
                  <a:cubicBezTo>
                    <a:pt x="312090" y="70619"/>
                    <a:pt x="312090" y="70619"/>
                    <a:pt x="312090" y="65494"/>
                  </a:cubicBezTo>
                  <a:close/>
                  <a:moveTo>
                    <a:pt x="61507" y="65494"/>
                  </a:moveTo>
                  <a:cubicBezTo>
                    <a:pt x="68341" y="65494"/>
                    <a:pt x="68341" y="65494"/>
                    <a:pt x="68341" y="65494"/>
                  </a:cubicBezTo>
                  <a:cubicBezTo>
                    <a:pt x="68341" y="70619"/>
                    <a:pt x="68341" y="70619"/>
                    <a:pt x="61507" y="70619"/>
                  </a:cubicBezTo>
                  <a:cubicBezTo>
                    <a:pt x="61507" y="70619"/>
                    <a:pt x="61507" y="70619"/>
                    <a:pt x="61507" y="65494"/>
                  </a:cubicBezTo>
                  <a:close/>
                  <a:moveTo>
                    <a:pt x="251234" y="59229"/>
                  </a:moveTo>
                  <a:cubicBezTo>
                    <a:pt x="306557" y="59229"/>
                    <a:pt x="350816" y="103777"/>
                    <a:pt x="350816" y="159462"/>
                  </a:cubicBezTo>
                  <a:cubicBezTo>
                    <a:pt x="350816" y="215147"/>
                    <a:pt x="306557" y="259695"/>
                    <a:pt x="251234" y="259695"/>
                  </a:cubicBezTo>
                  <a:cubicBezTo>
                    <a:pt x="201443" y="259695"/>
                    <a:pt x="157184" y="215147"/>
                    <a:pt x="157184" y="159462"/>
                  </a:cubicBezTo>
                  <a:cubicBezTo>
                    <a:pt x="157184" y="159462"/>
                    <a:pt x="157184" y="159462"/>
                    <a:pt x="251234" y="159462"/>
                  </a:cubicBezTo>
                  <a:cubicBezTo>
                    <a:pt x="251234" y="159462"/>
                    <a:pt x="251234" y="159462"/>
                    <a:pt x="251234" y="59229"/>
                  </a:cubicBezTo>
                  <a:close/>
                  <a:moveTo>
                    <a:pt x="473830" y="50117"/>
                  </a:moveTo>
                  <a:lnTo>
                    <a:pt x="476108" y="50117"/>
                  </a:lnTo>
                  <a:lnTo>
                    <a:pt x="476108" y="70619"/>
                  </a:lnTo>
                  <a:lnTo>
                    <a:pt x="473830" y="70619"/>
                  </a:lnTo>
                  <a:close/>
                  <a:moveTo>
                    <a:pt x="440798" y="50117"/>
                  </a:moveTo>
                  <a:cubicBezTo>
                    <a:pt x="440798" y="50117"/>
                    <a:pt x="440798" y="50117"/>
                    <a:pt x="440798" y="55243"/>
                  </a:cubicBezTo>
                  <a:cubicBezTo>
                    <a:pt x="440798" y="55243"/>
                    <a:pt x="440798" y="55243"/>
                    <a:pt x="440798" y="65494"/>
                  </a:cubicBezTo>
                  <a:cubicBezTo>
                    <a:pt x="440798" y="65494"/>
                    <a:pt x="435103" y="65494"/>
                    <a:pt x="435103" y="65494"/>
                  </a:cubicBezTo>
                  <a:cubicBezTo>
                    <a:pt x="435103" y="65494"/>
                    <a:pt x="435103" y="65494"/>
                    <a:pt x="435103" y="55243"/>
                  </a:cubicBezTo>
                  <a:cubicBezTo>
                    <a:pt x="435103" y="50117"/>
                    <a:pt x="440798" y="50117"/>
                    <a:pt x="440798" y="50117"/>
                  </a:cubicBezTo>
                  <a:close/>
                  <a:moveTo>
                    <a:pt x="440798" y="50117"/>
                  </a:moveTo>
                  <a:cubicBezTo>
                    <a:pt x="446493" y="50117"/>
                    <a:pt x="446493" y="50117"/>
                    <a:pt x="446493" y="50117"/>
                  </a:cubicBezTo>
                  <a:cubicBezTo>
                    <a:pt x="446493" y="50117"/>
                    <a:pt x="446493" y="50117"/>
                    <a:pt x="446493" y="55243"/>
                  </a:cubicBezTo>
                  <a:cubicBezTo>
                    <a:pt x="446493" y="50117"/>
                    <a:pt x="446493" y="50117"/>
                    <a:pt x="440798" y="50117"/>
                  </a:cubicBezTo>
                  <a:close/>
                  <a:moveTo>
                    <a:pt x="407767" y="50117"/>
                  </a:moveTo>
                  <a:lnTo>
                    <a:pt x="412323" y="50117"/>
                  </a:lnTo>
                  <a:lnTo>
                    <a:pt x="412323" y="70619"/>
                  </a:lnTo>
                  <a:lnTo>
                    <a:pt x="407767" y="70619"/>
                  </a:lnTo>
                  <a:close/>
                  <a:moveTo>
                    <a:pt x="378152" y="50117"/>
                  </a:moveTo>
                  <a:lnTo>
                    <a:pt x="380430" y="50117"/>
                  </a:lnTo>
                  <a:lnTo>
                    <a:pt x="380430" y="70619"/>
                  </a:lnTo>
                  <a:lnTo>
                    <a:pt x="378152" y="70619"/>
                  </a:lnTo>
                  <a:close/>
                  <a:moveTo>
                    <a:pt x="346260" y="50117"/>
                  </a:moveTo>
                  <a:lnTo>
                    <a:pt x="350816" y="50117"/>
                  </a:lnTo>
                  <a:lnTo>
                    <a:pt x="350816" y="70619"/>
                  </a:lnTo>
                  <a:lnTo>
                    <a:pt x="346260" y="70619"/>
                  </a:lnTo>
                  <a:close/>
                  <a:moveTo>
                    <a:pt x="317785" y="50117"/>
                  </a:moveTo>
                  <a:cubicBezTo>
                    <a:pt x="317785" y="50117"/>
                    <a:pt x="323480" y="50117"/>
                    <a:pt x="323480" y="55243"/>
                  </a:cubicBezTo>
                  <a:cubicBezTo>
                    <a:pt x="323480" y="55243"/>
                    <a:pt x="323480" y="55243"/>
                    <a:pt x="323480" y="65494"/>
                  </a:cubicBezTo>
                  <a:cubicBezTo>
                    <a:pt x="323480" y="65494"/>
                    <a:pt x="317785" y="65494"/>
                    <a:pt x="317785" y="65494"/>
                  </a:cubicBezTo>
                  <a:cubicBezTo>
                    <a:pt x="317785" y="65494"/>
                    <a:pt x="317785" y="65494"/>
                    <a:pt x="317785" y="55243"/>
                  </a:cubicBezTo>
                  <a:cubicBezTo>
                    <a:pt x="317785" y="50117"/>
                    <a:pt x="317785" y="50117"/>
                    <a:pt x="317785" y="50117"/>
                  </a:cubicBezTo>
                  <a:close/>
                  <a:moveTo>
                    <a:pt x="312090" y="50117"/>
                  </a:moveTo>
                  <a:cubicBezTo>
                    <a:pt x="312090" y="50117"/>
                    <a:pt x="312090" y="50117"/>
                    <a:pt x="317785" y="50117"/>
                  </a:cubicBezTo>
                  <a:cubicBezTo>
                    <a:pt x="312090" y="50117"/>
                    <a:pt x="312090" y="50117"/>
                    <a:pt x="312090" y="55243"/>
                  </a:cubicBezTo>
                  <a:cubicBezTo>
                    <a:pt x="312090" y="50117"/>
                    <a:pt x="312090" y="50117"/>
                    <a:pt x="312090" y="50117"/>
                  </a:cubicBezTo>
                  <a:close/>
                  <a:moveTo>
                    <a:pt x="157184" y="50117"/>
                  </a:moveTo>
                  <a:lnTo>
                    <a:pt x="161740" y="50117"/>
                  </a:lnTo>
                  <a:lnTo>
                    <a:pt x="161740" y="70619"/>
                  </a:lnTo>
                  <a:lnTo>
                    <a:pt x="157184" y="70619"/>
                  </a:lnTo>
                  <a:close/>
                  <a:moveTo>
                    <a:pt x="123013" y="50117"/>
                  </a:moveTo>
                  <a:lnTo>
                    <a:pt x="129847" y="50117"/>
                  </a:lnTo>
                  <a:lnTo>
                    <a:pt x="129847" y="70619"/>
                  </a:lnTo>
                  <a:lnTo>
                    <a:pt x="123013" y="70619"/>
                  </a:lnTo>
                  <a:close/>
                  <a:moveTo>
                    <a:pt x="95677" y="50117"/>
                  </a:moveTo>
                  <a:lnTo>
                    <a:pt x="97955" y="50117"/>
                  </a:lnTo>
                  <a:lnTo>
                    <a:pt x="97955" y="70619"/>
                  </a:lnTo>
                  <a:lnTo>
                    <a:pt x="95677" y="70619"/>
                  </a:lnTo>
                  <a:close/>
                  <a:moveTo>
                    <a:pt x="61507" y="50117"/>
                  </a:moveTo>
                  <a:cubicBezTo>
                    <a:pt x="68341" y="50117"/>
                    <a:pt x="68341" y="50117"/>
                    <a:pt x="68341" y="50117"/>
                  </a:cubicBezTo>
                  <a:cubicBezTo>
                    <a:pt x="68341" y="50117"/>
                    <a:pt x="68341" y="50117"/>
                    <a:pt x="68341" y="55243"/>
                  </a:cubicBezTo>
                  <a:cubicBezTo>
                    <a:pt x="68341" y="50117"/>
                    <a:pt x="68341" y="50117"/>
                    <a:pt x="61507" y="50117"/>
                  </a:cubicBezTo>
                  <a:close/>
                  <a:moveTo>
                    <a:pt x="29614" y="50117"/>
                  </a:moveTo>
                  <a:lnTo>
                    <a:pt x="34170" y="50117"/>
                  </a:lnTo>
                  <a:lnTo>
                    <a:pt x="34170" y="70619"/>
                  </a:lnTo>
                  <a:lnTo>
                    <a:pt x="29614" y="70619"/>
                  </a:lnTo>
                  <a:close/>
                  <a:moveTo>
                    <a:pt x="234637" y="43282"/>
                  </a:moveTo>
                  <a:lnTo>
                    <a:pt x="234637" y="143515"/>
                  </a:lnTo>
                  <a:cubicBezTo>
                    <a:pt x="234637" y="143515"/>
                    <a:pt x="234637" y="143515"/>
                    <a:pt x="138960" y="143515"/>
                  </a:cubicBezTo>
                  <a:cubicBezTo>
                    <a:pt x="138960" y="87830"/>
                    <a:pt x="178356" y="43282"/>
                    <a:pt x="234637" y="43282"/>
                  </a:cubicBezTo>
                  <a:close/>
                  <a:moveTo>
                    <a:pt x="312615" y="27826"/>
                  </a:moveTo>
                  <a:cubicBezTo>
                    <a:pt x="312615" y="27826"/>
                    <a:pt x="312615" y="27826"/>
                    <a:pt x="318198" y="27826"/>
                  </a:cubicBezTo>
                  <a:cubicBezTo>
                    <a:pt x="318198" y="27826"/>
                    <a:pt x="318198" y="27826"/>
                    <a:pt x="318198" y="33392"/>
                  </a:cubicBezTo>
                  <a:cubicBezTo>
                    <a:pt x="312615" y="33392"/>
                    <a:pt x="312615" y="33392"/>
                    <a:pt x="312615" y="33392"/>
                  </a:cubicBezTo>
                  <a:cubicBezTo>
                    <a:pt x="312615" y="27826"/>
                    <a:pt x="312615" y="27826"/>
                    <a:pt x="312615" y="27826"/>
                  </a:cubicBezTo>
                  <a:close/>
                  <a:moveTo>
                    <a:pt x="251209" y="27826"/>
                  </a:moveTo>
                  <a:cubicBezTo>
                    <a:pt x="256791" y="27826"/>
                    <a:pt x="256791" y="27826"/>
                    <a:pt x="256791" y="27826"/>
                  </a:cubicBezTo>
                  <a:cubicBezTo>
                    <a:pt x="256791" y="27826"/>
                    <a:pt x="256791" y="27826"/>
                    <a:pt x="256791" y="33392"/>
                  </a:cubicBezTo>
                  <a:cubicBezTo>
                    <a:pt x="256791" y="33392"/>
                    <a:pt x="256791" y="33392"/>
                    <a:pt x="251209" y="33392"/>
                  </a:cubicBezTo>
                  <a:cubicBezTo>
                    <a:pt x="251209" y="27826"/>
                    <a:pt x="251209" y="27826"/>
                    <a:pt x="251209" y="27826"/>
                  </a:cubicBezTo>
                  <a:close/>
                  <a:moveTo>
                    <a:pt x="156308" y="27826"/>
                  </a:moveTo>
                  <a:cubicBezTo>
                    <a:pt x="161890" y="27826"/>
                    <a:pt x="161890" y="27826"/>
                    <a:pt x="161890" y="27826"/>
                  </a:cubicBezTo>
                  <a:cubicBezTo>
                    <a:pt x="161890" y="27826"/>
                    <a:pt x="161890" y="27826"/>
                    <a:pt x="161890" y="33392"/>
                  </a:cubicBezTo>
                  <a:cubicBezTo>
                    <a:pt x="161890" y="33392"/>
                    <a:pt x="161890" y="33392"/>
                    <a:pt x="156308" y="33392"/>
                  </a:cubicBezTo>
                  <a:cubicBezTo>
                    <a:pt x="156308" y="27826"/>
                    <a:pt x="156308" y="27826"/>
                    <a:pt x="156308" y="27826"/>
                  </a:cubicBezTo>
                  <a:close/>
                  <a:moveTo>
                    <a:pt x="61407" y="27826"/>
                  </a:moveTo>
                  <a:cubicBezTo>
                    <a:pt x="66989" y="27826"/>
                    <a:pt x="66989" y="27826"/>
                    <a:pt x="66989" y="27826"/>
                  </a:cubicBezTo>
                  <a:cubicBezTo>
                    <a:pt x="66989" y="27826"/>
                    <a:pt x="66989" y="27826"/>
                    <a:pt x="66989" y="33392"/>
                  </a:cubicBezTo>
                  <a:cubicBezTo>
                    <a:pt x="66989" y="33392"/>
                    <a:pt x="66989" y="33392"/>
                    <a:pt x="61407" y="33392"/>
                  </a:cubicBezTo>
                  <a:cubicBezTo>
                    <a:pt x="61407" y="27826"/>
                    <a:pt x="61407" y="27826"/>
                    <a:pt x="61407" y="27826"/>
                  </a:cubicBezTo>
                  <a:close/>
                  <a:moveTo>
                    <a:pt x="39077" y="16696"/>
                  </a:moveTo>
                  <a:cubicBezTo>
                    <a:pt x="39077" y="16696"/>
                    <a:pt x="39077" y="16696"/>
                    <a:pt x="39077" y="27826"/>
                  </a:cubicBezTo>
                  <a:cubicBezTo>
                    <a:pt x="39077" y="27826"/>
                    <a:pt x="39077" y="27826"/>
                    <a:pt x="33494" y="33392"/>
                  </a:cubicBezTo>
                  <a:cubicBezTo>
                    <a:pt x="27912" y="33392"/>
                    <a:pt x="27912" y="33392"/>
                    <a:pt x="27912" y="33392"/>
                  </a:cubicBezTo>
                  <a:cubicBezTo>
                    <a:pt x="27912" y="27826"/>
                    <a:pt x="27912" y="27826"/>
                    <a:pt x="27912" y="27826"/>
                  </a:cubicBezTo>
                  <a:cubicBezTo>
                    <a:pt x="27912" y="27826"/>
                    <a:pt x="33494" y="27826"/>
                    <a:pt x="33494" y="27826"/>
                  </a:cubicBezTo>
                  <a:cubicBezTo>
                    <a:pt x="33494" y="27826"/>
                    <a:pt x="33494" y="27826"/>
                    <a:pt x="33494" y="22261"/>
                  </a:cubicBezTo>
                  <a:cubicBezTo>
                    <a:pt x="33494" y="22261"/>
                    <a:pt x="33494" y="22261"/>
                    <a:pt x="27912" y="22261"/>
                  </a:cubicBezTo>
                  <a:cubicBezTo>
                    <a:pt x="22330" y="27826"/>
                    <a:pt x="16747" y="33392"/>
                    <a:pt x="16747" y="44523"/>
                  </a:cubicBezTo>
                  <a:cubicBezTo>
                    <a:pt x="16747" y="44523"/>
                    <a:pt x="16747" y="44523"/>
                    <a:pt x="16747" y="267135"/>
                  </a:cubicBezTo>
                  <a:cubicBezTo>
                    <a:pt x="16747" y="278265"/>
                    <a:pt x="22330" y="283831"/>
                    <a:pt x="27912" y="289396"/>
                  </a:cubicBezTo>
                  <a:cubicBezTo>
                    <a:pt x="27912" y="289396"/>
                    <a:pt x="27912" y="289396"/>
                    <a:pt x="27912" y="278265"/>
                  </a:cubicBezTo>
                  <a:cubicBezTo>
                    <a:pt x="27912" y="278265"/>
                    <a:pt x="27912" y="278265"/>
                    <a:pt x="33494" y="278265"/>
                  </a:cubicBezTo>
                  <a:cubicBezTo>
                    <a:pt x="33494" y="278265"/>
                    <a:pt x="33494" y="278265"/>
                    <a:pt x="33494" y="289396"/>
                  </a:cubicBezTo>
                  <a:cubicBezTo>
                    <a:pt x="39077" y="294961"/>
                    <a:pt x="39077" y="294961"/>
                    <a:pt x="44659" y="294961"/>
                  </a:cubicBezTo>
                  <a:cubicBezTo>
                    <a:pt x="44659" y="294961"/>
                    <a:pt x="44659" y="294961"/>
                    <a:pt x="61407" y="294961"/>
                  </a:cubicBezTo>
                  <a:cubicBezTo>
                    <a:pt x="61407" y="294961"/>
                    <a:pt x="61407" y="294961"/>
                    <a:pt x="66989" y="294961"/>
                  </a:cubicBezTo>
                  <a:cubicBezTo>
                    <a:pt x="66989" y="294961"/>
                    <a:pt x="66989" y="294961"/>
                    <a:pt x="94901" y="294961"/>
                  </a:cubicBezTo>
                  <a:cubicBezTo>
                    <a:pt x="94901" y="294961"/>
                    <a:pt x="94901" y="294961"/>
                    <a:pt x="122813" y="294961"/>
                  </a:cubicBezTo>
                  <a:cubicBezTo>
                    <a:pt x="122813" y="294961"/>
                    <a:pt x="122813" y="294961"/>
                    <a:pt x="122813" y="278265"/>
                  </a:cubicBezTo>
                  <a:cubicBezTo>
                    <a:pt x="122813" y="278265"/>
                    <a:pt x="122813" y="278265"/>
                    <a:pt x="128396" y="278265"/>
                  </a:cubicBezTo>
                  <a:cubicBezTo>
                    <a:pt x="128396" y="278265"/>
                    <a:pt x="128396" y="278265"/>
                    <a:pt x="128396" y="294961"/>
                  </a:cubicBezTo>
                  <a:cubicBezTo>
                    <a:pt x="128396" y="294961"/>
                    <a:pt x="128396" y="294961"/>
                    <a:pt x="156308" y="294961"/>
                  </a:cubicBezTo>
                  <a:cubicBezTo>
                    <a:pt x="156308" y="294961"/>
                    <a:pt x="156308" y="294961"/>
                    <a:pt x="156308" y="278265"/>
                  </a:cubicBezTo>
                  <a:cubicBezTo>
                    <a:pt x="156308" y="278265"/>
                    <a:pt x="156308" y="278265"/>
                    <a:pt x="161890" y="278265"/>
                  </a:cubicBezTo>
                  <a:cubicBezTo>
                    <a:pt x="161890" y="278265"/>
                    <a:pt x="161890" y="278265"/>
                    <a:pt x="161890" y="294961"/>
                  </a:cubicBezTo>
                  <a:cubicBezTo>
                    <a:pt x="161890" y="294961"/>
                    <a:pt x="161890" y="294961"/>
                    <a:pt x="184220" y="294961"/>
                  </a:cubicBezTo>
                  <a:cubicBezTo>
                    <a:pt x="184220" y="294961"/>
                    <a:pt x="184220" y="294961"/>
                    <a:pt x="184220" y="283831"/>
                  </a:cubicBezTo>
                  <a:cubicBezTo>
                    <a:pt x="184220" y="278265"/>
                    <a:pt x="184220" y="278265"/>
                    <a:pt x="184220" y="278265"/>
                  </a:cubicBezTo>
                  <a:cubicBezTo>
                    <a:pt x="189802" y="278265"/>
                    <a:pt x="189802" y="278265"/>
                    <a:pt x="189802" y="278265"/>
                  </a:cubicBezTo>
                  <a:cubicBezTo>
                    <a:pt x="189802" y="278265"/>
                    <a:pt x="195385" y="278265"/>
                    <a:pt x="195385" y="278265"/>
                  </a:cubicBezTo>
                  <a:cubicBezTo>
                    <a:pt x="195385" y="278265"/>
                    <a:pt x="195385" y="278265"/>
                    <a:pt x="195385" y="283831"/>
                  </a:cubicBezTo>
                  <a:cubicBezTo>
                    <a:pt x="195385" y="283831"/>
                    <a:pt x="195385" y="283831"/>
                    <a:pt x="195385" y="294961"/>
                  </a:cubicBezTo>
                  <a:cubicBezTo>
                    <a:pt x="195385" y="294961"/>
                    <a:pt x="195385" y="294961"/>
                    <a:pt x="217714" y="294961"/>
                  </a:cubicBezTo>
                  <a:cubicBezTo>
                    <a:pt x="217714" y="294961"/>
                    <a:pt x="217714" y="294961"/>
                    <a:pt x="217714" y="278265"/>
                  </a:cubicBezTo>
                  <a:cubicBezTo>
                    <a:pt x="217714" y="278265"/>
                    <a:pt x="217714" y="278265"/>
                    <a:pt x="223297" y="278265"/>
                  </a:cubicBezTo>
                  <a:cubicBezTo>
                    <a:pt x="223297" y="278265"/>
                    <a:pt x="223297" y="278265"/>
                    <a:pt x="223297" y="294961"/>
                  </a:cubicBezTo>
                  <a:cubicBezTo>
                    <a:pt x="223297" y="294961"/>
                    <a:pt x="223297" y="294961"/>
                    <a:pt x="251209" y="294961"/>
                  </a:cubicBezTo>
                  <a:cubicBezTo>
                    <a:pt x="251209" y="294961"/>
                    <a:pt x="251209" y="294961"/>
                    <a:pt x="251209" y="278265"/>
                  </a:cubicBezTo>
                  <a:cubicBezTo>
                    <a:pt x="251209" y="278265"/>
                    <a:pt x="251209" y="278265"/>
                    <a:pt x="256791" y="278265"/>
                  </a:cubicBezTo>
                  <a:cubicBezTo>
                    <a:pt x="256791" y="278265"/>
                    <a:pt x="256791" y="278265"/>
                    <a:pt x="256791" y="294961"/>
                  </a:cubicBezTo>
                  <a:cubicBezTo>
                    <a:pt x="256791" y="294961"/>
                    <a:pt x="256791" y="294961"/>
                    <a:pt x="284703" y="294961"/>
                  </a:cubicBezTo>
                  <a:cubicBezTo>
                    <a:pt x="284703" y="294961"/>
                    <a:pt x="284703" y="294961"/>
                    <a:pt x="312615" y="294961"/>
                  </a:cubicBezTo>
                  <a:cubicBezTo>
                    <a:pt x="312615" y="294961"/>
                    <a:pt x="312615" y="294961"/>
                    <a:pt x="318198" y="294961"/>
                  </a:cubicBezTo>
                  <a:cubicBezTo>
                    <a:pt x="318198" y="294961"/>
                    <a:pt x="318198" y="294961"/>
                    <a:pt x="318198" y="283831"/>
                  </a:cubicBezTo>
                  <a:cubicBezTo>
                    <a:pt x="318198" y="278265"/>
                    <a:pt x="318198" y="278265"/>
                    <a:pt x="318198" y="278265"/>
                  </a:cubicBezTo>
                  <a:cubicBezTo>
                    <a:pt x="318198" y="278265"/>
                    <a:pt x="323780" y="278265"/>
                    <a:pt x="323780" y="283831"/>
                  </a:cubicBezTo>
                  <a:cubicBezTo>
                    <a:pt x="323780" y="283831"/>
                    <a:pt x="323780" y="283831"/>
                    <a:pt x="323780" y="294961"/>
                  </a:cubicBezTo>
                  <a:lnTo>
                    <a:pt x="329973" y="294961"/>
                  </a:lnTo>
                  <a:cubicBezTo>
                    <a:pt x="333898" y="294961"/>
                    <a:pt x="339132" y="294961"/>
                    <a:pt x="346110" y="294961"/>
                  </a:cubicBezTo>
                  <a:cubicBezTo>
                    <a:pt x="346110" y="294961"/>
                    <a:pt x="346110" y="294961"/>
                    <a:pt x="346110" y="278265"/>
                  </a:cubicBezTo>
                  <a:cubicBezTo>
                    <a:pt x="346110" y="278265"/>
                    <a:pt x="346110" y="278265"/>
                    <a:pt x="351692" y="278265"/>
                  </a:cubicBezTo>
                  <a:cubicBezTo>
                    <a:pt x="351692" y="278265"/>
                    <a:pt x="351692" y="278265"/>
                    <a:pt x="351692" y="294961"/>
                  </a:cubicBezTo>
                  <a:cubicBezTo>
                    <a:pt x="351692" y="294961"/>
                    <a:pt x="351692" y="294961"/>
                    <a:pt x="379604" y="294961"/>
                  </a:cubicBezTo>
                  <a:cubicBezTo>
                    <a:pt x="379604" y="294961"/>
                    <a:pt x="379604" y="294961"/>
                    <a:pt x="407517" y="294961"/>
                  </a:cubicBezTo>
                  <a:cubicBezTo>
                    <a:pt x="407517" y="294961"/>
                    <a:pt x="407517" y="294961"/>
                    <a:pt x="407517" y="278265"/>
                  </a:cubicBezTo>
                  <a:cubicBezTo>
                    <a:pt x="407517" y="278265"/>
                    <a:pt x="407517" y="278265"/>
                    <a:pt x="413099" y="278265"/>
                  </a:cubicBezTo>
                  <a:cubicBezTo>
                    <a:pt x="413099" y="278265"/>
                    <a:pt x="413099" y="278265"/>
                    <a:pt x="413099" y="294961"/>
                  </a:cubicBezTo>
                  <a:cubicBezTo>
                    <a:pt x="413099" y="294961"/>
                    <a:pt x="413099" y="294961"/>
                    <a:pt x="424874" y="294961"/>
                  </a:cubicBezTo>
                  <a:lnTo>
                    <a:pt x="435429" y="294961"/>
                  </a:lnTo>
                  <a:cubicBezTo>
                    <a:pt x="435429" y="294961"/>
                    <a:pt x="435429" y="294961"/>
                    <a:pt x="435429" y="283831"/>
                  </a:cubicBezTo>
                  <a:cubicBezTo>
                    <a:pt x="435429" y="278265"/>
                    <a:pt x="441011" y="278265"/>
                    <a:pt x="441011" y="278265"/>
                  </a:cubicBezTo>
                  <a:cubicBezTo>
                    <a:pt x="441011" y="278265"/>
                    <a:pt x="441011" y="278265"/>
                    <a:pt x="441011" y="283831"/>
                  </a:cubicBezTo>
                  <a:cubicBezTo>
                    <a:pt x="441011" y="283831"/>
                    <a:pt x="441011" y="283831"/>
                    <a:pt x="441011" y="294961"/>
                  </a:cubicBezTo>
                  <a:cubicBezTo>
                    <a:pt x="441011" y="294961"/>
                    <a:pt x="441011" y="294961"/>
                    <a:pt x="446593" y="294961"/>
                  </a:cubicBezTo>
                  <a:cubicBezTo>
                    <a:pt x="446593" y="294961"/>
                    <a:pt x="446593" y="294961"/>
                    <a:pt x="463341" y="294961"/>
                  </a:cubicBezTo>
                  <a:cubicBezTo>
                    <a:pt x="463341" y="294961"/>
                    <a:pt x="468923" y="294961"/>
                    <a:pt x="474506" y="289396"/>
                  </a:cubicBezTo>
                  <a:cubicBezTo>
                    <a:pt x="485670" y="283831"/>
                    <a:pt x="485670" y="278265"/>
                    <a:pt x="485670" y="267135"/>
                  </a:cubicBezTo>
                  <a:cubicBezTo>
                    <a:pt x="485670" y="267135"/>
                    <a:pt x="485670" y="267135"/>
                    <a:pt x="485670" y="44523"/>
                  </a:cubicBezTo>
                  <a:cubicBezTo>
                    <a:pt x="485670" y="33392"/>
                    <a:pt x="485670" y="27826"/>
                    <a:pt x="480088" y="22261"/>
                  </a:cubicBezTo>
                  <a:cubicBezTo>
                    <a:pt x="480088" y="22261"/>
                    <a:pt x="480088" y="22261"/>
                    <a:pt x="480088" y="27826"/>
                  </a:cubicBezTo>
                  <a:cubicBezTo>
                    <a:pt x="480088" y="27826"/>
                    <a:pt x="480088" y="27826"/>
                    <a:pt x="480088" y="33392"/>
                  </a:cubicBezTo>
                  <a:cubicBezTo>
                    <a:pt x="474506" y="33392"/>
                    <a:pt x="474506" y="33392"/>
                    <a:pt x="474506" y="33392"/>
                  </a:cubicBezTo>
                  <a:cubicBezTo>
                    <a:pt x="474506" y="33392"/>
                    <a:pt x="474506" y="33392"/>
                    <a:pt x="468923" y="33392"/>
                  </a:cubicBezTo>
                  <a:cubicBezTo>
                    <a:pt x="468923" y="27826"/>
                    <a:pt x="468923" y="27826"/>
                    <a:pt x="468923" y="27826"/>
                  </a:cubicBezTo>
                  <a:cubicBezTo>
                    <a:pt x="468923" y="27826"/>
                    <a:pt x="468923" y="27826"/>
                    <a:pt x="468923" y="16696"/>
                  </a:cubicBezTo>
                  <a:cubicBezTo>
                    <a:pt x="468923" y="16696"/>
                    <a:pt x="463341" y="16696"/>
                    <a:pt x="463341" y="16696"/>
                  </a:cubicBezTo>
                  <a:cubicBezTo>
                    <a:pt x="463341" y="16696"/>
                    <a:pt x="463341" y="16696"/>
                    <a:pt x="446593" y="16696"/>
                  </a:cubicBezTo>
                  <a:cubicBezTo>
                    <a:pt x="446593" y="16696"/>
                    <a:pt x="446593" y="16696"/>
                    <a:pt x="441011" y="16696"/>
                  </a:cubicBezTo>
                  <a:lnTo>
                    <a:pt x="441011" y="27826"/>
                  </a:lnTo>
                  <a:cubicBezTo>
                    <a:pt x="446593" y="27826"/>
                    <a:pt x="446593" y="27826"/>
                    <a:pt x="446593" y="27826"/>
                  </a:cubicBezTo>
                  <a:cubicBezTo>
                    <a:pt x="446593" y="27826"/>
                    <a:pt x="446593" y="27826"/>
                    <a:pt x="446593" y="33392"/>
                  </a:cubicBezTo>
                  <a:cubicBezTo>
                    <a:pt x="446593" y="33392"/>
                    <a:pt x="446593" y="33392"/>
                    <a:pt x="441011" y="33392"/>
                  </a:cubicBezTo>
                  <a:cubicBezTo>
                    <a:pt x="441011" y="27826"/>
                    <a:pt x="435429" y="27826"/>
                    <a:pt x="435429" y="27826"/>
                  </a:cubicBezTo>
                  <a:cubicBezTo>
                    <a:pt x="435429" y="27826"/>
                    <a:pt x="435429" y="27826"/>
                    <a:pt x="435429" y="16696"/>
                  </a:cubicBezTo>
                  <a:cubicBezTo>
                    <a:pt x="435429" y="16696"/>
                    <a:pt x="435429" y="16696"/>
                    <a:pt x="418681" y="16696"/>
                  </a:cubicBezTo>
                  <a:cubicBezTo>
                    <a:pt x="418681" y="16696"/>
                    <a:pt x="418681" y="16696"/>
                    <a:pt x="418681" y="27826"/>
                  </a:cubicBezTo>
                  <a:cubicBezTo>
                    <a:pt x="418681" y="27826"/>
                    <a:pt x="413099" y="27826"/>
                    <a:pt x="413099" y="33392"/>
                  </a:cubicBezTo>
                  <a:cubicBezTo>
                    <a:pt x="407517" y="33392"/>
                    <a:pt x="407517" y="33392"/>
                    <a:pt x="407517" y="33392"/>
                  </a:cubicBezTo>
                  <a:cubicBezTo>
                    <a:pt x="407517" y="27826"/>
                    <a:pt x="407517" y="27826"/>
                    <a:pt x="407517" y="27826"/>
                  </a:cubicBezTo>
                  <a:cubicBezTo>
                    <a:pt x="407517" y="27826"/>
                    <a:pt x="407517" y="27826"/>
                    <a:pt x="413099" y="27826"/>
                  </a:cubicBezTo>
                  <a:cubicBezTo>
                    <a:pt x="413099" y="27826"/>
                    <a:pt x="413099" y="27826"/>
                    <a:pt x="413099" y="16696"/>
                  </a:cubicBezTo>
                  <a:cubicBezTo>
                    <a:pt x="413099" y="16696"/>
                    <a:pt x="413099" y="16696"/>
                    <a:pt x="407517" y="16696"/>
                  </a:cubicBezTo>
                  <a:cubicBezTo>
                    <a:pt x="407517" y="16696"/>
                    <a:pt x="407517" y="16696"/>
                    <a:pt x="385187" y="16696"/>
                  </a:cubicBezTo>
                  <a:cubicBezTo>
                    <a:pt x="385187" y="16696"/>
                    <a:pt x="385187" y="16696"/>
                    <a:pt x="385187" y="27826"/>
                  </a:cubicBezTo>
                  <a:cubicBezTo>
                    <a:pt x="385187" y="27826"/>
                    <a:pt x="385187" y="27826"/>
                    <a:pt x="385187" y="33392"/>
                  </a:cubicBezTo>
                  <a:cubicBezTo>
                    <a:pt x="379604" y="33392"/>
                    <a:pt x="379604" y="33392"/>
                    <a:pt x="379604" y="33392"/>
                  </a:cubicBezTo>
                  <a:cubicBezTo>
                    <a:pt x="379604" y="33392"/>
                    <a:pt x="379604" y="33392"/>
                    <a:pt x="374022" y="33392"/>
                  </a:cubicBezTo>
                  <a:cubicBezTo>
                    <a:pt x="374022" y="27826"/>
                    <a:pt x="374022" y="27826"/>
                    <a:pt x="374022" y="27826"/>
                  </a:cubicBezTo>
                  <a:cubicBezTo>
                    <a:pt x="374022" y="27826"/>
                    <a:pt x="374022" y="27826"/>
                    <a:pt x="374022" y="16696"/>
                  </a:cubicBezTo>
                  <a:cubicBezTo>
                    <a:pt x="374022" y="16696"/>
                    <a:pt x="374022" y="16696"/>
                    <a:pt x="351692" y="16696"/>
                  </a:cubicBezTo>
                  <a:cubicBezTo>
                    <a:pt x="351692" y="16696"/>
                    <a:pt x="351692" y="16696"/>
                    <a:pt x="346110" y="16696"/>
                  </a:cubicBezTo>
                  <a:lnTo>
                    <a:pt x="346110" y="27826"/>
                  </a:lnTo>
                  <a:cubicBezTo>
                    <a:pt x="346110" y="27826"/>
                    <a:pt x="351692" y="27826"/>
                    <a:pt x="351692" y="27826"/>
                  </a:cubicBezTo>
                  <a:cubicBezTo>
                    <a:pt x="351692" y="27826"/>
                    <a:pt x="351692" y="27826"/>
                    <a:pt x="351692" y="33392"/>
                  </a:cubicBezTo>
                  <a:cubicBezTo>
                    <a:pt x="351692" y="33392"/>
                    <a:pt x="351692" y="33392"/>
                    <a:pt x="346110" y="33392"/>
                  </a:cubicBezTo>
                  <a:cubicBezTo>
                    <a:pt x="340528" y="27826"/>
                    <a:pt x="340528" y="27826"/>
                    <a:pt x="340528" y="27826"/>
                  </a:cubicBezTo>
                  <a:cubicBezTo>
                    <a:pt x="340528" y="27826"/>
                    <a:pt x="340528" y="27826"/>
                    <a:pt x="340528" y="16696"/>
                  </a:cubicBezTo>
                  <a:cubicBezTo>
                    <a:pt x="340528" y="16696"/>
                    <a:pt x="340528" y="16696"/>
                    <a:pt x="318198" y="16696"/>
                  </a:cubicBezTo>
                  <a:cubicBezTo>
                    <a:pt x="318198" y="16696"/>
                    <a:pt x="318198" y="16696"/>
                    <a:pt x="312615" y="16696"/>
                  </a:cubicBezTo>
                  <a:cubicBezTo>
                    <a:pt x="312615" y="16696"/>
                    <a:pt x="312615" y="16696"/>
                    <a:pt x="290286" y="16696"/>
                  </a:cubicBezTo>
                  <a:cubicBezTo>
                    <a:pt x="290286" y="16696"/>
                    <a:pt x="290286" y="16696"/>
                    <a:pt x="290286" y="27826"/>
                  </a:cubicBezTo>
                  <a:cubicBezTo>
                    <a:pt x="290286" y="27826"/>
                    <a:pt x="290286" y="27826"/>
                    <a:pt x="290286" y="33392"/>
                  </a:cubicBezTo>
                  <a:cubicBezTo>
                    <a:pt x="284703" y="33392"/>
                    <a:pt x="284703" y="33392"/>
                    <a:pt x="284703" y="33392"/>
                  </a:cubicBezTo>
                  <a:cubicBezTo>
                    <a:pt x="284703" y="33392"/>
                    <a:pt x="279121" y="33392"/>
                    <a:pt x="279121" y="33392"/>
                  </a:cubicBezTo>
                  <a:cubicBezTo>
                    <a:pt x="279121" y="27826"/>
                    <a:pt x="279121" y="27826"/>
                    <a:pt x="279121" y="27826"/>
                  </a:cubicBezTo>
                  <a:cubicBezTo>
                    <a:pt x="279121" y="27826"/>
                    <a:pt x="279121" y="27826"/>
                    <a:pt x="279121" y="16696"/>
                  </a:cubicBezTo>
                  <a:cubicBezTo>
                    <a:pt x="279121" y="16696"/>
                    <a:pt x="279121" y="16696"/>
                    <a:pt x="256791" y="16696"/>
                  </a:cubicBezTo>
                  <a:cubicBezTo>
                    <a:pt x="256791" y="16696"/>
                    <a:pt x="256791" y="16696"/>
                    <a:pt x="251209" y="16696"/>
                  </a:cubicBezTo>
                  <a:cubicBezTo>
                    <a:pt x="251209" y="16696"/>
                    <a:pt x="251209" y="16696"/>
                    <a:pt x="228879" y="16696"/>
                  </a:cubicBezTo>
                  <a:cubicBezTo>
                    <a:pt x="228879" y="16696"/>
                    <a:pt x="228879" y="16696"/>
                    <a:pt x="228879" y="27826"/>
                  </a:cubicBezTo>
                  <a:cubicBezTo>
                    <a:pt x="228879" y="27826"/>
                    <a:pt x="228879" y="27826"/>
                    <a:pt x="223297" y="33392"/>
                  </a:cubicBezTo>
                  <a:cubicBezTo>
                    <a:pt x="223297" y="33392"/>
                    <a:pt x="217714" y="33392"/>
                    <a:pt x="217714" y="33392"/>
                  </a:cubicBezTo>
                  <a:cubicBezTo>
                    <a:pt x="217714" y="27826"/>
                    <a:pt x="217714" y="27826"/>
                    <a:pt x="217714" y="27826"/>
                  </a:cubicBezTo>
                  <a:cubicBezTo>
                    <a:pt x="217714" y="27826"/>
                    <a:pt x="223297" y="27826"/>
                    <a:pt x="223297" y="27826"/>
                  </a:cubicBezTo>
                  <a:cubicBezTo>
                    <a:pt x="223297" y="27826"/>
                    <a:pt x="223297" y="27826"/>
                    <a:pt x="223297" y="16696"/>
                  </a:cubicBezTo>
                  <a:cubicBezTo>
                    <a:pt x="223297" y="16696"/>
                    <a:pt x="223297" y="16696"/>
                    <a:pt x="217714" y="16696"/>
                  </a:cubicBezTo>
                  <a:cubicBezTo>
                    <a:pt x="217714" y="16696"/>
                    <a:pt x="217714" y="16696"/>
                    <a:pt x="195385" y="16696"/>
                  </a:cubicBezTo>
                  <a:cubicBezTo>
                    <a:pt x="195385" y="16696"/>
                    <a:pt x="195385" y="16696"/>
                    <a:pt x="195385" y="27826"/>
                  </a:cubicBezTo>
                  <a:cubicBezTo>
                    <a:pt x="195385" y="27826"/>
                    <a:pt x="195385" y="27826"/>
                    <a:pt x="195385" y="33392"/>
                  </a:cubicBezTo>
                  <a:cubicBezTo>
                    <a:pt x="195385" y="33392"/>
                    <a:pt x="189802" y="33392"/>
                    <a:pt x="189802" y="33392"/>
                  </a:cubicBezTo>
                  <a:cubicBezTo>
                    <a:pt x="189802" y="33392"/>
                    <a:pt x="189802" y="33392"/>
                    <a:pt x="184220" y="33392"/>
                  </a:cubicBezTo>
                  <a:cubicBezTo>
                    <a:pt x="184220" y="27826"/>
                    <a:pt x="184220" y="27826"/>
                    <a:pt x="184220" y="27826"/>
                  </a:cubicBezTo>
                  <a:cubicBezTo>
                    <a:pt x="184220" y="27826"/>
                    <a:pt x="184220" y="27826"/>
                    <a:pt x="184220" y="16696"/>
                  </a:cubicBezTo>
                  <a:cubicBezTo>
                    <a:pt x="184220" y="16696"/>
                    <a:pt x="184220" y="16696"/>
                    <a:pt x="161890" y="16696"/>
                  </a:cubicBezTo>
                  <a:cubicBezTo>
                    <a:pt x="161890" y="16696"/>
                    <a:pt x="161890" y="16696"/>
                    <a:pt x="156308" y="16696"/>
                  </a:cubicBezTo>
                  <a:cubicBezTo>
                    <a:pt x="156308" y="16696"/>
                    <a:pt x="156308" y="16696"/>
                    <a:pt x="133978" y="16696"/>
                  </a:cubicBezTo>
                  <a:cubicBezTo>
                    <a:pt x="133978" y="16696"/>
                    <a:pt x="133978" y="16696"/>
                    <a:pt x="133978" y="27826"/>
                  </a:cubicBezTo>
                  <a:cubicBezTo>
                    <a:pt x="133978" y="27826"/>
                    <a:pt x="133978" y="27826"/>
                    <a:pt x="128396" y="33392"/>
                  </a:cubicBezTo>
                  <a:cubicBezTo>
                    <a:pt x="122813" y="33392"/>
                    <a:pt x="122813" y="33392"/>
                    <a:pt x="122813" y="33392"/>
                  </a:cubicBezTo>
                  <a:cubicBezTo>
                    <a:pt x="122813" y="27826"/>
                    <a:pt x="122813" y="27826"/>
                    <a:pt x="122813" y="27826"/>
                  </a:cubicBezTo>
                  <a:cubicBezTo>
                    <a:pt x="122813" y="27826"/>
                    <a:pt x="128396" y="27826"/>
                    <a:pt x="128396" y="27826"/>
                  </a:cubicBezTo>
                  <a:cubicBezTo>
                    <a:pt x="128396" y="27826"/>
                    <a:pt x="128396" y="27826"/>
                    <a:pt x="128396" y="16696"/>
                  </a:cubicBezTo>
                  <a:cubicBezTo>
                    <a:pt x="128396" y="16696"/>
                    <a:pt x="128396" y="16696"/>
                    <a:pt x="122813" y="16696"/>
                  </a:cubicBezTo>
                  <a:cubicBezTo>
                    <a:pt x="122813" y="16696"/>
                    <a:pt x="122813" y="16696"/>
                    <a:pt x="100483" y="16696"/>
                  </a:cubicBezTo>
                  <a:cubicBezTo>
                    <a:pt x="100483" y="16696"/>
                    <a:pt x="100483" y="16696"/>
                    <a:pt x="100483" y="27826"/>
                  </a:cubicBezTo>
                  <a:cubicBezTo>
                    <a:pt x="100483" y="27826"/>
                    <a:pt x="100483" y="27826"/>
                    <a:pt x="100483" y="33392"/>
                  </a:cubicBezTo>
                  <a:cubicBezTo>
                    <a:pt x="94901" y="33392"/>
                    <a:pt x="94901" y="33392"/>
                    <a:pt x="94901" y="33392"/>
                  </a:cubicBezTo>
                  <a:cubicBezTo>
                    <a:pt x="94901" y="33392"/>
                    <a:pt x="94901" y="33392"/>
                    <a:pt x="89319" y="33392"/>
                  </a:cubicBezTo>
                  <a:cubicBezTo>
                    <a:pt x="89319" y="27826"/>
                    <a:pt x="89319" y="27826"/>
                    <a:pt x="89319" y="27826"/>
                  </a:cubicBezTo>
                  <a:cubicBezTo>
                    <a:pt x="89319" y="27826"/>
                    <a:pt x="89319" y="27826"/>
                    <a:pt x="89319" y="16696"/>
                  </a:cubicBezTo>
                  <a:cubicBezTo>
                    <a:pt x="89319" y="16696"/>
                    <a:pt x="89319" y="16696"/>
                    <a:pt x="66989" y="16696"/>
                  </a:cubicBezTo>
                  <a:cubicBezTo>
                    <a:pt x="66989" y="16696"/>
                    <a:pt x="66989" y="16696"/>
                    <a:pt x="61407" y="16696"/>
                  </a:cubicBezTo>
                  <a:cubicBezTo>
                    <a:pt x="61407" y="16696"/>
                    <a:pt x="61407" y="16696"/>
                    <a:pt x="44659" y="16696"/>
                  </a:cubicBezTo>
                  <a:cubicBezTo>
                    <a:pt x="39077" y="16696"/>
                    <a:pt x="39077" y="16696"/>
                    <a:pt x="39077" y="16696"/>
                  </a:cubicBezTo>
                  <a:close/>
                  <a:moveTo>
                    <a:pt x="44659" y="0"/>
                  </a:moveTo>
                  <a:cubicBezTo>
                    <a:pt x="44659" y="0"/>
                    <a:pt x="44659" y="0"/>
                    <a:pt x="463341" y="0"/>
                  </a:cubicBezTo>
                  <a:cubicBezTo>
                    <a:pt x="485670" y="0"/>
                    <a:pt x="508000" y="22261"/>
                    <a:pt x="508000" y="44523"/>
                  </a:cubicBezTo>
                  <a:cubicBezTo>
                    <a:pt x="508000" y="44523"/>
                    <a:pt x="508000" y="44523"/>
                    <a:pt x="508000" y="322788"/>
                  </a:cubicBezTo>
                  <a:cubicBezTo>
                    <a:pt x="508000" y="345049"/>
                    <a:pt x="485670" y="367310"/>
                    <a:pt x="463341" y="367310"/>
                  </a:cubicBezTo>
                  <a:cubicBezTo>
                    <a:pt x="463341" y="367310"/>
                    <a:pt x="463341" y="367310"/>
                    <a:pt x="273539" y="367310"/>
                  </a:cubicBezTo>
                  <a:cubicBezTo>
                    <a:pt x="273539" y="367310"/>
                    <a:pt x="273539" y="367310"/>
                    <a:pt x="273539" y="400702"/>
                  </a:cubicBezTo>
                  <a:cubicBezTo>
                    <a:pt x="273539" y="400702"/>
                    <a:pt x="273539" y="400702"/>
                    <a:pt x="407517" y="400702"/>
                  </a:cubicBezTo>
                  <a:cubicBezTo>
                    <a:pt x="407517" y="400702"/>
                    <a:pt x="407517" y="400702"/>
                    <a:pt x="424264" y="422963"/>
                  </a:cubicBezTo>
                  <a:cubicBezTo>
                    <a:pt x="424264" y="422963"/>
                    <a:pt x="424264" y="422963"/>
                    <a:pt x="424264" y="439659"/>
                  </a:cubicBezTo>
                  <a:cubicBezTo>
                    <a:pt x="424264" y="439659"/>
                    <a:pt x="424264" y="439659"/>
                    <a:pt x="83736" y="439659"/>
                  </a:cubicBezTo>
                  <a:cubicBezTo>
                    <a:pt x="83736" y="439659"/>
                    <a:pt x="83736" y="439659"/>
                    <a:pt x="83736" y="422963"/>
                  </a:cubicBezTo>
                  <a:cubicBezTo>
                    <a:pt x="83736" y="422963"/>
                    <a:pt x="83736" y="422963"/>
                    <a:pt x="100483" y="400702"/>
                  </a:cubicBezTo>
                  <a:cubicBezTo>
                    <a:pt x="100483" y="400702"/>
                    <a:pt x="100483" y="400702"/>
                    <a:pt x="234462" y="400702"/>
                  </a:cubicBezTo>
                  <a:cubicBezTo>
                    <a:pt x="234462" y="400702"/>
                    <a:pt x="234462" y="400702"/>
                    <a:pt x="234462" y="367310"/>
                  </a:cubicBezTo>
                  <a:cubicBezTo>
                    <a:pt x="234462" y="367310"/>
                    <a:pt x="234462" y="367310"/>
                    <a:pt x="44659" y="367310"/>
                  </a:cubicBezTo>
                  <a:cubicBezTo>
                    <a:pt x="22330" y="367310"/>
                    <a:pt x="0" y="345049"/>
                    <a:pt x="0" y="322788"/>
                  </a:cubicBezTo>
                  <a:cubicBezTo>
                    <a:pt x="0" y="322788"/>
                    <a:pt x="0" y="322788"/>
                    <a:pt x="0" y="44523"/>
                  </a:cubicBezTo>
                  <a:cubicBezTo>
                    <a:pt x="0" y="22261"/>
                    <a:pt x="22330" y="0"/>
                    <a:pt x="4465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19"/>
            <p:cNvSpPr>
              <a:spLocks noChangeAspect="1"/>
            </p:cNvSpPr>
            <p:nvPr/>
          </p:nvSpPr>
          <p:spPr bwMode="auto">
            <a:xfrm>
              <a:off x="7054326" y="4585427"/>
              <a:ext cx="283914" cy="270350"/>
            </a:xfrm>
            <a:custGeom>
              <a:avLst/>
              <a:gdLst>
                <a:gd name="connsiteX0" fmla="*/ 384794 w 508000"/>
                <a:gd name="connsiteY0" fmla="*/ 273731 h 483729"/>
                <a:gd name="connsiteX1" fmla="*/ 353563 w 508000"/>
                <a:gd name="connsiteY1" fmla="*/ 304966 h 483729"/>
                <a:gd name="connsiteX2" fmla="*/ 384794 w 508000"/>
                <a:gd name="connsiteY2" fmla="*/ 336028 h 483729"/>
                <a:gd name="connsiteX3" fmla="*/ 415853 w 508000"/>
                <a:gd name="connsiteY3" fmla="*/ 304966 h 483729"/>
                <a:gd name="connsiteX4" fmla="*/ 384794 w 508000"/>
                <a:gd name="connsiteY4" fmla="*/ 273731 h 483729"/>
                <a:gd name="connsiteX5" fmla="*/ 336747 w 508000"/>
                <a:gd name="connsiteY5" fmla="*/ 237348 h 483729"/>
                <a:gd name="connsiteX6" fmla="*/ 488781 w 508000"/>
                <a:gd name="connsiteY6" fmla="*/ 237348 h 483729"/>
                <a:gd name="connsiteX7" fmla="*/ 490497 w 508000"/>
                <a:gd name="connsiteY7" fmla="*/ 237520 h 483729"/>
                <a:gd name="connsiteX8" fmla="*/ 498734 w 508000"/>
                <a:gd name="connsiteY8" fmla="*/ 240094 h 483729"/>
                <a:gd name="connsiteX9" fmla="*/ 508000 w 508000"/>
                <a:gd name="connsiteY9" fmla="*/ 256569 h 483729"/>
                <a:gd name="connsiteX10" fmla="*/ 508000 w 508000"/>
                <a:gd name="connsiteY10" fmla="*/ 353362 h 483729"/>
                <a:gd name="connsiteX11" fmla="*/ 498734 w 508000"/>
                <a:gd name="connsiteY11" fmla="*/ 369837 h 483729"/>
                <a:gd name="connsiteX12" fmla="*/ 490497 w 508000"/>
                <a:gd name="connsiteY12" fmla="*/ 372412 h 483729"/>
                <a:gd name="connsiteX13" fmla="*/ 488781 w 508000"/>
                <a:gd name="connsiteY13" fmla="*/ 372583 h 483729"/>
                <a:gd name="connsiteX14" fmla="*/ 336747 w 508000"/>
                <a:gd name="connsiteY14" fmla="*/ 372583 h 483729"/>
                <a:gd name="connsiteX15" fmla="*/ 317528 w 508000"/>
                <a:gd name="connsiteY15" fmla="*/ 353362 h 483729"/>
                <a:gd name="connsiteX16" fmla="*/ 317528 w 508000"/>
                <a:gd name="connsiteY16" fmla="*/ 256569 h 483729"/>
                <a:gd name="connsiteX17" fmla="*/ 336747 w 508000"/>
                <a:gd name="connsiteY17" fmla="*/ 237348 h 483729"/>
                <a:gd name="connsiteX18" fmla="*/ 19225 w 508000"/>
                <a:gd name="connsiteY18" fmla="*/ 126314 h 483729"/>
                <a:gd name="connsiteX19" fmla="*/ 463117 w 508000"/>
                <a:gd name="connsiteY19" fmla="*/ 126314 h 483729"/>
                <a:gd name="connsiteX20" fmla="*/ 482342 w 508000"/>
                <a:gd name="connsiteY20" fmla="*/ 145541 h 483729"/>
                <a:gd name="connsiteX21" fmla="*/ 482342 w 508000"/>
                <a:gd name="connsiteY21" fmla="*/ 220045 h 483729"/>
                <a:gd name="connsiteX22" fmla="*/ 336781 w 508000"/>
                <a:gd name="connsiteY22" fmla="*/ 220045 h 483729"/>
                <a:gd name="connsiteX23" fmla="*/ 300219 w 508000"/>
                <a:gd name="connsiteY23" fmla="*/ 256611 h 483729"/>
                <a:gd name="connsiteX24" fmla="*/ 300219 w 508000"/>
                <a:gd name="connsiteY24" fmla="*/ 353261 h 483729"/>
                <a:gd name="connsiteX25" fmla="*/ 336781 w 508000"/>
                <a:gd name="connsiteY25" fmla="*/ 389826 h 483729"/>
                <a:gd name="connsiteX26" fmla="*/ 482170 w 508000"/>
                <a:gd name="connsiteY26" fmla="*/ 389826 h 483729"/>
                <a:gd name="connsiteX27" fmla="*/ 482170 w 508000"/>
                <a:gd name="connsiteY27" fmla="*/ 464502 h 483729"/>
                <a:gd name="connsiteX28" fmla="*/ 462945 w 508000"/>
                <a:gd name="connsiteY28" fmla="*/ 483729 h 483729"/>
                <a:gd name="connsiteX29" fmla="*/ 19225 w 508000"/>
                <a:gd name="connsiteY29" fmla="*/ 483729 h 483729"/>
                <a:gd name="connsiteX30" fmla="*/ 0 w 508000"/>
                <a:gd name="connsiteY30" fmla="*/ 464502 h 483729"/>
                <a:gd name="connsiteX31" fmla="*/ 0 w 508000"/>
                <a:gd name="connsiteY31" fmla="*/ 145541 h 483729"/>
                <a:gd name="connsiteX32" fmla="*/ 2575 w 508000"/>
                <a:gd name="connsiteY32" fmla="*/ 135756 h 483729"/>
                <a:gd name="connsiteX33" fmla="*/ 19225 w 508000"/>
                <a:gd name="connsiteY33" fmla="*/ 126314 h 483729"/>
                <a:gd name="connsiteX34" fmla="*/ 395948 w 508000"/>
                <a:gd name="connsiteY34" fmla="*/ 38585 h 483729"/>
                <a:gd name="connsiteX35" fmla="*/ 414482 w 508000"/>
                <a:gd name="connsiteY35" fmla="*/ 53008 h 483729"/>
                <a:gd name="connsiteX36" fmla="*/ 428898 w 508000"/>
                <a:gd name="connsiteY36" fmla="*/ 109844 h 483729"/>
                <a:gd name="connsiteX37" fmla="*/ 112266 w 508000"/>
                <a:gd name="connsiteY37" fmla="*/ 109844 h 483729"/>
                <a:gd name="connsiteX38" fmla="*/ 302932 w 508000"/>
                <a:gd name="connsiteY38" fmla="*/ 61422 h 483729"/>
                <a:gd name="connsiteX39" fmla="*/ 391142 w 508000"/>
                <a:gd name="connsiteY39" fmla="*/ 39100 h 483729"/>
                <a:gd name="connsiteX40" fmla="*/ 395948 w 508000"/>
                <a:gd name="connsiteY40" fmla="*/ 38585 h 483729"/>
                <a:gd name="connsiteX41" fmla="*/ 263751 w 508000"/>
                <a:gd name="connsiteY41" fmla="*/ 783 h 483729"/>
                <a:gd name="connsiteX42" fmla="*/ 275118 w 508000"/>
                <a:gd name="connsiteY42" fmla="*/ 10120 h 483729"/>
                <a:gd name="connsiteX43" fmla="*/ 294335 w 508000"/>
                <a:gd name="connsiteY43" fmla="*/ 45665 h 483729"/>
                <a:gd name="connsiteX44" fmla="*/ 67677 w 508000"/>
                <a:gd name="connsiteY44" fmla="*/ 103189 h 483729"/>
                <a:gd name="connsiteX45" fmla="*/ 59270 w 508000"/>
                <a:gd name="connsiteY45" fmla="*/ 105250 h 483729"/>
                <a:gd name="connsiteX46" fmla="*/ 249038 w 508000"/>
                <a:gd name="connsiteY46" fmla="*/ 2392 h 483729"/>
                <a:gd name="connsiteX47" fmla="*/ 263751 w 508000"/>
                <a:gd name="connsiteY47" fmla="*/ 783 h 483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508000" h="483729">
                  <a:moveTo>
                    <a:pt x="384794" y="273731"/>
                  </a:moveTo>
                  <a:cubicBezTo>
                    <a:pt x="367463" y="273731"/>
                    <a:pt x="353563" y="287804"/>
                    <a:pt x="353563" y="304966"/>
                  </a:cubicBezTo>
                  <a:cubicBezTo>
                    <a:pt x="353563" y="322127"/>
                    <a:pt x="367463" y="336028"/>
                    <a:pt x="384794" y="336028"/>
                  </a:cubicBezTo>
                  <a:cubicBezTo>
                    <a:pt x="401953" y="336028"/>
                    <a:pt x="415853" y="322127"/>
                    <a:pt x="415853" y="304966"/>
                  </a:cubicBezTo>
                  <a:cubicBezTo>
                    <a:pt x="415853" y="287632"/>
                    <a:pt x="401953" y="273731"/>
                    <a:pt x="384794" y="273731"/>
                  </a:cubicBezTo>
                  <a:close/>
                  <a:moveTo>
                    <a:pt x="336747" y="237348"/>
                  </a:moveTo>
                  <a:cubicBezTo>
                    <a:pt x="336747" y="237348"/>
                    <a:pt x="336747" y="237348"/>
                    <a:pt x="488781" y="237348"/>
                  </a:cubicBezTo>
                  <a:cubicBezTo>
                    <a:pt x="489468" y="237348"/>
                    <a:pt x="489811" y="237348"/>
                    <a:pt x="490497" y="237520"/>
                  </a:cubicBezTo>
                  <a:cubicBezTo>
                    <a:pt x="493414" y="237691"/>
                    <a:pt x="496160" y="238549"/>
                    <a:pt x="498734" y="240094"/>
                  </a:cubicBezTo>
                  <a:cubicBezTo>
                    <a:pt x="504225" y="243526"/>
                    <a:pt x="508000" y="249533"/>
                    <a:pt x="508000" y="256569"/>
                  </a:cubicBezTo>
                  <a:cubicBezTo>
                    <a:pt x="508000" y="256569"/>
                    <a:pt x="508000" y="256569"/>
                    <a:pt x="508000" y="353362"/>
                  </a:cubicBezTo>
                  <a:cubicBezTo>
                    <a:pt x="508000" y="360398"/>
                    <a:pt x="504225" y="366405"/>
                    <a:pt x="498734" y="369837"/>
                  </a:cubicBezTo>
                  <a:cubicBezTo>
                    <a:pt x="496160" y="371382"/>
                    <a:pt x="493414" y="372240"/>
                    <a:pt x="490497" y="372412"/>
                  </a:cubicBezTo>
                  <a:cubicBezTo>
                    <a:pt x="489811" y="372412"/>
                    <a:pt x="489468" y="372583"/>
                    <a:pt x="488781" y="372583"/>
                  </a:cubicBezTo>
                  <a:cubicBezTo>
                    <a:pt x="488781" y="372583"/>
                    <a:pt x="488781" y="372583"/>
                    <a:pt x="336747" y="372583"/>
                  </a:cubicBezTo>
                  <a:cubicBezTo>
                    <a:pt x="326108" y="372583"/>
                    <a:pt x="317528" y="363831"/>
                    <a:pt x="317528" y="353362"/>
                  </a:cubicBezTo>
                  <a:cubicBezTo>
                    <a:pt x="317528" y="353362"/>
                    <a:pt x="317528" y="353362"/>
                    <a:pt x="317528" y="256569"/>
                  </a:cubicBezTo>
                  <a:cubicBezTo>
                    <a:pt x="317528" y="246101"/>
                    <a:pt x="326108" y="237348"/>
                    <a:pt x="336747" y="237348"/>
                  </a:cubicBezTo>
                  <a:close/>
                  <a:moveTo>
                    <a:pt x="19225" y="126314"/>
                  </a:moveTo>
                  <a:cubicBezTo>
                    <a:pt x="19225" y="126314"/>
                    <a:pt x="19225" y="126314"/>
                    <a:pt x="463117" y="126314"/>
                  </a:cubicBezTo>
                  <a:cubicBezTo>
                    <a:pt x="473588" y="126314"/>
                    <a:pt x="482342" y="134897"/>
                    <a:pt x="482342" y="145541"/>
                  </a:cubicBezTo>
                  <a:cubicBezTo>
                    <a:pt x="482342" y="145541"/>
                    <a:pt x="482342" y="145541"/>
                    <a:pt x="482342" y="220045"/>
                  </a:cubicBezTo>
                  <a:cubicBezTo>
                    <a:pt x="482342" y="220045"/>
                    <a:pt x="482342" y="220045"/>
                    <a:pt x="336781" y="220045"/>
                  </a:cubicBezTo>
                  <a:cubicBezTo>
                    <a:pt x="316698" y="220045"/>
                    <a:pt x="300219" y="236525"/>
                    <a:pt x="300219" y="256611"/>
                  </a:cubicBezTo>
                  <a:cubicBezTo>
                    <a:pt x="300219" y="256611"/>
                    <a:pt x="300219" y="256611"/>
                    <a:pt x="300219" y="353261"/>
                  </a:cubicBezTo>
                  <a:cubicBezTo>
                    <a:pt x="300219" y="373518"/>
                    <a:pt x="316698" y="389826"/>
                    <a:pt x="336781" y="389826"/>
                  </a:cubicBezTo>
                  <a:cubicBezTo>
                    <a:pt x="336781" y="389826"/>
                    <a:pt x="336781" y="389826"/>
                    <a:pt x="482170" y="389826"/>
                  </a:cubicBezTo>
                  <a:cubicBezTo>
                    <a:pt x="482170" y="389826"/>
                    <a:pt x="482170" y="389826"/>
                    <a:pt x="482170" y="464502"/>
                  </a:cubicBezTo>
                  <a:cubicBezTo>
                    <a:pt x="482170" y="474974"/>
                    <a:pt x="473588" y="483729"/>
                    <a:pt x="462945" y="483729"/>
                  </a:cubicBezTo>
                  <a:cubicBezTo>
                    <a:pt x="462945" y="483729"/>
                    <a:pt x="462945" y="483729"/>
                    <a:pt x="19225" y="483729"/>
                  </a:cubicBezTo>
                  <a:cubicBezTo>
                    <a:pt x="8583" y="483729"/>
                    <a:pt x="0" y="474974"/>
                    <a:pt x="0" y="464502"/>
                  </a:cubicBezTo>
                  <a:cubicBezTo>
                    <a:pt x="0" y="464502"/>
                    <a:pt x="0" y="464502"/>
                    <a:pt x="0" y="145541"/>
                  </a:cubicBezTo>
                  <a:cubicBezTo>
                    <a:pt x="0" y="141936"/>
                    <a:pt x="1030" y="138674"/>
                    <a:pt x="2575" y="135756"/>
                  </a:cubicBezTo>
                  <a:cubicBezTo>
                    <a:pt x="6008" y="130091"/>
                    <a:pt x="12187" y="126314"/>
                    <a:pt x="19225" y="126314"/>
                  </a:cubicBezTo>
                  <a:close/>
                  <a:moveTo>
                    <a:pt x="395948" y="38585"/>
                  </a:moveTo>
                  <a:cubicBezTo>
                    <a:pt x="404357" y="38585"/>
                    <a:pt x="412251" y="44251"/>
                    <a:pt x="414482" y="53008"/>
                  </a:cubicBezTo>
                  <a:cubicBezTo>
                    <a:pt x="414482" y="53008"/>
                    <a:pt x="414482" y="53008"/>
                    <a:pt x="428898" y="109844"/>
                  </a:cubicBezTo>
                  <a:cubicBezTo>
                    <a:pt x="428898" y="109844"/>
                    <a:pt x="428898" y="109844"/>
                    <a:pt x="112266" y="109844"/>
                  </a:cubicBezTo>
                  <a:cubicBezTo>
                    <a:pt x="112266" y="109844"/>
                    <a:pt x="112266" y="109844"/>
                    <a:pt x="302932" y="61422"/>
                  </a:cubicBezTo>
                  <a:cubicBezTo>
                    <a:pt x="302932" y="61422"/>
                    <a:pt x="302932" y="61422"/>
                    <a:pt x="391142" y="39100"/>
                  </a:cubicBezTo>
                  <a:cubicBezTo>
                    <a:pt x="392687" y="38757"/>
                    <a:pt x="394403" y="38585"/>
                    <a:pt x="395948" y="38585"/>
                  </a:cubicBezTo>
                  <a:close/>
                  <a:moveTo>
                    <a:pt x="263751" y="783"/>
                  </a:moveTo>
                  <a:cubicBezTo>
                    <a:pt x="268469" y="2178"/>
                    <a:pt x="272630" y="5397"/>
                    <a:pt x="275118" y="10120"/>
                  </a:cubicBezTo>
                  <a:cubicBezTo>
                    <a:pt x="275118" y="10120"/>
                    <a:pt x="275118" y="10120"/>
                    <a:pt x="294335" y="45665"/>
                  </a:cubicBezTo>
                  <a:cubicBezTo>
                    <a:pt x="294335" y="45665"/>
                    <a:pt x="294335" y="45665"/>
                    <a:pt x="67677" y="103189"/>
                  </a:cubicBezTo>
                  <a:cubicBezTo>
                    <a:pt x="67677" y="103189"/>
                    <a:pt x="67677" y="103189"/>
                    <a:pt x="59270" y="105250"/>
                  </a:cubicBezTo>
                  <a:cubicBezTo>
                    <a:pt x="59270" y="105250"/>
                    <a:pt x="59270" y="105250"/>
                    <a:pt x="249038" y="2392"/>
                  </a:cubicBezTo>
                  <a:cubicBezTo>
                    <a:pt x="253757" y="-183"/>
                    <a:pt x="259033" y="-613"/>
                    <a:pt x="263751" y="7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0"/>
            <p:cNvSpPr>
              <a:spLocks noChangeAspect="1"/>
            </p:cNvSpPr>
            <p:nvPr/>
          </p:nvSpPr>
          <p:spPr bwMode="auto">
            <a:xfrm>
              <a:off x="7054326" y="3364803"/>
              <a:ext cx="283914" cy="283914"/>
            </a:xfrm>
            <a:custGeom>
              <a:avLst/>
              <a:gdLst>
                <a:gd name="connsiteX0" fmla="*/ 225702 w 508000"/>
                <a:gd name="connsiteY0" fmla="*/ 59797 h 508000"/>
                <a:gd name="connsiteX1" fmla="*/ 392654 w 508000"/>
                <a:gd name="connsiteY1" fmla="*/ 115241 h 508000"/>
                <a:gd name="connsiteX2" fmla="*/ 392654 w 508000"/>
                <a:gd name="connsiteY2" fmla="*/ 392809 h 508000"/>
                <a:gd name="connsiteX3" fmla="*/ 115086 w 508000"/>
                <a:gd name="connsiteY3" fmla="*/ 392809 h 508000"/>
                <a:gd name="connsiteX4" fmla="*/ 77168 w 508000"/>
                <a:gd name="connsiteY4" fmla="*/ 168251 h 508000"/>
                <a:gd name="connsiteX5" fmla="*/ 259760 w 508000"/>
                <a:gd name="connsiteY5" fmla="*/ 259915 h 508000"/>
                <a:gd name="connsiteX6" fmla="*/ 168464 w 508000"/>
                <a:gd name="connsiteY6" fmla="*/ 77323 h 508000"/>
                <a:gd name="connsiteX7" fmla="*/ 225702 w 508000"/>
                <a:gd name="connsiteY7" fmla="*/ 59797 h 508000"/>
                <a:gd name="connsiteX8" fmla="*/ 109644 w 508000"/>
                <a:gd name="connsiteY8" fmla="*/ 18815 h 508000"/>
                <a:gd name="connsiteX9" fmla="*/ 201365 w 508000"/>
                <a:gd name="connsiteY9" fmla="*/ 201365 h 508000"/>
                <a:gd name="connsiteX10" fmla="*/ 18659 w 508000"/>
                <a:gd name="connsiteY10" fmla="*/ 109722 h 508000"/>
                <a:gd name="connsiteX11" fmla="*/ 56600 w 508000"/>
                <a:gd name="connsiteY11" fmla="*/ 56724 h 508000"/>
                <a:gd name="connsiteX12" fmla="*/ 109644 w 508000"/>
                <a:gd name="connsiteY12" fmla="*/ 18815 h 508000"/>
                <a:gd name="connsiteX13" fmla="*/ 254000 w 508000"/>
                <a:gd name="connsiteY13" fmla="*/ 0 h 508000"/>
                <a:gd name="connsiteX14" fmla="*/ 433641 w 508000"/>
                <a:gd name="connsiteY14" fmla="*/ 74359 h 508000"/>
                <a:gd name="connsiteX15" fmla="*/ 508000 w 508000"/>
                <a:gd name="connsiteY15" fmla="*/ 254000 h 508000"/>
                <a:gd name="connsiteX16" fmla="*/ 433641 w 508000"/>
                <a:gd name="connsiteY16" fmla="*/ 433641 h 508000"/>
                <a:gd name="connsiteX17" fmla="*/ 254000 w 508000"/>
                <a:gd name="connsiteY17" fmla="*/ 508000 h 508000"/>
                <a:gd name="connsiteX18" fmla="*/ 74360 w 508000"/>
                <a:gd name="connsiteY18" fmla="*/ 433641 h 508000"/>
                <a:gd name="connsiteX19" fmla="*/ 0 w 508000"/>
                <a:gd name="connsiteY19" fmla="*/ 254000 h 508000"/>
                <a:gd name="connsiteX20" fmla="*/ 25768 w 508000"/>
                <a:gd name="connsiteY20" fmla="*/ 142461 h 508000"/>
                <a:gd name="connsiteX21" fmla="*/ 46751 w 508000"/>
                <a:gd name="connsiteY21" fmla="*/ 153136 h 508000"/>
                <a:gd name="connsiteX22" fmla="*/ 90925 w 508000"/>
                <a:gd name="connsiteY22" fmla="*/ 417075 h 508000"/>
                <a:gd name="connsiteX23" fmla="*/ 417076 w 508000"/>
                <a:gd name="connsiteY23" fmla="*/ 417075 h 508000"/>
                <a:gd name="connsiteX24" fmla="*/ 417076 w 508000"/>
                <a:gd name="connsiteY24" fmla="*/ 90925 h 508000"/>
                <a:gd name="connsiteX25" fmla="*/ 153136 w 508000"/>
                <a:gd name="connsiteY25" fmla="*/ 46751 h 508000"/>
                <a:gd name="connsiteX26" fmla="*/ 142461 w 508000"/>
                <a:gd name="connsiteY26" fmla="*/ 25768 h 508000"/>
                <a:gd name="connsiteX27" fmla="*/ 254000 w 508000"/>
                <a:gd name="connsiteY27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08000" h="508000">
                  <a:moveTo>
                    <a:pt x="225702" y="59797"/>
                  </a:moveTo>
                  <a:cubicBezTo>
                    <a:pt x="284770" y="51255"/>
                    <a:pt x="347098" y="69685"/>
                    <a:pt x="392654" y="115241"/>
                  </a:cubicBezTo>
                  <a:cubicBezTo>
                    <a:pt x="469593" y="191811"/>
                    <a:pt x="469593" y="316239"/>
                    <a:pt x="392654" y="392809"/>
                  </a:cubicBezTo>
                  <a:cubicBezTo>
                    <a:pt x="316084" y="469748"/>
                    <a:pt x="191656" y="469748"/>
                    <a:pt x="115086" y="392809"/>
                  </a:cubicBezTo>
                  <a:cubicBezTo>
                    <a:pt x="54344" y="332068"/>
                    <a:pt x="41828" y="241509"/>
                    <a:pt x="77168" y="168251"/>
                  </a:cubicBezTo>
                  <a:lnTo>
                    <a:pt x="259760" y="259915"/>
                  </a:lnTo>
                  <a:cubicBezTo>
                    <a:pt x="259760" y="259915"/>
                    <a:pt x="259760" y="259915"/>
                    <a:pt x="168464" y="77323"/>
                  </a:cubicBezTo>
                  <a:cubicBezTo>
                    <a:pt x="186687" y="68488"/>
                    <a:pt x="206013" y="62644"/>
                    <a:pt x="225702" y="59797"/>
                  </a:cubicBezTo>
                  <a:close/>
                  <a:moveTo>
                    <a:pt x="109644" y="18815"/>
                  </a:moveTo>
                  <a:lnTo>
                    <a:pt x="201365" y="201365"/>
                  </a:lnTo>
                  <a:cubicBezTo>
                    <a:pt x="201365" y="201365"/>
                    <a:pt x="201365" y="201365"/>
                    <a:pt x="18659" y="109722"/>
                  </a:cubicBezTo>
                  <a:cubicBezTo>
                    <a:pt x="27868" y="90584"/>
                    <a:pt x="40392" y="72549"/>
                    <a:pt x="56600" y="56724"/>
                  </a:cubicBezTo>
                  <a:cubicBezTo>
                    <a:pt x="72440" y="40530"/>
                    <a:pt x="90489" y="28016"/>
                    <a:pt x="109644" y="18815"/>
                  </a:cubicBezTo>
                  <a:close/>
                  <a:moveTo>
                    <a:pt x="254000" y="0"/>
                  </a:moveTo>
                  <a:cubicBezTo>
                    <a:pt x="322102" y="0"/>
                    <a:pt x="385786" y="26504"/>
                    <a:pt x="433641" y="74359"/>
                  </a:cubicBezTo>
                  <a:cubicBezTo>
                    <a:pt x="481864" y="122583"/>
                    <a:pt x="508000" y="186267"/>
                    <a:pt x="508000" y="254000"/>
                  </a:cubicBezTo>
                  <a:cubicBezTo>
                    <a:pt x="508000" y="322101"/>
                    <a:pt x="481864" y="385786"/>
                    <a:pt x="433641" y="433641"/>
                  </a:cubicBezTo>
                  <a:cubicBezTo>
                    <a:pt x="385786" y="481864"/>
                    <a:pt x="322102" y="508000"/>
                    <a:pt x="254000" y="508000"/>
                  </a:cubicBezTo>
                  <a:cubicBezTo>
                    <a:pt x="186267" y="508000"/>
                    <a:pt x="122215" y="481864"/>
                    <a:pt x="74360" y="433641"/>
                  </a:cubicBezTo>
                  <a:cubicBezTo>
                    <a:pt x="26504" y="385786"/>
                    <a:pt x="0" y="322101"/>
                    <a:pt x="0" y="254000"/>
                  </a:cubicBezTo>
                  <a:cubicBezTo>
                    <a:pt x="0" y="214612"/>
                    <a:pt x="8835" y="176696"/>
                    <a:pt x="25768" y="142461"/>
                  </a:cubicBezTo>
                  <a:cubicBezTo>
                    <a:pt x="25768" y="142461"/>
                    <a:pt x="25768" y="142461"/>
                    <a:pt x="46751" y="153136"/>
                  </a:cubicBezTo>
                  <a:cubicBezTo>
                    <a:pt x="5153" y="238907"/>
                    <a:pt x="19878" y="345661"/>
                    <a:pt x="90925" y="417075"/>
                  </a:cubicBezTo>
                  <a:cubicBezTo>
                    <a:pt x="181113" y="506896"/>
                    <a:pt x="327255" y="506896"/>
                    <a:pt x="417076" y="417075"/>
                  </a:cubicBezTo>
                  <a:cubicBezTo>
                    <a:pt x="506896" y="327255"/>
                    <a:pt x="506896" y="181113"/>
                    <a:pt x="417076" y="90925"/>
                  </a:cubicBezTo>
                  <a:cubicBezTo>
                    <a:pt x="345661" y="19878"/>
                    <a:pt x="238907" y="5154"/>
                    <a:pt x="153136" y="46751"/>
                  </a:cubicBezTo>
                  <a:cubicBezTo>
                    <a:pt x="153136" y="46751"/>
                    <a:pt x="153136" y="46751"/>
                    <a:pt x="142461" y="25768"/>
                  </a:cubicBezTo>
                  <a:cubicBezTo>
                    <a:pt x="176696" y="8835"/>
                    <a:pt x="214612" y="0"/>
                    <a:pt x="2540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1"/>
            <p:cNvSpPr>
              <a:spLocks noChangeAspect="1"/>
            </p:cNvSpPr>
            <p:nvPr/>
          </p:nvSpPr>
          <p:spPr bwMode="auto">
            <a:xfrm>
              <a:off x="5958137" y="3998880"/>
              <a:ext cx="283914" cy="235702"/>
            </a:xfrm>
            <a:custGeom>
              <a:avLst/>
              <a:gdLst>
                <a:gd name="T0" fmla="*/ 0 w 244"/>
                <a:gd name="T1" fmla="*/ 0 h 202"/>
                <a:gd name="T2" fmla="*/ 0 w 244"/>
                <a:gd name="T3" fmla="*/ 202 h 202"/>
                <a:gd name="T4" fmla="*/ 244 w 244"/>
                <a:gd name="T5" fmla="*/ 202 h 202"/>
                <a:gd name="T6" fmla="*/ 244 w 244"/>
                <a:gd name="T7" fmla="*/ 0 h 202"/>
                <a:gd name="T8" fmla="*/ 0 w 244"/>
                <a:gd name="T9" fmla="*/ 0 h 202"/>
                <a:gd name="T10" fmla="*/ 228 w 244"/>
                <a:gd name="T11" fmla="*/ 133 h 202"/>
                <a:gd name="T12" fmla="*/ 176 w 244"/>
                <a:gd name="T13" fmla="*/ 186 h 202"/>
                <a:gd name="T14" fmla="*/ 62 w 244"/>
                <a:gd name="T15" fmla="*/ 186 h 202"/>
                <a:gd name="T16" fmla="*/ 16 w 244"/>
                <a:gd name="T17" fmla="*/ 140 h 202"/>
                <a:gd name="T18" fmla="*/ 16 w 244"/>
                <a:gd name="T19" fmla="*/ 61 h 202"/>
                <a:gd name="T20" fmla="*/ 61 w 244"/>
                <a:gd name="T21" fmla="*/ 16 h 202"/>
                <a:gd name="T22" fmla="*/ 186 w 244"/>
                <a:gd name="T23" fmla="*/ 16 h 202"/>
                <a:gd name="T24" fmla="*/ 228 w 244"/>
                <a:gd name="T25" fmla="*/ 59 h 202"/>
                <a:gd name="T26" fmla="*/ 228 w 244"/>
                <a:gd name="T27" fmla="*/ 133 h 202"/>
                <a:gd name="T28" fmla="*/ 184 w 244"/>
                <a:gd name="T29" fmla="*/ 61 h 202"/>
                <a:gd name="T30" fmla="*/ 194 w 244"/>
                <a:gd name="T31" fmla="*/ 71 h 202"/>
                <a:gd name="T32" fmla="*/ 194 w 244"/>
                <a:gd name="T33" fmla="*/ 72 h 202"/>
                <a:gd name="T34" fmla="*/ 190 w 244"/>
                <a:gd name="T35" fmla="*/ 77 h 202"/>
                <a:gd name="T36" fmla="*/ 189 w 244"/>
                <a:gd name="T37" fmla="*/ 77 h 202"/>
                <a:gd name="T38" fmla="*/ 179 w 244"/>
                <a:gd name="T39" fmla="*/ 67 h 202"/>
                <a:gd name="T40" fmla="*/ 179 w 244"/>
                <a:gd name="T41" fmla="*/ 65 h 202"/>
                <a:gd name="T42" fmla="*/ 183 w 244"/>
                <a:gd name="T43" fmla="*/ 61 h 202"/>
                <a:gd name="T44" fmla="*/ 184 w 244"/>
                <a:gd name="T45" fmla="*/ 61 h 202"/>
                <a:gd name="T46" fmla="*/ 125 w 244"/>
                <a:gd name="T47" fmla="*/ 131 h 202"/>
                <a:gd name="T48" fmla="*/ 125 w 244"/>
                <a:gd name="T49" fmla="*/ 130 h 202"/>
                <a:gd name="T50" fmla="*/ 132 w 244"/>
                <a:gd name="T51" fmla="*/ 113 h 202"/>
                <a:gd name="T52" fmla="*/ 132 w 244"/>
                <a:gd name="T53" fmla="*/ 112 h 202"/>
                <a:gd name="T54" fmla="*/ 132 w 244"/>
                <a:gd name="T55" fmla="*/ 112 h 202"/>
                <a:gd name="T56" fmla="*/ 134 w 244"/>
                <a:gd name="T57" fmla="*/ 112 h 202"/>
                <a:gd name="T58" fmla="*/ 144 w 244"/>
                <a:gd name="T59" fmla="*/ 122 h 202"/>
                <a:gd name="T60" fmla="*/ 144 w 244"/>
                <a:gd name="T61" fmla="*/ 123 h 202"/>
                <a:gd name="T62" fmla="*/ 143 w 244"/>
                <a:gd name="T63" fmla="*/ 124 h 202"/>
                <a:gd name="T64" fmla="*/ 143 w 244"/>
                <a:gd name="T65" fmla="*/ 124 h 202"/>
                <a:gd name="T66" fmla="*/ 126 w 244"/>
                <a:gd name="T67" fmla="*/ 131 h 202"/>
                <a:gd name="T68" fmla="*/ 125 w 244"/>
                <a:gd name="T69" fmla="*/ 131 h 202"/>
                <a:gd name="T70" fmla="*/ 178 w 244"/>
                <a:gd name="T71" fmla="*/ 68 h 202"/>
                <a:gd name="T72" fmla="*/ 176 w 244"/>
                <a:gd name="T73" fmla="*/ 68 h 202"/>
                <a:gd name="T74" fmla="*/ 162 w 244"/>
                <a:gd name="T75" fmla="*/ 82 h 202"/>
                <a:gd name="T76" fmla="*/ 162 w 244"/>
                <a:gd name="T77" fmla="*/ 35 h 202"/>
                <a:gd name="T78" fmla="*/ 80 w 244"/>
                <a:gd name="T79" fmla="*/ 35 h 202"/>
                <a:gd name="T80" fmla="*/ 80 w 244"/>
                <a:gd name="T81" fmla="*/ 157 h 202"/>
                <a:gd name="T82" fmla="*/ 162 w 244"/>
                <a:gd name="T83" fmla="*/ 157 h 202"/>
                <a:gd name="T84" fmla="*/ 162 w 244"/>
                <a:gd name="T85" fmla="*/ 105 h 202"/>
                <a:gd name="T86" fmla="*/ 188 w 244"/>
                <a:gd name="T87" fmla="*/ 79 h 202"/>
                <a:gd name="T88" fmla="*/ 188 w 244"/>
                <a:gd name="T89" fmla="*/ 78 h 202"/>
                <a:gd name="T90" fmla="*/ 178 w 244"/>
                <a:gd name="T91" fmla="*/ 68 h 202"/>
                <a:gd name="T92" fmla="*/ 159 w 244"/>
                <a:gd name="T93" fmla="*/ 85 h 202"/>
                <a:gd name="T94" fmla="*/ 134 w 244"/>
                <a:gd name="T95" fmla="*/ 110 h 202"/>
                <a:gd name="T96" fmla="*/ 134 w 244"/>
                <a:gd name="T97" fmla="*/ 111 h 202"/>
                <a:gd name="T98" fmla="*/ 144 w 244"/>
                <a:gd name="T99" fmla="*/ 121 h 202"/>
                <a:gd name="T100" fmla="*/ 146 w 244"/>
                <a:gd name="T101" fmla="*/ 121 h 202"/>
                <a:gd name="T102" fmla="*/ 159 w 244"/>
                <a:gd name="T103" fmla="*/ 108 h 202"/>
                <a:gd name="T104" fmla="*/ 159 w 244"/>
                <a:gd name="T105" fmla="*/ 154 h 202"/>
                <a:gd name="T106" fmla="*/ 83 w 244"/>
                <a:gd name="T107" fmla="*/ 154 h 202"/>
                <a:gd name="T108" fmla="*/ 83 w 244"/>
                <a:gd name="T109" fmla="*/ 38 h 202"/>
                <a:gd name="T110" fmla="*/ 159 w 244"/>
                <a:gd name="T111" fmla="*/ 38 h 202"/>
                <a:gd name="T112" fmla="*/ 159 w 244"/>
                <a:gd name="T113" fmla="*/ 85 h 202"/>
                <a:gd name="T114" fmla="*/ 159 w 244"/>
                <a:gd name="T115" fmla="*/ 85 h 202"/>
                <a:gd name="T116" fmla="*/ 159 w 244"/>
                <a:gd name="T117" fmla="*/ 8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202">
                  <a:moveTo>
                    <a:pt x="0" y="0"/>
                  </a:moveTo>
                  <a:cubicBezTo>
                    <a:pt x="0" y="202"/>
                    <a:pt x="0" y="202"/>
                    <a:pt x="0" y="202"/>
                  </a:cubicBezTo>
                  <a:cubicBezTo>
                    <a:pt x="244" y="202"/>
                    <a:pt x="244" y="202"/>
                    <a:pt x="244" y="202"/>
                  </a:cubicBezTo>
                  <a:cubicBezTo>
                    <a:pt x="244" y="0"/>
                    <a:pt x="244" y="0"/>
                    <a:pt x="244" y="0"/>
                  </a:cubicBezTo>
                  <a:lnTo>
                    <a:pt x="0" y="0"/>
                  </a:lnTo>
                  <a:close/>
                  <a:moveTo>
                    <a:pt x="228" y="133"/>
                  </a:moveTo>
                  <a:cubicBezTo>
                    <a:pt x="176" y="186"/>
                    <a:pt x="176" y="186"/>
                    <a:pt x="176" y="186"/>
                  </a:cubicBezTo>
                  <a:cubicBezTo>
                    <a:pt x="62" y="186"/>
                    <a:pt x="62" y="186"/>
                    <a:pt x="62" y="186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186" y="16"/>
                    <a:pt x="186" y="16"/>
                    <a:pt x="186" y="16"/>
                  </a:cubicBezTo>
                  <a:cubicBezTo>
                    <a:pt x="228" y="59"/>
                    <a:pt x="228" y="59"/>
                    <a:pt x="228" y="59"/>
                  </a:cubicBezTo>
                  <a:lnTo>
                    <a:pt x="228" y="133"/>
                  </a:lnTo>
                  <a:close/>
                  <a:moveTo>
                    <a:pt x="184" y="61"/>
                  </a:moveTo>
                  <a:cubicBezTo>
                    <a:pt x="194" y="71"/>
                    <a:pt x="194" y="71"/>
                    <a:pt x="194" y="71"/>
                  </a:cubicBezTo>
                  <a:cubicBezTo>
                    <a:pt x="195" y="71"/>
                    <a:pt x="195" y="72"/>
                    <a:pt x="194" y="72"/>
                  </a:cubicBezTo>
                  <a:cubicBezTo>
                    <a:pt x="190" y="77"/>
                    <a:pt x="190" y="77"/>
                    <a:pt x="190" y="77"/>
                  </a:cubicBezTo>
                  <a:cubicBezTo>
                    <a:pt x="190" y="77"/>
                    <a:pt x="189" y="77"/>
                    <a:pt x="189" y="77"/>
                  </a:cubicBezTo>
                  <a:cubicBezTo>
                    <a:pt x="179" y="67"/>
                    <a:pt x="179" y="67"/>
                    <a:pt x="179" y="67"/>
                  </a:cubicBezTo>
                  <a:cubicBezTo>
                    <a:pt x="178" y="67"/>
                    <a:pt x="178" y="66"/>
                    <a:pt x="179" y="65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3" y="61"/>
                    <a:pt x="184" y="61"/>
                    <a:pt x="184" y="61"/>
                  </a:cubicBezTo>
                  <a:close/>
                  <a:moveTo>
                    <a:pt x="125" y="131"/>
                  </a:moveTo>
                  <a:cubicBezTo>
                    <a:pt x="125" y="131"/>
                    <a:pt x="125" y="130"/>
                    <a:pt x="125" y="130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2" y="113"/>
                    <a:pt x="132" y="112"/>
                    <a:pt x="132" y="112"/>
                  </a:cubicBezTo>
                  <a:cubicBezTo>
                    <a:pt x="132" y="112"/>
                    <a:pt x="132" y="112"/>
                    <a:pt x="132" y="112"/>
                  </a:cubicBezTo>
                  <a:cubicBezTo>
                    <a:pt x="133" y="112"/>
                    <a:pt x="133" y="112"/>
                    <a:pt x="134" y="112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4" y="122"/>
                    <a:pt x="144" y="123"/>
                    <a:pt x="144" y="123"/>
                  </a:cubicBezTo>
                  <a:cubicBezTo>
                    <a:pt x="143" y="124"/>
                    <a:pt x="143" y="124"/>
                    <a:pt x="143" y="124"/>
                  </a:cubicBezTo>
                  <a:cubicBezTo>
                    <a:pt x="143" y="124"/>
                    <a:pt x="143" y="124"/>
                    <a:pt x="143" y="124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5" y="131"/>
                    <a:pt x="125" y="131"/>
                    <a:pt x="125" y="131"/>
                  </a:cubicBezTo>
                  <a:close/>
                  <a:moveTo>
                    <a:pt x="178" y="68"/>
                  </a:moveTo>
                  <a:cubicBezTo>
                    <a:pt x="177" y="67"/>
                    <a:pt x="177" y="67"/>
                    <a:pt x="176" y="68"/>
                  </a:cubicBezTo>
                  <a:cubicBezTo>
                    <a:pt x="162" y="82"/>
                    <a:pt x="162" y="82"/>
                    <a:pt x="162" y="82"/>
                  </a:cubicBezTo>
                  <a:cubicBezTo>
                    <a:pt x="162" y="35"/>
                    <a:pt x="162" y="35"/>
                    <a:pt x="162" y="35"/>
                  </a:cubicBezTo>
                  <a:cubicBezTo>
                    <a:pt x="80" y="35"/>
                    <a:pt x="80" y="35"/>
                    <a:pt x="80" y="35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162" y="157"/>
                    <a:pt x="162" y="157"/>
                    <a:pt x="162" y="157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88" y="79"/>
                    <a:pt x="188" y="79"/>
                    <a:pt x="188" y="79"/>
                  </a:cubicBezTo>
                  <a:cubicBezTo>
                    <a:pt x="188" y="79"/>
                    <a:pt x="188" y="78"/>
                    <a:pt x="188" y="78"/>
                  </a:cubicBezTo>
                  <a:lnTo>
                    <a:pt x="178" y="68"/>
                  </a:lnTo>
                  <a:close/>
                  <a:moveTo>
                    <a:pt x="159" y="85"/>
                  </a:moveTo>
                  <a:cubicBezTo>
                    <a:pt x="134" y="110"/>
                    <a:pt x="134" y="110"/>
                    <a:pt x="134" y="110"/>
                  </a:cubicBezTo>
                  <a:cubicBezTo>
                    <a:pt x="134" y="110"/>
                    <a:pt x="134" y="111"/>
                    <a:pt x="134" y="111"/>
                  </a:cubicBezTo>
                  <a:cubicBezTo>
                    <a:pt x="144" y="121"/>
                    <a:pt x="144" y="121"/>
                    <a:pt x="144" y="121"/>
                  </a:cubicBezTo>
                  <a:cubicBezTo>
                    <a:pt x="145" y="122"/>
                    <a:pt x="145" y="122"/>
                    <a:pt x="146" y="121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83" y="154"/>
                    <a:pt x="83" y="154"/>
                    <a:pt x="83" y="154"/>
                  </a:cubicBezTo>
                  <a:cubicBezTo>
                    <a:pt x="83" y="38"/>
                    <a:pt x="83" y="38"/>
                    <a:pt x="83" y="38"/>
                  </a:cubicBezTo>
                  <a:cubicBezTo>
                    <a:pt x="159" y="38"/>
                    <a:pt x="159" y="38"/>
                    <a:pt x="159" y="38"/>
                  </a:cubicBezTo>
                  <a:lnTo>
                    <a:pt x="159" y="85"/>
                  </a:lnTo>
                  <a:close/>
                  <a:moveTo>
                    <a:pt x="159" y="85"/>
                  </a:moveTo>
                  <a:cubicBezTo>
                    <a:pt x="159" y="85"/>
                    <a:pt x="159" y="85"/>
                    <a:pt x="159" y="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2"/>
            <p:cNvSpPr>
              <a:spLocks noChangeAspect="1"/>
            </p:cNvSpPr>
            <p:nvPr/>
          </p:nvSpPr>
          <p:spPr bwMode="auto">
            <a:xfrm>
              <a:off x="4870133" y="3364803"/>
              <a:ext cx="283914" cy="283914"/>
            </a:xfrm>
            <a:custGeom>
              <a:avLst/>
              <a:gdLst>
                <a:gd name="connsiteX0" fmla="*/ 304145 w 508000"/>
                <a:gd name="connsiteY0" fmla="*/ 402460 h 508000"/>
                <a:gd name="connsiteX1" fmla="*/ 321059 w 508000"/>
                <a:gd name="connsiteY1" fmla="*/ 426292 h 508000"/>
                <a:gd name="connsiteX2" fmla="*/ 361651 w 508000"/>
                <a:gd name="connsiteY2" fmla="*/ 480764 h 508000"/>
                <a:gd name="connsiteX3" fmla="*/ 253405 w 508000"/>
                <a:gd name="connsiteY3" fmla="*/ 508000 h 508000"/>
                <a:gd name="connsiteX4" fmla="*/ 185751 w 508000"/>
                <a:gd name="connsiteY4" fmla="*/ 497787 h 508000"/>
                <a:gd name="connsiteX5" fmla="*/ 304145 w 508000"/>
                <a:gd name="connsiteY5" fmla="*/ 402460 h 508000"/>
                <a:gd name="connsiteX6" fmla="*/ 291291 w 508000"/>
                <a:gd name="connsiteY6" fmla="*/ 348986 h 508000"/>
                <a:gd name="connsiteX7" fmla="*/ 308378 w 508000"/>
                <a:gd name="connsiteY7" fmla="*/ 348986 h 508000"/>
                <a:gd name="connsiteX8" fmla="*/ 315213 w 508000"/>
                <a:gd name="connsiteY8" fmla="*/ 358837 h 508000"/>
                <a:gd name="connsiteX9" fmla="*/ 304961 w 508000"/>
                <a:gd name="connsiteY9" fmla="*/ 368687 h 508000"/>
                <a:gd name="connsiteX10" fmla="*/ 291291 w 508000"/>
                <a:gd name="connsiteY10" fmla="*/ 348986 h 508000"/>
                <a:gd name="connsiteX11" fmla="*/ 223414 w 508000"/>
                <a:gd name="connsiteY11" fmla="*/ 348986 h 508000"/>
                <a:gd name="connsiteX12" fmla="*/ 250565 w 508000"/>
                <a:gd name="connsiteY12" fmla="*/ 348986 h 508000"/>
                <a:gd name="connsiteX13" fmla="*/ 253959 w 508000"/>
                <a:gd name="connsiteY13" fmla="*/ 348986 h 508000"/>
                <a:gd name="connsiteX14" fmla="*/ 264140 w 508000"/>
                <a:gd name="connsiteY14" fmla="*/ 348986 h 508000"/>
                <a:gd name="connsiteX15" fmla="*/ 291291 w 508000"/>
                <a:gd name="connsiteY15" fmla="*/ 385985 h 508000"/>
                <a:gd name="connsiteX16" fmla="*/ 158931 w 508000"/>
                <a:gd name="connsiteY16" fmla="*/ 486892 h 508000"/>
                <a:gd name="connsiteX17" fmla="*/ 118205 w 508000"/>
                <a:gd name="connsiteY17" fmla="*/ 466711 h 508000"/>
                <a:gd name="connsiteX18" fmla="*/ 172506 w 508000"/>
                <a:gd name="connsiteY18" fmla="*/ 372531 h 508000"/>
                <a:gd name="connsiteX19" fmla="*/ 186082 w 508000"/>
                <a:gd name="connsiteY19" fmla="*/ 375895 h 508000"/>
                <a:gd name="connsiteX20" fmla="*/ 223414 w 508000"/>
                <a:gd name="connsiteY20" fmla="*/ 348986 h 508000"/>
                <a:gd name="connsiteX21" fmla="*/ 493928 w 508000"/>
                <a:gd name="connsiteY21" fmla="*/ 332100 h 508000"/>
                <a:gd name="connsiteX22" fmla="*/ 382299 w 508000"/>
                <a:gd name="connsiteY22" fmla="*/ 470006 h 508000"/>
                <a:gd name="connsiteX23" fmla="*/ 318028 w 508000"/>
                <a:gd name="connsiteY23" fmla="*/ 385917 h 508000"/>
                <a:gd name="connsiteX24" fmla="*/ 334941 w 508000"/>
                <a:gd name="connsiteY24" fmla="*/ 372463 h 508000"/>
                <a:gd name="connsiteX25" fmla="*/ 348472 w 508000"/>
                <a:gd name="connsiteY25" fmla="*/ 375826 h 508000"/>
                <a:gd name="connsiteX26" fmla="*/ 389065 w 508000"/>
                <a:gd name="connsiteY26" fmla="*/ 342191 h 508000"/>
                <a:gd name="connsiteX27" fmla="*/ 493928 w 508000"/>
                <a:gd name="connsiteY27" fmla="*/ 332100 h 508000"/>
                <a:gd name="connsiteX28" fmla="*/ 2814 w 508000"/>
                <a:gd name="connsiteY28" fmla="*/ 301141 h 508000"/>
                <a:gd name="connsiteX29" fmla="*/ 145973 w 508000"/>
                <a:gd name="connsiteY29" fmla="*/ 338291 h 508000"/>
                <a:gd name="connsiteX30" fmla="*/ 156199 w 508000"/>
                <a:gd name="connsiteY30" fmla="*/ 358555 h 508000"/>
                <a:gd name="connsiteX31" fmla="*/ 98254 w 508000"/>
                <a:gd name="connsiteY31" fmla="*/ 453119 h 508000"/>
                <a:gd name="connsiteX32" fmla="*/ 2814 w 508000"/>
                <a:gd name="connsiteY32" fmla="*/ 301141 h 508000"/>
                <a:gd name="connsiteX33" fmla="*/ 223589 w 508000"/>
                <a:gd name="connsiteY33" fmla="*/ 291291 h 508000"/>
                <a:gd name="connsiteX34" fmla="*/ 247667 w 508000"/>
                <a:gd name="connsiteY34" fmla="*/ 327878 h 508000"/>
                <a:gd name="connsiteX35" fmla="*/ 227028 w 508000"/>
                <a:gd name="connsiteY35" fmla="*/ 327878 h 508000"/>
                <a:gd name="connsiteX36" fmla="*/ 216709 w 508000"/>
                <a:gd name="connsiteY36" fmla="*/ 304595 h 508000"/>
                <a:gd name="connsiteX37" fmla="*/ 223589 w 508000"/>
                <a:gd name="connsiteY37" fmla="*/ 291291 h 508000"/>
                <a:gd name="connsiteX38" fmla="*/ 426916 w 508000"/>
                <a:gd name="connsiteY38" fmla="*/ 246260 h 508000"/>
                <a:gd name="connsiteX39" fmla="*/ 481263 w 508000"/>
                <a:gd name="connsiteY39" fmla="*/ 310672 h 508000"/>
                <a:gd name="connsiteX40" fmla="*/ 389552 w 508000"/>
                <a:gd name="connsiteY40" fmla="*/ 320842 h 508000"/>
                <a:gd name="connsiteX41" fmla="*/ 382759 w 508000"/>
                <a:gd name="connsiteY41" fmla="*/ 307282 h 508000"/>
                <a:gd name="connsiteX42" fmla="*/ 426916 w 508000"/>
                <a:gd name="connsiteY42" fmla="*/ 246260 h 508000"/>
                <a:gd name="connsiteX43" fmla="*/ 447490 w 508000"/>
                <a:gd name="connsiteY43" fmla="*/ 236410 h 508000"/>
                <a:gd name="connsiteX44" fmla="*/ 508000 w 508000"/>
                <a:gd name="connsiteY44" fmla="*/ 256851 h 508000"/>
                <a:gd name="connsiteX45" fmla="*/ 501277 w 508000"/>
                <a:gd name="connsiteY45" fmla="*/ 301141 h 508000"/>
                <a:gd name="connsiteX46" fmla="*/ 447490 w 508000"/>
                <a:gd name="connsiteY46" fmla="*/ 236410 h 508000"/>
                <a:gd name="connsiteX47" fmla="*/ 172473 w 508000"/>
                <a:gd name="connsiteY47" fmla="*/ 212488 h 508000"/>
                <a:gd name="connsiteX48" fmla="*/ 199528 w 508000"/>
                <a:gd name="connsiteY48" fmla="*/ 260151 h 508000"/>
                <a:gd name="connsiteX49" fmla="*/ 209673 w 508000"/>
                <a:gd name="connsiteY49" fmla="*/ 273769 h 508000"/>
                <a:gd name="connsiteX50" fmla="*/ 196146 w 508000"/>
                <a:gd name="connsiteY50" fmla="*/ 290792 h 508000"/>
                <a:gd name="connsiteX51" fmla="*/ 186000 w 508000"/>
                <a:gd name="connsiteY51" fmla="*/ 290792 h 508000"/>
                <a:gd name="connsiteX52" fmla="*/ 145418 w 508000"/>
                <a:gd name="connsiteY52" fmla="*/ 318028 h 508000"/>
                <a:gd name="connsiteX53" fmla="*/ 0 w 508000"/>
                <a:gd name="connsiteY53" fmla="*/ 273769 h 508000"/>
                <a:gd name="connsiteX54" fmla="*/ 0 w 508000"/>
                <a:gd name="connsiteY54" fmla="*/ 253342 h 508000"/>
                <a:gd name="connsiteX55" fmla="*/ 0 w 508000"/>
                <a:gd name="connsiteY55" fmla="*/ 229510 h 508000"/>
                <a:gd name="connsiteX56" fmla="*/ 172473 w 508000"/>
                <a:gd name="connsiteY56" fmla="*/ 212488 h 508000"/>
                <a:gd name="connsiteX57" fmla="*/ 284146 w 508000"/>
                <a:gd name="connsiteY57" fmla="*/ 209673 h 508000"/>
                <a:gd name="connsiteX58" fmla="*/ 413717 w 508000"/>
                <a:gd name="connsiteY58" fmla="*/ 226559 h 508000"/>
                <a:gd name="connsiteX59" fmla="*/ 365980 w 508000"/>
                <a:gd name="connsiteY59" fmla="*/ 294105 h 508000"/>
                <a:gd name="connsiteX60" fmla="*/ 348932 w 508000"/>
                <a:gd name="connsiteY60" fmla="*/ 290728 h 508000"/>
                <a:gd name="connsiteX61" fmla="*/ 304605 w 508000"/>
                <a:gd name="connsiteY61" fmla="*/ 324501 h 508000"/>
                <a:gd name="connsiteX62" fmla="*/ 273917 w 508000"/>
                <a:gd name="connsiteY62" fmla="*/ 327878 h 508000"/>
                <a:gd name="connsiteX63" fmla="*/ 236410 w 508000"/>
                <a:gd name="connsiteY63" fmla="*/ 273842 h 508000"/>
                <a:gd name="connsiteX64" fmla="*/ 263688 w 508000"/>
                <a:gd name="connsiteY64" fmla="*/ 233314 h 508000"/>
                <a:gd name="connsiteX65" fmla="*/ 284146 w 508000"/>
                <a:gd name="connsiteY65" fmla="*/ 209673 h 508000"/>
                <a:gd name="connsiteX66" fmla="*/ 257518 w 508000"/>
                <a:gd name="connsiteY66" fmla="*/ 209673 h 508000"/>
                <a:gd name="connsiteX67" fmla="*/ 247433 w 508000"/>
                <a:gd name="connsiteY67" fmla="*/ 223095 h 508000"/>
                <a:gd name="connsiteX68" fmla="*/ 223901 w 508000"/>
                <a:gd name="connsiteY68" fmla="*/ 253296 h 508000"/>
                <a:gd name="connsiteX69" fmla="*/ 220540 w 508000"/>
                <a:gd name="connsiteY69" fmla="*/ 246585 h 508000"/>
                <a:gd name="connsiteX70" fmla="*/ 197008 w 508000"/>
                <a:gd name="connsiteY70" fmla="*/ 213028 h 508000"/>
                <a:gd name="connsiteX71" fmla="*/ 257518 w 508000"/>
                <a:gd name="connsiteY71" fmla="*/ 209673 h 508000"/>
                <a:gd name="connsiteX72" fmla="*/ 335564 w 508000"/>
                <a:gd name="connsiteY72" fmla="*/ 154792 h 508000"/>
                <a:gd name="connsiteX73" fmla="*/ 355698 w 508000"/>
                <a:gd name="connsiteY73" fmla="*/ 158256 h 508000"/>
                <a:gd name="connsiteX74" fmla="*/ 365765 w 508000"/>
                <a:gd name="connsiteY74" fmla="*/ 158256 h 508000"/>
                <a:gd name="connsiteX75" fmla="*/ 379187 w 508000"/>
                <a:gd name="connsiteY75" fmla="*/ 179039 h 508000"/>
                <a:gd name="connsiteX76" fmla="*/ 392610 w 508000"/>
                <a:gd name="connsiteY76" fmla="*/ 199822 h 508000"/>
                <a:gd name="connsiteX77" fmla="*/ 305363 w 508000"/>
                <a:gd name="connsiteY77" fmla="*/ 189430 h 508000"/>
                <a:gd name="connsiteX78" fmla="*/ 335564 w 508000"/>
                <a:gd name="connsiteY78" fmla="*/ 154792 h 508000"/>
                <a:gd name="connsiteX79" fmla="*/ 483912 w 508000"/>
                <a:gd name="connsiteY79" fmla="*/ 151978 h 508000"/>
                <a:gd name="connsiteX80" fmla="*/ 503778 w 508000"/>
                <a:gd name="connsiteY80" fmla="*/ 233596 h 508000"/>
                <a:gd name="connsiteX81" fmla="*/ 447490 w 508000"/>
                <a:gd name="connsiteY81" fmla="*/ 213191 h 508000"/>
                <a:gd name="connsiteX82" fmla="*/ 483912 w 508000"/>
                <a:gd name="connsiteY82" fmla="*/ 151978 h 508000"/>
                <a:gd name="connsiteX83" fmla="*/ 436962 w 508000"/>
                <a:gd name="connsiteY83" fmla="*/ 77396 h 508000"/>
                <a:gd name="connsiteX84" fmla="*/ 474227 w 508000"/>
                <a:gd name="connsiteY84" fmla="*/ 127944 h 508000"/>
                <a:gd name="connsiteX85" fmla="*/ 426799 w 508000"/>
                <a:gd name="connsiteY85" fmla="*/ 205451 h 508000"/>
                <a:gd name="connsiteX86" fmla="*/ 423411 w 508000"/>
                <a:gd name="connsiteY86" fmla="*/ 205451 h 508000"/>
                <a:gd name="connsiteX87" fmla="*/ 396310 w 508000"/>
                <a:gd name="connsiteY87" fmla="*/ 168382 h 508000"/>
                <a:gd name="connsiteX88" fmla="*/ 382759 w 508000"/>
                <a:gd name="connsiteY88" fmla="*/ 148163 h 508000"/>
                <a:gd name="connsiteX89" fmla="*/ 399698 w 508000"/>
                <a:gd name="connsiteY89" fmla="*/ 117834 h 508000"/>
                <a:gd name="connsiteX90" fmla="*/ 396310 w 508000"/>
                <a:gd name="connsiteY90" fmla="*/ 104355 h 508000"/>
                <a:gd name="connsiteX91" fmla="*/ 436962 w 508000"/>
                <a:gd name="connsiteY91" fmla="*/ 77396 h 508000"/>
                <a:gd name="connsiteX92" fmla="*/ 111079 w 508000"/>
                <a:gd name="connsiteY92" fmla="*/ 43623 h 508000"/>
                <a:gd name="connsiteX93" fmla="*/ 161828 w 508000"/>
                <a:gd name="connsiteY93" fmla="*/ 192729 h 508000"/>
                <a:gd name="connsiteX94" fmla="*/ 2814 w 508000"/>
                <a:gd name="connsiteY94" fmla="*/ 209673 h 508000"/>
                <a:gd name="connsiteX95" fmla="*/ 111079 w 508000"/>
                <a:gd name="connsiteY95" fmla="*/ 43623 h 508000"/>
                <a:gd name="connsiteX96" fmla="*/ 310992 w 508000"/>
                <a:gd name="connsiteY96" fmla="*/ 5629 h 508000"/>
                <a:gd name="connsiteX97" fmla="*/ 419347 w 508000"/>
                <a:gd name="connsiteY97" fmla="*/ 63442 h 508000"/>
                <a:gd name="connsiteX98" fmla="*/ 382100 w 508000"/>
                <a:gd name="connsiteY98" fmla="*/ 87247 h 508000"/>
                <a:gd name="connsiteX99" fmla="*/ 355011 w 508000"/>
                <a:gd name="connsiteY99" fmla="*/ 77045 h 508000"/>
                <a:gd name="connsiteX100" fmla="*/ 344853 w 508000"/>
                <a:gd name="connsiteY100" fmla="*/ 77045 h 508000"/>
                <a:gd name="connsiteX101" fmla="*/ 310992 w 508000"/>
                <a:gd name="connsiteY101" fmla="*/ 5629 h 508000"/>
                <a:gd name="connsiteX102" fmla="*/ 253733 w 508000"/>
                <a:gd name="connsiteY102" fmla="*/ 0 h 508000"/>
                <a:gd name="connsiteX103" fmla="*/ 284303 w 508000"/>
                <a:gd name="connsiteY103" fmla="*/ 3367 h 508000"/>
                <a:gd name="connsiteX104" fmla="*/ 325063 w 508000"/>
                <a:gd name="connsiteY104" fmla="*/ 90915 h 508000"/>
                <a:gd name="connsiteX105" fmla="*/ 314873 w 508000"/>
                <a:gd name="connsiteY105" fmla="*/ 117853 h 508000"/>
                <a:gd name="connsiteX106" fmla="*/ 321666 w 508000"/>
                <a:gd name="connsiteY106" fmla="*/ 141424 h 508000"/>
                <a:gd name="connsiteX107" fmla="*/ 274113 w 508000"/>
                <a:gd name="connsiteY107" fmla="*/ 188565 h 508000"/>
                <a:gd name="connsiteX108" fmla="*/ 270716 w 508000"/>
                <a:gd name="connsiteY108" fmla="*/ 188565 h 508000"/>
                <a:gd name="connsiteX109" fmla="*/ 185799 w 508000"/>
                <a:gd name="connsiteY109" fmla="*/ 188565 h 508000"/>
                <a:gd name="connsiteX110" fmla="*/ 128055 w 508000"/>
                <a:gd name="connsiteY110" fmla="*/ 33672 h 508000"/>
                <a:gd name="connsiteX111" fmla="*/ 253733 w 508000"/>
                <a:gd name="connsiteY111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508000" h="508000">
                  <a:moveTo>
                    <a:pt x="304145" y="402460"/>
                  </a:moveTo>
                  <a:cubicBezTo>
                    <a:pt x="307528" y="409269"/>
                    <a:pt x="314293" y="419483"/>
                    <a:pt x="321059" y="426292"/>
                  </a:cubicBezTo>
                  <a:cubicBezTo>
                    <a:pt x="337972" y="450123"/>
                    <a:pt x="351503" y="467146"/>
                    <a:pt x="361651" y="480764"/>
                  </a:cubicBezTo>
                  <a:cubicBezTo>
                    <a:pt x="327824" y="497787"/>
                    <a:pt x="290614" y="508000"/>
                    <a:pt x="253405" y="508000"/>
                  </a:cubicBezTo>
                  <a:cubicBezTo>
                    <a:pt x="229726" y="508000"/>
                    <a:pt x="206047" y="504596"/>
                    <a:pt x="185751" y="497787"/>
                  </a:cubicBezTo>
                  <a:cubicBezTo>
                    <a:pt x="216195" y="477359"/>
                    <a:pt x="260170" y="446719"/>
                    <a:pt x="304145" y="402460"/>
                  </a:cubicBezTo>
                  <a:close/>
                  <a:moveTo>
                    <a:pt x="291291" y="348986"/>
                  </a:moveTo>
                  <a:cubicBezTo>
                    <a:pt x="298126" y="348986"/>
                    <a:pt x="301543" y="348986"/>
                    <a:pt x="308378" y="348986"/>
                  </a:cubicBezTo>
                  <a:cubicBezTo>
                    <a:pt x="311796" y="352270"/>
                    <a:pt x="311796" y="355553"/>
                    <a:pt x="315213" y="358837"/>
                  </a:cubicBezTo>
                  <a:cubicBezTo>
                    <a:pt x="311796" y="362120"/>
                    <a:pt x="308378" y="365404"/>
                    <a:pt x="304961" y="368687"/>
                  </a:cubicBezTo>
                  <a:cubicBezTo>
                    <a:pt x="301543" y="362120"/>
                    <a:pt x="294708" y="355553"/>
                    <a:pt x="291291" y="348986"/>
                  </a:cubicBezTo>
                  <a:close/>
                  <a:moveTo>
                    <a:pt x="223414" y="348986"/>
                  </a:moveTo>
                  <a:cubicBezTo>
                    <a:pt x="233596" y="348986"/>
                    <a:pt x="243777" y="348986"/>
                    <a:pt x="250565" y="348986"/>
                  </a:cubicBezTo>
                  <a:cubicBezTo>
                    <a:pt x="250565" y="348986"/>
                    <a:pt x="250565" y="348986"/>
                    <a:pt x="253959" y="348986"/>
                  </a:cubicBezTo>
                  <a:cubicBezTo>
                    <a:pt x="257353" y="348986"/>
                    <a:pt x="260746" y="348986"/>
                    <a:pt x="264140" y="348986"/>
                  </a:cubicBezTo>
                  <a:cubicBezTo>
                    <a:pt x="274322" y="362440"/>
                    <a:pt x="281109" y="372531"/>
                    <a:pt x="291291" y="385985"/>
                  </a:cubicBezTo>
                  <a:cubicBezTo>
                    <a:pt x="240383" y="436439"/>
                    <a:pt x="186082" y="470074"/>
                    <a:pt x="158931" y="486892"/>
                  </a:cubicBezTo>
                  <a:cubicBezTo>
                    <a:pt x="145356" y="480165"/>
                    <a:pt x="131780" y="473438"/>
                    <a:pt x="118205" y="466711"/>
                  </a:cubicBezTo>
                  <a:cubicBezTo>
                    <a:pt x="128387" y="446529"/>
                    <a:pt x="148750" y="412894"/>
                    <a:pt x="172506" y="372531"/>
                  </a:cubicBezTo>
                  <a:cubicBezTo>
                    <a:pt x="175900" y="372531"/>
                    <a:pt x="179294" y="375895"/>
                    <a:pt x="186082" y="375895"/>
                  </a:cubicBezTo>
                  <a:cubicBezTo>
                    <a:pt x="203051" y="375895"/>
                    <a:pt x="216626" y="362440"/>
                    <a:pt x="223414" y="348986"/>
                  </a:cubicBezTo>
                  <a:close/>
                  <a:moveTo>
                    <a:pt x="493928" y="332100"/>
                  </a:moveTo>
                  <a:cubicBezTo>
                    <a:pt x="473632" y="389281"/>
                    <a:pt x="433040" y="439734"/>
                    <a:pt x="382299" y="470006"/>
                  </a:cubicBezTo>
                  <a:cubicBezTo>
                    <a:pt x="365386" y="449825"/>
                    <a:pt x="345090" y="419553"/>
                    <a:pt x="318028" y="385917"/>
                  </a:cubicBezTo>
                  <a:cubicBezTo>
                    <a:pt x="324793" y="382554"/>
                    <a:pt x="328176" y="375826"/>
                    <a:pt x="334941" y="372463"/>
                  </a:cubicBezTo>
                  <a:cubicBezTo>
                    <a:pt x="338324" y="372463"/>
                    <a:pt x="341707" y="375826"/>
                    <a:pt x="348472" y="375826"/>
                  </a:cubicBezTo>
                  <a:cubicBezTo>
                    <a:pt x="365386" y="375826"/>
                    <a:pt x="382299" y="362372"/>
                    <a:pt x="389065" y="342191"/>
                  </a:cubicBezTo>
                  <a:cubicBezTo>
                    <a:pt x="429657" y="342191"/>
                    <a:pt x="466866" y="335464"/>
                    <a:pt x="493928" y="332100"/>
                  </a:cubicBezTo>
                  <a:close/>
                  <a:moveTo>
                    <a:pt x="2814" y="301141"/>
                  </a:moveTo>
                  <a:cubicBezTo>
                    <a:pt x="33491" y="311273"/>
                    <a:pt x="84619" y="328159"/>
                    <a:pt x="145973" y="338291"/>
                  </a:cubicBezTo>
                  <a:cubicBezTo>
                    <a:pt x="145973" y="348423"/>
                    <a:pt x="149382" y="355178"/>
                    <a:pt x="156199" y="358555"/>
                  </a:cubicBezTo>
                  <a:cubicBezTo>
                    <a:pt x="128931" y="399083"/>
                    <a:pt x="111888" y="432855"/>
                    <a:pt x="98254" y="453119"/>
                  </a:cubicBezTo>
                  <a:cubicBezTo>
                    <a:pt x="50534" y="415969"/>
                    <a:pt x="16448" y="361932"/>
                    <a:pt x="2814" y="301141"/>
                  </a:cubicBezTo>
                  <a:close/>
                  <a:moveTo>
                    <a:pt x="223589" y="291291"/>
                  </a:moveTo>
                  <a:cubicBezTo>
                    <a:pt x="230468" y="304595"/>
                    <a:pt x="240787" y="314574"/>
                    <a:pt x="247667" y="327878"/>
                  </a:cubicBezTo>
                  <a:cubicBezTo>
                    <a:pt x="240787" y="327878"/>
                    <a:pt x="233908" y="327878"/>
                    <a:pt x="227028" y="327878"/>
                  </a:cubicBezTo>
                  <a:cubicBezTo>
                    <a:pt x="227028" y="317900"/>
                    <a:pt x="220149" y="311248"/>
                    <a:pt x="216709" y="304595"/>
                  </a:cubicBezTo>
                  <a:cubicBezTo>
                    <a:pt x="220149" y="301269"/>
                    <a:pt x="220149" y="297943"/>
                    <a:pt x="223589" y="291291"/>
                  </a:cubicBezTo>
                  <a:close/>
                  <a:moveTo>
                    <a:pt x="426916" y="246260"/>
                  </a:moveTo>
                  <a:cubicBezTo>
                    <a:pt x="443899" y="266601"/>
                    <a:pt x="464280" y="290331"/>
                    <a:pt x="481263" y="310672"/>
                  </a:cubicBezTo>
                  <a:cubicBezTo>
                    <a:pt x="454089" y="314062"/>
                    <a:pt x="423519" y="317452"/>
                    <a:pt x="389552" y="320842"/>
                  </a:cubicBezTo>
                  <a:cubicBezTo>
                    <a:pt x="386156" y="317452"/>
                    <a:pt x="386156" y="314062"/>
                    <a:pt x="382759" y="307282"/>
                  </a:cubicBezTo>
                  <a:cubicBezTo>
                    <a:pt x="399742" y="286941"/>
                    <a:pt x="413329" y="266601"/>
                    <a:pt x="426916" y="246260"/>
                  </a:cubicBezTo>
                  <a:close/>
                  <a:moveTo>
                    <a:pt x="447490" y="236410"/>
                  </a:moveTo>
                  <a:cubicBezTo>
                    <a:pt x="471022" y="243224"/>
                    <a:pt x="491192" y="250038"/>
                    <a:pt x="508000" y="256851"/>
                  </a:cubicBezTo>
                  <a:cubicBezTo>
                    <a:pt x="508000" y="270479"/>
                    <a:pt x="504638" y="287514"/>
                    <a:pt x="501277" y="301141"/>
                  </a:cubicBezTo>
                  <a:cubicBezTo>
                    <a:pt x="484468" y="284107"/>
                    <a:pt x="464298" y="260258"/>
                    <a:pt x="447490" y="236410"/>
                  </a:cubicBezTo>
                  <a:close/>
                  <a:moveTo>
                    <a:pt x="172473" y="212488"/>
                  </a:moveTo>
                  <a:cubicBezTo>
                    <a:pt x="182618" y="229510"/>
                    <a:pt x="189382" y="243129"/>
                    <a:pt x="199528" y="260151"/>
                  </a:cubicBezTo>
                  <a:cubicBezTo>
                    <a:pt x="202909" y="263556"/>
                    <a:pt x="206291" y="266960"/>
                    <a:pt x="209673" y="273769"/>
                  </a:cubicBezTo>
                  <a:cubicBezTo>
                    <a:pt x="206291" y="280578"/>
                    <a:pt x="202909" y="287387"/>
                    <a:pt x="196146" y="290792"/>
                  </a:cubicBezTo>
                  <a:cubicBezTo>
                    <a:pt x="192764" y="290792"/>
                    <a:pt x="189382" y="290792"/>
                    <a:pt x="186000" y="290792"/>
                  </a:cubicBezTo>
                  <a:cubicBezTo>
                    <a:pt x="165709" y="290792"/>
                    <a:pt x="152182" y="301006"/>
                    <a:pt x="145418" y="318028"/>
                  </a:cubicBezTo>
                  <a:cubicBezTo>
                    <a:pt x="81164" y="304410"/>
                    <a:pt x="30436" y="287387"/>
                    <a:pt x="0" y="273769"/>
                  </a:cubicBezTo>
                  <a:cubicBezTo>
                    <a:pt x="0" y="266960"/>
                    <a:pt x="0" y="260151"/>
                    <a:pt x="0" y="253342"/>
                  </a:cubicBezTo>
                  <a:cubicBezTo>
                    <a:pt x="0" y="246533"/>
                    <a:pt x="0" y="236319"/>
                    <a:pt x="0" y="229510"/>
                  </a:cubicBezTo>
                  <a:cubicBezTo>
                    <a:pt x="33818" y="226106"/>
                    <a:pt x="98073" y="215892"/>
                    <a:pt x="172473" y="212488"/>
                  </a:cubicBezTo>
                  <a:close/>
                  <a:moveTo>
                    <a:pt x="284146" y="209673"/>
                  </a:moveTo>
                  <a:cubicBezTo>
                    <a:pt x="331883" y="209673"/>
                    <a:pt x="372800" y="216427"/>
                    <a:pt x="413717" y="226559"/>
                  </a:cubicBezTo>
                  <a:cubicBezTo>
                    <a:pt x="400078" y="250201"/>
                    <a:pt x="383029" y="270464"/>
                    <a:pt x="365980" y="294105"/>
                  </a:cubicBezTo>
                  <a:cubicBezTo>
                    <a:pt x="362571" y="290728"/>
                    <a:pt x="355751" y="290728"/>
                    <a:pt x="348932" y="290728"/>
                  </a:cubicBezTo>
                  <a:cubicBezTo>
                    <a:pt x="325064" y="290728"/>
                    <a:pt x="308015" y="304237"/>
                    <a:pt x="304605" y="324501"/>
                  </a:cubicBezTo>
                  <a:cubicBezTo>
                    <a:pt x="294376" y="327878"/>
                    <a:pt x="284146" y="327878"/>
                    <a:pt x="273917" y="327878"/>
                  </a:cubicBezTo>
                  <a:cubicBezTo>
                    <a:pt x="260278" y="307614"/>
                    <a:pt x="250049" y="290728"/>
                    <a:pt x="236410" y="273842"/>
                  </a:cubicBezTo>
                  <a:cubicBezTo>
                    <a:pt x="246639" y="260332"/>
                    <a:pt x="253459" y="246823"/>
                    <a:pt x="263688" y="233314"/>
                  </a:cubicBezTo>
                  <a:cubicBezTo>
                    <a:pt x="270508" y="226559"/>
                    <a:pt x="277327" y="216427"/>
                    <a:pt x="284146" y="209673"/>
                  </a:cubicBezTo>
                  <a:close/>
                  <a:moveTo>
                    <a:pt x="257518" y="209673"/>
                  </a:moveTo>
                  <a:cubicBezTo>
                    <a:pt x="254156" y="213028"/>
                    <a:pt x="250795" y="216384"/>
                    <a:pt x="247433" y="223095"/>
                  </a:cubicBezTo>
                  <a:cubicBezTo>
                    <a:pt x="240710" y="233162"/>
                    <a:pt x="230625" y="243229"/>
                    <a:pt x="223901" y="253296"/>
                  </a:cubicBezTo>
                  <a:cubicBezTo>
                    <a:pt x="223901" y="253296"/>
                    <a:pt x="220540" y="249941"/>
                    <a:pt x="220540" y="246585"/>
                  </a:cubicBezTo>
                  <a:cubicBezTo>
                    <a:pt x="210455" y="236518"/>
                    <a:pt x="203731" y="223095"/>
                    <a:pt x="197008" y="213028"/>
                  </a:cubicBezTo>
                  <a:cubicBezTo>
                    <a:pt x="217178" y="209673"/>
                    <a:pt x="237348" y="209673"/>
                    <a:pt x="257518" y="209673"/>
                  </a:cubicBezTo>
                  <a:close/>
                  <a:moveTo>
                    <a:pt x="335564" y="154792"/>
                  </a:moveTo>
                  <a:cubicBezTo>
                    <a:pt x="342275" y="158256"/>
                    <a:pt x="348986" y="158256"/>
                    <a:pt x="355698" y="158256"/>
                  </a:cubicBezTo>
                  <a:cubicBezTo>
                    <a:pt x="359053" y="158256"/>
                    <a:pt x="362409" y="158256"/>
                    <a:pt x="365765" y="158256"/>
                  </a:cubicBezTo>
                  <a:cubicBezTo>
                    <a:pt x="369120" y="165183"/>
                    <a:pt x="372476" y="172111"/>
                    <a:pt x="379187" y="179039"/>
                  </a:cubicBezTo>
                  <a:cubicBezTo>
                    <a:pt x="382543" y="185966"/>
                    <a:pt x="385899" y="192894"/>
                    <a:pt x="392610" y="199822"/>
                  </a:cubicBezTo>
                  <a:cubicBezTo>
                    <a:pt x="365765" y="196358"/>
                    <a:pt x="335564" y="189430"/>
                    <a:pt x="305363" y="189430"/>
                  </a:cubicBezTo>
                  <a:cubicBezTo>
                    <a:pt x="315430" y="175575"/>
                    <a:pt x="325497" y="165183"/>
                    <a:pt x="335564" y="154792"/>
                  </a:cubicBezTo>
                  <a:close/>
                  <a:moveTo>
                    <a:pt x="483912" y="151978"/>
                  </a:moveTo>
                  <a:cubicBezTo>
                    <a:pt x="493845" y="175783"/>
                    <a:pt x="503778" y="202989"/>
                    <a:pt x="503778" y="233596"/>
                  </a:cubicBezTo>
                  <a:cubicBezTo>
                    <a:pt x="490534" y="226794"/>
                    <a:pt x="470667" y="219993"/>
                    <a:pt x="447490" y="213191"/>
                  </a:cubicBezTo>
                  <a:cubicBezTo>
                    <a:pt x="460734" y="189386"/>
                    <a:pt x="473978" y="168982"/>
                    <a:pt x="483912" y="151978"/>
                  </a:cubicBezTo>
                  <a:close/>
                  <a:moveTo>
                    <a:pt x="436962" y="77396"/>
                  </a:moveTo>
                  <a:cubicBezTo>
                    <a:pt x="450513" y="94245"/>
                    <a:pt x="464064" y="107725"/>
                    <a:pt x="474227" y="127944"/>
                  </a:cubicBezTo>
                  <a:cubicBezTo>
                    <a:pt x="460676" y="148163"/>
                    <a:pt x="443738" y="175122"/>
                    <a:pt x="426799" y="205451"/>
                  </a:cubicBezTo>
                  <a:cubicBezTo>
                    <a:pt x="423411" y="205451"/>
                    <a:pt x="423411" y="205451"/>
                    <a:pt x="423411" y="205451"/>
                  </a:cubicBezTo>
                  <a:cubicBezTo>
                    <a:pt x="413248" y="191971"/>
                    <a:pt x="406473" y="181862"/>
                    <a:pt x="396310" y="168382"/>
                  </a:cubicBezTo>
                  <a:cubicBezTo>
                    <a:pt x="392922" y="161643"/>
                    <a:pt x="389534" y="154903"/>
                    <a:pt x="382759" y="148163"/>
                  </a:cubicBezTo>
                  <a:cubicBezTo>
                    <a:pt x="392922" y="141423"/>
                    <a:pt x="399698" y="131314"/>
                    <a:pt x="399698" y="117834"/>
                  </a:cubicBezTo>
                  <a:cubicBezTo>
                    <a:pt x="399698" y="114464"/>
                    <a:pt x="396310" y="111095"/>
                    <a:pt x="396310" y="104355"/>
                  </a:cubicBezTo>
                  <a:cubicBezTo>
                    <a:pt x="409861" y="94245"/>
                    <a:pt x="423411" y="84136"/>
                    <a:pt x="436962" y="77396"/>
                  </a:cubicBezTo>
                  <a:close/>
                  <a:moveTo>
                    <a:pt x="111079" y="43623"/>
                  </a:moveTo>
                  <a:cubicBezTo>
                    <a:pt x="121229" y="80899"/>
                    <a:pt x="138145" y="138509"/>
                    <a:pt x="161828" y="192729"/>
                  </a:cubicBezTo>
                  <a:cubicBezTo>
                    <a:pt x="94162" y="196118"/>
                    <a:pt x="36647" y="202895"/>
                    <a:pt x="2814" y="209673"/>
                  </a:cubicBezTo>
                  <a:cubicBezTo>
                    <a:pt x="16347" y="141897"/>
                    <a:pt x="53563" y="80899"/>
                    <a:pt x="111079" y="43623"/>
                  </a:cubicBezTo>
                  <a:close/>
                  <a:moveTo>
                    <a:pt x="310992" y="5629"/>
                  </a:moveTo>
                  <a:cubicBezTo>
                    <a:pt x="351625" y="15831"/>
                    <a:pt x="388872" y="36236"/>
                    <a:pt x="419347" y="63442"/>
                  </a:cubicBezTo>
                  <a:cubicBezTo>
                    <a:pt x="409189" y="70243"/>
                    <a:pt x="395644" y="77045"/>
                    <a:pt x="382100" y="87247"/>
                  </a:cubicBezTo>
                  <a:cubicBezTo>
                    <a:pt x="375328" y="80445"/>
                    <a:pt x="365170" y="77045"/>
                    <a:pt x="355011" y="77045"/>
                  </a:cubicBezTo>
                  <a:cubicBezTo>
                    <a:pt x="351625" y="77045"/>
                    <a:pt x="348239" y="77045"/>
                    <a:pt x="344853" y="77045"/>
                  </a:cubicBezTo>
                  <a:cubicBezTo>
                    <a:pt x="327922" y="49839"/>
                    <a:pt x="317764" y="26033"/>
                    <a:pt x="310992" y="5629"/>
                  </a:cubicBezTo>
                  <a:close/>
                  <a:moveTo>
                    <a:pt x="253733" y="0"/>
                  </a:moveTo>
                  <a:cubicBezTo>
                    <a:pt x="263923" y="0"/>
                    <a:pt x="274113" y="0"/>
                    <a:pt x="284303" y="3367"/>
                  </a:cubicBezTo>
                  <a:cubicBezTo>
                    <a:pt x="294493" y="23570"/>
                    <a:pt x="308080" y="53876"/>
                    <a:pt x="325063" y="90915"/>
                  </a:cubicBezTo>
                  <a:cubicBezTo>
                    <a:pt x="318270" y="97650"/>
                    <a:pt x="314873" y="107751"/>
                    <a:pt x="314873" y="117853"/>
                  </a:cubicBezTo>
                  <a:cubicBezTo>
                    <a:pt x="314873" y="124587"/>
                    <a:pt x="318270" y="134689"/>
                    <a:pt x="321666" y="141424"/>
                  </a:cubicBezTo>
                  <a:cubicBezTo>
                    <a:pt x="304683" y="154893"/>
                    <a:pt x="291096" y="171729"/>
                    <a:pt x="274113" y="188565"/>
                  </a:cubicBezTo>
                  <a:cubicBezTo>
                    <a:pt x="274113" y="188565"/>
                    <a:pt x="270716" y="188565"/>
                    <a:pt x="270716" y="188565"/>
                  </a:cubicBezTo>
                  <a:cubicBezTo>
                    <a:pt x="243542" y="188565"/>
                    <a:pt x="212972" y="188565"/>
                    <a:pt x="185799" y="188565"/>
                  </a:cubicBezTo>
                  <a:cubicBezTo>
                    <a:pt x="158625" y="134689"/>
                    <a:pt x="138245" y="70712"/>
                    <a:pt x="128055" y="33672"/>
                  </a:cubicBezTo>
                  <a:cubicBezTo>
                    <a:pt x="165419" y="10102"/>
                    <a:pt x="209576" y="0"/>
                    <a:pt x="2537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3"/>
            <p:cNvSpPr>
              <a:spLocks noChangeAspect="1"/>
            </p:cNvSpPr>
            <p:nvPr/>
          </p:nvSpPr>
          <p:spPr bwMode="auto">
            <a:xfrm>
              <a:off x="5958137" y="2780928"/>
              <a:ext cx="283914" cy="231720"/>
            </a:xfrm>
            <a:custGeom>
              <a:avLst/>
              <a:gdLst>
                <a:gd name="connsiteX0" fmla="*/ 130130 w 508000"/>
                <a:gd name="connsiteY0" fmla="*/ 314926 h 414610"/>
                <a:gd name="connsiteX1" fmla="*/ 207920 w 508000"/>
                <a:gd name="connsiteY1" fmla="*/ 327583 h 414610"/>
                <a:gd name="connsiteX2" fmla="*/ 52339 w 508000"/>
                <a:gd name="connsiteY2" fmla="*/ 327583 h 414610"/>
                <a:gd name="connsiteX3" fmla="*/ 130130 w 508000"/>
                <a:gd name="connsiteY3" fmla="*/ 314926 h 414610"/>
                <a:gd name="connsiteX4" fmla="*/ 130130 w 508000"/>
                <a:gd name="connsiteY4" fmla="*/ 243364 h 414610"/>
                <a:gd name="connsiteX5" fmla="*/ 207920 w 508000"/>
                <a:gd name="connsiteY5" fmla="*/ 255534 h 414610"/>
                <a:gd name="connsiteX6" fmla="*/ 52339 w 508000"/>
                <a:gd name="connsiteY6" fmla="*/ 255534 h 414610"/>
                <a:gd name="connsiteX7" fmla="*/ 130130 w 508000"/>
                <a:gd name="connsiteY7" fmla="*/ 243364 h 414610"/>
                <a:gd name="connsiteX8" fmla="*/ 372875 w 508000"/>
                <a:gd name="connsiteY8" fmla="*/ 242403 h 414610"/>
                <a:gd name="connsiteX9" fmla="*/ 400550 w 508000"/>
                <a:gd name="connsiteY9" fmla="*/ 259928 h 414610"/>
                <a:gd name="connsiteX10" fmla="*/ 428226 w 508000"/>
                <a:gd name="connsiteY10" fmla="*/ 242403 h 414610"/>
                <a:gd name="connsiteX11" fmla="*/ 457843 w 508000"/>
                <a:gd name="connsiteY11" fmla="*/ 271124 h 414610"/>
                <a:gd name="connsiteX12" fmla="*/ 451532 w 508000"/>
                <a:gd name="connsiteY12" fmla="*/ 293030 h 414610"/>
                <a:gd name="connsiteX13" fmla="*/ 400550 w 508000"/>
                <a:gd name="connsiteY13" fmla="*/ 335382 h 414610"/>
                <a:gd name="connsiteX14" fmla="*/ 349569 w 508000"/>
                <a:gd name="connsiteY14" fmla="*/ 293030 h 414610"/>
                <a:gd name="connsiteX15" fmla="*/ 343258 w 508000"/>
                <a:gd name="connsiteY15" fmla="*/ 271124 h 414610"/>
                <a:gd name="connsiteX16" fmla="*/ 372875 w 508000"/>
                <a:gd name="connsiteY16" fmla="*/ 242403 h 414610"/>
                <a:gd name="connsiteX17" fmla="*/ 130130 w 508000"/>
                <a:gd name="connsiteY17" fmla="*/ 171315 h 414610"/>
                <a:gd name="connsiteX18" fmla="*/ 207920 w 508000"/>
                <a:gd name="connsiteY18" fmla="*/ 183972 h 414610"/>
                <a:gd name="connsiteX19" fmla="*/ 52339 w 508000"/>
                <a:gd name="connsiteY19" fmla="*/ 183972 h 414610"/>
                <a:gd name="connsiteX20" fmla="*/ 130130 w 508000"/>
                <a:gd name="connsiteY20" fmla="*/ 171315 h 414610"/>
                <a:gd name="connsiteX21" fmla="*/ 130130 w 508000"/>
                <a:gd name="connsiteY21" fmla="*/ 99753 h 414610"/>
                <a:gd name="connsiteX22" fmla="*/ 207920 w 508000"/>
                <a:gd name="connsiteY22" fmla="*/ 112410 h 414610"/>
                <a:gd name="connsiteX23" fmla="*/ 52339 w 508000"/>
                <a:gd name="connsiteY23" fmla="*/ 112410 h 414610"/>
                <a:gd name="connsiteX24" fmla="*/ 130130 w 508000"/>
                <a:gd name="connsiteY24" fmla="*/ 99753 h 414610"/>
                <a:gd name="connsiteX25" fmla="*/ 322230 w 508000"/>
                <a:gd name="connsiteY25" fmla="*/ 85796 h 414610"/>
                <a:gd name="connsiteX26" fmla="*/ 349955 w 508000"/>
                <a:gd name="connsiteY26" fmla="*/ 102810 h 414610"/>
                <a:gd name="connsiteX27" fmla="*/ 378166 w 508000"/>
                <a:gd name="connsiteY27" fmla="*/ 85796 h 414610"/>
                <a:gd name="connsiteX28" fmla="*/ 407350 w 508000"/>
                <a:gd name="connsiteY28" fmla="*/ 114478 h 414610"/>
                <a:gd name="connsiteX29" fmla="*/ 401026 w 508000"/>
                <a:gd name="connsiteY29" fmla="*/ 136353 h 414610"/>
                <a:gd name="connsiteX30" fmla="*/ 349955 w 508000"/>
                <a:gd name="connsiteY30" fmla="*/ 178160 h 414610"/>
                <a:gd name="connsiteX31" fmla="*/ 298884 w 508000"/>
                <a:gd name="connsiteY31" fmla="*/ 136353 h 414610"/>
                <a:gd name="connsiteX32" fmla="*/ 292560 w 508000"/>
                <a:gd name="connsiteY32" fmla="*/ 114478 h 414610"/>
                <a:gd name="connsiteX33" fmla="*/ 322230 w 508000"/>
                <a:gd name="connsiteY33" fmla="*/ 85796 h 414610"/>
                <a:gd name="connsiteX34" fmla="*/ 378205 w 508000"/>
                <a:gd name="connsiteY34" fmla="*/ 28711 h 414610"/>
                <a:gd name="connsiteX35" fmla="*/ 284869 w 508000"/>
                <a:gd name="connsiteY35" fmla="*/ 39904 h 414610"/>
                <a:gd name="connsiteX36" fmla="*/ 268827 w 508000"/>
                <a:gd name="connsiteY36" fmla="*/ 58882 h 414610"/>
                <a:gd name="connsiteX37" fmla="*/ 268827 w 508000"/>
                <a:gd name="connsiteY37" fmla="*/ 369840 h 414610"/>
                <a:gd name="connsiteX38" fmla="*/ 284869 w 508000"/>
                <a:gd name="connsiteY38" fmla="*/ 386385 h 414610"/>
                <a:gd name="connsiteX39" fmla="*/ 377233 w 508000"/>
                <a:gd name="connsiteY39" fmla="*/ 382979 h 414610"/>
                <a:gd name="connsiteX40" fmla="*/ 471541 w 508000"/>
                <a:gd name="connsiteY40" fmla="*/ 386385 h 414610"/>
                <a:gd name="connsiteX41" fmla="*/ 487583 w 508000"/>
                <a:gd name="connsiteY41" fmla="*/ 369840 h 414610"/>
                <a:gd name="connsiteX42" fmla="*/ 487583 w 508000"/>
                <a:gd name="connsiteY42" fmla="*/ 58882 h 414610"/>
                <a:gd name="connsiteX43" fmla="*/ 471541 w 508000"/>
                <a:gd name="connsiteY43" fmla="*/ 39904 h 414610"/>
                <a:gd name="connsiteX44" fmla="*/ 378205 w 508000"/>
                <a:gd name="connsiteY44" fmla="*/ 28711 h 414610"/>
                <a:gd name="connsiteX45" fmla="*/ 129795 w 508000"/>
                <a:gd name="connsiteY45" fmla="*/ 28711 h 414610"/>
                <a:gd name="connsiteX46" fmla="*/ 36459 w 508000"/>
                <a:gd name="connsiteY46" fmla="*/ 39904 h 414610"/>
                <a:gd name="connsiteX47" fmla="*/ 20417 w 508000"/>
                <a:gd name="connsiteY47" fmla="*/ 58882 h 414610"/>
                <a:gd name="connsiteX48" fmla="*/ 20417 w 508000"/>
                <a:gd name="connsiteY48" fmla="*/ 369840 h 414610"/>
                <a:gd name="connsiteX49" fmla="*/ 36459 w 508000"/>
                <a:gd name="connsiteY49" fmla="*/ 386385 h 414610"/>
                <a:gd name="connsiteX50" fmla="*/ 128823 w 508000"/>
                <a:gd name="connsiteY50" fmla="*/ 382979 h 414610"/>
                <a:gd name="connsiteX51" fmla="*/ 222645 w 508000"/>
                <a:gd name="connsiteY51" fmla="*/ 386385 h 414610"/>
                <a:gd name="connsiteX52" fmla="*/ 239173 w 508000"/>
                <a:gd name="connsiteY52" fmla="*/ 369840 h 414610"/>
                <a:gd name="connsiteX53" fmla="*/ 239173 w 508000"/>
                <a:gd name="connsiteY53" fmla="*/ 58882 h 414610"/>
                <a:gd name="connsiteX54" fmla="*/ 223131 w 508000"/>
                <a:gd name="connsiteY54" fmla="*/ 39904 h 414610"/>
                <a:gd name="connsiteX55" fmla="*/ 129795 w 508000"/>
                <a:gd name="connsiteY55" fmla="*/ 28711 h 414610"/>
                <a:gd name="connsiteX56" fmla="*/ 126878 w 508000"/>
                <a:gd name="connsiteY56" fmla="*/ 0 h 414610"/>
                <a:gd name="connsiteX57" fmla="*/ 254243 w 508000"/>
                <a:gd name="connsiteY57" fmla="*/ 11679 h 414610"/>
                <a:gd name="connsiteX58" fmla="*/ 381122 w 508000"/>
                <a:gd name="connsiteY58" fmla="*/ 0 h 414610"/>
                <a:gd name="connsiteX59" fmla="*/ 489041 w 508000"/>
                <a:gd name="connsiteY59" fmla="*/ 13139 h 414610"/>
                <a:gd name="connsiteX60" fmla="*/ 508000 w 508000"/>
                <a:gd name="connsiteY60" fmla="*/ 35038 h 414610"/>
                <a:gd name="connsiteX61" fmla="*/ 508000 w 508000"/>
                <a:gd name="connsiteY61" fmla="*/ 395631 h 414610"/>
                <a:gd name="connsiteX62" fmla="*/ 489041 w 508000"/>
                <a:gd name="connsiteY62" fmla="*/ 414610 h 414610"/>
                <a:gd name="connsiteX63" fmla="*/ 379663 w 508000"/>
                <a:gd name="connsiteY63" fmla="*/ 410717 h 414610"/>
                <a:gd name="connsiteX64" fmla="*/ 125906 w 508000"/>
                <a:gd name="connsiteY64" fmla="*/ 410717 h 414610"/>
                <a:gd name="connsiteX65" fmla="*/ 18959 w 508000"/>
                <a:gd name="connsiteY65" fmla="*/ 414610 h 414610"/>
                <a:gd name="connsiteX66" fmla="*/ 0 w 508000"/>
                <a:gd name="connsiteY66" fmla="*/ 395631 h 414610"/>
                <a:gd name="connsiteX67" fmla="*/ 0 w 508000"/>
                <a:gd name="connsiteY67" fmla="*/ 35038 h 414610"/>
                <a:gd name="connsiteX68" fmla="*/ 18959 w 508000"/>
                <a:gd name="connsiteY68" fmla="*/ 13139 h 414610"/>
                <a:gd name="connsiteX69" fmla="*/ 126878 w 508000"/>
                <a:gd name="connsiteY69" fmla="*/ 0 h 414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508000" h="414610">
                  <a:moveTo>
                    <a:pt x="130130" y="314926"/>
                  </a:moveTo>
                  <a:cubicBezTo>
                    <a:pt x="183610" y="314926"/>
                    <a:pt x="207920" y="327583"/>
                    <a:pt x="207920" y="327583"/>
                  </a:cubicBezTo>
                  <a:lnTo>
                    <a:pt x="52339" y="327583"/>
                  </a:lnTo>
                  <a:cubicBezTo>
                    <a:pt x="52339" y="327583"/>
                    <a:pt x="76649" y="314926"/>
                    <a:pt x="130130" y="314926"/>
                  </a:cubicBezTo>
                  <a:close/>
                  <a:moveTo>
                    <a:pt x="130130" y="243364"/>
                  </a:moveTo>
                  <a:cubicBezTo>
                    <a:pt x="183610" y="243364"/>
                    <a:pt x="207920" y="255534"/>
                    <a:pt x="207920" y="255534"/>
                  </a:cubicBezTo>
                  <a:lnTo>
                    <a:pt x="52339" y="255534"/>
                  </a:lnTo>
                  <a:cubicBezTo>
                    <a:pt x="52339" y="255534"/>
                    <a:pt x="76649" y="243364"/>
                    <a:pt x="130130" y="243364"/>
                  </a:cubicBezTo>
                  <a:close/>
                  <a:moveTo>
                    <a:pt x="372875" y="242403"/>
                  </a:moveTo>
                  <a:cubicBezTo>
                    <a:pt x="388898" y="242403"/>
                    <a:pt x="398608" y="259928"/>
                    <a:pt x="400550" y="259928"/>
                  </a:cubicBezTo>
                  <a:cubicBezTo>
                    <a:pt x="402978" y="259928"/>
                    <a:pt x="412689" y="242403"/>
                    <a:pt x="428226" y="242403"/>
                  </a:cubicBezTo>
                  <a:cubicBezTo>
                    <a:pt x="444249" y="242403"/>
                    <a:pt x="456872" y="255547"/>
                    <a:pt x="457843" y="271124"/>
                  </a:cubicBezTo>
                  <a:cubicBezTo>
                    <a:pt x="458329" y="280374"/>
                    <a:pt x="455416" y="287189"/>
                    <a:pt x="451532" y="293030"/>
                  </a:cubicBezTo>
                  <a:cubicBezTo>
                    <a:pt x="443277" y="305687"/>
                    <a:pt x="408319" y="335382"/>
                    <a:pt x="400550" y="335382"/>
                  </a:cubicBezTo>
                  <a:cubicBezTo>
                    <a:pt x="393267" y="335382"/>
                    <a:pt x="357824" y="305687"/>
                    <a:pt x="349569" y="293030"/>
                  </a:cubicBezTo>
                  <a:cubicBezTo>
                    <a:pt x="345685" y="287189"/>
                    <a:pt x="342772" y="280374"/>
                    <a:pt x="343258" y="271124"/>
                  </a:cubicBezTo>
                  <a:cubicBezTo>
                    <a:pt x="344229" y="255547"/>
                    <a:pt x="356852" y="242403"/>
                    <a:pt x="372875" y="242403"/>
                  </a:cubicBezTo>
                  <a:close/>
                  <a:moveTo>
                    <a:pt x="130130" y="171315"/>
                  </a:moveTo>
                  <a:cubicBezTo>
                    <a:pt x="183610" y="171315"/>
                    <a:pt x="207920" y="183972"/>
                    <a:pt x="207920" y="183972"/>
                  </a:cubicBezTo>
                  <a:lnTo>
                    <a:pt x="52339" y="183972"/>
                  </a:lnTo>
                  <a:cubicBezTo>
                    <a:pt x="52339" y="183972"/>
                    <a:pt x="76649" y="171315"/>
                    <a:pt x="130130" y="171315"/>
                  </a:cubicBezTo>
                  <a:close/>
                  <a:moveTo>
                    <a:pt x="130130" y="99753"/>
                  </a:moveTo>
                  <a:cubicBezTo>
                    <a:pt x="183610" y="99753"/>
                    <a:pt x="207920" y="112410"/>
                    <a:pt x="207920" y="112410"/>
                  </a:cubicBezTo>
                  <a:lnTo>
                    <a:pt x="52339" y="112410"/>
                  </a:lnTo>
                  <a:cubicBezTo>
                    <a:pt x="52339" y="112410"/>
                    <a:pt x="76649" y="99753"/>
                    <a:pt x="130130" y="99753"/>
                  </a:cubicBezTo>
                  <a:close/>
                  <a:moveTo>
                    <a:pt x="322230" y="85796"/>
                  </a:moveTo>
                  <a:cubicBezTo>
                    <a:pt x="338768" y="85796"/>
                    <a:pt x="348009" y="102810"/>
                    <a:pt x="349955" y="102810"/>
                  </a:cubicBezTo>
                  <a:cubicBezTo>
                    <a:pt x="352387" y="102810"/>
                    <a:pt x="362115" y="85796"/>
                    <a:pt x="378166" y="85796"/>
                  </a:cubicBezTo>
                  <a:cubicBezTo>
                    <a:pt x="393731" y="85796"/>
                    <a:pt x="406863" y="98435"/>
                    <a:pt x="407350" y="114478"/>
                  </a:cubicBezTo>
                  <a:cubicBezTo>
                    <a:pt x="407836" y="123228"/>
                    <a:pt x="405404" y="130034"/>
                    <a:pt x="401026" y="136353"/>
                  </a:cubicBezTo>
                  <a:cubicBezTo>
                    <a:pt x="392758" y="148992"/>
                    <a:pt x="357737" y="178160"/>
                    <a:pt x="349955" y="178160"/>
                  </a:cubicBezTo>
                  <a:cubicBezTo>
                    <a:pt x="342659" y="178160"/>
                    <a:pt x="307152" y="148506"/>
                    <a:pt x="298884" y="136353"/>
                  </a:cubicBezTo>
                  <a:cubicBezTo>
                    <a:pt x="294992" y="130034"/>
                    <a:pt x="292074" y="123228"/>
                    <a:pt x="292560" y="114478"/>
                  </a:cubicBezTo>
                  <a:cubicBezTo>
                    <a:pt x="293533" y="98435"/>
                    <a:pt x="306666" y="85796"/>
                    <a:pt x="322230" y="85796"/>
                  </a:cubicBezTo>
                  <a:close/>
                  <a:moveTo>
                    <a:pt x="378205" y="28711"/>
                  </a:moveTo>
                  <a:cubicBezTo>
                    <a:pt x="319870" y="28711"/>
                    <a:pt x="284869" y="39904"/>
                    <a:pt x="284869" y="39904"/>
                  </a:cubicBezTo>
                  <a:cubicBezTo>
                    <a:pt x="276119" y="41364"/>
                    <a:pt x="268827" y="50123"/>
                    <a:pt x="268827" y="58882"/>
                  </a:cubicBezTo>
                  <a:cubicBezTo>
                    <a:pt x="268827" y="58882"/>
                    <a:pt x="268827" y="58882"/>
                    <a:pt x="268827" y="369840"/>
                  </a:cubicBezTo>
                  <a:cubicBezTo>
                    <a:pt x="268827" y="378599"/>
                    <a:pt x="276119" y="386385"/>
                    <a:pt x="284869" y="386385"/>
                  </a:cubicBezTo>
                  <a:cubicBezTo>
                    <a:pt x="284869" y="386385"/>
                    <a:pt x="320842" y="382979"/>
                    <a:pt x="377233" y="382979"/>
                  </a:cubicBezTo>
                  <a:cubicBezTo>
                    <a:pt x="437026" y="382979"/>
                    <a:pt x="435567" y="386385"/>
                    <a:pt x="471541" y="386385"/>
                  </a:cubicBezTo>
                  <a:cubicBezTo>
                    <a:pt x="480291" y="386385"/>
                    <a:pt x="487583" y="378599"/>
                    <a:pt x="487583" y="369840"/>
                  </a:cubicBezTo>
                  <a:lnTo>
                    <a:pt x="487583" y="58882"/>
                  </a:lnTo>
                  <a:cubicBezTo>
                    <a:pt x="487583" y="50123"/>
                    <a:pt x="480291" y="41364"/>
                    <a:pt x="471541" y="39904"/>
                  </a:cubicBezTo>
                  <a:cubicBezTo>
                    <a:pt x="471541" y="39904"/>
                    <a:pt x="436540" y="28711"/>
                    <a:pt x="378205" y="28711"/>
                  </a:cubicBezTo>
                  <a:close/>
                  <a:moveTo>
                    <a:pt x="129795" y="28711"/>
                  </a:moveTo>
                  <a:cubicBezTo>
                    <a:pt x="71460" y="28711"/>
                    <a:pt x="36459" y="39904"/>
                    <a:pt x="36459" y="39904"/>
                  </a:cubicBezTo>
                  <a:cubicBezTo>
                    <a:pt x="27709" y="41364"/>
                    <a:pt x="20417" y="50123"/>
                    <a:pt x="20417" y="58882"/>
                  </a:cubicBezTo>
                  <a:cubicBezTo>
                    <a:pt x="20417" y="58882"/>
                    <a:pt x="20417" y="58882"/>
                    <a:pt x="20417" y="369840"/>
                  </a:cubicBezTo>
                  <a:cubicBezTo>
                    <a:pt x="20417" y="378599"/>
                    <a:pt x="27709" y="386385"/>
                    <a:pt x="36459" y="386385"/>
                  </a:cubicBezTo>
                  <a:cubicBezTo>
                    <a:pt x="36459" y="386385"/>
                    <a:pt x="72433" y="382979"/>
                    <a:pt x="128823" y="382979"/>
                  </a:cubicBezTo>
                  <a:cubicBezTo>
                    <a:pt x="188616" y="382979"/>
                    <a:pt x="187158" y="386385"/>
                    <a:pt x="222645" y="386385"/>
                  </a:cubicBezTo>
                  <a:cubicBezTo>
                    <a:pt x="231881" y="386385"/>
                    <a:pt x="239173" y="378599"/>
                    <a:pt x="239173" y="369840"/>
                  </a:cubicBezTo>
                  <a:lnTo>
                    <a:pt x="239173" y="58882"/>
                  </a:lnTo>
                  <a:cubicBezTo>
                    <a:pt x="239173" y="50123"/>
                    <a:pt x="231881" y="41364"/>
                    <a:pt x="223131" y="39904"/>
                  </a:cubicBezTo>
                  <a:cubicBezTo>
                    <a:pt x="223131" y="39904"/>
                    <a:pt x="188130" y="28711"/>
                    <a:pt x="129795" y="28711"/>
                  </a:cubicBezTo>
                  <a:close/>
                  <a:moveTo>
                    <a:pt x="126878" y="0"/>
                  </a:moveTo>
                  <a:cubicBezTo>
                    <a:pt x="160907" y="0"/>
                    <a:pt x="240632" y="11679"/>
                    <a:pt x="254243" y="11679"/>
                  </a:cubicBezTo>
                  <a:cubicBezTo>
                    <a:pt x="277091" y="11679"/>
                    <a:pt x="347093" y="0"/>
                    <a:pt x="381122" y="0"/>
                  </a:cubicBezTo>
                  <a:cubicBezTo>
                    <a:pt x="448693" y="0"/>
                    <a:pt x="489041" y="13139"/>
                    <a:pt x="489041" y="13139"/>
                  </a:cubicBezTo>
                  <a:cubicBezTo>
                    <a:pt x="499250" y="15086"/>
                    <a:pt x="508000" y="24818"/>
                    <a:pt x="508000" y="35038"/>
                  </a:cubicBezTo>
                  <a:cubicBezTo>
                    <a:pt x="508000" y="35038"/>
                    <a:pt x="508000" y="35038"/>
                    <a:pt x="508000" y="395631"/>
                  </a:cubicBezTo>
                  <a:cubicBezTo>
                    <a:pt x="508000" y="406337"/>
                    <a:pt x="499250" y="414610"/>
                    <a:pt x="489041" y="414610"/>
                  </a:cubicBezTo>
                  <a:cubicBezTo>
                    <a:pt x="447234" y="414610"/>
                    <a:pt x="449179" y="410717"/>
                    <a:pt x="379663" y="410717"/>
                  </a:cubicBezTo>
                  <a:cubicBezTo>
                    <a:pt x="379663" y="410717"/>
                    <a:pt x="379663" y="410717"/>
                    <a:pt x="125906" y="410717"/>
                  </a:cubicBezTo>
                  <a:cubicBezTo>
                    <a:pt x="60279" y="410717"/>
                    <a:pt x="18959" y="414610"/>
                    <a:pt x="18959" y="414610"/>
                  </a:cubicBezTo>
                  <a:cubicBezTo>
                    <a:pt x="8750" y="414610"/>
                    <a:pt x="0" y="406337"/>
                    <a:pt x="0" y="395631"/>
                  </a:cubicBezTo>
                  <a:cubicBezTo>
                    <a:pt x="0" y="395631"/>
                    <a:pt x="0" y="395631"/>
                    <a:pt x="0" y="35038"/>
                  </a:cubicBezTo>
                  <a:cubicBezTo>
                    <a:pt x="0" y="24818"/>
                    <a:pt x="8264" y="15086"/>
                    <a:pt x="18959" y="13139"/>
                  </a:cubicBezTo>
                  <a:cubicBezTo>
                    <a:pt x="18959" y="13139"/>
                    <a:pt x="59307" y="0"/>
                    <a:pt x="1268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文本框 16"/>
            <p:cNvSpPr txBox="1"/>
            <p:nvPr/>
          </p:nvSpPr>
          <p:spPr>
            <a:xfrm>
              <a:off x="4496563" y="3648717"/>
              <a:ext cx="1031051" cy="261610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2" name="文本框 17"/>
            <p:cNvSpPr txBox="1"/>
            <p:nvPr/>
          </p:nvSpPr>
          <p:spPr>
            <a:xfrm>
              <a:off x="5588660" y="3018910"/>
              <a:ext cx="1031051" cy="261610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3" name="文本框 18"/>
            <p:cNvSpPr txBox="1"/>
            <p:nvPr/>
          </p:nvSpPr>
          <p:spPr>
            <a:xfrm>
              <a:off x="6683362" y="3664073"/>
              <a:ext cx="1031051" cy="261610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4" name="文本框 21"/>
            <p:cNvSpPr txBox="1"/>
            <p:nvPr/>
          </p:nvSpPr>
          <p:spPr>
            <a:xfrm>
              <a:off x="4496563" y="4863445"/>
              <a:ext cx="1031051" cy="261610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5" name="文本框 22"/>
            <p:cNvSpPr txBox="1"/>
            <p:nvPr/>
          </p:nvSpPr>
          <p:spPr>
            <a:xfrm>
              <a:off x="6683362" y="4878801"/>
              <a:ext cx="1031051" cy="261610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6" name="文本框 23"/>
            <p:cNvSpPr txBox="1"/>
            <p:nvPr/>
          </p:nvSpPr>
          <p:spPr>
            <a:xfrm>
              <a:off x="5588660" y="4245790"/>
              <a:ext cx="1031051" cy="261610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7" name="文本框 24"/>
            <p:cNvSpPr txBox="1"/>
            <p:nvPr/>
          </p:nvSpPr>
          <p:spPr>
            <a:xfrm>
              <a:off x="5588660" y="5479567"/>
              <a:ext cx="1031051" cy="261610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</a:rPr>
                <a:t>输入标题文本</a:t>
              </a:r>
            </a:p>
          </p:txBody>
        </p:sp>
      </p:grpSp>
      <p:sp>
        <p:nvSpPr>
          <p:cNvPr id="38" name="PA_库_矩形 4"/>
          <p:cNvSpPr/>
          <p:nvPr>
            <p:custDataLst>
              <p:tags r:id="rId2"/>
            </p:custDataLst>
          </p:nvPr>
        </p:nvSpPr>
        <p:spPr>
          <a:xfrm>
            <a:off x="1905" y="2335516"/>
            <a:ext cx="3887272" cy="3015952"/>
          </a:xfrm>
          <a:prstGeom prst="rect">
            <a:avLst/>
          </a:prstGeom>
          <a:noFill/>
          <a:ln>
            <a:solidFill>
              <a:srgbClr val="7DCDE7"/>
            </a:solidFill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</a:t>
            </a:r>
            <a:b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（请选择只保留文本）。</a:t>
            </a:r>
            <a:b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如需更改请在（设置形状格式）菜单下</a:t>
            </a:r>
            <a:b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（文本选项）中调整。</a:t>
            </a:r>
          </a:p>
        </p:txBody>
      </p:sp>
      <p:sp>
        <p:nvSpPr>
          <p:cNvPr id="39" name="PA_库_矩形 5"/>
          <p:cNvSpPr/>
          <p:nvPr>
            <p:custDataLst>
              <p:tags r:id="rId3"/>
            </p:custDataLst>
          </p:nvPr>
        </p:nvSpPr>
        <p:spPr>
          <a:xfrm>
            <a:off x="8314819" y="2335516"/>
            <a:ext cx="3879086" cy="3015952"/>
          </a:xfrm>
          <a:prstGeom prst="rect">
            <a:avLst/>
          </a:prstGeom>
          <a:noFill/>
          <a:ln>
            <a:solidFill>
              <a:srgbClr val="7DCDE7"/>
            </a:solidFill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</a:t>
            </a:r>
            <a:b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（请选择只保留文本）。</a:t>
            </a:r>
            <a:b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如需更改请在（设置形状格式）菜单下</a:t>
            </a:r>
            <a:b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</a:rPr>
              <a:t>（文本选项）中调整。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bldLvl="0" animBg="1"/>
      <p:bldP spid="22" grpId="0"/>
      <p:bldP spid="38" grpId="0" bldLvl="0" animBg="1"/>
      <p:bldP spid="39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solidFill>
            <a:srgbClr val="FFC7DD"/>
          </a:solidFill>
          <a:ln>
            <a:solidFill>
              <a:srgbClr val="FFC7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12" name="椭圆 11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15" name="椭圆 14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829810" y="429260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sp>
        <p:nvSpPr>
          <p:cNvPr id="3" name="PA_库_等腰三角形 3"/>
          <p:cNvSpPr/>
          <p:nvPr>
            <p:custDataLst>
              <p:tags r:id="rId1"/>
            </p:custDataLst>
          </p:nvPr>
        </p:nvSpPr>
        <p:spPr>
          <a:xfrm>
            <a:off x="229232" y="3772033"/>
            <a:ext cx="6165076" cy="3089369"/>
          </a:xfrm>
          <a:prstGeom prst="triangle">
            <a:avLst/>
          </a:prstGeom>
          <a:blipFill dpi="0" rotWithShape="1">
            <a:blip r:embed="rId11"/>
            <a:srcRect/>
            <a:stretch>
              <a:fillRect t="-8756" b="-8756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PA_库_半闭框 4"/>
          <p:cNvSpPr/>
          <p:nvPr>
            <p:custDataLst>
              <p:tags r:id="rId2"/>
            </p:custDataLst>
          </p:nvPr>
        </p:nvSpPr>
        <p:spPr>
          <a:xfrm rot="8100000">
            <a:off x="-1125068" y="4135911"/>
            <a:ext cx="2257682" cy="2257682"/>
          </a:xfrm>
          <a:prstGeom prst="halfFrame">
            <a:avLst>
              <a:gd name="adj1" fmla="val 12361"/>
              <a:gd name="adj2" fmla="val 11455"/>
            </a:avLst>
          </a:prstGeom>
          <a:solidFill>
            <a:srgbClr val="61C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PA_库_菱形 6"/>
          <p:cNvSpPr/>
          <p:nvPr>
            <p:custDataLst>
              <p:tags r:id="rId3"/>
            </p:custDataLst>
          </p:nvPr>
        </p:nvSpPr>
        <p:spPr>
          <a:xfrm>
            <a:off x="217135" y="2164174"/>
            <a:ext cx="2980912" cy="2980912"/>
          </a:xfrm>
          <a:prstGeom prst="diamond">
            <a:avLst/>
          </a:prstGeom>
          <a:solidFill>
            <a:srgbClr val="FFC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PA_库_矩形 7"/>
          <p:cNvSpPr/>
          <p:nvPr>
            <p:custDataLst>
              <p:tags r:id="rId4"/>
            </p:custDataLst>
          </p:nvPr>
        </p:nvSpPr>
        <p:spPr>
          <a:xfrm rot="2700000">
            <a:off x="920556" y="4388127"/>
            <a:ext cx="7122245" cy="219456"/>
          </a:xfrm>
          <a:prstGeom prst="rect">
            <a:avLst/>
          </a:prstGeom>
          <a:solidFill>
            <a:srgbClr val="61C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PA_库_任意多边形 8"/>
          <p:cNvSpPr/>
          <p:nvPr>
            <p:custDataLst>
              <p:tags r:id="rId5"/>
            </p:custDataLst>
          </p:nvPr>
        </p:nvSpPr>
        <p:spPr>
          <a:xfrm>
            <a:off x="224213" y="6857520"/>
            <a:ext cx="2711725" cy="3167"/>
          </a:xfrm>
          <a:custGeom>
            <a:avLst/>
            <a:gdLst>
              <a:gd name="connsiteX0" fmla="*/ 3160 w 2711725"/>
              <a:gd name="connsiteY0" fmla="*/ 0 h 3167"/>
              <a:gd name="connsiteX1" fmla="*/ 2711725 w 2711725"/>
              <a:gd name="connsiteY1" fmla="*/ 0 h 3167"/>
              <a:gd name="connsiteX2" fmla="*/ 0 w 2711725"/>
              <a:gd name="connsiteY2" fmla="*/ 3167 h 3167"/>
              <a:gd name="connsiteX3" fmla="*/ 3160 w 2711725"/>
              <a:gd name="connsiteY3" fmla="*/ 0 h 3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725" h="3167">
                <a:moveTo>
                  <a:pt x="3160" y="0"/>
                </a:moveTo>
                <a:lnTo>
                  <a:pt x="2711725" y="0"/>
                </a:lnTo>
                <a:lnTo>
                  <a:pt x="0" y="3167"/>
                </a:lnTo>
                <a:lnTo>
                  <a:pt x="316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3" name="PA_库_组合 22"/>
          <p:cNvGrpSpPr/>
          <p:nvPr>
            <p:custDataLst>
              <p:tags r:id="rId6"/>
            </p:custDataLst>
          </p:nvPr>
        </p:nvGrpSpPr>
        <p:grpSpPr>
          <a:xfrm>
            <a:off x="8003441" y="1436316"/>
            <a:ext cx="3490060" cy="928402"/>
            <a:chOff x="8003441" y="1436316"/>
            <a:chExt cx="3490060" cy="928402"/>
          </a:xfrm>
        </p:grpSpPr>
        <p:sp>
          <p:nvSpPr>
            <p:cNvPr id="10" name="菱形 9"/>
            <p:cNvSpPr/>
            <p:nvPr/>
          </p:nvSpPr>
          <p:spPr>
            <a:xfrm>
              <a:off x="10565283" y="1436500"/>
              <a:ext cx="928218" cy="928218"/>
            </a:xfrm>
            <a:prstGeom prst="diamond">
              <a:avLst/>
            </a:prstGeom>
            <a:solidFill>
              <a:srgbClr val="61C0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文本框 15"/>
            <p:cNvSpPr txBox="1"/>
            <p:nvPr/>
          </p:nvSpPr>
          <p:spPr>
            <a:xfrm>
              <a:off x="8003441" y="1643641"/>
              <a:ext cx="2194374" cy="64633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/>
                <a:t>（请选择只保留文本）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8003441" y="1436316"/>
              <a:ext cx="2194374" cy="295500"/>
            </a:xfrm>
            <a:prstGeom prst="rect">
              <a:avLst/>
            </a:prstGeom>
          </p:spPr>
          <p:txBody>
            <a:bodyPr wrap="none" lIns="0" tIns="0" rIns="0" bIns="0" anchor="t" anchorCtr="0">
              <a:normAutofit/>
            </a:bodyPr>
            <a:lstStyle/>
            <a:p>
              <a:pPr lvl="0" algn="r" defTabSz="913765">
                <a:defRPr/>
              </a:pPr>
              <a:r>
                <a:rPr lang="zh-CN" altLang="en-US" b="1" dirty="0">
                  <a:solidFill>
                    <a:srgbClr val="7DCDE7"/>
                  </a:solidFill>
                </a:rPr>
                <a:t>输入标题文本</a:t>
              </a:r>
            </a:p>
          </p:txBody>
        </p:sp>
      </p:grpSp>
      <p:grpSp>
        <p:nvGrpSpPr>
          <p:cNvPr id="22" name="PA_库_组合 21"/>
          <p:cNvGrpSpPr/>
          <p:nvPr>
            <p:custDataLst>
              <p:tags r:id="rId7"/>
            </p:custDataLst>
          </p:nvPr>
        </p:nvGrpSpPr>
        <p:grpSpPr>
          <a:xfrm>
            <a:off x="8003441" y="2964890"/>
            <a:ext cx="3490060" cy="928218"/>
            <a:chOff x="8003441" y="2964890"/>
            <a:chExt cx="3490060" cy="928218"/>
          </a:xfrm>
        </p:grpSpPr>
        <p:sp>
          <p:nvSpPr>
            <p:cNvPr id="6" name="菱形 5"/>
            <p:cNvSpPr/>
            <p:nvPr/>
          </p:nvSpPr>
          <p:spPr>
            <a:xfrm>
              <a:off x="10565283" y="2964890"/>
              <a:ext cx="928218" cy="928218"/>
            </a:xfrm>
            <a:prstGeom prst="diamond">
              <a:avLst/>
            </a:prstGeom>
            <a:solidFill>
              <a:srgbClr val="FFC7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文本框 19"/>
            <p:cNvSpPr txBox="1"/>
            <p:nvPr/>
          </p:nvSpPr>
          <p:spPr>
            <a:xfrm>
              <a:off x="8003441" y="3209496"/>
              <a:ext cx="2194374" cy="64633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/>
                <a:t>（请选择只保留文本）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8003441" y="3002171"/>
              <a:ext cx="2194374" cy="295500"/>
            </a:xfrm>
            <a:prstGeom prst="rect">
              <a:avLst/>
            </a:prstGeom>
          </p:spPr>
          <p:txBody>
            <a:bodyPr wrap="none" lIns="0" tIns="0" rIns="0" bIns="0" anchor="t" anchorCtr="0">
              <a:normAutofit/>
            </a:bodyPr>
            <a:lstStyle/>
            <a:p>
              <a:pPr lvl="0" algn="r" defTabSz="913765">
                <a:defRPr/>
              </a:pPr>
              <a:r>
                <a:rPr lang="zh-CN" altLang="en-US" b="1" dirty="0">
                  <a:solidFill>
                    <a:srgbClr val="FFC7DD"/>
                  </a:solidFill>
                </a:rPr>
                <a:t>输入标题文本</a:t>
              </a:r>
            </a:p>
          </p:txBody>
        </p:sp>
      </p:grpSp>
      <p:grpSp>
        <p:nvGrpSpPr>
          <p:cNvPr id="26" name="PA_库_组合 1"/>
          <p:cNvGrpSpPr/>
          <p:nvPr>
            <p:custDataLst>
              <p:tags r:id="rId8"/>
            </p:custDataLst>
          </p:nvPr>
        </p:nvGrpSpPr>
        <p:grpSpPr>
          <a:xfrm>
            <a:off x="8003441" y="4530746"/>
            <a:ext cx="3490060" cy="928218"/>
            <a:chOff x="8003441" y="4530746"/>
            <a:chExt cx="3490060" cy="928218"/>
          </a:xfrm>
        </p:grpSpPr>
        <p:sp>
          <p:nvSpPr>
            <p:cNvPr id="27" name="菱形 26"/>
            <p:cNvSpPr/>
            <p:nvPr/>
          </p:nvSpPr>
          <p:spPr>
            <a:xfrm>
              <a:off x="10565283" y="4530746"/>
              <a:ext cx="928218" cy="928218"/>
            </a:xfrm>
            <a:prstGeom prst="diamond">
              <a:avLst/>
            </a:prstGeom>
            <a:solidFill>
              <a:srgbClr val="61C0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文本框 22"/>
            <p:cNvSpPr txBox="1"/>
            <p:nvPr/>
          </p:nvSpPr>
          <p:spPr>
            <a:xfrm>
              <a:off x="8003441" y="4775352"/>
              <a:ext cx="2194374" cy="64633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/>
                <a:t>（请选择只保留文本）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8003441" y="4568027"/>
              <a:ext cx="2194374" cy="295500"/>
            </a:xfrm>
            <a:prstGeom prst="rect">
              <a:avLst/>
            </a:prstGeom>
          </p:spPr>
          <p:txBody>
            <a:bodyPr wrap="none" lIns="0" tIns="0" rIns="0" bIns="0" anchor="t" anchorCtr="0">
              <a:normAutofit/>
            </a:bodyPr>
            <a:lstStyle/>
            <a:p>
              <a:pPr lvl="0" algn="r" defTabSz="913765">
                <a:defRPr/>
              </a:pPr>
              <a:r>
                <a:rPr lang="zh-CN" altLang="en-US" b="1" dirty="0">
                  <a:solidFill>
                    <a:srgbClr val="7DCDE7"/>
                  </a:solidFill>
                </a:rPr>
                <a:t>输入标题文本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bldLvl="0" animBg="1"/>
      <p:bldP spid="17" grpId="0"/>
      <p:bldP spid="3" grpId="0" bldLvl="0" animBg="1"/>
      <p:bldP spid="5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圆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" y="5080"/>
            <a:ext cx="2572385" cy="1798320"/>
          </a:xfrm>
          <a:prstGeom prst="rect">
            <a:avLst/>
          </a:prstGeom>
        </p:spPr>
      </p:pic>
      <p:pic>
        <p:nvPicPr>
          <p:cNvPr id="4" name="图片 3" descr="白球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8965" y="4690745"/>
            <a:ext cx="3328035" cy="3175635"/>
          </a:xfrm>
          <a:prstGeom prst="rect">
            <a:avLst/>
          </a:prstGeom>
        </p:spPr>
      </p:pic>
      <p:pic>
        <p:nvPicPr>
          <p:cNvPr id="3" name="图片 2" descr="书面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1900" y="659765"/>
            <a:ext cx="9728200" cy="5539105"/>
          </a:xfrm>
          <a:prstGeom prst="rect">
            <a:avLst/>
          </a:prstGeom>
        </p:spPr>
      </p:pic>
      <p:sp>
        <p:nvSpPr>
          <p:cNvPr id="2050" name="圆"/>
          <p:cNvSpPr/>
          <p:nvPr/>
        </p:nvSpPr>
        <p:spPr bwMode="auto">
          <a:xfrm>
            <a:off x="2153920" y="2360930"/>
            <a:ext cx="2258060" cy="2258060"/>
          </a:xfrm>
          <a:custGeom>
            <a:avLst/>
            <a:gdLst>
              <a:gd name="T0" fmla="*/ 1054621 w 5074"/>
              <a:gd name="T1" fmla="*/ 447065 h 4720"/>
              <a:gd name="T2" fmla="*/ 1147355 w 5074"/>
              <a:gd name="T3" fmla="*/ 366736 h 4720"/>
              <a:gd name="T4" fmla="*/ 1187528 w 5074"/>
              <a:gd name="T5" fmla="*/ 246993 h 4720"/>
              <a:gd name="T6" fmla="*/ 1164626 w 5074"/>
              <a:gd name="T7" fmla="*/ 133256 h 4720"/>
              <a:gd name="T8" fmla="*/ 1083905 w 5074"/>
              <a:gd name="T9" fmla="*/ 40540 h 4720"/>
              <a:gd name="T10" fmla="*/ 964890 w 5074"/>
              <a:gd name="T11" fmla="*/ 375 h 4720"/>
              <a:gd name="T12" fmla="*/ 850755 w 5074"/>
              <a:gd name="T13" fmla="*/ 23273 h 4720"/>
              <a:gd name="T14" fmla="*/ 757269 w 5074"/>
              <a:gd name="T15" fmla="*/ 103977 h 4720"/>
              <a:gd name="T16" fmla="*/ 717472 w 5074"/>
              <a:gd name="T17" fmla="*/ 222969 h 4720"/>
              <a:gd name="T18" fmla="*/ 739999 w 5074"/>
              <a:gd name="T19" fmla="*/ 337082 h 4720"/>
              <a:gd name="T20" fmla="*/ 820719 w 5074"/>
              <a:gd name="T21" fmla="*/ 430173 h 4720"/>
              <a:gd name="T22" fmla="*/ 940486 w 5074"/>
              <a:gd name="T23" fmla="*/ 470338 h 4720"/>
              <a:gd name="T24" fmla="*/ 154307 w 5074"/>
              <a:gd name="T25" fmla="*/ 400144 h 4720"/>
              <a:gd name="T26" fmla="*/ 53688 w 5074"/>
              <a:gd name="T27" fmla="*/ 471464 h 4720"/>
              <a:gd name="T28" fmla="*/ 3004 w 5074"/>
              <a:gd name="T29" fmla="*/ 585576 h 4720"/>
              <a:gd name="T30" fmla="*/ 14267 w 5074"/>
              <a:gd name="T31" fmla="*/ 701941 h 4720"/>
              <a:gd name="T32" fmla="*/ 85601 w 5074"/>
              <a:gd name="T33" fmla="*/ 802915 h 4720"/>
              <a:gd name="T34" fmla="*/ 199360 w 5074"/>
              <a:gd name="T35" fmla="*/ 853965 h 4720"/>
              <a:gd name="T36" fmla="*/ 316499 w 5074"/>
              <a:gd name="T37" fmla="*/ 842329 h 4720"/>
              <a:gd name="T38" fmla="*/ 416742 w 5074"/>
              <a:gd name="T39" fmla="*/ 771009 h 4720"/>
              <a:gd name="T40" fmla="*/ 467803 w 5074"/>
              <a:gd name="T41" fmla="*/ 656896 h 4720"/>
              <a:gd name="T42" fmla="*/ 456164 w 5074"/>
              <a:gd name="T43" fmla="*/ 540532 h 4720"/>
              <a:gd name="T44" fmla="*/ 384830 w 5074"/>
              <a:gd name="T45" fmla="*/ 439933 h 4720"/>
              <a:gd name="T46" fmla="*/ 271070 w 5074"/>
              <a:gd name="T47" fmla="*/ 388883 h 4720"/>
              <a:gd name="T48" fmla="*/ 883418 w 5074"/>
              <a:gd name="T49" fmla="*/ 688803 h 4720"/>
              <a:gd name="T50" fmla="*/ 740750 w 5074"/>
              <a:gd name="T51" fmla="*/ 727090 h 4720"/>
              <a:gd name="T52" fmla="*/ 616854 w 5074"/>
              <a:gd name="T53" fmla="*/ 799912 h 4720"/>
              <a:gd name="T54" fmla="*/ 516610 w 5074"/>
              <a:gd name="T55" fmla="*/ 902763 h 4720"/>
              <a:gd name="T56" fmla="*/ 446402 w 5074"/>
              <a:gd name="T57" fmla="*/ 1028887 h 4720"/>
              <a:gd name="T58" fmla="*/ 411486 w 5074"/>
              <a:gd name="T59" fmla="*/ 1172278 h 4720"/>
              <a:gd name="T60" fmla="*/ 414865 w 5074"/>
              <a:gd name="T61" fmla="*/ 1310790 h 4720"/>
              <a:gd name="T62" fmla="*/ 456539 w 5074"/>
              <a:gd name="T63" fmla="*/ 1451553 h 4720"/>
              <a:gd name="T64" fmla="*/ 532754 w 5074"/>
              <a:gd name="T65" fmla="*/ 1573923 h 4720"/>
              <a:gd name="T66" fmla="*/ 637503 w 5074"/>
              <a:gd name="T67" fmla="*/ 1671519 h 4720"/>
              <a:gd name="T68" fmla="*/ 765529 w 5074"/>
              <a:gd name="T69" fmla="*/ 1738711 h 4720"/>
              <a:gd name="T70" fmla="*/ 910450 w 5074"/>
              <a:gd name="T71" fmla="*/ 1769866 h 4720"/>
              <a:gd name="T72" fmla="*/ 1048614 w 5074"/>
              <a:gd name="T73" fmla="*/ 1763110 h 4720"/>
              <a:gd name="T74" fmla="*/ 1187903 w 5074"/>
              <a:gd name="T75" fmla="*/ 1718065 h 4720"/>
              <a:gd name="T76" fmla="*/ 1308045 w 5074"/>
              <a:gd name="T77" fmla="*/ 1638862 h 4720"/>
              <a:gd name="T78" fmla="*/ 1403408 w 5074"/>
              <a:gd name="T79" fmla="*/ 1532257 h 4720"/>
              <a:gd name="T80" fmla="*/ 1467608 w 5074"/>
              <a:gd name="T81" fmla="*/ 1402380 h 4720"/>
              <a:gd name="T82" fmla="*/ 1495391 w 5074"/>
              <a:gd name="T83" fmla="*/ 1255986 h 4720"/>
              <a:gd name="T84" fmla="*/ 1485254 w 5074"/>
              <a:gd name="T85" fmla="*/ 1118600 h 4720"/>
              <a:gd name="T86" fmla="*/ 1436447 w 5074"/>
              <a:gd name="T87" fmla="*/ 980465 h 4720"/>
              <a:gd name="T88" fmla="*/ 1354975 w 5074"/>
              <a:gd name="T89" fmla="*/ 862599 h 4720"/>
              <a:gd name="T90" fmla="*/ 1245346 w 5074"/>
              <a:gd name="T91" fmla="*/ 770258 h 4720"/>
              <a:gd name="T92" fmla="*/ 1114316 w 5074"/>
              <a:gd name="T93" fmla="*/ 709073 h 4720"/>
              <a:gd name="T94" fmla="*/ 966767 w 5074"/>
              <a:gd name="T95" fmla="*/ 684674 h 4720"/>
              <a:gd name="T96" fmla="*/ 1588877 w 5074"/>
              <a:gd name="T97" fmla="*/ 400144 h 4720"/>
              <a:gd name="T98" fmla="*/ 1487882 w 5074"/>
              <a:gd name="T99" fmla="*/ 471464 h 4720"/>
              <a:gd name="T100" fmla="*/ 1437573 w 5074"/>
              <a:gd name="T101" fmla="*/ 585576 h 4720"/>
              <a:gd name="T102" fmla="*/ 1448836 w 5074"/>
              <a:gd name="T103" fmla="*/ 701941 h 4720"/>
              <a:gd name="T104" fmla="*/ 1520170 w 5074"/>
              <a:gd name="T105" fmla="*/ 802915 h 4720"/>
              <a:gd name="T106" fmla="*/ 1633930 w 5074"/>
              <a:gd name="T107" fmla="*/ 853965 h 4720"/>
              <a:gd name="T108" fmla="*/ 1750317 w 5074"/>
              <a:gd name="T109" fmla="*/ 842329 h 4720"/>
              <a:gd name="T110" fmla="*/ 1850936 w 5074"/>
              <a:gd name="T111" fmla="*/ 771009 h 4720"/>
              <a:gd name="T112" fmla="*/ 1902372 w 5074"/>
              <a:gd name="T113" fmla="*/ 656896 h 4720"/>
              <a:gd name="T114" fmla="*/ 1890733 w 5074"/>
              <a:gd name="T115" fmla="*/ 540532 h 4720"/>
              <a:gd name="T116" fmla="*/ 1819399 w 5074"/>
              <a:gd name="T117" fmla="*/ 439933 h 4720"/>
              <a:gd name="T118" fmla="*/ 1705264 w 5074"/>
              <a:gd name="T119" fmla="*/ 388883 h 472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074" h="4720">
                <a:moveTo>
                  <a:pt x="2537" y="1253"/>
                </a:moveTo>
                <a:lnTo>
                  <a:pt x="2537" y="1253"/>
                </a:lnTo>
                <a:lnTo>
                  <a:pt x="2570" y="1253"/>
                </a:lnTo>
                <a:lnTo>
                  <a:pt x="2600" y="1250"/>
                </a:lnTo>
                <a:lnTo>
                  <a:pt x="2632" y="1245"/>
                </a:lnTo>
                <a:lnTo>
                  <a:pt x="2663" y="1240"/>
                </a:lnTo>
                <a:lnTo>
                  <a:pt x="2693" y="1233"/>
                </a:lnTo>
                <a:lnTo>
                  <a:pt x="2723" y="1224"/>
                </a:lnTo>
                <a:lnTo>
                  <a:pt x="2752" y="1215"/>
                </a:lnTo>
                <a:lnTo>
                  <a:pt x="2780" y="1203"/>
                </a:lnTo>
                <a:lnTo>
                  <a:pt x="2809" y="1191"/>
                </a:lnTo>
                <a:lnTo>
                  <a:pt x="2836" y="1178"/>
                </a:lnTo>
                <a:lnTo>
                  <a:pt x="2861" y="1162"/>
                </a:lnTo>
                <a:lnTo>
                  <a:pt x="2887" y="1146"/>
                </a:lnTo>
                <a:lnTo>
                  <a:pt x="2912" y="1129"/>
                </a:lnTo>
                <a:lnTo>
                  <a:pt x="2935" y="1110"/>
                </a:lnTo>
                <a:lnTo>
                  <a:pt x="2958" y="1089"/>
                </a:lnTo>
                <a:lnTo>
                  <a:pt x="2980" y="1070"/>
                </a:lnTo>
                <a:lnTo>
                  <a:pt x="3001" y="1048"/>
                </a:lnTo>
                <a:lnTo>
                  <a:pt x="3021" y="1025"/>
                </a:lnTo>
                <a:lnTo>
                  <a:pt x="3039" y="1001"/>
                </a:lnTo>
                <a:lnTo>
                  <a:pt x="3056" y="977"/>
                </a:lnTo>
                <a:lnTo>
                  <a:pt x="3072" y="951"/>
                </a:lnTo>
                <a:lnTo>
                  <a:pt x="3088" y="925"/>
                </a:lnTo>
                <a:lnTo>
                  <a:pt x="3102" y="898"/>
                </a:lnTo>
                <a:lnTo>
                  <a:pt x="3114" y="870"/>
                </a:lnTo>
                <a:lnTo>
                  <a:pt x="3125" y="842"/>
                </a:lnTo>
                <a:lnTo>
                  <a:pt x="3135" y="812"/>
                </a:lnTo>
                <a:lnTo>
                  <a:pt x="3143" y="783"/>
                </a:lnTo>
                <a:lnTo>
                  <a:pt x="3151" y="752"/>
                </a:lnTo>
                <a:lnTo>
                  <a:pt x="3156" y="722"/>
                </a:lnTo>
                <a:lnTo>
                  <a:pt x="3160" y="690"/>
                </a:lnTo>
                <a:lnTo>
                  <a:pt x="3163" y="658"/>
                </a:lnTo>
                <a:lnTo>
                  <a:pt x="3163" y="626"/>
                </a:lnTo>
                <a:lnTo>
                  <a:pt x="3163" y="594"/>
                </a:lnTo>
                <a:lnTo>
                  <a:pt x="3160" y="562"/>
                </a:lnTo>
                <a:lnTo>
                  <a:pt x="3156" y="531"/>
                </a:lnTo>
                <a:lnTo>
                  <a:pt x="3151" y="500"/>
                </a:lnTo>
                <a:lnTo>
                  <a:pt x="3143" y="469"/>
                </a:lnTo>
                <a:lnTo>
                  <a:pt x="3135" y="440"/>
                </a:lnTo>
                <a:lnTo>
                  <a:pt x="3125" y="412"/>
                </a:lnTo>
                <a:lnTo>
                  <a:pt x="3114" y="382"/>
                </a:lnTo>
                <a:lnTo>
                  <a:pt x="3102" y="355"/>
                </a:lnTo>
                <a:lnTo>
                  <a:pt x="3088" y="328"/>
                </a:lnTo>
                <a:lnTo>
                  <a:pt x="3072" y="301"/>
                </a:lnTo>
                <a:lnTo>
                  <a:pt x="3056" y="277"/>
                </a:lnTo>
                <a:lnTo>
                  <a:pt x="3039" y="252"/>
                </a:lnTo>
                <a:lnTo>
                  <a:pt x="3021" y="228"/>
                </a:lnTo>
                <a:lnTo>
                  <a:pt x="3001" y="206"/>
                </a:lnTo>
                <a:lnTo>
                  <a:pt x="2980" y="184"/>
                </a:lnTo>
                <a:lnTo>
                  <a:pt x="2958" y="163"/>
                </a:lnTo>
                <a:lnTo>
                  <a:pt x="2935" y="143"/>
                </a:lnTo>
                <a:lnTo>
                  <a:pt x="2912" y="125"/>
                </a:lnTo>
                <a:lnTo>
                  <a:pt x="2887" y="108"/>
                </a:lnTo>
                <a:lnTo>
                  <a:pt x="2861" y="90"/>
                </a:lnTo>
                <a:lnTo>
                  <a:pt x="2836" y="76"/>
                </a:lnTo>
                <a:lnTo>
                  <a:pt x="2809" y="62"/>
                </a:lnTo>
                <a:lnTo>
                  <a:pt x="2780" y="50"/>
                </a:lnTo>
                <a:lnTo>
                  <a:pt x="2752" y="38"/>
                </a:lnTo>
                <a:lnTo>
                  <a:pt x="2723" y="28"/>
                </a:lnTo>
                <a:lnTo>
                  <a:pt x="2693" y="21"/>
                </a:lnTo>
                <a:lnTo>
                  <a:pt x="2663" y="13"/>
                </a:lnTo>
                <a:lnTo>
                  <a:pt x="2632" y="7"/>
                </a:lnTo>
                <a:lnTo>
                  <a:pt x="2600" y="3"/>
                </a:lnTo>
                <a:lnTo>
                  <a:pt x="2570" y="1"/>
                </a:lnTo>
                <a:lnTo>
                  <a:pt x="2537" y="0"/>
                </a:lnTo>
                <a:lnTo>
                  <a:pt x="2505" y="1"/>
                </a:lnTo>
                <a:lnTo>
                  <a:pt x="2473" y="3"/>
                </a:lnTo>
                <a:lnTo>
                  <a:pt x="2441" y="7"/>
                </a:lnTo>
                <a:lnTo>
                  <a:pt x="2410" y="13"/>
                </a:lnTo>
                <a:lnTo>
                  <a:pt x="2380" y="21"/>
                </a:lnTo>
                <a:lnTo>
                  <a:pt x="2350" y="28"/>
                </a:lnTo>
                <a:lnTo>
                  <a:pt x="2321" y="38"/>
                </a:lnTo>
                <a:lnTo>
                  <a:pt x="2293" y="50"/>
                </a:lnTo>
                <a:lnTo>
                  <a:pt x="2266" y="62"/>
                </a:lnTo>
                <a:lnTo>
                  <a:pt x="2237" y="76"/>
                </a:lnTo>
                <a:lnTo>
                  <a:pt x="2212" y="90"/>
                </a:lnTo>
                <a:lnTo>
                  <a:pt x="2186" y="108"/>
                </a:lnTo>
                <a:lnTo>
                  <a:pt x="2161" y="125"/>
                </a:lnTo>
                <a:lnTo>
                  <a:pt x="2138" y="143"/>
                </a:lnTo>
                <a:lnTo>
                  <a:pt x="2115" y="163"/>
                </a:lnTo>
                <a:lnTo>
                  <a:pt x="2094" y="184"/>
                </a:lnTo>
                <a:lnTo>
                  <a:pt x="2073" y="206"/>
                </a:lnTo>
                <a:lnTo>
                  <a:pt x="2054" y="228"/>
                </a:lnTo>
                <a:lnTo>
                  <a:pt x="2035" y="252"/>
                </a:lnTo>
                <a:lnTo>
                  <a:pt x="2017" y="277"/>
                </a:lnTo>
                <a:lnTo>
                  <a:pt x="2001" y="301"/>
                </a:lnTo>
                <a:lnTo>
                  <a:pt x="1986" y="328"/>
                </a:lnTo>
                <a:lnTo>
                  <a:pt x="1971" y="355"/>
                </a:lnTo>
                <a:lnTo>
                  <a:pt x="1959" y="382"/>
                </a:lnTo>
                <a:lnTo>
                  <a:pt x="1948" y="412"/>
                </a:lnTo>
                <a:lnTo>
                  <a:pt x="1938" y="440"/>
                </a:lnTo>
                <a:lnTo>
                  <a:pt x="1930" y="469"/>
                </a:lnTo>
                <a:lnTo>
                  <a:pt x="1922" y="500"/>
                </a:lnTo>
                <a:lnTo>
                  <a:pt x="1918" y="531"/>
                </a:lnTo>
                <a:lnTo>
                  <a:pt x="1914" y="562"/>
                </a:lnTo>
                <a:lnTo>
                  <a:pt x="1911" y="594"/>
                </a:lnTo>
                <a:lnTo>
                  <a:pt x="1910" y="626"/>
                </a:lnTo>
                <a:lnTo>
                  <a:pt x="1911" y="658"/>
                </a:lnTo>
                <a:lnTo>
                  <a:pt x="1914" y="690"/>
                </a:lnTo>
                <a:lnTo>
                  <a:pt x="1918" y="722"/>
                </a:lnTo>
                <a:lnTo>
                  <a:pt x="1922" y="752"/>
                </a:lnTo>
                <a:lnTo>
                  <a:pt x="1930" y="783"/>
                </a:lnTo>
                <a:lnTo>
                  <a:pt x="1938" y="812"/>
                </a:lnTo>
                <a:lnTo>
                  <a:pt x="1948" y="842"/>
                </a:lnTo>
                <a:lnTo>
                  <a:pt x="1959" y="870"/>
                </a:lnTo>
                <a:lnTo>
                  <a:pt x="1971" y="898"/>
                </a:lnTo>
                <a:lnTo>
                  <a:pt x="1986" y="925"/>
                </a:lnTo>
                <a:lnTo>
                  <a:pt x="2001" y="951"/>
                </a:lnTo>
                <a:lnTo>
                  <a:pt x="2017" y="977"/>
                </a:lnTo>
                <a:lnTo>
                  <a:pt x="2035" y="1001"/>
                </a:lnTo>
                <a:lnTo>
                  <a:pt x="2054" y="1025"/>
                </a:lnTo>
                <a:lnTo>
                  <a:pt x="2073" y="1048"/>
                </a:lnTo>
                <a:lnTo>
                  <a:pt x="2094" y="1070"/>
                </a:lnTo>
                <a:lnTo>
                  <a:pt x="2115" y="1089"/>
                </a:lnTo>
                <a:lnTo>
                  <a:pt x="2138" y="1110"/>
                </a:lnTo>
                <a:lnTo>
                  <a:pt x="2161" y="1129"/>
                </a:lnTo>
                <a:lnTo>
                  <a:pt x="2186" y="1146"/>
                </a:lnTo>
                <a:lnTo>
                  <a:pt x="2212" y="1162"/>
                </a:lnTo>
                <a:lnTo>
                  <a:pt x="2237" y="1178"/>
                </a:lnTo>
                <a:lnTo>
                  <a:pt x="2266" y="1191"/>
                </a:lnTo>
                <a:lnTo>
                  <a:pt x="2293" y="1203"/>
                </a:lnTo>
                <a:lnTo>
                  <a:pt x="2321" y="1215"/>
                </a:lnTo>
                <a:lnTo>
                  <a:pt x="2350" y="1224"/>
                </a:lnTo>
                <a:lnTo>
                  <a:pt x="2380" y="1233"/>
                </a:lnTo>
                <a:lnTo>
                  <a:pt x="2410" y="1240"/>
                </a:lnTo>
                <a:lnTo>
                  <a:pt x="2441" y="1245"/>
                </a:lnTo>
                <a:lnTo>
                  <a:pt x="2473" y="1250"/>
                </a:lnTo>
                <a:lnTo>
                  <a:pt x="2505" y="1253"/>
                </a:lnTo>
                <a:lnTo>
                  <a:pt x="2537" y="1253"/>
                </a:lnTo>
                <a:close/>
                <a:moveTo>
                  <a:pt x="627" y="1028"/>
                </a:moveTo>
                <a:lnTo>
                  <a:pt x="627" y="1028"/>
                </a:lnTo>
                <a:lnTo>
                  <a:pt x="595" y="1029"/>
                </a:lnTo>
                <a:lnTo>
                  <a:pt x="563" y="1032"/>
                </a:lnTo>
                <a:lnTo>
                  <a:pt x="531" y="1036"/>
                </a:lnTo>
                <a:lnTo>
                  <a:pt x="501" y="1042"/>
                </a:lnTo>
                <a:lnTo>
                  <a:pt x="470" y="1048"/>
                </a:lnTo>
                <a:lnTo>
                  <a:pt x="440" y="1056"/>
                </a:lnTo>
                <a:lnTo>
                  <a:pt x="411" y="1066"/>
                </a:lnTo>
                <a:lnTo>
                  <a:pt x="383" y="1078"/>
                </a:lnTo>
                <a:lnTo>
                  <a:pt x="355" y="1091"/>
                </a:lnTo>
                <a:lnTo>
                  <a:pt x="328" y="1104"/>
                </a:lnTo>
                <a:lnTo>
                  <a:pt x="302" y="1119"/>
                </a:lnTo>
                <a:lnTo>
                  <a:pt x="276" y="1136"/>
                </a:lnTo>
                <a:lnTo>
                  <a:pt x="252" y="1153"/>
                </a:lnTo>
                <a:lnTo>
                  <a:pt x="228" y="1172"/>
                </a:lnTo>
                <a:lnTo>
                  <a:pt x="205" y="1191"/>
                </a:lnTo>
                <a:lnTo>
                  <a:pt x="183" y="1212"/>
                </a:lnTo>
                <a:lnTo>
                  <a:pt x="162" y="1234"/>
                </a:lnTo>
                <a:lnTo>
                  <a:pt x="143" y="1256"/>
                </a:lnTo>
                <a:lnTo>
                  <a:pt x="124" y="1281"/>
                </a:lnTo>
                <a:lnTo>
                  <a:pt x="107" y="1305"/>
                </a:lnTo>
                <a:lnTo>
                  <a:pt x="91" y="1330"/>
                </a:lnTo>
                <a:lnTo>
                  <a:pt x="75" y="1357"/>
                </a:lnTo>
                <a:lnTo>
                  <a:pt x="62" y="1384"/>
                </a:lnTo>
                <a:lnTo>
                  <a:pt x="49" y="1411"/>
                </a:lnTo>
                <a:lnTo>
                  <a:pt x="38" y="1440"/>
                </a:lnTo>
                <a:lnTo>
                  <a:pt x="29" y="1468"/>
                </a:lnTo>
                <a:lnTo>
                  <a:pt x="20" y="1499"/>
                </a:lnTo>
                <a:lnTo>
                  <a:pt x="13" y="1528"/>
                </a:lnTo>
                <a:lnTo>
                  <a:pt x="8" y="1560"/>
                </a:lnTo>
                <a:lnTo>
                  <a:pt x="3" y="1591"/>
                </a:lnTo>
                <a:lnTo>
                  <a:pt x="0" y="1623"/>
                </a:lnTo>
                <a:lnTo>
                  <a:pt x="0" y="1655"/>
                </a:lnTo>
                <a:lnTo>
                  <a:pt x="0" y="1688"/>
                </a:lnTo>
                <a:lnTo>
                  <a:pt x="3" y="1720"/>
                </a:lnTo>
                <a:lnTo>
                  <a:pt x="8" y="1750"/>
                </a:lnTo>
                <a:lnTo>
                  <a:pt x="13" y="1782"/>
                </a:lnTo>
                <a:lnTo>
                  <a:pt x="20" y="1811"/>
                </a:lnTo>
                <a:lnTo>
                  <a:pt x="29" y="1842"/>
                </a:lnTo>
                <a:lnTo>
                  <a:pt x="38" y="1870"/>
                </a:lnTo>
                <a:lnTo>
                  <a:pt x="49" y="1900"/>
                </a:lnTo>
                <a:lnTo>
                  <a:pt x="62" y="1927"/>
                </a:lnTo>
                <a:lnTo>
                  <a:pt x="75" y="1954"/>
                </a:lnTo>
                <a:lnTo>
                  <a:pt x="91" y="1981"/>
                </a:lnTo>
                <a:lnTo>
                  <a:pt x="107" y="2005"/>
                </a:lnTo>
                <a:lnTo>
                  <a:pt x="124" y="2030"/>
                </a:lnTo>
                <a:lnTo>
                  <a:pt x="143" y="2054"/>
                </a:lnTo>
                <a:lnTo>
                  <a:pt x="162" y="2076"/>
                </a:lnTo>
                <a:lnTo>
                  <a:pt x="183" y="2098"/>
                </a:lnTo>
                <a:lnTo>
                  <a:pt x="205" y="2119"/>
                </a:lnTo>
                <a:lnTo>
                  <a:pt x="228" y="2139"/>
                </a:lnTo>
                <a:lnTo>
                  <a:pt x="252" y="2157"/>
                </a:lnTo>
                <a:lnTo>
                  <a:pt x="276" y="2174"/>
                </a:lnTo>
                <a:lnTo>
                  <a:pt x="302" y="2191"/>
                </a:lnTo>
                <a:lnTo>
                  <a:pt x="328" y="2206"/>
                </a:lnTo>
                <a:lnTo>
                  <a:pt x="355" y="2220"/>
                </a:lnTo>
                <a:lnTo>
                  <a:pt x="383" y="2233"/>
                </a:lnTo>
                <a:lnTo>
                  <a:pt x="411" y="2244"/>
                </a:lnTo>
                <a:lnTo>
                  <a:pt x="440" y="2254"/>
                </a:lnTo>
                <a:lnTo>
                  <a:pt x="470" y="2263"/>
                </a:lnTo>
                <a:lnTo>
                  <a:pt x="501" y="2269"/>
                </a:lnTo>
                <a:lnTo>
                  <a:pt x="531" y="2275"/>
                </a:lnTo>
                <a:lnTo>
                  <a:pt x="563" y="2279"/>
                </a:lnTo>
                <a:lnTo>
                  <a:pt x="595" y="2281"/>
                </a:lnTo>
                <a:lnTo>
                  <a:pt x="627" y="2282"/>
                </a:lnTo>
                <a:lnTo>
                  <a:pt x="659" y="2281"/>
                </a:lnTo>
                <a:lnTo>
                  <a:pt x="691" y="2279"/>
                </a:lnTo>
                <a:lnTo>
                  <a:pt x="722" y="2275"/>
                </a:lnTo>
                <a:lnTo>
                  <a:pt x="753" y="2269"/>
                </a:lnTo>
                <a:lnTo>
                  <a:pt x="784" y="2263"/>
                </a:lnTo>
                <a:lnTo>
                  <a:pt x="813" y="2254"/>
                </a:lnTo>
                <a:lnTo>
                  <a:pt x="843" y="2244"/>
                </a:lnTo>
                <a:lnTo>
                  <a:pt x="871" y="2233"/>
                </a:lnTo>
                <a:lnTo>
                  <a:pt x="898" y="2220"/>
                </a:lnTo>
                <a:lnTo>
                  <a:pt x="925" y="2206"/>
                </a:lnTo>
                <a:lnTo>
                  <a:pt x="952" y="2191"/>
                </a:lnTo>
                <a:lnTo>
                  <a:pt x="977" y="2174"/>
                </a:lnTo>
                <a:lnTo>
                  <a:pt x="1002" y="2157"/>
                </a:lnTo>
                <a:lnTo>
                  <a:pt x="1025" y="2139"/>
                </a:lnTo>
                <a:lnTo>
                  <a:pt x="1047" y="2119"/>
                </a:lnTo>
                <a:lnTo>
                  <a:pt x="1069" y="2098"/>
                </a:lnTo>
                <a:lnTo>
                  <a:pt x="1090" y="2076"/>
                </a:lnTo>
                <a:lnTo>
                  <a:pt x="1110" y="2054"/>
                </a:lnTo>
                <a:lnTo>
                  <a:pt x="1128" y="2030"/>
                </a:lnTo>
                <a:lnTo>
                  <a:pt x="1147" y="2005"/>
                </a:lnTo>
                <a:lnTo>
                  <a:pt x="1162" y="1981"/>
                </a:lnTo>
                <a:lnTo>
                  <a:pt x="1177" y="1954"/>
                </a:lnTo>
                <a:lnTo>
                  <a:pt x="1191" y="1927"/>
                </a:lnTo>
                <a:lnTo>
                  <a:pt x="1204" y="1900"/>
                </a:lnTo>
                <a:lnTo>
                  <a:pt x="1215" y="1870"/>
                </a:lnTo>
                <a:lnTo>
                  <a:pt x="1225" y="1842"/>
                </a:lnTo>
                <a:lnTo>
                  <a:pt x="1234" y="1811"/>
                </a:lnTo>
                <a:lnTo>
                  <a:pt x="1240" y="1782"/>
                </a:lnTo>
                <a:lnTo>
                  <a:pt x="1246" y="1750"/>
                </a:lnTo>
                <a:lnTo>
                  <a:pt x="1249" y="1720"/>
                </a:lnTo>
                <a:lnTo>
                  <a:pt x="1252" y="1688"/>
                </a:lnTo>
                <a:lnTo>
                  <a:pt x="1253" y="1655"/>
                </a:lnTo>
                <a:lnTo>
                  <a:pt x="1252" y="1623"/>
                </a:lnTo>
                <a:lnTo>
                  <a:pt x="1249" y="1591"/>
                </a:lnTo>
                <a:lnTo>
                  <a:pt x="1246" y="1560"/>
                </a:lnTo>
                <a:lnTo>
                  <a:pt x="1240" y="1528"/>
                </a:lnTo>
                <a:lnTo>
                  <a:pt x="1234" y="1499"/>
                </a:lnTo>
                <a:lnTo>
                  <a:pt x="1225" y="1468"/>
                </a:lnTo>
                <a:lnTo>
                  <a:pt x="1215" y="1440"/>
                </a:lnTo>
                <a:lnTo>
                  <a:pt x="1204" y="1411"/>
                </a:lnTo>
                <a:lnTo>
                  <a:pt x="1191" y="1384"/>
                </a:lnTo>
                <a:lnTo>
                  <a:pt x="1177" y="1357"/>
                </a:lnTo>
                <a:lnTo>
                  <a:pt x="1162" y="1330"/>
                </a:lnTo>
                <a:lnTo>
                  <a:pt x="1147" y="1305"/>
                </a:lnTo>
                <a:lnTo>
                  <a:pt x="1128" y="1281"/>
                </a:lnTo>
                <a:lnTo>
                  <a:pt x="1110" y="1256"/>
                </a:lnTo>
                <a:lnTo>
                  <a:pt x="1090" y="1234"/>
                </a:lnTo>
                <a:lnTo>
                  <a:pt x="1069" y="1212"/>
                </a:lnTo>
                <a:lnTo>
                  <a:pt x="1047" y="1191"/>
                </a:lnTo>
                <a:lnTo>
                  <a:pt x="1025" y="1172"/>
                </a:lnTo>
                <a:lnTo>
                  <a:pt x="1002" y="1153"/>
                </a:lnTo>
                <a:lnTo>
                  <a:pt x="977" y="1136"/>
                </a:lnTo>
                <a:lnTo>
                  <a:pt x="952" y="1119"/>
                </a:lnTo>
                <a:lnTo>
                  <a:pt x="925" y="1104"/>
                </a:lnTo>
                <a:lnTo>
                  <a:pt x="898" y="1091"/>
                </a:lnTo>
                <a:lnTo>
                  <a:pt x="871" y="1078"/>
                </a:lnTo>
                <a:lnTo>
                  <a:pt x="843" y="1066"/>
                </a:lnTo>
                <a:lnTo>
                  <a:pt x="813" y="1056"/>
                </a:lnTo>
                <a:lnTo>
                  <a:pt x="784" y="1048"/>
                </a:lnTo>
                <a:lnTo>
                  <a:pt x="753" y="1042"/>
                </a:lnTo>
                <a:lnTo>
                  <a:pt x="722" y="1036"/>
                </a:lnTo>
                <a:lnTo>
                  <a:pt x="691" y="1032"/>
                </a:lnTo>
                <a:lnTo>
                  <a:pt x="659" y="1029"/>
                </a:lnTo>
                <a:lnTo>
                  <a:pt x="627" y="1028"/>
                </a:lnTo>
                <a:close/>
                <a:moveTo>
                  <a:pt x="2537" y="1824"/>
                </a:moveTo>
                <a:lnTo>
                  <a:pt x="2537" y="1824"/>
                </a:lnTo>
                <a:lnTo>
                  <a:pt x="2500" y="1824"/>
                </a:lnTo>
                <a:lnTo>
                  <a:pt x="2462" y="1825"/>
                </a:lnTo>
                <a:lnTo>
                  <a:pt x="2425" y="1827"/>
                </a:lnTo>
                <a:lnTo>
                  <a:pt x="2388" y="1831"/>
                </a:lnTo>
                <a:lnTo>
                  <a:pt x="2353" y="1835"/>
                </a:lnTo>
                <a:lnTo>
                  <a:pt x="2316" y="1840"/>
                </a:lnTo>
                <a:lnTo>
                  <a:pt x="2280" y="1846"/>
                </a:lnTo>
                <a:lnTo>
                  <a:pt x="2245" y="1853"/>
                </a:lnTo>
                <a:lnTo>
                  <a:pt x="2209" y="1861"/>
                </a:lnTo>
                <a:lnTo>
                  <a:pt x="2175" y="1869"/>
                </a:lnTo>
                <a:lnTo>
                  <a:pt x="2141" y="1878"/>
                </a:lnTo>
                <a:lnTo>
                  <a:pt x="2106" y="1889"/>
                </a:lnTo>
                <a:lnTo>
                  <a:pt x="2072" y="1900"/>
                </a:lnTo>
                <a:lnTo>
                  <a:pt x="2039" y="1911"/>
                </a:lnTo>
                <a:lnTo>
                  <a:pt x="2006" y="1923"/>
                </a:lnTo>
                <a:lnTo>
                  <a:pt x="1973" y="1937"/>
                </a:lnTo>
                <a:lnTo>
                  <a:pt x="1941" y="1951"/>
                </a:lnTo>
                <a:lnTo>
                  <a:pt x="1909" y="1966"/>
                </a:lnTo>
                <a:lnTo>
                  <a:pt x="1877" y="1982"/>
                </a:lnTo>
                <a:lnTo>
                  <a:pt x="1846" y="1998"/>
                </a:lnTo>
                <a:lnTo>
                  <a:pt x="1816" y="2015"/>
                </a:lnTo>
                <a:lnTo>
                  <a:pt x="1785" y="2033"/>
                </a:lnTo>
                <a:lnTo>
                  <a:pt x="1756" y="2052"/>
                </a:lnTo>
                <a:lnTo>
                  <a:pt x="1728" y="2070"/>
                </a:lnTo>
                <a:lnTo>
                  <a:pt x="1698" y="2090"/>
                </a:lnTo>
                <a:lnTo>
                  <a:pt x="1670" y="2111"/>
                </a:lnTo>
                <a:lnTo>
                  <a:pt x="1643" y="2131"/>
                </a:lnTo>
                <a:lnTo>
                  <a:pt x="1616" y="2153"/>
                </a:lnTo>
                <a:lnTo>
                  <a:pt x="1589" y="2177"/>
                </a:lnTo>
                <a:lnTo>
                  <a:pt x="1563" y="2199"/>
                </a:lnTo>
                <a:lnTo>
                  <a:pt x="1538" y="2223"/>
                </a:lnTo>
                <a:lnTo>
                  <a:pt x="1513" y="2248"/>
                </a:lnTo>
                <a:lnTo>
                  <a:pt x="1488" y="2272"/>
                </a:lnTo>
                <a:lnTo>
                  <a:pt x="1465" y="2298"/>
                </a:lnTo>
                <a:lnTo>
                  <a:pt x="1442" y="2324"/>
                </a:lnTo>
                <a:lnTo>
                  <a:pt x="1419" y="2350"/>
                </a:lnTo>
                <a:lnTo>
                  <a:pt x="1398" y="2378"/>
                </a:lnTo>
                <a:lnTo>
                  <a:pt x="1376" y="2405"/>
                </a:lnTo>
                <a:lnTo>
                  <a:pt x="1356" y="2433"/>
                </a:lnTo>
                <a:lnTo>
                  <a:pt x="1335" y="2461"/>
                </a:lnTo>
                <a:lnTo>
                  <a:pt x="1317" y="2491"/>
                </a:lnTo>
                <a:lnTo>
                  <a:pt x="1298" y="2520"/>
                </a:lnTo>
                <a:lnTo>
                  <a:pt x="1280" y="2551"/>
                </a:lnTo>
                <a:lnTo>
                  <a:pt x="1263" y="2581"/>
                </a:lnTo>
                <a:lnTo>
                  <a:pt x="1247" y="2612"/>
                </a:lnTo>
                <a:lnTo>
                  <a:pt x="1231" y="2644"/>
                </a:lnTo>
                <a:lnTo>
                  <a:pt x="1216" y="2676"/>
                </a:lnTo>
                <a:lnTo>
                  <a:pt x="1202" y="2708"/>
                </a:lnTo>
                <a:lnTo>
                  <a:pt x="1189" y="2741"/>
                </a:lnTo>
                <a:lnTo>
                  <a:pt x="1176" y="2774"/>
                </a:lnTo>
                <a:lnTo>
                  <a:pt x="1165" y="2807"/>
                </a:lnTo>
                <a:lnTo>
                  <a:pt x="1154" y="2841"/>
                </a:lnTo>
                <a:lnTo>
                  <a:pt x="1143" y="2875"/>
                </a:lnTo>
                <a:lnTo>
                  <a:pt x="1134" y="2910"/>
                </a:lnTo>
                <a:lnTo>
                  <a:pt x="1126" y="2944"/>
                </a:lnTo>
                <a:lnTo>
                  <a:pt x="1118" y="2980"/>
                </a:lnTo>
                <a:lnTo>
                  <a:pt x="1111" y="3015"/>
                </a:lnTo>
                <a:lnTo>
                  <a:pt x="1105" y="3051"/>
                </a:lnTo>
                <a:lnTo>
                  <a:pt x="1100" y="3088"/>
                </a:lnTo>
                <a:lnTo>
                  <a:pt x="1096" y="3123"/>
                </a:lnTo>
                <a:lnTo>
                  <a:pt x="1093" y="3160"/>
                </a:lnTo>
                <a:lnTo>
                  <a:pt x="1090" y="3197"/>
                </a:lnTo>
                <a:lnTo>
                  <a:pt x="1089" y="3235"/>
                </a:lnTo>
                <a:lnTo>
                  <a:pt x="1089" y="3271"/>
                </a:lnTo>
                <a:lnTo>
                  <a:pt x="1089" y="3309"/>
                </a:lnTo>
                <a:lnTo>
                  <a:pt x="1090" y="3346"/>
                </a:lnTo>
                <a:lnTo>
                  <a:pt x="1093" y="3383"/>
                </a:lnTo>
                <a:lnTo>
                  <a:pt x="1096" y="3420"/>
                </a:lnTo>
                <a:lnTo>
                  <a:pt x="1100" y="3457"/>
                </a:lnTo>
                <a:lnTo>
                  <a:pt x="1105" y="3492"/>
                </a:lnTo>
                <a:lnTo>
                  <a:pt x="1111" y="3528"/>
                </a:lnTo>
                <a:lnTo>
                  <a:pt x="1118" y="3563"/>
                </a:lnTo>
                <a:lnTo>
                  <a:pt x="1126" y="3599"/>
                </a:lnTo>
                <a:lnTo>
                  <a:pt x="1134" y="3633"/>
                </a:lnTo>
                <a:lnTo>
                  <a:pt x="1143" y="3669"/>
                </a:lnTo>
                <a:lnTo>
                  <a:pt x="1154" y="3702"/>
                </a:lnTo>
                <a:lnTo>
                  <a:pt x="1165" y="3736"/>
                </a:lnTo>
                <a:lnTo>
                  <a:pt x="1176" y="3769"/>
                </a:lnTo>
                <a:lnTo>
                  <a:pt x="1189" y="3802"/>
                </a:lnTo>
                <a:lnTo>
                  <a:pt x="1202" y="3835"/>
                </a:lnTo>
                <a:lnTo>
                  <a:pt x="1216" y="3867"/>
                </a:lnTo>
                <a:lnTo>
                  <a:pt x="1231" y="3899"/>
                </a:lnTo>
                <a:lnTo>
                  <a:pt x="1247" y="3931"/>
                </a:lnTo>
                <a:lnTo>
                  <a:pt x="1263" y="3962"/>
                </a:lnTo>
                <a:lnTo>
                  <a:pt x="1280" y="3992"/>
                </a:lnTo>
                <a:lnTo>
                  <a:pt x="1298" y="4023"/>
                </a:lnTo>
                <a:lnTo>
                  <a:pt x="1317" y="4052"/>
                </a:lnTo>
                <a:lnTo>
                  <a:pt x="1335" y="4082"/>
                </a:lnTo>
                <a:lnTo>
                  <a:pt x="1356" y="4110"/>
                </a:lnTo>
                <a:lnTo>
                  <a:pt x="1376" y="4138"/>
                </a:lnTo>
                <a:lnTo>
                  <a:pt x="1398" y="4166"/>
                </a:lnTo>
                <a:lnTo>
                  <a:pt x="1419" y="4193"/>
                </a:lnTo>
                <a:lnTo>
                  <a:pt x="1442" y="4219"/>
                </a:lnTo>
                <a:lnTo>
                  <a:pt x="1465" y="4245"/>
                </a:lnTo>
                <a:lnTo>
                  <a:pt x="1488" y="4270"/>
                </a:lnTo>
                <a:lnTo>
                  <a:pt x="1513" y="4296"/>
                </a:lnTo>
                <a:lnTo>
                  <a:pt x="1538" y="4319"/>
                </a:lnTo>
                <a:lnTo>
                  <a:pt x="1563" y="4344"/>
                </a:lnTo>
                <a:lnTo>
                  <a:pt x="1589" y="4366"/>
                </a:lnTo>
                <a:lnTo>
                  <a:pt x="1616" y="4389"/>
                </a:lnTo>
                <a:lnTo>
                  <a:pt x="1643" y="4411"/>
                </a:lnTo>
                <a:lnTo>
                  <a:pt x="1670" y="4432"/>
                </a:lnTo>
                <a:lnTo>
                  <a:pt x="1698" y="4453"/>
                </a:lnTo>
                <a:lnTo>
                  <a:pt x="1728" y="4473"/>
                </a:lnTo>
                <a:lnTo>
                  <a:pt x="1756" y="4491"/>
                </a:lnTo>
                <a:lnTo>
                  <a:pt x="1785" y="4511"/>
                </a:lnTo>
                <a:lnTo>
                  <a:pt x="1816" y="4528"/>
                </a:lnTo>
                <a:lnTo>
                  <a:pt x="1846" y="4545"/>
                </a:lnTo>
                <a:lnTo>
                  <a:pt x="1877" y="4561"/>
                </a:lnTo>
                <a:lnTo>
                  <a:pt x="1909" y="4577"/>
                </a:lnTo>
                <a:lnTo>
                  <a:pt x="1941" y="4592"/>
                </a:lnTo>
                <a:lnTo>
                  <a:pt x="1973" y="4606"/>
                </a:lnTo>
                <a:lnTo>
                  <a:pt x="2006" y="4620"/>
                </a:lnTo>
                <a:lnTo>
                  <a:pt x="2039" y="4632"/>
                </a:lnTo>
                <a:lnTo>
                  <a:pt x="2072" y="4643"/>
                </a:lnTo>
                <a:lnTo>
                  <a:pt x="2106" y="4654"/>
                </a:lnTo>
                <a:lnTo>
                  <a:pt x="2141" y="4665"/>
                </a:lnTo>
                <a:lnTo>
                  <a:pt x="2175" y="4674"/>
                </a:lnTo>
                <a:lnTo>
                  <a:pt x="2209" y="4682"/>
                </a:lnTo>
                <a:lnTo>
                  <a:pt x="2245" y="4691"/>
                </a:lnTo>
                <a:lnTo>
                  <a:pt x="2280" y="4697"/>
                </a:lnTo>
                <a:lnTo>
                  <a:pt x="2316" y="4703"/>
                </a:lnTo>
                <a:lnTo>
                  <a:pt x="2353" y="4708"/>
                </a:lnTo>
                <a:lnTo>
                  <a:pt x="2388" y="4712"/>
                </a:lnTo>
                <a:lnTo>
                  <a:pt x="2425" y="4715"/>
                </a:lnTo>
                <a:lnTo>
                  <a:pt x="2462" y="4718"/>
                </a:lnTo>
                <a:lnTo>
                  <a:pt x="2500" y="4719"/>
                </a:lnTo>
                <a:lnTo>
                  <a:pt x="2537" y="4720"/>
                </a:lnTo>
                <a:lnTo>
                  <a:pt x="2575" y="4719"/>
                </a:lnTo>
                <a:lnTo>
                  <a:pt x="2611" y="4718"/>
                </a:lnTo>
                <a:lnTo>
                  <a:pt x="2648" y="4715"/>
                </a:lnTo>
                <a:lnTo>
                  <a:pt x="2685" y="4712"/>
                </a:lnTo>
                <a:lnTo>
                  <a:pt x="2722" y="4708"/>
                </a:lnTo>
                <a:lnTo>
                  <a:pt x="2757" y="4703"/>
                </a:lnTo>
                <a:lnTo>
                  <a:pt x="2793" y="4697"/>
                </a:lnTo>
                <a:lnTo>
                  <a:pt x="2828" y="4691"/>
                </a:lnTo>
                <a:lnTo>
                  <a:pt x="2864" y="4682"/>
                </a:lnTo>
                <a:lnTo>
                  <a:pt x="2899" y="4674"/>
                </a:lnTo>
                <a:lnTo>
                  <a:pt x="2934" y="4665"/>
                </a:lnTo>
                <a:lnTo>
                  <a:pt x="2968" y="4654"/>
                </a:lnTo>
                <a:lnTo>
                  <a:pt x="3001" y="4643"/>
                </a:lnTo>
                <a:lnTo>
                  <a:pt x="3034" y="4632"/>
                </a:lnTo>
                <a:lnTo>
                  <a:pt x="3067" y="4620"/>
                </a:lnTo>
                <a:lnTo>
                  <a:pt x="3100" y="4606"/>
                </a:lnTo>
                <a:lnTo>
                  <a:pt x="3132" y="4592"/>
                </a:lnTo>
                <a:lnTo>
                  <a:pt x="3164" y="4577"/>
                </a:lnTo>
                <a:lnTo>
                  <a:pt x="3196" y="4561"/>
                </a:lnTo>
                <a:lnTo>
                  <a:pt x="3227" y="4545"/>
                </a:lnTo>
                <a:lnTo>
                  <a:pt x="3257" y="4528"/>
                </a:lnTo>
                <a:lnTo>
                  <a:pt x="3288" y="4511"/>
                </a:lnTo>
                <a:lnTo>
                  <a:pt x="3317" y="4491"/>
                </a:lnTo>
                <a:lnTo>
                  <a:pt x="3347" y="4473"/>
                </a:lnTo>
                <a:lnTo>
                  <a:pt x="3375" y="4453"/>
                </a:lnTo>
                <a:lnTo>
                  <a:pt x="3403" y="4432"/>
                </a:lnTo>
                <a:lnTo>
                  <a:pt x="3431" y="4411"/>
                </a:lnTo>
                <a:lnTo>
                  <a:pt x="3458" y="4389"/>
                </a:lnTo>
                <a:lnTo>
                  <a:pt x="3484" y="4366"/>
                </a:lnTo>
                <a:lnTo>
                  <a:pt x="3511" y="4344"/>
                </a:lnTo>
                <a:lnTo>
                  <a:pt x="3536" y="4319"/>
                </a:lnTo>
                <a:lnTo>
                  <a:pt x="3561" y="4296"/>
                </a:lnTo>
                <a:lnTo>
                  <a:pt x="3585" y="4270"/>
                </a:lnTo>
                <a:lnTo>
                  <a:pt x="3609" y="4245"/>
                </a:lnTo>
                <a:lnTo>
                  <a:pt x="3632" y="4219"/>
                </a:lnTo>
                <a:lnTo>
                  <a:pt x="3654" y="4193"/>
                </a:lnTo>
                <a:lnTo>
                  <a:pt x="3677" y="4166"/>
                </a:lnTo>
                <a:lnTo>
                  <a:pt x="3697" y="4138"/>
                </a:lnTo>
                <a:lnTo>
                  <a:pt x="3718" y="4110"/>
                </a:lnTo>
                <a:lnTo>
                  <a:pt x="3738" y="4082"/>
                </a:lnTo>
                <a:lnTo>
                  <a:pt x="3757" y="4052"/>
                </a:lnTo>
                <a:lnTo>
                  <a:pt x="3776" y="4023"/>
                </a:lnTo>
                <a:lnTo>
                  <a:pt x="3793" y="3992"/>
                </a:lnTo>
                <a:lnTo>
                  <a:pt x="3810" y="3962"/>
                </a:lnTo>
                <a:lnTo>
                  <a:pt x="3826" y="3931"/>
                </a:lnTo>
                <a:lnTo>
                  <a:pt x="3842" y="3899"/>
                </a:lnTo>
                <a:lnTo>
                  <a:pt x="3857" y="3867"/>
                </a:lnTo>
                <a:lnTo>
                  <a:pt x="3871" y="3835"/>
                </a:lnTo>
                <a:lnTo>
                  <a:pt x="3885" y="3802"/>
                </a:lnTo>
                <a:lnTo>
                  <a:pt x="3897" y="3769"/>
                </a:lnTo>
                <a:lnTo>
                  <a:pt x="3909" y="3736"/>
                </a:lnTo>
                <a:lnTo>
                  <a:pt x="3920" y="3702"/>
                </a:lnTo>
                <a:lnTo>
                  <a:pt x="3930" y="3669"/>
                </a:lnTo>
                <a:lnTo>
                  <a:pt x="3940" y="3633"/>
                </a:lnTo>
                <a:lnTo>
                  <a:pt x="3947" y="3599"/>
                </a:lnTo>
                <a:lnTo>
                  <a:pt x="3956" y="3563"/>
                </a:lnTo>
                <a:lnTo>
                  <a:pt x="3962" y="3528"/>
                </a:lnTo>
                <a:lnTo>
                  <a:pt x="3968" y="3492"/>
                </a:lnTo>
                <a:lnTo>
                  <a:pt x="3973" y="3457"/>
                </a:lnTo>
                <a:lnTo>
                  <a:pt x="3978" y="3420"/>
                </a:lnTo>
                <a:lnTo>
                  <a:pt x="3981" y="3383"/>
                </a:lnTo>
                <a:lnTo>
                  <a:pt x="3983" y="3346"/>
                </a:lnTo>
                <a:lnTo>
                  <a:pt x="3984" y="3309"/>
                </a:lnTo>
                <a:lnTo>
                  <a:pt x="3985" y="3271"/>
                </a:lnTo>
                <a:lnTo>
                  <a:pt x="3984" y="3235"/>
                </a:lnTo>
                <a:lnTo>
                  <a:pt x="3983" y="3197"/>
                </a:lnTo>
                <a:lnTo>
                  <a:pt x="3981" y="3160"/>
                </a:lnTo>
                <a:lnTo>
                  <a:pt x="3978" y="3123"/>
                </a:lnTo>
                <a:lnTo>
                  <a:pt x="3973" y="3088"/>
                </a:lnTo>
                <a:lnTo>
                  <a:pt x="3968" y="3051"/>
                </a:lnTo>
                <a:lnTo>
                  <a:pt x="3962" y="3015"/>
                </a:lnTo>
                <a:lnTo>
                  <a:pt x="3956" y="2980"/>
                </a:lnTo>
                <a:lnTo>
                  <a:pt x="3947" y="2944"/>
                </a:lnTo>
                <a:lnTo>
                  <a:pt x="3940" y="2910"/>
                </a:lnTo>
                <a:lnTo>
                  <a:pt x="3930" y="2875"/>
                </a:lnTo>
                <a:lnTo>
                  <a:pt x="3920" y="2841"/>
                </a:lnTo>
                <a:lnTo>
                  <a:pt x="3909" y="2807"/>
                </a:lnTo>
                <a:lnTo>
                  <a:pt x="3897" y="2774"/>
                </a:lnTo>
                <a:lnTo>
                  <a:pt x="3885" y="2741"/>
                </a:lnTo>
                <a:lnTo>
                  <a:pt x="3871" y="2708"/>
                </a:lnTo>
                <a:lnTo>
                  <a:pt x="3857" y="2676"/>
                </a:lnTo>
                <a:lnTo>
                  <a:pt x="3842" y="2644"/>
                </a:lnTo>
                <a:lnTo>
                  <a:pt x="3826" y="2612"/>
                </a:lnTo>
                <a:lnTo>
                  <a:pt x="3810" y="2581"/>
                </a:lnTo>
                <a:lnTo>
                  <a:pt x="3793" y="2551"/>
                </a:lnTo>
                <a:lnTo>
                  <a:pt x="3776" y="2520"/>
                </a:lnTo>
                <a:lnTo>
                  <a:pt x="3757" y="2491"/>
                </a:lnTo>
                <a:lnTo>
                  <a:pt x="3738" y="2461"/>
                </a:lnTo>
                <a:lnTo>
                  <a:pt x="3718" y="2433"/>
                </a:lnTo>
                <a:lnTo>
                  <a:pt x="3697" y="2405"/>
                </a:lnTo>
                <a:lnTo>
                  <a:pt x="3677" y="2378"/>
                </a:lnTo>
                <a:lnTo>
                  <a:pt x="3654" y="2350"/>
                </a:lnTo>
                <a:lnTo>
                  <a:pt x="3632" y="2324"/>
                </a:lnTo>
                <a:lnTo>
                  <a:pt x="3609" y="2298"/>
                </a:lnTo>
                <a:lnTo>
                  <a:pt x="3585" y="2272"/>
                </a:lnTo>
                <a:lnTo>
                  <a:pt x="3561" y="2248"/>
                </a:lnTo>
                <a:lnTo>
                  <a:pt x="3536" y="2223"/>
                </a:lnTo>
                <a:lnTo>
                  <a:pt x="3511" y="2199"/>
                </a:lnTo>
                <a:lnTo>
                  <a:pt x="3484" y="2177"/>
                </a:lnTo>
                <a:lnTo>
                  <a:pt x="3458" y="2153"/>
                </a:lnTo>
                <a:lnTo>
                  <a:pt x="3431" y="2131"/>
                </a:lnTo>
                <a:lnTo>
                  <a:pt x="3403" y="2111"/>
                </a:lnTo>
                <a:lnTo>
                  <a:pt x="3375" y="2090"/>
                </a:lnTo>
                <a:lnTo>
                  <a:pt x="3347" y="2070"/>
                </a:lnTo>
                <a:lnTo>
                  <a:pt x="3317" y="2052"/>
                </a:lnTo>
                <a:lnTo>
                  <a:pt x="3288" y="2033"/>
                </a:lnTo>
                <a:lnTo>
                  <a:pt x="3257" y="2015"/>
                </a:lnTo>
                <a:lnTo>
                  <a:pt x="3227" y="1998"/>
                </a:lnTo>
                <a:lnTo>
                  <a:pt x="3196" y="1982"/>
                </a:lnTo>
                <a:lnTo>
                  <a:pt x="3164" y="1966"/>
                </a:lnTo>
                <a:lnTo>
                  <a:pt x="3132" y="1951"/>
                </a:lnTo>
                <a:lnTo>
                  <a:pt x="3100" y="1937"/>
                </a:lnTo>
                <a:lnTo>
                  <a:pt x="3067" y="1923"/>
                </a:lnTo>
                <a:lnTo>
                  <a:pt x="3034" y="1911"/>
                </a:lnTo>
                <a:lnTo>
                  <a:pt x="3001" y="1900"/>
                </a:lnTo>
                <a:lnTo>
                  <a:pt x="2968" y="1889"/>
                </a:lnTo>
                <a:lnTo>
                  <a:pt x="2934" y="1878"/>
                </a:lnTo>
                <a:lnTo>
                  <a:pt x="2899" y="1869"/>
                </a:lnTo>
                <a:lnTo>
                  <a:pt x="2864" y="1861"/>
                </a:lnTo>
                <a:lnTo>
                  <a:pt x="2828" y="1853"/>
                </a:lnTo>
                <a:lnTo>
                  <a:pt x="2793" y="1846"/>
                </a:lnTo>
                <a:lnTo>
                  <a:pt x="2757" y="1840"/>
                </a:lnTo>
                <a:lnTo>
                  <a:pt x="2722" y="1835"/>
                </a:lnTo>
                <a:lnTo>
                  <a:pt x="2685" y="1831"/>
                </a:lnTo>
                <a:lnTo>
                  <a:pt x="2648" y="1827"/>
                </a:lnTo>
                <a:lnTo>
                  <a:pt x="2611" y="1825"/>
                </a:lnTo>
                <a:lnTo>
                  <a:pt x="2575" y="1824"/>
                </a:lnTo>
                <a:lnTo>
                  <a:pt x="2537" y="1824"/>
                </a:lnTo>
                <a:close/>
                <a:moveTo>
                  <a:pt x="4448" y="1028"/>
                </a:moveTo>
                <a:lnTo>
                  <a:pt x="4448" y="1028"/>
                </a:lnTo>
                <a:lnTo>
                  <a:pt x="4414" y="1029"/>
                </a:lnTo>
                <a:lnTo>
                  <a:pt x="4383" y="1032"/>
                </a:lnTo>
                <a:lnTo>
                  <a:pt x="4352" y="1036"/>
                </a:lnTo>
                <a:lnTo>
                  <a:pt x="4321" y="1042"/>
                </a:lnTo>
                <a:lnTo>
                  <a:pt x="4291" y="1048"/>
                </a:lnTo>
                <a:lnTo>
                  <a:pt x="4261" y="1056"/>
                </a:lnTo>
                <a:lnTo>
                  <a:pt x="4232" y="1066"/>
                </a:lnTo>
                <a:lnTo>
                  <a:pt x="4204" y="1078"/>
                </a:lnTo>
                <a:lnTo>
                  <a:pt x="4175" y="1091"/>
                </a:lnTo>
                <a:lnTo>
                  <a:pt x="4148" y="1104"/>
                </a:lnTo>
                <a:lnTo>
                  <a:pt x="4123" y="1119"/>
                </a:lnTo>
                <a:lnTo>
                  <a:pt x="4097" y="1136"/>
                </a:lnTo>
                <a:lnTo>
                  <a:pt x="4072" y="1153"/>
                </a:lnTo>
                <a:lnTo>
                  <a:pt x="4049" y="1172"/>
                </a:lnTo>
                <a:lnTo>
                  <a:pt x="4026" y="1191"/>
                </a:lnTo>
                <a:lnTo>
                  <a:pt x="4004" y="1212"/>
                </a:lnTo>
                <a:lnTo>
                  <a:pt x="3983" y="1234"/>
                </a:lnTo>
                <a:lnTo>
                  <a:pt x="3963" y="1256"/>
                </a:lnTo>
                <a:lnTo>
                  <a:pt x="3945" y="1281"/>
                </a:lnTo>
                <a:lnTo>
                  <a:pt x="3928" y="1305"/>
                </a:lnTo>
                <a:lnTo>
                  <a:pt x="3912" y="1330"/>
                </a:lnTo>
                <a:lnTo>
                  <a:pt x="3896" y="1357"/>
                </a:lnTo>
                <a:lnTo>
                  <a:pt x="3882" y="1384"/>
                </a:lnTo>
                <a:lnTo>
                  <a:pt x="3870" y="1411"/>
                </a:lnTo>
                <a:lnTo>
                  <a:pt x="3859" y="1440"/>
                </a:lnTo>
                <a:lnTo>
                  <a:pt x="3849" y="1468"/>
                </a:lnTo>
                <a:lnTo>
                  <a:pt x="3841" y="1499"/>
                </a:lnTo>
                <a:lnTo>
                  <a:pt x="3833" y="1528"/>
                </a:lnTo>
                <a:lnTo>
                  <a:pt x="3829" y="1560"/>
                </a:lnTo>
                <a:lnTo>
                  <a:pt x="3824" y="1591"/>
                </a:lnTo>
                <a:lnTo>
                  <a:pt x="3821" y="1623"/>
                </a:lnTo>
                <a:lnTo>
                  <a:pt x="3821" y="1655"/>
                </a:lnTo>
                <a:lnTo>
                  <a:pt x="3821" y="1688"/>
                </a:lnTo>
                <a:lnTo>
                  <a:pt x="3824" y="1720"/>
                </a:lnTo>
                <a:lnTo>
                  <a:pt x="3829" y="1750"/>
                </a:lnTo>
                <a:lnTo>
                  <a:pt x="3833" y="1782"/>
                </a:lnTo>
                <a:lnTo>
                  <a:pt x="3841" y="1811"/>
                </a:lnTo>
                <a:lnTo>
                  <a:pt x="3849" y="1842"/>
                </a:lnTo>
                <a:lnTo>
                  <a:pt x="3859" y="1870"/>
                </a:lnTo>
                <a:lnTo>
                  <a:pt x="3870" y="1900"/>
                </a:lnTo>
                <a:lnTo>
                  <a:pt x="3882" y="1927"/>
                </a:lnTo>
                <a:lnTo>
                  <a:pt x="3896" y="1954"/>
                </a:lnTo>
                <a:lnTo>
                  <a:pt x="3912" y="1981"/>
                </a:lnTo>
                <a:lnTo>
                  <a:pt x="3928" y="2005"/>
                </a:lnTo>
                <a:lnTo>
                  <a:pt x="3945" y="2030"/>
                </a:lnTo>
                <a:lnTo>
                  <a:pt x="3963" y="2054"/>
                </a:lnTo>
                <a:lnTo>
                  <a:pt x="3983" y="2076"/>
                </a:lnTo>
                <a:lnTo>
                  <a:pt x="4004" y="2098"/>
                </a:lnTo>
                <a:lnTo>
                  <a:pt x="4026" y="2119"/>
                </a:lnTo>
                <a:lnTo>
                  <a:pt x="4049" y="2139"/>
                </a:lnTo>
                <a:lnTo>
                  <a:pt x="4072" y="2157"/>
                </a:lnTo>
                <a:lnTo>
                  <a:pt x="4097" y="2174"/>
                </a:lnTo>
                <a:lnTo>
                  <a:pt x="4123" y="2191"/>
                </a:lnTo>
                <a:lnTo>
                  <a:pt x="4148" y="2206"/>
                </a:lnTo>
                <a:lnTo>
                  <a:pt x="4175" y="2220"/>
                </a:lnTo>
                <a:lnTo>
                  <a:pt x="4204" y="2233"/>
                </a:lnTo>
                <a:lnTo>
                  <a:pt x="4232" y="2244"/>
                </a:lnTo>
                <a:lnTo>
                  <a:pt x="4261" y="2254"/>
                </a:lnTo>
                <a:lnTo>
                  <a:pt x="4291" y="2263"/>
                </a:lnTo>
                <a:lnTo>
                  <a:pt x="4321" y="2269"/>
                </a:lnTo>
                <a:lnTo>
                  <a:pt x="4352" y="2275"/>
                </a:lnTo>
                <a:lnTo>
                  <a:pt x="4383" y="2279"/>
                </a:lnTo>
                <a:lnTo>
                  <a:pt x="4414" y="2281"/>
                </a:lnTo>
                <a:lnTo>
                  <a:pt x="4448" y="2282"/>
                </a:lnTo>
                <a:lnTo>
                  <a:pt x="4479" y="2281"/>
                </a:lnTo>
                <a:lnTo>
                  <a:pt x="4511" y="2279"/>
                </a:lnTo>
                <a:lnTo>
                  <a:pt x="4542" y="2275"/>
                </a:lnTo>
                <a:lnTo>
                  <a:pt x="4574" y="2269"/>
                </a:lnTo>
                <a:lnTo>
                  <a:pt x="4603" y="2263"/>
                </a:lnTo>
                <a:lnTo>
                  <a:pt x="4634" y="2254"/>
                </a:lnTo>
                <a:lnTo>
                  <a:pt x="4662" y="2244"/>
                </a:lnTo>
                <a:lnTo>
                  <a:pt x="4691" y="2233"/>
                </a:lnTo>
                <a:lnTo>
                  <a:pt x="4718" y="2220"/>
                </a:lnTo>
                <a:lnTo>
                  <a:pt x="4745" y="2206"/>
                </a:lnTo>
                <a:lnTo>
                  <a:pt x="4772" y="2191"/>
                </a:lnTo>
                <a:lnTo>
                  <a:pt x="4797" y="2174"/>
                </a:lnTo>
                <a:lnTo>
                  <a:pt x="4821" y="2157"/>
                </a:lnTo>
                <a:lnTo>
                  <a:pt x="4846" y="2139"/>
                </a:lnTo>
                <a:lnTo>
                  <a:pt x="4868" y="2119"/>
                </a:lnTo>
                <a:lnTo>
                  <a:pt x="4890" y="2098"/>
                </a:lnTo>
                <a:lnTo>
                  <a:pt x="4911" y="2076"/>
                </a:lnTo>
                <a:lnTo>
                  <a:pt x="4930" y="2054"/>
                </a:lnTo>
                <a:lnTo>
                  <a:pt x="4949" y="2030"/>
                </a:lnTo>
                <a:lnTo>
                  <a:pt x="4966" y="2005"/>
                </a:lnTo>
                <a:lnTo>
                  <a:pt x="4983" y="1981"/>
                </a:lnTo>
                <a:lnTo>
                  <a:pt x="4998" y="1954"/>
                </a:lnTo>
                <a:lnTo>
                  <a:pt x="5011" y="1927"/>
                </a:lnTo>
                <a:lnTo>
                  <a:pt x="5025" y="1900"/>
                </a:lnTo>
                <a:lnTo>
                  <a:pt x="5036" y="1870"/>
                </a:lnTo>
                <a:lnTo>
                  <a:pt x="5046" y="1842"/>
                </a:lnTo>
                <a:lnTo>
                  <a:pt x="5054" y="1811"/>
                </a:lnTo>
                <a:lnTo>
                  <a:pt x="5060" y="1782"/>
                </a:lnTo>
                <a:lnTo>
                  <a:pt x="5067" y="1750"/>
                </a:lnTo>
                <a:lnTo>
                  <a:pt x="5070" y="1720"/>
                </a:lnTo>
                <a:lnTo>
                  <a:pt x="5073" y="1688"/>
                </a:lnTo>
                <a:lnTo>
                  <a:pt x="5074" y="1655"/>
                </a:lnTo>
                <a:lnTo>
                  <a:pt x="5073" y="1623"/>
                </a:lnTo>
                <a:lnTo>
                  <a:pt x="5070" y="1591"/>
                </a:lnTo>
                <a:lnTo>
                  <a:pt x="5067" y="1560"/>
                </a:lnTo>
                <a:lnTo>
                  <a:pt x="5060" y="1528"/>
                </a:lnTo>
                <a:lnTo>
                  <a:pt x="5054" y="1499"/>
                </a:lnTo>
                <a:lnTo>
                  <a:pt x="5046" y="1468"/>
                </a:lnTo>
                <a:lnTo>
                  <a:pt x="5036" y="1440"/>
                </a:lnTo>
                <a:lnTo>
                  <a:pt x="5025" y="1411"/>
                </a:lnTo>
                <a:lnTo>
                  <a:pt x="5011" y="1384"/>
                </a:lnTo>
                <a:lnTo>
                  <a:pt x="4998" y="1357"/>
                </a:lnTo>
                <a:lnTo>
                  <a:pt x="4983" y="1330"/>
                </a:lnTo>
                <a:lnTo>
                  <a:pt x="4966" y="1305"/>
                </a:lnTo>
                <a:lnTo>
                  <a:pt x="4949" y="1281"/>
                </a:lnTo>
                <a:lnTo>
                  <a:pt x="4930" y="1256"/>
                </a:lnTo>
                <a:lnTo>
                  <a:pt x="4911" y="1234"/>
                </a:lnTo>
                <a:lnTo>
                  <a:pt x="4890" y="1212"/>
                </a:lnTo>
                <a:lnTo>
                  <a:pt x="4868" y="1191"/>
                </a:lnTo>
                <a:lnTo>
                  <a:pt x="4846" y="1172"/>
                </a:lnTo>
                <a:lnTo>
                  <a:pt x="4821" y="1153"/>
                </a:lnTo>
                <a:lnTo>
                  <a:pt x="4797" y="1136"/>
                </a:lnTo>
                <a:lnTo>
                  <a:pt x="4772" y="1119"/>
                </a:lnTo>
                <a:lnTo>
                  <a:pt x="4745" y="1104"/>
                </a:lnTo>
                <a:lnTo>
                  <a:pt x="4718" y="1091"/>
                </a:lnTo>
                <a:lnTo>
                  <a:pt x="4691" y="1078"/>
                </a:lnTo>
                <a:lnTo>
                  <a:pt x="4662" y="1066"/>
                </a:lnTo>
                <a:lnTo>
                  <a:pt x="4634" y="1056"/>
                </a:lnTo>
                <a:lnTo>
                  <a:pt x="4603" y="1048"/>
                </a:lnTo>
                <a:lnTo>
                  <a:pt x="4574" y="1042"/>
                </a:lnTo>
                <a:lnTo>
                  <a:pt x="4542" y="1036"/>
                </a:lnTo>
                <a:lnTo>
                  <a:pt x="4511" y="1032"/>
                </a:lnTo>
                <a:lnTo>
                  <a:pt x="4479" y="1029"/>
                </a:lnTo>
                <a:lnTo>
                  <a:pt x="4448" y="1028"/>
                </a:lnTo>
                <a:close/>
              </a:path>
            </a:pathLst>
          </a:custGeom>
          <a:solidFill>
            <a:srgbClr val="51B7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tIns="72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75890" y="3491865"/>
            <a:ext cx="12134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PART</a:t>
            </a:r>
          </a:p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184775" y="2494915"/>
            <a:ext cx="462089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800" b="1">
                <a:solidFill>
                  <a:srgbClr val="51B79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184775" y="3195320"/>
            <a:ext cx="494093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hurt.When a cigarette falls in love with a match,it is destined to be hurt.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bldLvl="0" animBg="1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3" name="椭圆 2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0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7" name="椭圆 6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noFill/>
          <a:ln>
            <a:solidFill>
              <a:srgbClr val="61C0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829810" y="429895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333500" y="1988820"/>
            <a:ext cx="1905000" cy="1905000"/>
            <a:chOff x="1333500" y="2019300"/>
            <a:chExt cx="1905000" cy="1905000"/>
          </a:xfrm>
        </p:grpSpPr>
        <p:sp>
          <p:nvSpPr>
            <p:cNvPr id="11" name="矩形: 圆角 6"/>
            <p:cNvSpPr/>
            <p:nvPr/>
          </p:nvSpPr>
          <p:spPr>
            <a:xfrm>
              <a:off x="1333500" y="2019300"/>
              <a:ext cx="1905000" cy="1905000"/>
            </a:xfrm>
            <a:prstGeom prst="roundRect">
              <a:avLst>
                <a:gd name="adj" fmla="val 12122"/>
              </a:avLst>
            </a:prstGeom>
            <a:solidFill>
              <a:srgbClr val="61C0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2134758" y="2821780"/>
              <a:ext cx="311150" cy="249237"/>
              <a:chOff x="9372601" y="3308351"/>
              <a:chExt cx="311150" cy="249237"/>
            </a:xfrm>
            <a:solidFill>
              <a:schemeClr val="bg1"/>
            </a:solidFill>
          </p:grpSpPr>
          <p:sp>
            <p:nvSpPr>
              <p:cNvPr id="13" name="Freeform 325"/>
              <p:cNvSpPr/>
              <p:nvPr/>
            </p:nvSpPr>
            <p:spPr bwMode="auto">
              <a:xfrm>
                <a:off x="9407526" y="3376613"/>
                <a:ext cx="58738" cy="134938"/>
              </a:xfrm>
              <a:custGeom>
                <a:avLst/>
                <a:gdLst>
                  <a:gd name="T0" fmla="*/ 10 w 37"/>
                  <a:gd name="T1" fmla="*/ 86 h 86"/>
                  <a:gd name="T2" fmla="*/ 27 w 37"/>
                  <a:gd name="T3" fmla="*/ 86 h 86"/>
                  <a:gd name="T4" fmla="*/ 37 w 37"/>
                  <a:gd name="T5" fmla="*/ 76 h 86"/>
                  <a:gd name="T6" fmla="*/ 37 w 37"/>
                  <a:gd name="T7" fmla="*/ 9 h 86"/>
                  <a:gd name="T8" fmla="*/ 27 w 37"/>
                  <a:gd name="T9" fmla="*/ 0 h 86"/>
                  <a:gd name="T10" fmla="*/ 10 w 37"/>
                  <a:gd name="T11" fmla="*/ 0 h 86"/>
                  <a:gd name="T12" fmla="*/ 0 w 37"/>
                  <a:gd name="T13" fmla="*/ 9 h 86"/>
                  <a:gd name="T14" fmla="*/ 0 w 37"/>
                  <a:gd name="T15" fmla="*/ 76 h 86"/>
                  <a:gd name="T16" fmla="*/ 10 w 37"/>
                  <a:gd name="T17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86">
                    <a:moveTo>
                      <a:pt x="10" y="86"/>
                    </a:moveTo>
                    <a:cubicBezTo>
                      <a:pt x="27" y="86"/>
                      <a:pt x="27" y="86"/>
                      <a:pt x="27" y="86"/>
                    </a:cubicBezTo>
                    <a:cubicBezTo>
                      <a:pt x="32" y="86"/>
                      <a:pt x="37" y="81"/>
                      <a:pt x="37" y="76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4"/>
                      <a:pt x="32" y="0"/>
                      <a:pt x="2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81"/>
                      <a:pt x="5" y="86"/>
                      <a:pt x="1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" name="Freeform 326"/>
              <p:cNvSpPr/>
              <p:nvPr/>
            </p:nvSpPr>
            <p:spPr bwMode="auto">
              <a:xfrm>
                <a:off x="9496426" y="3433763"/>
                <a:ext cx="57150" cy="77788"/>
              </a:xfrm>
              <a:custGeom>
                <a:avLst/>
                <a:gdLst>
                  <a:gd name="T0" fmla="*/ 10 w 37"/>
                  <a:gd name="T1" fmla="*/ 50 h 50"/>
                  <a:gd name="T2" fmla="*/ 27 w 37"/>
                  <a:gd name="T3" fmla="*/ 50 h 50"/>
                  <a:gd name="T4" fmla="*/ 37 w 37"/>
                  <a:gd name="T5" fmla="*/ 40 h 50"/>
                  <a:gd name="T6" fmla="*/ 37 w 37"/>
                  <a:gd name="T7" fmla="*/ 9 h 50"/>
                  <a:gd name="T8" fmla="*/ 27 w 37"/>
                  <a:gd name="T9" fmla="*/ 0 h 50"/>
                  <a:gd name="T10" fmla="*/ 10 w 37"/>
                  <a:gd name="T11" fmla="*/ 0 h 50"/>
                  <a:gd name="T12" fmla="*/ 0 w 37"/>
                  <a:gd name="T13" fmla="*/ 9 h 50"/>
                  <a:gd name="T14" fmla="*/ 0 w 37"/>
                  <a:gd name="T15" fmla="*/ 40 h 50"/>
                  <a:gd name="T16" fmla="*/ 10 w 37"/>
                  <a:gd name="T17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50">
                    <a:moveTo>
                      <a:pt x="10" y="50"/>
                    </a:moveTo>
                    <a:cubicBezTo>
                      <a:pt x="27" y="50"/>
                      <a:pt x="27" y="50"/>
                      <a:pt x="27" y="50"/>
                    </a:cubicBezTo>
                    <a:cubicBezTo>
                      <a:pt x="32" y="50"/>
                      <a:pt x="37" y="45"/>
                      <a:pt x="37" y="40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4"/>
                      <a:pt x="32" y="0"/>
                      <a:pt x="2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5"/>
                      <a:pt x="5" y="50"/>
                      <a:pt x="10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" name="Freeform 327"/>
              <p:cNvSpPr/>
              <p:nvPr/>
            </p:nvSpPr>
            <p:spPr bwMode="auto">
              <a:xfrm>
                <a:off x="9583738" y="3308351"/>
                <a:ext cx="57150" cy="203200"/>
              </a:xfrm>
              <a:custGeom>
                <a:avLst/>
                <a:gdLst>
                  <a:gd name="T0" fmla="*/ 10 w 37"/>
                  <a:gd name="T1" fmla="*/ 130 h 130"/>
                  <a:gd name="T2" fmla="*/ 27 w 37"/>
                  <a:gd name="T3" fmla="*/ 130 h 130"/>
                  <a:gd name="T4" fmla="*/ 37 w 37"/>
                  <a:gd name="T5" fmla="*/ 120 h 130"/>
                  <a:gd name="T6" fmla="*/ 37 w 37"/>
                  <a:gd name="T7" fmla="*/ 9 h 130"/>
                  <a:gd name="T8" fmla="*/ 27 w 37"/>
                  <a:gd name="T9" fmla="*/ 0 h 130"/>
                  <a:gd name="T10" fmla="*/ 10 w 37"/>
                  <a:gd name="T11" fmla="*/ 0 h 130"/>
                  <a:gd name="T12" fmla="*/ 0 w 37"/>
                  <a:gd name="T13" fmla="*/ 9 h 130"/>
                  <a:gd name="T14" fmla="*/ 0 w 37"/>
                  <a:gd name="T15" fmla="*/ 120 h 130"/>
                  <a:gd name="T16" fmla="*/ 10 w 37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30">
                    <a:moveTo>
                      <a:pt x="10" y="130"/>
                    </a:moveTo>
                    <a:cubicBezTo>
                      <a:pt x="27" y="130"/>
                      <a:pt x="27" y="130"/>
                      <a:pt x="27" y="130"/>
                    </a:cubicBezTo>
                    <a:cubicBezTo>
                      <a:pt x="32" y="130"/>
                      <a:pt x="37" y="125"/>
                      <a:pt x="37" y="120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4"/>
                      <a:pt x="32" y="0"/>
                      <a:pt x="2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25"/>
                      <a:pt x="5" y="130"/>
                      <a:pt x="10" y="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" name="Freeform 328"/>
              <p:cNvSpPr/>
              <p:nvPr/>
            </p:nvSpPr>
            <p:spPr bwMode="auto">
              <a:xfrm>
                <a:off x="9372601" y="3532188"/>
                <a:ext cx="311150" cy="25400"/>
              </a:xfrm>
              <a:custGeom>
                <a:avLst/>
                <a:gdLst>
                  <a:gd name="T0" fmla="*/ 191 w 199"/>
                  <a:gd name="T1" fmla="*/ 0 h 16"/>
                  <a:gd name="T2" fmla="*/ 8 w 199"/>
                  <a:gd name="T3" fmla="*/ 0 h 16"/>
                  <a:gd name="T4" fmla="*/ 0 w 199"/>
                  <a:gd name="T5" fmla="*/ 8 h 16"/>
                  <a:gd name="T6" fmla="*/ 0 w 199"/>
                  <a:gd name="T7" fmla="*/ 8 h 16"/>
                  <a:gd name="T8" fmla="*/ 8 w 199"/>
                  <a:gd name="T9" fmla="*/ 16 h 16"/>
                  <a:gd name="T10" fmla="*/ 191 w 199"/>
                  <a:gd name="T11" fmla="*/ 16 h 16"/>
                  <a:gd name="T12" fmla="*/ 199 w 199"/>
                  <a:gd name="T13" fmla="*/ 8 h 16"/>
                  <a:gd name="T14" fmla="*/ 199 w 199"/>
                  <a:gd name="T15" fmla="*/ 8 h 16"/>
                  <a:gd name="T16" fmla="*/ 191 w 199"/>
                  <a:gd name="T1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9" h="16">
                    <a:moveTo>
                      <a:pt x="191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13"/>
                      <a:pt x="3" y="16"/>
                      <a:pt x="8" y="16"/>
                    </a:cubicBezTo>
                    <a:cubicBezTo>
                      <a:pt x="191" y="16"/>
                      <a:pt x="191" y="16"/>
                      <a:pt x="191" y="16"/>
                    </a:cubicBezTo>
                    <a:cubicBezTo>
                      <a:pt x="196" y="16"/>
                      <a:pt x="199" y="13"/>
                      <a:pt x="199" y="8"/>
                    </a:cubicBezTo>
                    <a:cubicBezTo>
                      <a:pt x="199" y="8"/>
                      <a:pt x="199" y="8"/>
                      <a:pt x="199" y="8"/>
                    </a:cubicBezTo>
                    <a:cubicBezTo>
                      <a:pt x="199" y="3"/>
                      <a:pt x="196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1619250" y="4046220"/>
            <a:ext cx="1619250" cy="1619250"/>
            <a:chOff x="1619250" y="4076700"/>
            <a:chExt cx="1619250" cy="1619250"/>
          </a:xfrm>
        </p:grpSpPr>
        <p:sp>
          <p:nvSpPr>
            <p:cNvPr id="18" name="矩形: 圆角 13"/>
            <p:cNvSpPr/>
            <p:nvPr/>
          </p:nvSpPr>
          <p:spPr>
            <a:xfrm>
              <a:off x="1619250" y="4076700"/>
              <a:ext cx="1619250" cy="1619250"/>
            </a:xfrm>
            <a:prstGeom prst="roundRect">
              <a:avLst>
                <a:gd name="adj" fmla="val 12122"/>
              </a:avLst>
            </a:prstGeom>
            <a:solidFill>
              <a:srgbClr val="61C0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312194" y="4739482"/>
              <a:ext cx="233363" cy="293687"/>
              <a:chOff x="11293476" y="3908426"/>
              <a:chExt cx="233363" cy="293687"/>
            </a:xfrm>
            <a:solidFill>
              <a:schemeClr val="bg1"/>
            </a:solidFill>
          </p:grpSpPr>
          <p:sp>
            <p:nvSpPr>
              <p:cNvPr id="20" name="Freeform 315"/>
              <p:cNvSpPr/>
              <p:nvPr/>
            </p:nvSpPr>
            <p:spPr bwMode="auto">
              <a:xfrm>
                <a:off x="11382376" y="4173538"/>
                <a:ext cx="52388" cy="28575"/>
              </a:xfrm>
              <a:custGeom>
                <a:avLst/>
                <a:gdLst>
                  <a:gd name="T0" fmla="*/ 32 w 34"/>
                  <a:gd name="T1" fmla="*/ 0 h 18"/>
                  <a:gd name="T2" fmla="*/ 2 w 34"/>
                  <a:gd name="T3" fmla="*/ 0 h 18"/>
                  <a:gd name="T4" fmla="*/ 0 w 34"/>
                  <a:gd name="T5" fmla="*/ 2 h 18"/>
                  <a:gd name="T6" fmla="*/ 17 w 34"/>
                  <a:gd name="T7" fmla="*/ 18 h 18"/>
                  <a:gd name="T8" fmla="*/ 34 w 34"/>
                  <a:gd name="T9" fmla="*/ 2 h 18"/>
                  <a:gd name="T10" fmla="*/ 32 w 34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8">
                    <a:moveTo>
                      <a:pt x="3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1"/>
                      <a:pt x="8" y="18"/>
                      <a:pt x="17" y="18"/>
                    </a:cubicBezTo>
                    <a:cubicBezTo>
                      <a:pt x="27" y="18"/>
                      <a:pt x="34" y="11"/>
                      <a:pt x="34" y="2"/>
                    </a:cubicBezTo>
                    <a:cubicBezTo>
                      <a:pt x="34" y="1"/>
                      <a:pt x="33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1" name="Freeform 316"/>
              <p:cNvSpPr/>
              <p:nvPr/>
            </p:nvSpPr>
            <p:spPr bwMode="auto">
              <a:xfrm>
                <a:off x="11293476" y="3908426"/>
                <a:ext cx="233363" cy="246063"/>
              </a:xfrm>
              <a:custGeom>
                <a:avLst/>
                <a:gdLst>
                  <a:gd name="T0" fmla="*/ 124 w 149"/>
                  <a:gd name="T1" fmla="*/ 123 h 157"/>
                  <a:gd name="T2" fmla="*/ 127 w 149"/>
                  <a:gd name="T3" fmla="*/ 108 h 157"/>
                  <a:gd name="T4" fmla="*/ 127 w 149"/>
                  <a:gd name="T5" fmla="*/ 66 h 157"/>
                  <a:gd name="T6" fmla="*/ 91 w 149"/>
                  <a:gd name="T7" fmla="*/ 20 h 157"/>
                  <a:gd name="T8" fmla="*/ 91 w 149"/>
                  <a:gd name="T9" fmla="*/ 16 h 157"/>
                  <a:gd name="T10" fmla="*/ 74 w 149"/>
                  <a:gd name="T11" fmla="*/ 0 h 157"/>
                  <a:gd name="T12" fmla="*/ 57 w 149"/>
                  <a:gd name="T13" fmla="*/ 16 h 157"/>
                  <a:gd name="T14" fmla="*/ 57 w 149"/>
                  <a:gd name="T15" fmla="*/ 20 h 157"/>
                  <a:gd name="T16" fmla="*/ 22 w 149"/>
                  <a:gd name="T17" fmla="*/ 66 h 157"/>
                  <a:gd name="T18" fmla="*/ 22 w 149"/>
                  <a:gd name="T19" fmla="*/ 108 h 157"/>
                  <a:gd name="T20" fmla="*/ 25 w 149"/>
                  <a:gd name="T21" fmla="*/ 123 h 157"/>
                  <a:gd name="T22" fmla="*/ 0 w 149"/>
                  <a:gd name="T23" fmla="*/ 140 h 157"/>
                  <a:gd name="T24" fmla="*/ 0 w 149"/>
                  <a:gd name="T25" fmla="*/ 155 h 157"/>
                  <a:gd name="T26" fmla="*/ 2 w 149"/>
                  <a:gd name="T27" fmla="*/ 157 h 157"/>
                  <a:gd name="T28" fmla="*/ 147 w 149"/>
                  <a:gd name="T29" fmla="*/ 157 h 157"/>
                  <a:gd name="T30" fmla="*/ 149 w 149"/>
                  <a:gd name="T31" fmla="*/ 155 h 157"/>
                  <a:gd name="T32" fmla="*/ 149 w 149"/>
                  <a:gd name="T33" fmla="*/ 140 h 157"/>
                  <a:gd name="T34" fmla="*/ 124 w 149"/>
                  <a:gd name="T35" fmla="*/ 123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9" h="157">
                    <a:moveTo>
                      <a:pt x="124" y="123"/>
                    </a:moveTo>
                    <a:cubicBezTo>
                      <a:pt x="126" y="118"/>
                      <a:pt x="127" y="113"/>
                      <a:pt x="127" y="108"/>
                    </a:cubicBezTo>
                    <a:cubicBezTo>
                      <a:pt x="127" y="66"/>
                      <a:pt x="127" y="66"/>
                      <a:pt x="127" y="66"/>
                    </a:cubicBezTo>
                    <a:cubicBezTo>
                      <a:pt x="127" y="45"/>
                      <a:pt x="113" y="27"/>
                      <a:pt x="91" y="20"/>
                    </a:cubicBezTo>
                    <a:cubicBezTo>
                      <a:pt x="91" y="16"/>
                      <a:pt x="91" y="16"/>
                      <a:pt x="91" y="16"/>
                    </a:cubicBezTo>
                    <a:cubicBezTo>
                      <a:pt x="91" y="7"/>
                      <a:pt x="84" y="0"/>
                      <a:pt x="74" y="0"/>
                    </a:cubicBezTo>
                    <a:cubicBezTo>
                      <a:pt x="65" y="0"/>
                      <a:pt x="57" y="7"/>
                      <a:pt x="57" y="16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36" y="27"/>
                      <a:pt x="22" y="45"/>
                      <a:pt x="22" y="66"/>
                    </a:cubicBezTo>
                    <a:cubicBezTo>
                      <a:pt x="22" y="108"/>
                      <a:pt x="22" y="108"/>
                      <a:pt x="22" y="108"/>
                    </a:cubicBezTo>
                    <a:cubicBezTo>
                      <a:pt x="22" y="113"/>
                      <a:pt x="23" y="118"/>
                      <a:pt x="25" y="123"/>
                    </a:cubicBezTo>
                    <a:cubicBezTo>
                      <a:pt x="11" y="124"/>
                      <a:pt x="0" y="131"/>
                      <a:pt x="0" y="140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56"/>
                      <a:pt x="1" y="157"/>
                      <a:pt x="2" y="157"/>
                    </a:cubicBezTo>
                    <a:cubicBezTo>
                      <a:pt x="147" y="157"/>
                      <a:pt x="147" y="157"/>
                      <a:pt x="147" y="157"/>
                    </a:cubicBezTo>
                    <a:cubicBezTo>
                      <a:pt x="148" y="157"/>
                      <a:pt x="149" y="156"/>
                      <a:pt x="149" y="155"/>
                    </a:cubicBezTo>
                    <a:cubicBezTo>
                      <a:pt x="149" y="140"/>
                      <a:pt x="149" y="140"/>
                      <a:pt x="149" y="140"/>
                    </a:cubicBezTo>
                    <a:cubicBezTo>
                      <a:pt x="149" y="131"/>
                      <a:pt x="138" y="124"/>
                      <a:pt x="124" y="1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3390900" y="2312670"/>
            <a:ext cx="1581150" cy="1581150"/>
            <a:chOff x="3390900" y="2343150"/>
            <a:chExt cx="1581150" cy="1581150"/>
          </a:xfrm>
        </p:grpSpPr>
        <p:sp>
          <p:nvSpPr>
            <p:cNvPr id="23" name="矩形: 圆角 18"/>
            <p:cNvSpPr/>
            <p:nvPr/>
          </p:nvSpPr>
          <p:spPr>
            <a:xfrm>
              <a:off x="3390900" y="2343150"/>
              <a:ext cx="1581150" cy="1581150"/>
            </a:xfrm>
            <a:prstGeom prst="roundRect">
              <a:avLst>
                <a:gd name="adj" fmla="val 12122"/>
              </a:avLst>
            </a:prstGeom>
            <a:solidFill>
              <a:srgbClr val="FFC7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010784" y="2976165"/>
              <a:ext cx="341382" cy="315120"/>
              <a:chOff x="8745538" y="2649538"/>
              <a:chExt cx="309563" cy="285750"/>
            </a:xfrm>
            <a:solidFill>
              <a:schemeClr val="bg1"/>
            </a:solidFill>
          </p:grpSpPr>
          <p:sp>
            <p:nvSpPr>
              <p:cNvPr id="25" name="Freeform 313"/>
              <p:cNvSpPr/>
              <p:nvPr/>
            </p:nvSpPr>
            <p:spPr bwMode="auto">
              <a:xfrm>
                <a:off x="8745538" y="2649538"/>
                <a:ext cx="309563" cy="238125"/>
              </a:xfrm>
              <a:custGeom>
                <a:avLst/>
                <a:gdLst>
                  <a:gd name="T0" fmla="*/ 197 w 198"/>
                  <a:gd name="T1" fmla="*/ 0 h 152"/>
                  <a:gd name="T2" fmla="*/ 195 w 198"/>
                  <a:gd name="T3" fmla="*/ 0 h 152"/>
                  <a:gd name="T4" fmla="*/ 1 w 198"/>
                  <a:gd name="T5" fmla="*/ 99 h 152"/>
                  <a:gd name="T6" fmla="*/ 0 w 198"/>
                  <a:gd name="T7" fmla="*/ 101 h 152"/>
                  <a:gd name="T8" fmla="*/ 2 w 198"/>
                  <a:gd name="T9" fmla="*/ 103 h 152"/>
                  <a:gd name="T10" fmla="*/ 67 w 198"/>
                  <a:gd name="T11" fmla="*/ 124 h 152"/>
                  <a:gd name="T12" fmla="*/ 68 w 198"/>
                  <a:gd name="T13" fmla="*/ 123 h 152"/>
                  <a:gd name="T14" fmla="*/ 158 w 198"/>
                  <a:gd name="T15" fmla="*/ 42 h 152"/>
                  <a:gd name="T16" fmla="*/ 87 w 198"/>
                  <a:gd name="T17" fmla="*/ 127 h 152"/>
                  <a:gd name="T18" fmla="*/ 86 w 198"/>
                  <a:gd name="T19" fmla="*/ 129 h 152"/>
                  <a:gd name="T20" fmla="*/ 88 w 198"/>
                  <a:gd name="T21" fmla="*/ 130 h 152"/>
                  <a:gd name="T22" fmla="*/ 160 w 198"/>
                  <a:gd name="T23" fmla="*/ 152 h 152"/>
                  <a:gd name="T24" fmla="*/ 160 w 198"/>
                  <a:gd name="T25" fmla="*/ 152 h 152"/>
                  <a:gd name="T26" fmla="*/ 161 w 198"/>
                  <a:gd name="T27" fmla="*/ 152 h 152"/>
                  <a:gd name="T28" fmla="*/ 162 w 198"/>
                  <a:gd name="T29" fmla="*/ 151 h 152"/>
                  <a:gd name="T30" fmla="*/ 198 w 198"/>
                  <a:gd name="T31" fmla="*/ 2 h 152"/>
                  <a:gd name="T32" fmla="*/ 197 w 198"/>
                  <a:gd name="T33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8" h="152">
                    <a:moveTo>
                      <a:pt x="197" y="0"/>
                    </a:moveTo>
                    <a:cubicBezTo>
                      <a:pt x="197" y="0"/>
                      <a:pt x="196" y="0"/>
                      <a:pt x="195" y="0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1" y="100"/>
                      <a:pt x="0" y="100"/>
                      <a:pt x="0" y="101"/>
                    </a:cubicBezTo>
                    <a:cubicBezTo>
                      <a:pt x="0" y="102"/>
                      <a:pt x="1" y="103"/>
                      <a:pt x="2" y="103"/>
                    </a:cubicBezTo>
                    <a:cubicBezTo>
                      <a:pt x="67" y="124"/>
                      <a:pt x="67" y="124"/>
                      <a:pt x="67" y="124"/>
                    </a:cubicBezTo>
                    <a:cubicBezTo>
                      <a:pt x="67" y="124"/>
                      <a:pt x="68" y="124"/>
                      <a:pt x="68" y="123"/>
                    </a:cubicBezTo>
                    <a:cubicBezTo>
                      <a:pt x="158" y="42"/>
                      <a:pt x="158" y="42"/>
                      <a:pt x="158" y="42"/>
                    </a:cubicBezTo>
                    <a:cubicBezTo>
                      <a:pt x="87" y="127"/>
                      <a:pt x="87" y="127"/>
                      <a:pt x="87" y="127"/>
                    </a:cubicBezTo>
                    <a:cubicBezTo>
                      <a:pt x="86" y="128"/>
                      <a:pt x="86" y="128"/>
                      <a:pt x="86" y="129"/>
                    </a:cubicBezTo>
                    <a:cubicBezTo>
                      <a:pt x="86" y="130"/>
                      <a:pt x="87" y="130"/>
                      <a:pt x="88" y="130"/>
                    </a:cubicBezTo>
                    <a:cubicBezTo>
                      <a:pt x="160" y="152"/>
                      <a:pt x="160" y="152"/>
                      <a:pt x="160" y="152"/>
                    </a:cubicBezTo>
                    <a:cubicBezTo>
                      <a:pt x="160" y="152"/>
                      <a:pt x="160" y="152"/>
                      <a:pt x="160" y="152"/>
                    </a:cubicBezTo>
                    <a:cubicBezTo>
                      <a:pt x="161" y="152"/>
                      <a:pt x="161" y="152"/>
                      <a:pt x="161" y="152"/>
                    </a:cubicBezTo>
                    <a:cubicBezTo>
                      <a:pt x="162" y="152"/>
                      <a:pt x="162" y="151"/>
                      <a:pt x="162" y="151"/>
                    </a:cubicBezTo>
                    <a:cubicBezTo>
                      <a:pt x="198" y="2"/>
                      <a:pt x="198" y="2"/>
                      <a:pt x="198" y="2"/>
                    </a:cubicBezTo>
                    <a:cubicBezTo>
                      <a:pt x="198" y="2"/>
                      <a:pt x="198" y="1"/>
                      <a:pt x="1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Freeform 314"/>
              <p:cNvSpPr/>
              <p:nvPr/>
            </p:nvSpPr>
            <p:spPr bwMode="auto">
              <a:xfrm>
                <a:off x="8880476" y="2868613"/>
                <a:ext cx="36513" cy="66675"/>
              </a:xfrm>
              <a:custGeom>
                <a:avLst/>
                <a:gdLst>
                  <a:gd name="T0" fmla="*/ 23 w 24"/>
                  <a:gd name="T1" fmla="*/ 6 h 42"/>
                  <a:gd name="T2" fmla="*/ 3 w 24"/>
                  <a:gd name="T3" fmla="*/ 0 h 42"/>
                  <a:gd name="T4" fmla="*/ 1 w 24"/>
                  <a:gd name="T5" fmla="*/ 0 h 42"/>
                  <a:gd name="T6" fmla="*/ 0 w 24"/>
                  <a:gd name="T7" fmla="*/ 2 h 42"/>
                  <a:gd name="T8" fmla="*/ 0 w 24"/>
                  <a:gd name="T9" fmla="*/ 40 h 42"/>
                  <a:gd name="T10" fmla="*/ 2 w 24"/>
                  <a:gd name="T11" fmla="*/ 41 h 42"/>
                  <a:gd name="T12" fmla="*/ 2 w 24"/>
                  <a:gd name="T13" fmla="*/ 42 h 42"/>
                  <a:gd name="T14" fmla="*/ 4 w 24"/>
                  <a:gd name="T15" fmla="*/ 41 h 42"/>
                  <a:gd name="T16" fmla="*/ 24 w 24"/>
                  <a:gd name="T17" fmla="*/ 9 h 42"/>
                  <a:gd name="T18" fmla="*/ 24 w 24"/>
                  <a:gd name="T19" fmla="*/ 7 h 42"/>
                  <a:gd name="T20" fmla="*/ 23 w 24"/>
                  <a:gd name="T21" fmla="*/ 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42">
                    <a:moveTo>
                      <a:pt x="23" y="6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1" y="41"/>
                      <a:pt x="2" y="41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3" y="42"/>
                      <a:pt x="3" y="41"/>
                      <a:pt x="4" y="4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9"/>
                      <a:pt x="24" y="8"/>
                      <a:pt x="24" y="7"/>
                    </a:cubicBezTo>
                    <a:cubicBezTo>
                      <a:pt x="24" y="7"/>
                      <a:pt x="23" y="6"/>
                      <a:pt x="2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3390900" y="4046220"/>
            <a:ext cx="1200150" cy="1200150"/>
            <a:chOff x="3390900" y="4076700"/>
            <a:chExt cx="1200150" cy="1200150"/>
          </a:xfrm>
        </p:grpSpPr>
        <p:sp>
          <p:nvSpPr>
            <p:cNvPr id="28" name="矩形: 圆角 23"/>
            <p:cNvSpPr/>
            <p:nvPr/>
          </p:nvSpPr>
          <p:spPr>
            <a:xfrm>
              <a:off x="3390900" y="4076700"/>
              <a:ext cx="1200150" cy="1200150"/>
            </a:xfrm>
            <a:prstGeom prst="roundRect">
              <a:avLst>
                <a:gd name="adj" fmla="val 12122"/>
              </a:avLst>
            </a:prstGeom>
            <a:solidFill>
              <a:srgbClr val="61C0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835400" y="4541044"/>
              <a:ext cx="311151" cy="271463"/>
              <a:chOff x="10625138" y="2655888"/>
              <a:chExt cx="311151" cy="271463"/>
            </a:xfrm>
            <a:solidFill>
              <a:schemeClr val="bg1"/>
            </a:solidFill>
          </p:grpSpPr>
          <p:sp>
            <p:nvSpPr>
              <p:cNvPr id="30" name="Freeform 392"/>
              <p:cNvSpPr>
                <a:spLocks noEditPoints="1"/>
              </p:cNvSpPr>
              <p:nvPr/>
            </p:nvSpPr>
            <p:spPr bwMode="auto">
              <a:xfrm>
                <a:off x="10625138" y="2738438"/>
                <a:ext cx="190500" cy="188913"/>
              </a:xfrm>
              <a:custGeom>
                <a:avLst/>
                <a:gdLst>
                  <a:gd name="T0" fmla="*/ 110 w 121"/>
                  <a:gd name="T1" fmla="*/ 58 h 120"/>
                  <a:gd name="T2" fmla="*/ 114 w 121"/>
                  <a:gd name="T3" fmla="*/ 35 h 120"/>
                  <a:gd name="T4" fmla="*/ 114 w 121"/>
                  <a:gd name="T5" fmla="*/ 32 h 120"/>
                  <a:gd name="T6" fmla="*/ 102 w 121"/>
                  <a:gd name="T7" fmla="*/ 18 h 120"/>
                  <a:gd name="T8" fmla="*/ 94 w 121"/>
                  <a:gd name="T9" fmla="*/ 23 h 120"/>
                  <a:gd name="T10" fmla="*/ 80 w 121"/>
                  <a:gd name="T11" fmla="*/ 5 h 120"/>
                  <a:gd name="T12" fmla="*/ 78 w 121"/>
                  <a:gd name="T13" fmla="*/ 2 h 120"/>
                  <a:gd name="T14" fmla="*/ 60 w 121"/>
                  <a:gd name="T15" fmla="*/ 0 h 120"/>
                  <a:gd name="T16" fmla="*/ 58 w 121"/>
                  <a:gd name="T17" fmla="*/ 10 h 120"/>
                  <a:gd name="T18" fmla="*/ 35 w 121"/>
                  <a:gd name="T19" fmla="*/ 7 h 120"/>
                  <a:gd name="T20" fmla="*/ 19 w 121"/>
                  <a:gd name="T21" fmla="*/ 17 h 120"/>
                  <a:gd name="T22" fmla="*/ 18 w 121"/>
                  <a:gd name="T23" fmla="*/ 20 h 120"/>
                  <a:gd name="T24" fmla="*/ 14 w 121"/>
                  <a:gd name="T25" fmla="*/ 42 h 120"/>
                  <a:gd name="T26" fmla="*/ 4 w 121"/>
                  <a:gd name="T27" fmla="*/ 41 h 120"/>
                  <a:gd name="T28" fmla="*/ 0 w 121"/>
                  <a:gd name="T29" fmla="*/ 59 h 120"/>
                  <a:gd name="T30" fmla="*/ 10 w 121"/>
                  <a:gd name="T31" fmla="*/ 63 h 120"/>
                  <a:gd name="T32" fmla="*/ 8 w 121"/>
                  <a:gd name="T33" fmla="*/ 86 h 120"/>
                  <a:gd name="T34" fmla="*/ 17 w 121"/>
                  <a:gd name="T35" fmla="*/ 102 h 120"/>
                  <a:gd name="T36" fmla="*/ 27 w 121"/>
                  <a:gd name="T37" fmla="*/ 97 h 120"/>
                  <a:gd name="T38" fmla="*/ 41 w 121"/>
                  <a:gd name="T39" fmla="*/ 116 h 120"/>
                  <a:gd name="T40" fmla="*/ 60 w 121"/>
                  <a:gd name="T41" fmla="*/ 120 h 120"/>
                  <a:gd name="T42" fmla="*/ 62 w 121"/>
                  <a:gd name="T43" fmla="*/ 119 h 120"/>
                  <a:gd name="T44" fmla="*/ 80 w 121"/>
                  <a:gd name="T45" fmla="*/ 106 h 120"/>
                  <a:gd name="T46" fmla="*/ 89 w 121"/>
                  <a:gd name="T47" fmla="*/ 114 h 120"/>
                  <a:gd name="T48" fmla="*/ 103 w 121"/>
                  <a:gd name="T49" fmla="*/ 102 h 120"/>
                  <a:gd name="T50" fmla="*/ 97 w 121"/>
                  <a:gd name="T51" fmla="*/ 93 h 120"/>
                  <a:gd name="T52" fmla="*/ 116 w 121"/>
                  <a:gd name="T53" fmla="*/ 80 h 120"/>
                  <a:gd name="T54" fmla="*/ 121 w 121"/>
                  <a:gd name="T55" fmla="*/ 61 h 120"/>
                  <a:gd name="T56" fmla="*/ 73 w 121"/>
                  <a:gd name="T57" fmla="*/ 77 h 120"/>
                  <a:gd name="T58" fmla="*/ 43 w 121"/>
                  <a:gd name="T59" fmla="*/ 73 h 120"/>
                  <a:gd name="T60" fmla="*/ 60 w 121"/>
                  <a:gd name="T61" fmla="*/ 38 h 120"/>
                  <a:gd name="T62" fmla="*/ 73 w 121"/>
                  <a:gd name="T63" fmla="*/ 77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1" h="120">
                    <a:moveTo>
                      <a:pt x="119" y="59"/>
                    </a:moveTo>
                    <a:cubicBezTo>
                      <a:pt x="110" y="58"/>
                      <a:pt x="110" y="58"/>
                      <a:pt x="110" y="58"/>
                    </a:cubicBezTo>
                    <a:cubicBezTo>
                      <a:pt x="110" y="52"/>
                      <a:pt x="109" y="46"/>
                      <a:pt x="106" y="40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4" y="35"/>
                      <a:pt x="114" y="34"/>
                      <a:pt x="114" y="33"/>
                    </a:cubicBezTo>
                    <a:cubicBezTo>
                      <a:pt x="114" y="33"/>
                      <a:pt x="114" y="32"/>
                      <a:pt x="114" y="32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3" y="18"/>
                      <a:pt x="103" y="18"/>
                      <a:pt x="102" y="18"/>
                    </a:cubicBezTo>
                    <a:cubicBezTo>
                      <a:pt x="102" y="17"/>
                      <a:pt x="101" y="18"/>
                      <a:pt x="101" y="18"/>
                    </a:cubicBezTo>
                    <a:cubicBezTo>
                      <a:pt x="94" y="23"/>
                      <a:pt x="94" y="23"/>
                      <a:pt x="94" y="23"/>
                    </a:cubicBezTo>
                    <a:cubicBezTo>
                      <a:pt x="90" y="19"/>
                      <a:pt x="85" y="16"/>
                      <a:pt x="79" y="13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0" y="4"/>
                      <a:pt x="80" y="4"/>
                      <a:pt x="80" y="3"/>
                    </a:cubicBezTo>
                    <a:cubicBezTo>
                      <a:pt x="79" y="3"/>
                      <a:pt x="79" y="2"/>
                      <a:pt x="78" y="2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1" y="0"/>
                      <a:pt x="60" y="0"/>
                      <a:pt x="60" y="0"/>
                    </a:cubicBezTo>
                    <a:cubicBezTo>
                      <a:pt x="59" y="1"/>
                      <a:pt x="59" y="1"/>
                      <a:pt x="59" y="2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52" y="10"/>
                      <a:pt x="46" y="12"/>
                      <a:pt x="40" y="14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4" y="6"/>
                      <a:pt x="33" y="6"/>
                      <a:pt x="32" y="7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18" y="17"/>
                      <a:pt x="18" y="18"/>
                      <a:pt x="18" y="18"/>
                    </a:cubicBezTo>
                    <a:cubicBezTo>
                      <a:pt x="18" y="19"/>
                      <a:pt x="18" y="20"/>
                      <a:pt x="18" y="20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19" y="31"/>
                      <a:pt x="16" y="36"/>
                      <a:pt x="14" y="42"/>
                    </a:cubicBezTo>
                    <a:cubicBezTo>
                      <a:pt x="5" y="41"/>
                      <a:pt x="5" y="41"/>
                      <a:pt x="5" y="41"/>
                    </a:cubicBezTo>
                    <a:cubicBezTo>
                      <a:pt x="5" y="41"/>
                      <a:pt x="4" y="41"/>
                      <a:pt x="4" y="41"/>
                    </a:cubicBezTo>
                    <a:cubicBezTo>
                      <a:pt x="3" y="42"/>
                      <a:pt x="3" y="42"/>
                      <a:pt x="3" y="43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60"/>
                      <a:pt x="1" y="62"/>
                      <a:pt x="2" y="62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1" y="69"/>
                      <a:pt x="12" y="75"/>
                      <a:pt x="15" y="80"/>
                    </a:cubicBezTo>
                    <a:cubicBezTo>
                      <a:pt x="8" y="86"/>
                      <a:pt x="8" y="86"/>
                      <a:pt x="8" y="86"/>
                    </a:cubicBezTo>
                    <a:cubicBezTo>
                      <a:pt x="7" y="86"/>
                      <a:pt x="6" y="88"/>
                      <a:pt x="7" y="89"/>
                    </a:cubicBezTo>
                    <a:cubicBezTo>
                      <a:pt x="17" y="102"/>
                      <a:pt x="17" y="102"/>
                      <a:pt x="17" y="102"/>
                    </a:cubicBezTo>
                    <a:cubicBezTo>
                      <a:pt x="18" y="103"/>
                      <a:pt x="19" y="103"/>
                      <a:pt x="20" y="103"/>
                    </a:cubicBezTo>
                    <a:cubicBezTo>
                      <a:pt x="27" y="97"/>
                      <a:pt x="27" y="97"/>
                      <a:pt x="27" y="97"/>
                    </a:cubicBezTo>
                    <a:cubicBezTo>
                      <a:pt x="32" y="101"/>
                      <a:pt x="37" y="104"/>
                      <a:pt x="42" y="106"/>
                    </a:cubicBezTo>
                    <a:cubicBezTo>
                      <a:pt x="41" y="116"/>
                      <a:pt x="41" y="116"/>
                      <a:pt x="41" y="116"/>
                    </a:cubicBezTo>
                    <a:cubicBezTo>
                      <a:pt x="41" y="117"/>
                      <a:pt x="42" y="118"/>
                      <a:pt x="43" y="118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61" y="120"/>
                      <a:pt x="62" y="120"/>
                      <a:pt x="62" y="119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9" y="109"/>
                      <a:pt x="75" y="108"/>
                      <a:pt x="80" y="106"/>
                    </a:cubicBezTo>
                    <a:cubicBezTo>
                      <a:pt x="86" y="113"/>
                      <a:pt x="86" y="113"/>
                      <a:pt x="86" y="113"/>
                    </a:cubicBezTo>
                    <a:cubicBezTo>
                      <a:pt x="87" y="114"/>
                      <a:pt x="88" y="114"/>
                      <a:pt x="89" y="114"/>
                    </a:cubicBezTo>
                    <a:cubicBezTo>
                      <a:pt x="102" y="104"/>
                      <a:pt x="102" y="104"/>
                      <a:pt x="102" y="104"/>
                    </a:cubicBezTo>
                    <a:cubicBezTo>
                      <a:pt x="103" y="103"/>
                      <a:pt x="103" y="103"/>
                      <a:pt x="103" y="102"/>
                    </a:cubicBezTo>
                    <a:cubicBezTo>
                      <a:pt x="103" y="101"/>
                      <a:pt x="103" y="101"/>
                      <a:pt x="103" y="100"/>
                    </a:cubicBezTo>
                    <a:cubicBezTo>
                      <a:pt x="97" y="93"/>
                      <a:pt x="97" y="93"/>
                      <a:pt x="97" y="93"/>
                    </a:cubicBezTo>
                    <a:cubicBezTo>
                      <a:pt x="101" y="89"/>
                      <a:pt x="104" y="84"/>
                      <a:pt x="107" y="78"/>
                    </a:cubicBezTo>
                    <a:cubicBezTo>
                      <a:pt x="116" y="80"/>
                      <a:pt x="116" y="80"/>
                      <a:pt x="116" y="80"/>
                    </a:cubicBezTo>
                    <a:cubicBezTo>
                      <a:pt x="117" y="80"/>
                      <a:pt x="118" y="79"/>
                      <a:pt x="118" y="78"/>
                    </a:cubicBezTo>
                    <a:cubicBezTo>
                      <a:pt x="121" y="61"/>
                      <a:pt x="121" y="61"/>
                      <a:pt x="121" y="61"/>
                    </a:cubicBezTo>
                    <a:cubicBezTo>
                      <a:pt x="121" y="60"/>
                      <a:pt x="120" y="59"/>
                      <a:pt x="119" y="59"/>
                    </a:cubicBezTo>
                    <a:close/>
                    <a:moveTo>
                      <a:pt x="73" y="77"/>
                    </a:moveTo>
                    <a:cubicBezTo>
                      <a:pt x="69" y="80"/>
                      <a:pt x="65" y="81"/>
                      <a:pt x="60" y="81"/>
                    </a:cubicBezTo>
                    <a:cubicBezTo>
                      <a:pt x="53" y="81"/>
                      <a:pt x="47" y="78"/>
                      <a:pt x="43" y="73"/>
                    </a:cubicBezTo>
                    <a:cubicBezTo>
                      <a:pt x="36" y="63"/>
                      <a:pt x="38" y="50"/>
                      <a:pt x="47" y="43"/>
                    </a:cubicBezTo>
                    <a:cubicBezTo>
                      <a:pt x="51" y="40"/>
                      <a:pt x="56" y="38"/>
                      <a:pt x="60" y="38"/>
                    </a:cubicBezTo>
                    <a:cubicBezTo>
                      <a:pt x="67" y="38"/>
                      <a:pt x="73" y="41"/>
                      <a:pt x="77" y="47"/>
                    </a:cubicBezTo>
                    <a:cubicBezTo>
                      <a:pt x="85" y="56"/>
                      <a:pt x="83" y="70"/>
                      <a:pt x="73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Freeform 393"/>
              <p:cNvSpPr>
                <a:spLocks noEditPoints="1"/>
              </p:cNvSpPr>
              <p:nvPr/>
            </p:nvSpPr>
            <p:spPr bwMode="auto">
              <a:xfrm>
                <a:off x="10788651" y="2655888"/>
                <a:ext cx="147638" cy="149225"/>
              </a:xfrm>
              <a:custGeom>
                <a:avLst/>
                <a:gdLst>
                  <a:gd name="T0" fmla="*/ 91 w 95"/>
                  <a:gd name="T1" fmla="*/ 30 h 95"/>
                  <a:gd name="T2" fmla="*/ 89 w 95"/>
                  <a:gd name="T3" fmla="*/ 28 h 95"/>
                  <a:gd name="T4" fmla="*/ 75 w 95"/>
                  <a:gd name="T5" fmla="*/ 19 h 95"/>
                  <a:gd name="T6" fmla="*/ 77 w 95"/>
                  <a:gd name="T7" fmla="*/ 11 h 95"/>
                  <a:gd name="T8" fmla="*/ 64 w 95"/>
                  <a:gd name="T9" fmla="*/ 4 h 95"/>
                  <a:gd name="T10" fmla="*/ 60 w 95"/>
                  <a:gd name="T11" fmla="*/ 10 h 95"/>
                  <a:gd name="T12" fmla="*/ 45 w 95"/>
                  <a:gd name="T13" fmla="*/ 2 h 95"/>
                  <a:gd name="T14" fmla="*/ 30 w 95"/>
                  <a:gd name="T15" fmla="*/ 4 h 95"/>
                  <a:gd name="T16" fmla="*/ 30 w 95"/>
                  <a:gd name="T17" fmla="*/ 12 h 95"/>
                  <a:gd name="T18" fmla="*/ 14 w 95"/>
                  <a:gd name="T19" fmla="*/ 17 h 95"/>
                  <a:gd name="T20" fmla="*/ 4 w 95"/>
                  <a:gd name="T21" fmla="*/ 29 h 95"/>
                  <a:gd name="T22" fmla="*/ 5 w 95"/>
                  <a:gd name="T23" fmla="*/ 32 h 95"/>
                  <a:gd name="T24" fmla="*/ 8 w 95"/>
                  <a:gd name="T25" fmla="*/ 48 h 95"/>
                  <a:gd name="T26" fmla="*/ 1 w 95"/>
                  <a:gd name="T27" fmla="*/ 53 h 95"/>
                  <a:gd name="T28" fmla="*/ 5 w 95"/>
                  <a:gd name="T29" fmla="*/ 67 h 95"/>
                  <a:gd name="T30" fmla="*/ 13 w 95"/>
                  <a:gd name="T31" fmla="*/ 65 h 95"/>
                  <a:gd name="T32" fmla="*/ 17 w 95"/>
                  <a:gd name="T33" fmla="*/ 82 h 95"/>
                  <a:gd name="T34" fmla="*/ 29 w 95"/>
                  <a:gd name="T35" fmla="*/ 91 h 95"/>
                  <a:gd name="T36" fmla="*/ 32 w 95"/>
                  <a:gd name="T37" fmla="*/ 90 h 95"/>
                  <a:gd name="T38" fmla="*/ 48 w 95"/>
                  <a:gd name="T39" fmla="*/ 86 h 95"/>
                  <a:gd name="T40" fmla="*/ 52 w 95"/>
                  <a:gd name="T41" fmla="*/ 95 h 95"/>
                  <a:gd name="T42" fmla="*/ 65 w 95"/>
                  <a:gd name="T43" fmla="*/ 91 h 95"/>
                  <a:gd name="T44" fmla="*/ 67 w 95"/>
                  <a:gd name="T45" fmla="*/ 89 h 95"/>
                  <a:gd name="T46" fmla="*/ 76 w 95"/>
                  <a:gd name="T47" fmla="*/ 75 h 95"/>
                  <a:gd name="T48" fmla="*/ 85 w 95"/>
                  <a:gd name="T49" fmla="*/ 77 h 95"/>
                  <a:gd name="T50" fmla="*/ 91 w 95"/>
                  <a:gd name="T51" fmla="*/ 64 h 95"/>
                  <a:gd name="T52" fmla="*/ 85 w 95"/>
                  <a:gd name="T53" fmla="*/ 60 h 95"/>
                  <a:gd name="T54" fmla="*/ 93 w 95"/>
                  <a:gd name="T55" fmla="*/ 45 h 95"/>
                  <a:gd name="T56" fmla="*/ 62 w 95"/>
                  <a:gd name="T57" fmla="*/ 55 h 95"/>
                  <a:gd name="T58" fmla="*/ 48 w 95"/>
                  <a:gd name="T59" fmla="*/ 63 h 95"/>
                  <a:gd name="T60" fmla="*/ 43 w 95"/>
                  <a:gd name="T61" fmla="*/ 32 h 95"/>
                  <a:gd name="T62" fmla="*/ 63 w 95"/>
                  <a:gd name="T63" fmla="*/ 4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5" h="95">
                    <a:moveTo>
                      <a:pt x="95" y="43"/>
                    </a:move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29"/>
                      <a:pt x="91" y="29"/>
                      <a:pt x="90" y="29"/>
                    </a:cubicBezTo>
                    <a:cubicBezTo>
                      <a:pt x="90" y="28"/>
                      <a:pt x="89" y="28"/>
                      <a:pt x="89" y="28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1" y="26"/>
                      <a:pt x="78" y="22"/>
                      <a:pt x="75" y="19"/>
                    </a:cubicBezTo>
                    <a:cubicBezTo>
                      <a:pt x="78" y="14"/>
                      <a:pt x="78" y="14"/>
                      <a:pt x="78" y="14"/>
                    </a:cubicBezTo>
                    <a:cubicBezTo>
                      <a:pt x="79" y="13"/>
                      <a:pt x="78" y="11"/>
                      <a:pt x="77" y="11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4"/>
                      <a:pt x="65" y="4"/>
                      <a:pt x="64" y="4"/>
                    </a:cubicBezTo>
                    <a:cubicBezTo>
                      <a:pt x="64" y="4"/>
                      <a:pt x="63" y="5"/>
                      <a:pt x="63" y="5"/>
                    </a:cubicBezTo>
                    <a:cubicBezTo>
                      <a:pt x="60" y="10"/>
                      <a:pt x="60" y="10"/>
                      <a:pt x="60" y="10"/>
                    </a:cubicBezTo>
                    <a:cubicBezTo>
                      <a:pt x="56" y="9"/>
                      <a:pt x="51" y="8"/>
                      <a:pt x="47" y="8"/>
                    </a:cubicBezTo>
                    <a:cubicBezTo>
                      <a:pt x="45" y="2"/>
                      <a:pt x="45" y="2"/>
                      <a:pt x="45" y="2"/>
                    </a:cubicBezTo>
                    <a:cubicBezTo>
                      <a:pt x="45" y="1"/>
                      <a:pt x="44" y="0"/>
                      <a:pt x="43" y="1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29" y="4"/>
                      <a:pt x="28" y="6"/>
                      <a:pt x="28" y="7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6" y="14"/>
                      <a:pt x="22" y="17"/>
                      <a:pt x="19" y="20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7"/>
                      <a:pt x="11" y="17"/>
                      <a:pt x="11" y="18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0"/>
                      <a:pt x="4" y="30"/>
                      <a:pt x="4" y="31"/>
                    </a:cubicBezTo>
                    <a:cubicBezTo>
                      <a:pt x="4" y="32"/>
                      <a:pt x="5" y="32"/>
                      <a:pt x="5" y="32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9" y="40"/>
                      <a:pt x="8" y="44"/>
                      <a:pt x="8" y="48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0"/>
                      <a:pt x="0" y="52"/>
                      <a:pt x="1" y="53"/>
                    </a:cubicBezTo>
                    <a:cubicBezTo>
                      <a:pt x="4" y="65"/>
                      <a:pt x="4" y="65"/>
                      <a:pt x="4" y="65"/>
                    </a:cubicBezTo>
                    <a:cubicBezTo>
                      <a:pt x="4" y="66"/>
                      <a:pt x="4" y="66"/>
                      <a:pt x="5" y="67"/>
                    </a:cubicBezTo>
                    <a:cubicBezTo>
                      <a:pt x="6" y="67"/>
                      <a:pt x="6" y="67"/>
                      <a:pt x="7" y="67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5" y="69"/>
                      <a:pt x="17" y="73"/>
                      <a:pt x="21" y="76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3"/>
                      <a:pt x="17" y="84"/>
                      <a:pt x="18" y="85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30" y="91"/>
                      <a:pt x="30" y="91"/>
                      <a:pt x="31" y="91"/>
                    </a:cubicBezTo>
                    <a:cubicBezTo>
                      <a:pt x="32" y="91"/>
                      <a:pt x="32" y="91"/>
                      <a:pt x="32" y="90"/>
                    </a:cubicBezTo>
                    <a:cubicBezTo>
                      <a:pt x="36" y="85"/>
                      <a:pt x="36" y="85"/>
                      <a:pt x="36" y="85"/>
                    </a:cubicBezTo>
                    <a:cubicBezTo>
                      <a:pt x="40" y="86"/>
                      <a:pt x="44" y="87"/>
                      <a:pt x="48" y="86"/>
                    </a:cubicBezTo>
                    <a:cubicBezTo>
                      <a:pt x="50" y="93"/>
                      <a:pt x="50" y="93"/>
                      <a:pt x="50" y="93"/>
                    </a:cubicBezTo>
                    <a:cubicBezTo>
                      <a:pt x="50" y="94"/>
                      <a:pt x="51" y="95"/>
                      <a:pt x="52" y="95"/>
                    </a:cubicBezTo>
                    <a:cubicBezTo>
                      <a:pt x="52" y="95"/>
                      <a:pt x="53" y="95"/>
                      <a:pt x="53" y="95"/>
                    </a:cubicBezTo>
                    <a:cubicBezTo>
                      <a:pt x="65" y="91"/>
                      <a:pt x="65" y="91"/>
                      <a:pt x="65" y="91"/>
                    </a:cubicBezTo>
                    <a:cubicBezTo>
                      <a:pt x="66" y="91"/>
                      <a:pt x="66" y="91"/>
                      <a:pt x="67" y="90"/>
                    </a:cubicBezTo>
                    <a:cubicBezTo>
                      <a:pt x="67" y="90"/>
                      <a:pt x="67" y="89"/>
                      <a:pt x="67" y="89"/>
                    </a:cubicBezTo>
                    <a:cubicBezTo>
                      <a:pt x="65" y="82"/>
                      <a:pt x="65" y="82"/>
                      <a:pt x="65" y="82"/>
                    </a:cubicBezTo>
                    <a:cubicBezTo>
                      <a:pt x="69" y="80"/>
                      <a:pt x="73" y="78"/>
                      <a:pt x="76" y="75"/>
                    </a:cubicBezTo>
                    <a:cubicBezTo>
                      <a:pt x="82" y="78"/>
                      <a:pt x="82" y="78"/>
                      <a:pt x="82" y="78"/>
                    </a:cubicBezTo>
                    <a:cubicBezTo>
                      <a:pt x="83" y="79"/>
                      <a:pt x="84" y="78"/>
                      <a:pt x="85" y="77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91" y="66"/>
                      <a:pt x="91" y="65"/>
                      <a:pt x="91" y="64"/>
                    </a:cubicBezTo>
                    <a:cubicBezTo>
                      <a:pt x="91" y="64"/>
                      <a:pt x="91" y="63"/>
                      <a:pt x="90" y="63"/>
                    </a:cubicBezTo>
                    <a:cubicBezTo>
                      <a:pt x="85" y="60"/>
                      <a:pt x="85" y="60"/>
                      <a:pt x="85" y="60"/>
                    </a:cubicBezTo>
                    <a:cubicBezTo>
                      <a:pt x="86" y="56"/>
                      <a:pt x="87" y="51"/>
                      <a:pt x="87" y="47"/>
                    </a:cubicBezTo>
                    <a:cubicBezTo>
                      <a:pt x="93" y="45"/>
                      <a:pt x="93" y="45"/>
                      <a:pt x="93" y="45"/>
                    </a:cubicBezTo>
                    <a:cubicBezTo>
                      <a:pt x="94" y="45"/>
                      <a:pt x="95" y="44"/>
                      <a:pt x="95" y="43"/>
                    </a:cubicBezTo>
                    <a:close/>
                    <a:moveTo>
                      <a:pt x="62" y="55"/>
                    </a:moveTo>
                    <a:cubicBezTo>
                      <a:pt x="59" y="59"/>
                      <a:pt x="56" y="62"/>
                      <a:pt x="52" y="63"/>
                    </a:cubicBezTo>
                    <a:cubicBezTo>
                      <a:pt x="50" y="63"/>
                      <a:pt x="49" y="63"/>
                      <a:pt x="48" y="63"/>
                    </a:cubicBezTo>
                    <a:cubicBezTo>
                      <a:pt x="40" y="63"/>
                      <a:pt x="34" y="59"/>
                      <a:pt x="32" y="51"/>
                    </a:cubicBezTo>
                    <a:cubicBezTo>
                      <a:pt x="30" y="43"/>
                      <a:pt x="35" y="34"/>
                      <a:pt x="43" y="32"/>
                    </a:cubicBezTo>
                    <a:cubicBezTo>
                      <a:pt x="45" y="31"/>
                      <a:pt x="46" y="31"/>
                      <a:pt x="48" y="31"/>
                    </a:cubicBezTo>
                    <a:cubicBezTo>
                      <a:pt x="55" y="31"/>
                      <a:pt x="61" y="36"/>
                      <a:pt x="63" y="43"/>
                    </a:cubicBezTo>
                    <a:cubicBezTo>
                      <a:pt x="64" y="47"/>
                      <a:pt x="64" y="52"/>
                      <a:pt x="62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6221252" y="1908992"/>
            <a:ext cx="311150" cy="249237"/>
            <a:chOff x="9372601" y="3308351"/>
            <a:chExt cx="311150" cy="249237"/>
          </a:xfrm>
          <a:solidFill>
            <a:srgbClr val="61C0E2"/>
          </a:solidFill>
        </p:grpSpPr>
        <p:sp>
          <p:nvSpPr>
            <p:cNvPr id="33" name="Freeform 325"/>
            <p:cNvSpPr/>
            <p:nvPr/>
          </p:nvSpPr>
          <p:spPr bwMode="auto">
            <a:xfrm>
              <a:off x="9407526" y="3376613"/>
              <a:ext cx="58738" cy="134938"/>
            </a:xfrm>
            <a:custGeom>
              <a:avLst/>
              <a:gdLst>
                <a:gd name="T0" fmla="*/ 10 w 37"/>
                <a:gd name="T1" fmla="*/ 86 h 86"/>
                <a:gd name="T2" fmla="*/ 27 w 37"/>
                <a:gd name="T3" fmla="*/ 86 h 86"/>
                <a:gd name="T4" fmla="*/ 37 w 37"/>
                <a:gd name="T5" fmla="*/ 76 h 86"/>
                <a:gd name="T6" fmla="*/ 37 w 37"/>
                <a:gd name="T7" fmla="*/ 9 h 86"/>
                <a:gd name="T8" fmla="*/ 27 w 37"/>
                <a:gd name="T9" fmla="*/ 0 h 86"/>
                <a:gd name="T10" fmla="*/ 10 w 37"/>
                <a:gd name="T11" fmla="*/ 0 h 86"/>
                <a:gd name="T12" fmla="*/ 0 w 37"/>
                <a:gd name="T13" fmla="*/ 9 h 86"/>
                <a:gd name="T14" fmla="*/ 0 w 37"/>
                <a:gd name="T15" fmla="*/ 76 h 86"/>
                <a:gd name="T16" fmla="*/ 10 w 37"/>
                <a:gd name="T17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86">
                  <a:moveTo>
                    <a:pt x="10" y="86"/>
                  </a:moveTo>
                  <a:cubicBezTo>
                    <a:pt x="27" y="86"/>
                    <a:pt x="27" y="86"/>
                    <a:pt x="27" y="86"/>
                  </a:cubicBezTo>
                  <a:cubicBezTo>
                    <a:pt x="32" y="86"/>
                    <a:pt x="37" y="81"/>
                    <a:pt x="37" y="76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4"/>
                    <a:pt x="32" y="0"/>
                    <a:pt x="2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4" name="Freeform 326"/>
            <p:cNvSpPr/>
            <p:nvPr/>
          </p:nvSpPr>
          <p:spPr bwMode="auto">
            <a:xfrm>
              <a:off x="9496426" y="3433763"/>
              <a:ext cx="57150" cy="77788"/>
            </a:xfrm>
            <a:custGeom>
              <a:avLst/>
              <a:gdLst>
                <a:gd name="T0" fmla="*/ 10 w 37"/>
                <a:gd name="T1" fmla="*/ 50 h 50"/>
                <a:gd name="T2" fmla="*/ 27 w 37"/>
                <a:gd name="T3" fmla="*/ 50 h 50"/>
                <a:gd name="T4" fmla="*/ 37 w 37"/>
                <a:gd name="T5" fmla="*/ 40 h 50"/>
                <a:gd name="T6" fmla="*/ 37 w 37"/>
                <a:gd name="T7" fmla="*/ 9 h 50"/>
                <a:gd name="T8" fmla="*/ 27 w 37"/>
                <a:gd name="T9" fmla="*/ 0 h 50"/>
                <a:gd name="T10" fmla="*/ 10 w 37"/>
                <a:gd name="T11" fmla="*/ 0 h 50"/>
                <a:gd name="T12" fmla="*/ 0 w 37"/>
                <a:gd name="T13" fmla="*/ 9 h 50"/>
                <a:gd name="T14" fmla="*/ 0 w 37"/>
                <a:gd name="T15" fmla="*/ 40 h 50"/>
                <a:gd name="T16" fmla="*/ 10 w 37"/>
                <a:gd name="T1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50">
                  <a:moveTo>
                    <a:pt x="10" y="50"/>
                  </a:moveTo>
                  <a:cubicBezTo>
                    <a:pt x="27" y="50"/>
                    <a:pt x="27" y="50"/>
                    <a:pt x="27" y="50"/>
                  </a:cubicBezTo>
                  <a:cubicBezTo>
                    <a:pt x="32" y="50"/>
                    <a:pt x="37" y="45"/>
                    <a:pt x="37" y="40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4"/>
                    <a:pt x="32" y="0"/>
                    <a:pt x="2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5"/>
                    <a:pt x="5" y="50"/>
                    <a:pt x="10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5" name="Freeform 327"/>
            <p:cNvSpPr/>
            <p:nvPr/>
          </p:nvSpPr>
          <p:spPr bwMode="auto">
            <a:xfrm>
              <a:off x="9583738" y="3308351"/>
              <a:ext cx="57150" cy="203200"/>
            </a:xfrm>
            <a:custGeom>
              <a:avLst/>
              <a:gdLst>
                <a:gd name="T0" fmla="*/ 10 w 37"/>
                <a:gd name="T1" fmla="*/ 130 h 130"/>
                <a:gd name="T2" fmla="*/ 27 w 37"/>
                <a:gd name="T3" fmla="*/ 130 h 130"/>
                <a:gd name="T4" fmla="*/ 37 w 37"/>
                <a:gd name="T5" fmla="*/ 120 h 130"/>
                <a:gd name="T6" fmla="*/ 37 w 37"/>
                <a:gd name="T7" fmla="*/ 9 h 130"/>
                <a:gd name="T8" fmla="*/ 27 w 37"/>
                <a:gd name="T9" fmla="*/ 0 h 130"/>
                <a:gd name="T10" fmla="*/ 10 w 37"/>
                <a:gd name="T11" fmla="*/ 0 h 130"/>
                <a:gd name="T12" fmla="*/ 0 w 37"/>
                <a:gd name="T13" fmla="*/ 9 h 130"/>
                <a:gd name="T14" fmla="*/ 0 w 37"/>
                <a:gd name="T15" fmla="*/ 120 h 130"/>
                <a:gd name="T16" fmla="*/ 10 w 37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130">
                  <a:moveTo>
                    <a:pt x="10" y="130"/>
                  </a:moveTo>
                  <a:cubicBezTo>
                    <a:pt x="27" y="130"/>
                    <a:pt x="27" y="130"/>
                    <a:pt x="27" y="130"/>
                  </a:cubicBezTo>
                  <a:cubicBezTo>
                    <a:pt x="32" y="130"/>
                    <a:pt x="37" y="125"/>
                    <a:pt x="37" y="120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4"/>
                    <a:pt x="32" y="0"/>
                    <a:pt x="27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5"/>
                    <a:pt x="5" y="130"/>
                    <a:pt x="10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328"/>
            <p:cNvSpPr/>
            <p:nvPr/>
          </p:nvSpPr>
          <p:spPr bwMode="auto">
            <a:xfrm>
              <a:off x="9372601" y="3532188"/>
              <a:ext cx="311150" cy="25400"/>
            </a:xfrm>
            <a:custGeom>
              <a:avLst/>
              <a:gdLst>
                <a:gd name="T0" fmla="*/ 191 w 199"/>
                <a:gd name="T1" fmla="*/ 0 h 16"/>
                <a:gd name="T2" fmla="*/ 8 w 199"/>
                <a:gd name="T3" fmla="*/ 0 h 16"/>
                <a:gd name="T4" fmla="*/ 0 w 199"/>
                <a:gd name="T5" fmla="*/ 8 h 16"/>
                <a:gd name="T6" fmla="*/ 0 w 199"/>
                <a:gd name="T7" fmla="*/ 8 h 16"/>
                <a:gd name="T8" fmla="*/ 8 w 199"/>
                <a:gd name="T9" fmla="*/ 16 h 16"/>
                <a:gd name="T10" fmla="*/ 191 w 199"/>
                <a:gd name="T11" fmla="*/ 16 h 16"/>
                <a:gd name="T12" fmla="*/ 199 w 199"/>
                <a:gd name="T13" fmla="*/ 8 h 16"/>
                <a:gd name="T14" fmla="*/ 199 w 199"/>
                <a:gd name="T15" fmla="*/ 8 h 16"/>
                <a:gd name="T16" fmla="*/ 191 w 199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9" h="16">
                  <a:moveTo>
                    <a:pt x="191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3"/>
                    <a:pt x="3" y="16"/>
                    <a:pt x="8" y="16"/>
                  </a:cubicBezTo>
                  <a:cubicBezTo>
                    <a:pt x="191" y="16"/>
                    <a:pt x="191" y="16"/>
                    <a:pt x="191" y="16"/>
                  </a:cubicBezTo>
                  <a:cubicBezTo>
                    <a:pt x="196" y="16"/>
                    <a:pt x="199" y="13"/>
                    <a:pt x="199" y="8"/>
                  </a:cubicBezTo>
                  <a:cubicBezTo>
                    <a:pt x="199" y="8"/>
                    <a:pt x="199" y="8"/>
                    <a:pt x="199" y="8"/>
                  </a:cubicBezTo>
                  <a:cubicBezTo>
                    <a:pt x="199" y="3"/>
                    <a:pt x="196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260146" y="4234981"/>
            <a:ext cx="233363" cy="293687"/>
            <a:chOff x="11293476" y="3908426"/>
            <a:chExt cx="233363" cy="293687"/>
          </a:xfrm>
          <a:solidFill>
            <a:srgbClr val="61C0E2"/>
          </a:solidFill>
        </p:grpSpPr>
        <p:sp>
          <p:nvSpPr>
            <p:cNvPr id="38" name="Freeform 315"/>
            <p:cNvSpPr/>
            <p:nvPr/>
          </p:nvSpPr>
          <p:spPr bwMode="auto">
            <a:xfrm>
              <a:off x="11382376" y="4173538"/>
              <a:ext cx="52388" cy="28575"/>
            </a:xfrm>
            <a:custGeom>
              <a:avLst/>
              <a:gdLst>
                <a:gd name="T0" fmla="*/ 32 w 34"/>
                <a:gd name="T1" fmla="*/ 0 h 18"/>
                <a:gd name="T2" fmla="*/ 2 w 34"/>
                <a:gd name="T3" fmla="*/ 0 h 18"/>
                <a:gd name="T4" fmla="*/ 0 w 34"/>
                <a:gd name="T5" fmla="*/ 2 h 18"/>
                <a:gd name="T6" fmla="*/ 17 w 34"/>
                <a:gd name="T7" fmla="*/ 18 h 18"/>
                <a:gd name="T8" fmla="*/ 34 w 34"/>
                <a:gd name="T9" fmla="*/ 2 h 18"/>
                <a:gd name="T10" fmla="*/ 32 w 34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8">
                  <a:moveTo>
                    <a:pt x="3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1"/>
                    <a:pt x="8" y="18"/>
                    <a:pt x="17" y="18"/>
                  </a:cubicBezTo>
                  <a:cubicBezTo>
                    <a:pt x="27" y="18"/>
                    <a:pt x="34" y="11"/>
                    <a:pt x="34" y="2"/>
                  </a:cubicBezTo>
                  <a:cubicBezTo>
                    <a:pt x="34" y="1"/>
                    <a:pt x="33" y="0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9" name="Freeform 316"/>
            <p:cNvSpPr/>
            <p:nvPr/>
          </p:nvSpPr>
          <p:spPr bwMode="auto">
            <a:xfrm>
              <a:off x="11293476" y="3908426"/>
              <a:ext cx="233363" cy="246063"/>
            </a:xfrm>
            <a:custGeom>
              <a:avLst/>
              <a:gdLst>
                <a:gd name="T0" fmla="*/ 124 w 149"/>
                <a:gd name="T1" fmla="*/ 123 h 157"/>
                <a:gd name="T2" fmla="*/ 127 w 149"/>
                <a:gd name="T3" fmla="*/ 108 h 157"/>
                <a:gd name="T4" fmla="*/ 127 w 149"/>
                <a:gd name="T5" fmla="*/ 66 h 157"/>
                <a:gd name="T6" fmla="*/ 91 w 149"/>
                <a:gd name="T7" fmla="*/ 20 h 157"/>
                <a:gd name="T8" fmla="*/ 91 w 149"/>
                <a:gd name="T9" fmla="*/ 16 h 157"/>
                <a:gd name="T10" fmla="*/ 74 w 149"/>
                <a:gd name="T11" fmla="*/ 0 h 157"/>
                <a:gd name="T12" fmla="*/ 57 w 149"/>
                <a:gd name="T13" fmla="*/ 16 h 157"/>
                <a:gd name="T14" fmla="*/ 57 w 149"/>
                <a:gd name="T15" fmla="*/ 20 h 157"/>
                <a:gd name="T16" fmla="*/ 22 w 149"/>
                <a:gd name="T17" fmla="*/ 66 h 157"/>
                <a:gd name="T18" fmla="*/ 22 w 149"/>
                <a:gd name="T19" fmla="*/ 108 h 157"/>
                <a:gd name="T20" fmla="*/ 25 w 149"/>
                <a:gd name="T21" fmla="*/ 123 h 157"/>
                <a:gd name="T22" fmla="*/ 0 w 149"/>
                <a:gd name="T23" fmla="*/ 140 h 157"/>
                <a:gd name="T24" fmla="*/ 0 w 149"/>
                <a:gd name="T25" fmla="*/ 155 h 157"/>
                <a:gd name="T26" fmla="*/ 2 w 149"/>
                <a:gd name="T27" fmla="*/ 157 h 157"/>
                <a:gd name="T28" fmla="*/ 147 w 149"/>
                <a:gd name="T29" fmla="*/ 157 h 157"/>
                <a:gd name="T30" fmla="*/ 149 w 149"/>
                <a:gd name="T31" fmla="*/ 155 h 157"/>
                <a:gd name="T32" fmla="*/ 149 w 149"/>
                <a:gd name="T33" fmla="*/ 140 h 157"/>
                <a:gd name="T34" fmla="*/ 124 w 149"/>
                <a:gd name="T35" fmla="*/ 12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9" h="157">
                  <a:moveTo>
                    <a:pt x="124" y="123"/>
                  </a:moveTo>
                  <a:cubicBezTo>
                    <a:pt x="126" y="118"/>
                    <a:pt x="127" y="113"/>
                    <a:pt x="127" y="108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7" y="45"/>
                    <a:pt x="113" y="27"/>
                    <a:pt x="91" y="2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1" y="7"/>
                    <a:pt x="84" y="0"/>
                    <a:pt x="74" y="0"/>
                  </a:cubicBezTo>
                  <a:cubicBezTo>
                    <a:pt x="65" y="0"/>
                    <a:pt x="57" y="7"/>
                    <a:pt x="57" y="16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36" y="27"/>
                    <a:pt x="22" y="45"/>
                    <a:pt x="22" y="66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22" y="113"/>
                    <a:pt x="23" y="118"/>
                    <a:pt x="25" y="123"/>
                  </a:cubicBezTo>
                  <a:cubicBezTo>
                    <a:pt x="11" y="124"/>
                    <a:pt x="0" y="131"/>
                    <a:pt x="0" y="140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6"/>
                    <a:pt x="1" y="157"/>
                    <a:pt x="2" y="157"/>
                  </a:cubicBezTo>
                  <a:cubicBezTo>
                    <a:pt x="147" y="157"/>
                    <a:pt x="147" y="157"/>
                    <a:pt x="147" y="157"/>
                  </a:cubicBezTo>
                  <a:cubicBezTo>
                    <a:pt x="148" y="157"/>
                    <a:pt x="149" y="156"/>
                    <a:pt x="149" y="155"/>
                  </a:cubicBezTo>
                  <a:cubicBezTo>
                    <a:pt x="149" y="140"/>
                    <a:pt x="149" y="140"/>
                    <a:pt x="149" y="140"/>
                  </a:cubicBezTo>
                  <a:cubicBezTo>
                    <a:pt x="149" y="131"/>
                    <a:pt x="138" y="124"/>
                    <a:pt x="124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206136" y="3039045"/>
            <a:ext cx="341382" cy="315120"/>
            <a:chOff x="8745538" y="2649538"/>
            <a:chExt cx="309563" cy="285750"/>
          </a:xfrm>
          <a:solidFill>
            <a:srgbClr val="61C0E2"/>
          </a:solidFill>
        </p:grpSpPr>
        <p:sp>
          <p:nvSpPr>
            <p:cNvPr id="41" name="Freeform 313"/>
            <p:cNvSpPr/>
            <p:nvPr/>
          </p:nvSpPr>
          <p:spPr bwMode="auto">
            <a:xfrm>
              <a:off x="8745538" y="2649538"/>
              <a:ext cx="309563" cy="238125"/>
            </a:xfrm>
            <a:custGeom>
              <a:avLst/>
              <a:gdLst>
                <a:gd name="T0" fmla="*/ 197 w 198"/>
                <a:gd name="T1" fmla="*/ 0 h 152"/>
                <a:gd name="T2" fmla="*/ 195 w 198"/>
                <a:gd name="T3" fmla="*/ 0 h 152"/>
                <a:gd name="T4" fmla="*/ 1 w 198"/>
                <a:gd name="T5" fmla="*/ 99 h 152"/>
                <a:gd name="T6" fmla="*/ 0 w 198"/>
                <a:gd name="T7" fmla="*/ 101 h 152"/>
                <a:gd name="T8" fmla="*/ 2 w 198"/>
                <a:gd name="T9" fmla="*/ 103 h 152"/>
                <a:gd name="T10" fmla="*/ 67 w 198"/>
                <a:gd name="T11" fmla="*/ 124 h 152"/>
                <a:gd name="T12" fmla="*/ 68 w 198"/>
                <a:gd name="T13" fmla="*/ 123 h 152"/>
                <a:gd name="T14" fmla="*/ 158 w 198"/>
                <a:gd name="T15" fmla="*/ 42 h 152"/>
                <a:gd name="T16" fmla="*/ 87 w 198"/>
                <a:gd name="T17" fmla="*/ 127 h 152"/>
                <a:gd name="T18" fmla="*/ 86 w 198"/>
                <a:gd name="T19" fmla="*/ 129 h 152"/>
                <a:gd name="T20" fmla="*/ 88 w 198"/>
                <a:gd name="T21" fmla="*/ 130 h 152"/>
                <a:gd name="T22" fmla="*/ 160 w 198"/>
                <a:gd name="T23" fmla="*/ 152 h 152"/>
                <a:gd name="T24" fmla="*/ 160 w 198"/>
                <a:gd name="T25" fmla="*/ 152 h 152"/>
                <a:gd name="T26" fmla="*/ 161 w 198"/>
                <a:gd name="T27" fmla="*/ 152 h 152"/>
                <a:gd name="T28" fmla="*/ 162 w 198"/>
                <a:gd name="T29" fmla="*/ 151 h 152"/>
                <a:gd name="T30" fmla="*/ 198 w 198"/>
                <a:gd name="T31" fmla="*/ 2 h 152"/>
                <a:gd name="T32" fmla="*/ 197 w 198"/>
                <a:gd name="T33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8" h="152">
                  <a:moveTo>
                    <a:pt x="197" y="0"/>
                  </a:moveTo>
                  <a:cubicBezTo>
                    <a:pt x="197" y="0"/>
                    <a:pt x="196" y="0"/>
                    <a:pt x="195" y="0"/>
                  </a:cubicBezTo>
                  <a:cubicBezTo>
                    <a:pt x="1" y="99"/>
                    <a:pt x="1" y="99"/>
                    <a:pt x="1" y="99"/>
                  </a:cubicBezTo>
                  <a:cubicBezTo>
                    <a:pt x="1" y="100"/>
                    <a:pt x="0" y="100"/>
                    <a:pt x="0" y="101"/>
                  </a:cubicBezTo>
                  <a:cubicBezTo>
                    <a:pt x="0" y="102"/>
                    <a:pt x="1" y="103"/>
                    <a:pt x="2" y="103"/>
                  </a:cubicBezTo>
                  <a:cubicBezTo>
                    <a:pt x="67" y="124"/>
                    <a:pt x="67" y="124"/>
                    <a:pt x="67" y="124"/>
                  </a:cubicBezTo>
                  <a:cubicBezTo>
                    <a:pt x="67" y="124"/>
                    <a:pt x="68" y="124"/>
                    <a:pt x="68" y="123"/>
                  </a:cubicBezTo>
                  <a:cubicBezTo>
                    <a:pt x="158" y="42"/>
                    <a:pt x="158" y="42"/>
                    <a:pt x="158" y="42"/>
                  </a:cubicBezTo>
                  <a:cubicBezTo>
                    <a:pt x="87" y="127"/>
                    <a:pt x="87" y="127"/>
                    <a:pt x="87" y="127"/>
                  </a:cubicBezTo>
                  <a:cubicBezTo>
                    <a:pt x="86" y="128"/>
                    <a:pt x="86" y="128"/>
                    <a:pt x="86" y="129"/>
                  </a:cubicBezTo>
                  <a:cubicBezTo>
                    <a:pt x="86" y="130"/>
                    <a:pt x="87" y="130"/>
                    <a:pt x="88" y="130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1" y="152"/>
                    <a:pt x="161" y="152"/>
                    <a:pt x="161" y="152"/>
                  </a:cubicBezTo>
                  <a:cubicBezTo>
                    <a:pt x="162" y="152"/>
                    <a:pt x="162" y="151"/>
                    <a:pt x="162" y="151"/>
                  </a:cubicBezTo>
                  <a:cubicBezTo>
                    <a:pt x="198" y="2"/>
                    <a:pt x="198" y="2"/>
                    <a:pt x="198" y="2"/>
                  </a:cubicBezTo>
                  <a:cubicBezTo>
                    <a:pt x="198" y="2"/>
                    <a:pt x="198" y="1"/>
                    <a:pt x="19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2" name="Freeform 314"/>
            <p:cNvSpPr/>
            <p:nvPr/>
          </p:nvSpPr>
          <p:spPr bwMode="auto">
            <a:xfrm>
              <a:off x="8880476" y="2868613"/>
              <a:ext cx="36513" cy="66675"/>
            </a:xfrm>
            <a:custGeom>
              <a:avLst/>
              <a:gdLst>
                <a:gd name="T0" fmla="*/ 23 w 24"/>
                <a:gd name="T1" fmla="*/ 6 h 42"/>
                <a:gd name="T2" fmla="*/ 3 w 24"/>
                <a:gd name="T3" fmla="*/ 0 h 42"/>
                <a:gd name="T4" fmla="*/ 1 w 24"/>
                <a:gd name="T5" fmla="*/ 0 h 42"/>
                <a:gd name="T6" fmla="*/ 0 w 24"/>
                <a:gd name="T7" fmla="*/ 2 h 42"/>
                <a:gd name="T8" fmla="*/ 0 w 24"/>
                <a:gd name="T9" fmla="*/ 40 h 42"/>
                <a:gd name="T10" fmla="*/ 2 w 24"/>
                <a:gd name="T11" fmla="*/ 41 h 42"/>
                <a:gd name="T12" fmla="*/ 2 w 24"/>
                <a:gd name="T13" fmla="*/ 42 h 42"/>
                <a:gd name="T14" fmla="*/ 4 w 24"/>
                <a:gd name="T15" fmla="*/ 41 h 42"/>
                <a:gd name="T16" fmla="*/ 24 w 24"/>
                <a:gd name="T17" fmla="*/ 9 h 42"/>
                <a:gd name="T18" fmla="*/ 24 w 24"/>
                <a:gd name="T19" fmla="*/ 7 h 42"/>
                <a:gd name="T20" fmla="*/ 23 w 24"/>
                <a:gd name="T21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42">
                  <a:moveTo>
                    <a:pt x="23" y="6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1" y="41"/>
                    <a:pt x="2" y="41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3" y="42"/>
                    <a:pt x="3" y="41"/>
                    <a:pt x="4" y="41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8"/>
                    <a:pt x="24" y="7"/>
                  </a:cubicBezTo>
                  <a:cubicBezTo>
                    <a:pt x="24" y="7"/>
                    <a:pt x="23" y="6"/>
                    <a:pt x="2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221252" y="5409484"/>
            <a:ext cx="311151" cy="271463"/>
            <a:chOff x="10625138" y="2655888"/>
            <a:chExt cx="311151" cy="271463"/>
          </a:xfrm>
          <a:solidFill>
            <a:srgbClr val="61C0E2"/>
          </a:solidFill>
        </p:grpSpPr>
        <p:sp>
          <p:nvSpPr>
            <p:cNvPr id="44" name="Freeform 392"/>
            <p:cNvSpPr>
              <a:spLocks noEditPoints="1"/>
            </p:cNvSpPr>
            <p:nvPr/>
          </p:nvSpPr>
          <p:spPr bwMode="auto">
            <a:xfrm>
              <a:off x="10625138" y="2738438"/>
              <a:ext cx="190500" cy="188913"/>
            </a:xfrm>
            <a:custGeom>
              <a:avLst/>
              <a:gdLst>
                <a:gd name="T0" fmla="*/ 110 w 121"/>
                <a:gd name="T1" fmla="*/ 58 h 120"/>
                <a:gd name="T2" fmla="*/ 114 w 121"/>
                <a:gd name="T3" fmla="*/ 35 h 120"/>
                <a:gd name="T4" fmla="*/ 114 w 121"/>
                <a:gd name="T5" fmla="*/ 32 h 120"/>
                <a:gd name="T6" fmla="*/ 102 w 121"/>
                <a:gd name="T7" fmla="*/ 18 h 120"/>
                <a:gd name="T8" fmla="*/ 94 w 121"/>
                <a:gd name="T9" fmla="*/ 23 h 120"/>
                <a:gd name="T10" fmla="*/ 80 w 121"/>
                <a:gd name="T11" fmla="*/ 5 h 120"/>
                <a:gd name="T12" fmla="*/ 78 w 121"/>
                <a:gd name="T13" fmla="*/ 2 h 120"/>
                <a:gd name="T14" fmla="*/ 60 w 121"/>
                <a:gd name="T15" fmla="*/ 0 h 120"/>
                <a:gd name="T16" fmla="*/ 58 w 121"/>
                <a:gd name="T17" fmla="*/ 10 h 120"/>
                <a:gd name="T18" fmla="*/ 35 w 121"/>
                <a:gd name="T19" fmla="*/ 7 h 120"/>
                <a:gd name="T20" fmla="*/ 19 w 121"/>
                <a:gd name="T21" fmla="*/ 17 h 120"/>
                <a:gd name="T22" fmla="*/ 18 w 121"/>
                <a:gd name="T23" fmla="*/ 20 h 120"/>
                <a:gd name="T24" fmla="*/ 14 w 121"/>
                <a:gd name="T25" fmla="*/ 42 h 120"/>
                <a:gd name="T26" fmla="*/ 4 w 121"/>
                <a:gd name="T27" fmla="*/ 41 h 120"/>
                <a:gd name="T28" fmla="*/ 0 w 121"/>
                <a:gd name="T29" fmla="*/ 59 h 120"/>
                <a:gd name="T30" fmla="*/ 10 w 121"/>
                <a:gd name="T31" fmla="*/ 63 h 120"/>
                <a:gd name="T32" fmla="*/ 8 w 121"/>
                <a:gd name="T33" fmla="*/ 86 h 120"/>
                <a:gd name="T34" fmla="*/ 17 w 121"/>
                <a:gd name="T35" fmla="*/ 102 h 120"/>
                <a:gd name="T36" fmla="*/ 27 w 121"/>
                <a:gd name="T37" fmla="*/ 97 h 120"/>
                <a:gd name="T38" fmla="*/ 41 w 121"/>
                <a:gd name="T39" fmla="*/ 116 h 120"/>
                <a:gd name="T40" fmla="*/ 60 w 121"/>
                <a:gd name="T41" fmla="*/ 120 h 120"/>
                <a:gd name="T42" fmla="*/ 62 w 121"/>
                <a:gd name="T43" fmla="*/ 119 h 120"/>
                <a:gd name="T44" fmla="*/ 80 w 121"/>
                <a:gd name="T45" fmla="*/ 106 h 120"/>
                <a:gd name="T46" fmla="*/ 89 w 121"/>
                <a:gd name="T47" fmla="*/ 114 h 120"/>
                <a:gd name="T48" fmla="*/ 103 w 121"/>
                <a:gd name="T49" fmla="*/ 102 h 120"/>
                <a:gd name="T50" fmla="*/ 97 w 121"/>
                <a:gd name="T51" fmla="*/ 93 h 120"/>
                <a:gd name="T52" fmla="*/ 116 w 121"/>
                <a:gd name="T53" fmla="*/ 80 h 120"/>
                <a:gd name="T54" fmla="*/ 121 w 121"/>
                <a:gd name="T55" fmla="*/ 61 h 120"/>
                <a:gd name="T56" fmla="*/ 73 w 121"/>
                <a:gd name="T57" fmla="*/ 77 h 120"/>
                <a:gd name="T58" fmla="*/ 43 w 121"/>
                <a:gd name="T59" fmla="*/ 73 h 120"/>
                <a:gd name="T60" fmla="*/ 60 w 121"/>
                <a:gd name="T61" fmla="*/ 38 h 120"/>
                <a:gd name="T62" fmla="*/ 73 w 121"/>
                <a:gd name="T63" fmla="*/ 7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1" h="120">
                  <a:moveTo>
                    <a:pt x="119" y="59"/>
                  </a:moveTo>
                  <a:cubicBezTo>
                    <a:pt x="110" y="58"/>
                    <a:pt x="110" y="58"/>
                    <a:pt x="110" y="58"/>
                  </a:cubicBezTo>
                  <a:cubicBezTo>
                    <a:pt x="110" y="52"/>
                    <a:pt x="109" y="46"/>
                    <a:pt x="106" y="40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4" y="35"/>
                    <a:pt x="114" y="34"/>
                    <a:pt x="114" y="33"/>
                  </a:cubicBezTo>
                  <a:cubicBezTo>
                    <a:pt x="114" y="33"/>
                    <a:pt x="114" y="32"/>
                    <a:pt x="114" y="32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3" y="18"/>
                    <a:pt x="103" y="18"/>
                    <a:pt x="102" y="18"/>
                  </a:cubicBezTo>
                  <a:cubicBezTo>
                    <a:pt x="102" y="17"/>
                    <a:pt x="101" y="18"/>
                    <a:pt x="101" y="18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0" y="19"/>
                    <a:pt x="85" y="16"/>
                    <a:pt x="79" y="13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4"/>
                    <a:pt x="80" y="4"/>
                    <a:pt x="80" y="3"/>
                  </a:cubicBezTo>
                  <a:cubicBezTo>
                    <a:pt x="79" y="3"/>
                    <a:pt x="79" y="2"/>
                    <a:pt x="78" y="2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1" y="0"/>
                    <a:pt x="60" y="0"/>
                    <a:pt x="60" y="0"/>
                  </a:cubicBezTo>
                  <a:cubicBezTo>
                    <a:pt x="59" y="1"/>
                    <a:pt x="59" y="1"/>
                    <a:pt x="59" y="2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2" y="10"/>
                    <a:pt x="46" y="12"/>
                    <a:pt x="40" y="14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4" y="6"/>
                    <a:pt x="33" y="6"/>
                    <a:pt x="32" y="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8" y="17"/>
                    <a:pt x="18" y="18"/>
                    <a:pt x="18" y="18"/>
                  </a:cubicBezTo>
                  <a:cubicBezTo>
                    <a:pt x="18" y="19"/>
                    <a:pt x="18" y="20"/>
                    <a:pt x="18" y="20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9" y="31"/>
                    <a:pt x="16" y="36"/>
                    <a:pt x="14" y="42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4" y="41"/>
                    <a:pt x="4" y="41"/>
                  </a:cubicBezTo>
                  <a:cubicBezTo>
                    <a:pt x="3" y="42"/>
                    <a:pt x="3" y="42"/>
                    <a:pt x="3" y="4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0"/>
                    <a:pt x="1" y="62"/>
                    <a:pt x="2" y="62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1" y="69"/>
                    <a:pt x="12" y="75"/>
                    <a:pt x="15" y="80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7" y="86"/>
                    <a:pt x="6" y="88"/>
                    <a:pt x="7" y="89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3"/>
                    <a:pt x="19" y="103"/>
                    <a:pt x="20" y="103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32" y="101"/>
                    <a:pt x="37" y="104"/>
                    <a:pt x="42" y="106"/>
                  </a:cubicBezTo>
                  <a:cubicBezTo>
                    <a:pt x="41" y="116"/>
                    <a:pt x="41" y="116"/>
                    <a:pt x="41" y="116"/>
                  </a:cubicBezTo>
                  <a:cubicBezTo>
                    <a:pt x="41" y="117"/>
                    <a:pt x="42" y="118"/>
                    <a:pt x="43" y="118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1" y="120"/>
                    <a:pt x="62" y="120"/>
                    <a:pt x="62" y="119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9" y="109"/>
                    <a:pt x="75" y="108"/>
                    <a:pt x="80" y="106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7" y="114"/>
                    <a:pt x="88" y="114"/>
                    <a:pt x="89" y="114"/>
                  </a:cubicBezTo>
                  <a:cubicBezTo>
                    <a:pt x="102" y="104"/>
                    <a:pt x="102" y="104"/>
                    <a:pt x="102" y="104"/>
                  </a:cubicBezTo>
                  <a:cubicBezTo>
                    <a:pt x="103" y="103"/>
                    <a:pt x="103" y="103"/>
                    <a:pt x="103" y="102"/>
                  </a:cubicBezTo>
                  <a:cubicBezTo>
                    <a:pt x="103" y="101"/>
                    <a:pt x="103" y="101"/>
                    <a:pt x="103" y="100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101" y="89"/>
                    <a:pt x="104" y="84"/>
                    <a:pt x="107" y="78"/>
                  </a:cubicBezTo>
                  <a:cubicBezTo>
                    <a:pt x="116" y="80"/>
                    <a:pt x="116" y="80"/>
                    <a:pt x="116" y="80"/>
                  </a:cubicBezTo>
                  <a:cubicBezTo>
                    <a:pt x="117" y="80"/>
                    <a:pt x="118" y="79"/>
                    <a:pt x="118" y="78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1" y="60"/>
                    <a:pt x="120" y="59"/>
                    <a:pt x="119" y="59"/>
                  </a:cubicBezTo>
                  <a:close/>
                  <a:moveTo>
                    <a:pt x="73" y="77"/>
                  </a:moveTo>
                  <a:cubicBezTo>
                    <a:pt x="69" y="80"/>
                    <a:pt x="65" y="81"/>
                    <a:pt x="60" y="81"/>
                  </a:cubicBezTo>
                  <a:cubicBezTo>
                    <a:pt x="53" y="81"/>
                    <a:pt x="47" y="78"/>
                    <a:pt x="43" y="73"/>
                  </a:cubicBezTo>
                  <a:cubicBezTo>
                    <a:pt x="36" y="63"/>
                    <a:pt x="38" y="50"/>
                    <a:pt x="47" y="43"/>
                  </a:cubicBezTo>
                  <a:cubicBezTo>
                    <a:pt x="51" y="40"/>
                    <a:pt x="56" y="38"/>
                    <a:pt x="60" y="38"/>
                  </a:cubicBezTo>
                  <a:cubicBezTo>
                    <a:pt x="67" y="38"/>
                    <a:pt x="73" y="41"/>
                    <a:pt x="77" y="47"/>
                  </a:cubicBezTo>
                  <a:cubicBezTo>
                    <a:pt x="85" y="56"/>
                    <a:pt x="83" y="70"/>
                    <a:pt x="73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393"/>
            <p:cNvSpPr>
              <a:spLocks noEditPoints="1"/>
            </p:cNvSpPr>
            <p:nvPr/>
          </p:nvSpPr>
          <p:spPr bwMode="auto">
            <a:xfrm>
              <a:off x="10788651" y="2655888"/>
              <a:ext cx="147638" cy="149225"/>
            </a:xfrm>
            <a:custGeom>
              <a:avLst/>
              <a:gdLst>
                <a:gd name="T0" fmla="*/ 91 w 95"/>
                <a:gd name="T1" fmla="*/ 30 h 95"/>
                <a:gd name="T2" fmla="*/ 89 w 95"/>
                <a:gd name="T3" fmla="*/ 28 h 95"/>
                <a:gd name="T4" fmla="*/ 75 w 95"/>
                <a:gd name="T5" fmla="*/ 19 h 95"/>
                <a:gd name="T6" fmla="*/ 77 w 95"/>
                <a:gd name="T7" fmla="*/ 11 h 95"/>
                <a:gd name="T8" fmla="*/ 64 w 95"/>
                <a:gd name="T9" fmla="*/ 4 h 95"/>
                <a:gd name="T10" fmla="*/ 60 w 95"/>
                <a:gd name="T11" fmla="*/ 10 h 95"/>
                <a:gd name="T12" fmla="*/ 45 w 95"/>
                <a:gd name="T13" fmla="*/ 2 h 95"/>
                <a:gd name="T14" fmla="*/ 30 w 95"/>
                <a:gd name="T15" fmla="*/ 4 h 95"/>
                <a:gd name="T16" fmla="*/ 30 w 95"/>
                <a:gd name="T17" fmla="*/ 12 h 95"/>
                <a:gd name="T18" fmla="*/ 14 w 95"/>
                <a:gd name="T19" fmla="*/ 17 h 95"/>
                <a:gd name="T20" fmla="*/ 4 w 95"/>
                <a:gd name="T21" fmla="*/ 29 h 95"/>
                <a:gd name="T22" fmla="*/ 5 w 95"/>
                <a:gd name="T23" fmla="*/ 32 h 95"/>
                <a:gd name="T24" fmla="*/ 8 w 95"/>
                <a:gd name="T25" fmla="*/ 48 h 95"/>
                <a:gd name="T26" fmla="*/ 1 w 95"/>
                <a:gd name="T27" fmla="*/ 53 h 95"/>
                <a:gd name="T28" fmla="*/ 5 w 95"/>
                <a:gd name="T29" fmla="*/ 67 h 95"/>
                <a:gd name="T30" fmla="*/ 13 w 95"/>
                <a:gd name="T31" fmla="*/ 65 h 95"/>
                <a:gd name="T32" fmla="*/ 17 w 95"/>
                <a:gd name="T33" fmla="*/ 82 h 95"/>
                <a:gd name="T34" fmla="*/ 29 w 95"/>
                <a:gd name="T35" fmla="*/ 91 h 95"/>
                <a:gd name="T36" fmla="*/ 32 w 95"/>
                <a:gd name="T37" fmla="*/ 90 h 95"/>
                <a:gd name="T38" fmla="*/ 48 w 95"/>
                <a:gd name="T39" fmla="*/ 86 h 95"/>
                <a:gd name="T40" fmla="*/ 52 w 95"/>
                <a:gd name="T41" fmla="*/ 95 h 95"/>
                <a:gd name="T42" fmla="*/ 65 w 95"/>
                <a:gd name="T43" fmla="*/ 91 h 95"/>
                <a:gd name="T44" fmla="*/ 67 w 95"/>
                <a:gd name="T45" fmla="*/ 89 h 95"/>
                <a:gd name="T46" fmla="*/ 76 w 95"/>
                <a:gd name="T47" fmla="*/ 75 h 95"/>
                <a:gd name="T48" fmla="*/ 85 w 95"/>
                <a:gd name="T49" fmla="*/ 77 h 95"/>
                <a:gd name="T50" fmla="*/ 91 w 95"/>
                <a:gd name="T51" fmla="*/ 64 h 95"/>
                <a:gd name="T52" fmla="*/ 85 w 95"/>
                <a:gd name="T53" fmla="*/ 60 h 95"/>
                <a:gd name="T54" fmla="*/ 93 w 95"/>
                <a:gd name="T55" fmla="*/ 45 h 95"/>
                <a:gd name="T56" fmla="*/ 62 w 95"/>
                <a:gd name="T57" fmla="*/ 55 h 95"/>
                <a:gd name="T58" fmla="*/ 48 w 95"/>
                <a:gd name="T59" fmla="*/ 63 h 95"/>
                <a:gd name="T60" fmla="*/ 43 w 95"/>
                <a:gd name="T61" fmla="*/ 32 h 95"/>
                <a:gd name="T62" fmla="*/ 63 w 95"/>
                <a:gd name="T63" fmla="*/ 4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5" h="95">
                  <a:moveTo>
                    <a:pt x="95" y="43"/>
                  </a:moveTo>
                  <a:cubicBezTo>
                    <a:pt x="91" y="30"/>
                    <a:pt x="91" y="30"/>
                    <a:pt x="91" y="30"/>
                  </a:cubicBezTo>
                  <a:cubicBezTo>
                    <a:pt x="91" y="29"/>
                    <a:pt x="91" y="29"/>
                    <a:pt x="90" y="29"/>
                  </a:cubicBezTo>
                  <a:cubicBezTo>
                    <a:pt x="90" y="28"/>
                    <a:pt x="89" y="28"/>
                    <a:pt x="89" y="28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1" y="26"/>
                    <a:pt x="78" y="22"/>
                    <a:pt x="75" y="19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9" y="13"/>
                    <a:pt x="78" y="11"/>
                    <a:pt x="77" y="11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6" y="4"/>
                    <a:pt x="65" y="4"/>
                    <a:pt x="64" y="4"/>
                  </a:cubicBezTo>
                  <a:cubicBezTo>
                    <a:pt x="64" y="4"/>
                    <a:pt x="63" y="5"/>
                    <a:pt x="63" y="5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56" y="9"/>
                    <a:pt x="51" y="8"/>
                    <a:pt x="47" y="8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5" y="1"/>
                    <a:pt x="44" y="0"/>
                    <a:pt x="43" y="1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9" y="4"/>
                    <a:pt x="28" y="6"/>
                    <a:pt x="28" y="7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6" y="14"/>
                    <a:pt x="22" y="17"/>
                    <a:pt x="19" y="20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1" y="17"/>
                    <a:pt x="11" y="1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1"/>
                  </a:cubicBezTo>
                  <a:cubicBezTo>
                    <a:pt x="4" y="32"/>
                    <a:pt x="5" y="32"/>
                    <a:pt x="5" y="32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40"/>
                    <a:pt x="8" y="44"/>
                    <a:pt x="8" y="48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52"/>
                    <a:pt x="1" y="53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4" y="66"/>
                    <a:pt x="4" y="66"/>
                    <a:pt x="5" y="67"/>
                  </a:cubicBezTo>
                  <a:cubicBezTo>
                    <a:pt x="6" y="67"/>
                    <a:pt x="6" y="67"/>
                    <a:pt x="7" y="67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5" y="69"/>
                    <a:pt x="17" y="73"/>
                    <a:pt x="21" y="76"/>
                  </a:cubicBezTo>
                  <a:cubicBezTo>
                    <a:pt x="17" y="82"/>
                    <a:pt x="17" y="82"/>
                    <a:pt x="17" y="82"/>
                  </a:cubicBezTo>
                  <a:cubicBezTo>
                    <a:pt x="17" y="83"/>
                    <a:pt x="17" y="84"/>
                    <a:pt x="18" y="85"/>
                  </a:cubicBezTo>
                  <a:cubicBezTo>
                    <a:pt x="29" y="91"/>
                    <a:pt x="29" y="91"/>
                    <a:pt x="29" y="91"/>
                  </a:cubicBezTo>
                  <a:cubicBezTo>
                    <a:pt x="30" y="91"/>
                    <a:pt x="30" y="91"/>
                    <a:pt x="31" y="91"/>
                  </a:cubicBezTo>
                  <a:cubicBezTo>
                    <a:pt x="32" y="91"/>
                    <a:pt x="32" y="91"/>
                    <a:pt x="32" y="90"/>
                  </a:cubicBezTo>
                  <a:cubicBezTo>
                    <a:pt x="36" y="85"/>
                    <a:pt x="36" y="85"/>
                    <a:pt x="36" y="85"/>
                  </a:cubicBezTo>
                  <a:cubicBezTo>
                    <a:pt x="40" y="86"/>
                    <a:pt x="44" y="87"/>
                    <a:pt x="48" y="86"/>
                  </a:cubicBezTo>
                  <a:cubicBezTo>
                    <a:pt x="50" y="93"/>
                    <a:pt x="50" y="93"/>
                    <a:pt x="50" y="93"/>
                  </a:cubicBezTo>
                  <a:cubicBezTo>
                    <a:pt x="50" y="94"/>
                    <a:pt x="51" y="95"/>
                    <a:pt x="52" y="95"/>
                  </a:cubicBezTo>
                  <a:cubicBezTo>
                    <a:pt x="52" y="95"/>
                    <a:pt x="53" y="95"/>
                    <a:pt x="53" y="95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6" y="91"/>
                    <a:pt x="66" y="91"/>
                    <a:pt x="67" y="90"/>
                  </a:cubicBezTo>
                  <a:cubicBezTo>
                    <a:pt x="67" y="90"/>
                    <a:pt x="67" y="89"/>
                    <a:pt x="67" y="89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9" y="80"/>
                    <a:pt x="73" y="78"/>
                    <a:pt x="76" y="75"/>
                  </a:cubicBezTo>
                  <a:cubicBezTo>
                    <a:pt x="82" y="78"/>
                    <a:pt x="82" y="78"/>
                    <a:pt x="82" y="78"/>
                  </a:cubicBezTo>
                  <a:cubicBezTo>
                    <a:pt x="83" y="79"/>
                    <a:pt x="84" y="78"/>
                    <a:pt x="85" y="77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91" y="66"/>
                    <a:pt x="91" y="65"/>
                    <a:pt x="91" y="64"/>
                  </a:cubicBezTo>
                  <a:cubicBezTo>
                    <a:pt x="91" y="64"/>
                    <a:pt x="91" y="63"/>
                    <a:pt x="90" y="63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56"/>
                    <a:pt x="87" y="51"/>
                    <a:pt x="87" y="47"/>
                  </a:cubicBezTo>
                  <a:cubicBezTo>
                    <a:pt x="93" y="45"/>
                    <a:pt x="93" y="45"/>
                    <a:pt x="93" y="45"/>
                  </a:cubicBezTo>
                  <a:cubicBezTo>
                    <a:pt x="94" y="45"/>
                    <a:pt x="95" y="44"/>
                    <a:pt x="95" y="43"/>
                  </a:cubicBezTo>
                  <a:close/>
                  <a:moveTo>
                    <a:pt x="62" y="55"/>
                  </a:moveTo>
                  <a:cubicBezTo>
                    <a:pt x="59" y="59"/>
                    <a:pt x="56" y="62"/>
                    <a:pt x="52" y="63"/>
                  </a:cubicBezTo>
                  <a:cubicBezTo>
                    <a:pt x="50" y="63"/>
                    <a:pt x="49" y="63"/>
                    <a:pt x="48" y="63"/>
                  </a:cubicBezTo>
                  <a:cubicBezTo>
                    <a:pt x="40" y="63"/>
                    <a:pt x="34" y="59"/>
                    <a:pt x="32" y="51"/>
                  </a:cubicBezTo>
                  <a:cubicBezTo>
                    <a:pt x="30" y="43"/>
                    <a:pt x="35" y="34"/>
                    <a:pt x="43" y="32"/>
                  </a:cubicBezTo>
                  <a:cubicBezTo>
                    <a:pt x="45" y="31"/>
                    <a:pt x="46" y="31"/>
                    <a:pt x="48" y="31"/>
                  </a:cubicBezTo>
                  <a:cubicBezTo>
                    <a:pt x="55" y="31"/>
                    <a:pt x="61" y="36"/>
                    <a:pt x="63" y="43"/>
                  </a:cubicBezTo>
                  <a:cubicBezTo>
                    <a:pt x="64" y="47"/>
                    <a:pt x="64" y="52"/>
                    <a:pt x="62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818667" y="1757987"/>
            <a:ext cx="4380637" cy="921405"/>
            <a:chOff x="6879627" y="1788467"/>
            <a:chExt cx="4380637" cy="921405"/>
          </a:xfrm>
        </p:grpSpPr>
        <p:sp>
          <p:nvSpPr>
            <p:cNvPr id="47" name="文本框 46"/>
            <p:cNvSpPr txBox="1"/>
            <p:nvPr/>
          </p:nvSpPr>
          <p:spPr>
            <a:xfrm>
              <a:off x="6879627" y="1788467"/>
              <a:ext cx="1714981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6879628" y="2064712"/>
              <a:ext cx="438063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If they throw stones at you, don’t throw back, use them to build your own foundation instead.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818667" y="2944010"/>
            <a:ext cx="4380637" cy="909975"/>
            <a:chOff x="6879627" y="2974490"/>
            <a:chExt cx="4380637" cy="909975"/>
          </a:xfrm>
        </p:grpSpPr>
        <p:sp>
          <p:nvSpPr>
            <p:cNvPr id="50" name="文本框 49"/>
            <p:cNvSpPr txBox="1"/>
            <p:nvPr/>
          </p:nvSpPr>
          <p:spPr>
            <a:xfrm>
              <a:off x="6879627" y="2974490"/>
              <a:ext cx="1714981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6879628" y="3239305"/>
              <a:ext cx="438063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If they throw stones at you, don’t throw back, use them to build your own foundation instead.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818667" y="4131303"/>
            <a:ext cx="4380637" cy="881400"/>
            <a:chOff x="6879627" y="4161783"/>
            <a:chExt cx="4380637" cy="881400"/>
          </a:xfrm>
        </p:grpSpPr>
        <p:sp>
          <p:nvSpPr>
            <p:cNvPr id="53" name="文本框 52"/>
            <p:cNvSpPr txBox="1"/>
            <p:nvPr/>
          </p:nvSpPr>
          <p:spPr>
            <a:xfrm>
              <a:off x="6879627" y="4161783"/>
              <a:ext cx="1714981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6879628" y="4398023"/>
              <a:ext cx="438063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If they throw stones at you, don’t throw back, use them to build your own foundation instead.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818667" y="5317961"/>
            <a:ext cx="4380637" cy="885845"/>
            <a:chOff x="6879627" y="5348441"/>
            <a:chExt cx="4380637" cy="885845"/>
          </a:xfrm>
        </p:grpSpPr>
        <p:sp>
          <p:nvSpPr>
            <p:cNvPr id="56" name="文本框 55"/>
            <p:cNvSpPr txBox="1"/>
            <p:nvPr/>
          </p:nvSpPr>
          <p:spPr>
            <a:xfrm>
              <a:off x="6879627" y="5348441"/>
              <a:ext cx="1714981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6879628" y="5589126"/>
              <a:ext cx="438063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If they throw stones at you, don’t throw back, use them to build your own foundation instead.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bldLvl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3" name="椭圆 2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50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7" name="椭圆 6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noFill/>
          <a:ln>
            <a:solidFill>
              <a:srgbClr val="61C0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829810" y="429895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sp>
        <p:nvSpPr>
          <p:cNvPr id="15" name="Rectangle 6"/>
          <p:cNvSpPr/>
          <p:nvPr/>
        </p:nvSpPr>
        <p:spPr>
          <a:xfrm>
            <a:off x="892493" y="1497707"/>
            <a:ext cx="5045750" cy="2144716"/>
          </a:xfrm>
          <a:prstGeom prst="rect">
            <a:avLst/>
          </a:prstGeom>
          <a:solidFill>
            <a:srgbClr val="61C0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531745" y="3762375"/>
            <a:ext cx="3202305" cy="2145030"/>
          </a:xfrm>
          <a:prstGeom prst="rect">
            <a:avLst/>
          </a:prstGeom>
          <a:solidFill>
            <a:srgbClr val="FFC7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8496300" y="3762375"/>
            <a:ext cx="2390775" cy="2145030"/>
          </a:xfrm>
          <a:prstGeom prst="rect">
            <a:avLst/>
          </a:prstGeom>
          <a:solidFill>
            <a:srgbClr val="61C0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8458200" y="3820795"/>
            <a:ext cx="498475" cy="1153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/>
            <a:r>
              <a:rPr lang="en-US" sz="6900" dirty="0">
                <a:solidFill>
                  <a:prstClr val="white"/>
                </a:solidFill>
                <a:cs typeface="+mn-ea"/>
                <a:sym typeface="+mn-lt"/>
              </a:rPr>
              <a:t>“</a:t>
            </a:r>
          </a:p>
        </p:txBody>
      </p:sp>
      <p:sp>
        <p:nvSpPr>
          <p:cNvPr id="16" name="MH_Title_1"/>
          <p:cNvSpPr/>
          <p:nvPr/>
        </p:nvSpPr>
        <p:spPr>
          <a:xfrm>
            <a:off x="1872615" y="1834515"/>
            <a:ext cx="3085465" cy="57975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请在此输入您的标题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033905" y="2486025"/>
            <a:ext cx="3369945" cy="798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   单击请添加文案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   单击请添加文案</a:t>
            </a:r>
          </a:p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590040" y="3039110"/>
            <a:ext cx="361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solidFill>
                  <a:schemeClr val="bg1"/>
                </a:solidFill>
              </a:rPr>
              <a:t>Click on add document   Click on add document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961120" y="4218940"/>
            <a:ext cx="1461770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   单击请添加文案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单击请添加文案   单击请添加文案</a:t>
            </a:r>
          </a:p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  </a:t>
            </a:r>
            <a:endParaRPr lang="zh-CN" altLang="en-US"/>
          </a:p>
        </p:txBody>
      </p:sp>
      <p:pic>
        <p:nvPicPr>
          <p:cNvPr id="26" name="图片 25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365" y="1497965"/>
            <a:ext cx="4005580" cy="2145030"/>
          </a:xfrm>
          <a:prstGeom prst="rect">
            <a:avLst/>
          </a:prstGeom>
        </p:spPr>
      </p:pic>
      <p:pic>
        <p:nvPicPr>
          <p:cNvPr id="27" name="图片 26" descr="3357152047328553842"/>
          <p:cNvPicPr>
            <a:picLocks noChangeAspect="1"/>
          </p:cNvPicPr>
          <p:nvPr/>
        </p:nvPicPr>
        <p:blipFill>
          <a:blip r:embed="rId4"/>
          <a:srcRect l="14899" t="13651" r="39375" b="16530"/>
          <a:stretch>
            <a:fillRect/>
          </a:stretch>
        </p:blipFill>
        <p:spPr>
          <a:xfrm>
            <a:off x="5867400" y="3762375"/>
            <a:ext cx="2457450" cy="21450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bldLvl="0" animBg="1"/>
      <p:bldP spid="10" grpId="0"/>
      <p:bldP spid="15" grpId="0" bldLvl="0" animBg="1"/>
      <p:bldP spid="49" grpId="0" bldLvl="0" animBg="1"/>
      <p:bldP spid="56" grpId="0" bldLvl="0" animBg="1"/>
      <p:bldP spid="76" grpId="0"/>
      <p:bldP spid="16" grpId="0"/>
      <p:bldP spid="17" grpId="0"/>
      <p:bldP spid="25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solidFill>
            <a:srgbClr val="FFC7DD"/>
          </a:solidFill>
          <a:ln>
            <a:solidFill>
              <a:srgbClr val="FFC7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23" name="椭圆 22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26" name="椭圆 25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4829810" y="429260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sp>
        <p:nvSpPr>
          <p:cNvPr id="3" name="PA_库_椭圆 3"/>
          <p:cNvSpPr/>
          <p:nvPr>
            <p:custDataLst>
              <p:tags r:id="rId1"/>
            </p:custDataLst>
          </p:nvPr>
        </p:nvSpPr>
        <p:spPr>
          <a:xfrm>
            <a:off x="2873289" y="3792145"/>
            <a:ext cx="1670540" cy="1670541"/>
          </a:xfrm>
          <a:prstGeom prst="ellipse">
            <a:avLst/>
          </a:prstGeom>
          <a:blipFill dpi="0" rotWithShape="1">
            <a:blip r:embed="rId14"/>
            <a:srcRect/>
            <a:stretch>
              <a:fillRect l="-25074" r="-25074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PA_库_椭圆 4"/>
          <p:cNvSpPr/>
          <p:nvPr>
            <p:custDataLst>
              <p:tags r:id="rId2"/>
            </p:custDataLst>
          </p:nvPr>
        </p:nvSpPr>
        <p:spPr>
          <a:xfrm>
            <a:off x="5685365" y="2508471"/>
            <a:ext cx="2118945" cy="2118946"/>
          </a:xfrm>
          <a:prstGeom prst="ellipse">
            <a:avLst/>
          </a:prstGeom>
          <a:blipFill dpi="0" rotWithShape="1">
            <a:blip r:embed="rId15"/>
            <a:srcRect/>
            <a:stretch>
              <a:fillRect l="-25073" r="-25073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PA_库_椭圆 5"/>
          <p:cNvSpPr/>
          <p:nvPr>
            <p:custDataLst>
              <p:tags r:id="rId3"/>
            </p:custDataLst>
          </p:nvPr>
        </p:nvSpPr>
        <p:spPr>
          <a:xfrm>
            <a:off x="8246125" y="1303923"/>
            <a:ext cx="1670540" cy="1670541"/>
          </a:xfrm>
          <a:prstGeom prst="ellipse">
            <a:avLst/>
          </a:prstGeom>
          <a:blipFill dpi="0" rotWithShape="1">
            <a:blip r:embed="rId16"/>
            <a:srcRect/>
            <a:stretch>
              <a:fillRect l="-25074" r="-25074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PA_库_椭圆 10"/>
          <p:cNvSpPr/>
          <p:nvPr>
            <p:custDataLst>
              <p:tags r:id="rId4"/>
            </p:custDataLst>
          </p:nvPr>
        </p:nvSpPr>
        <p:spPr>
          <a:xfrm>
            <a:off x="8462392" y="3315309"/>
            <a:ext cx="726097" cy="726097"/>
          </a:xfrm>
          <a:prstGeom prst="ellipse">
            <a:avLst/>
          </a:prstGeom>
          <a:solidFill>
            <a:srgbClr val="61C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PA_库_椭圆 11"/>
          <p:cNvSpPr/>
          <p:nvPr>
            <p:custDataLst>
              <p:tags r:id="rId5"/>
            </p:custDataLst>
          </p:nvPr>
        </p:nvSpPr>
        <p:spPr>
          <a:xfrm>
            <a:off x="4679375" y="3235119"/>
            <a:ext cx="665647" cy="665647"/>
          </a:xfrm>
          <a:prstGeom prst="ellipse">
            <a:avLst/>
          </a:prstGeom>
          <a:solidFill>
            <a:srgbClr val="61C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PA_库_椭圆 13"/>
          <p:cNvSpPr/>
          <p:nvPr>
            <p:custDataLst>
              <p:tags r:id="rId6"/>
            </p:custDataLst>
          </p:nvPr>
        </p:nvSpPr>
        <p:spPr>
          <a:xfrm>
            <a:off x="9719571" y="3038025"/>
            <a:ext cx="394187" cy="394187"/>
          </a:xfrm>
          <a:prstGeom prst="ellipse">
            <a:avLst/>
          </a:prstGeom>
          <a:solidFill>
            <a:srgbClr val="FFC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0" name="PA_库_组合 22"/>
          <p:cNvGrpSpPr/>
          <p:nvPr>
            <p:custDataLst>
              <p:tags r:id="rId7"/>
            </p:custDataLst>
          </p:nvPr>
        </p:nvGrpSpPr>
        <p:grpSpPr>
          <a:xfrm>
            <a:off x="2150632" y="2804623"/>
            <a:ext cx="510686" cy="510686"/>
            <a:chOff x="2122057" y="2477598"/>
            <a:chExt cx="510686" cy="510686"/>
          </a:xfrm>
          <a:solidFill>
            <a:srgbClr val="FFC7DD"/>
          </a:solidFill>
        </p:grpSpPr>
        <p:sp>
          <p:nvSpPr>
            <p:cNvPr id="29" name="椭圆 28"/>
            <p:cNvSpPr/>
            <p:nvPr/>
          </p:nvSpPr>
          <p:spPr>
            <a:xfrm>
              <a:off x="2122057" y="2477598"/>
              <a:ext cx="510686" cy="51068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14"/>
            <p:cNvSpPr>
              <a:spLocks noChangeAspect="1"/>
            </p:cNvSpPr>
            <p:nvPr/>
          </p:nvSpPr>
          <p:spPr bwMode="auto">
            <a:xfrm>
              <a:off x="2244419" y="2557461"/>
              <a:ext cx="265963" cy="350960"/>
            </a:xfrm>
            <a:custGeom>
              <a:avLst/>
              <a:gdLst>
                <a:gd name="T0" fmla="*/ 35 w 38"/>
                <a:gd name="T1" fmla="*/ 6 h 51"/>
                <a:gd name="T2" fmla="*/ 29 w 38"/>
                <a:gd name="T3" fmla="*/ 6 h 51"/>
                <a:gd name="T4" fmla="*/ 21 w 38"/>
                <a:gd name="T5" fmla="*/ 0 h 51"/>
                <a:gd name="T6" fmla="*/ 18 w 38"/>
                <a:gd name="T7" fmla="*/ 0 h 51"/>
                <a:gd name="T8" fmla="*/ 10 w 38"/>
                <a:gd name="T9" fmla="*/ 6 h 51"/>
                <a:gd name="T10" fmla="*/ 3 w 38"/>
                <a:gd name="T11" fmla="*/ 6 h 51"/>
                <a:gd name="T12" fmla="*/ 0 w 38"/>
                <a:gd name="T13" fmla="*/ 10 h 51"/>
                <a:gd name="T14" fmla="*/ 0 w 38"/>
                <a:gd name="T15" fmla="*/ 48 h 51"/>
                <a:gd name="T16" fmla="*/ 3 w 38"/>
                <a:gd name="T17" fmla="*/ 51 h 51"/>
                <a:gd name="T18" fmla="*/ 35 w 38"/>
                <a:gd name="T19" fmla="*/ 51 h 51"/>
                <a:gd name="T20" fmla="*/ 38 w 38"/>
                <a:gd name="T21" fmla="*/ 48 h 51"/>
                <a:gd name="T22" fmla="*/ 38 w 38"/>
                <a:gd name="T23" fmla="*/ 10 h 51"/>
                <a:gd name="T24" fmla="*/ 35 w 38"/>
                <a:gd name="T25" fmla="*/ 6 h 51"/>
                <a:gd name="T26" fmla="*/ 18 w 38"/>
                <a:gd name="T27" fmla="*/ 3 h 51"/>
                <a:gd name="T28" fmla="*/ 21 w 38"/>
                <a:gd name="T29" fmla="*/ 3 h 51"/>
                <a:gd name="T30" fmla="*/ 25 w 38"/>
                <a:gd name="T31" fmla="*/ 6 h 51"/>
                <a:gd name="T32" fmla="*/ 13 w 38"/>
                <a:gd name="T33" fmla="*/ 6 h 51"/>
                <a:gd name="T34" fmla="*/ 18 w 38"/>
                <a:gd name="T35" fmla="*/ 3 h 51"/>
                <a:gd name="T36" fmla="*/ 35 w 38"/>
                <a:gd name="T37" fmla="*/ 46 h 51"/>
                <a:gd name="T38" fmla="*/ 34 w 38"/>
                <a:gd name="T39" fmla="*/ 48 h 51"/>
                <a:gd name="T40" fmla="*/ 5 w 38"/>
                <a:gd name="T41" fmla="*/ 48 h 51"/>
                <a:gd name="T42" fmla="*/ 3 w 38"/>
                <a:gd name="T43" fmla="*/ 46 h 51"/>
                <a:gd name="T44" fmla="*/ 3 w 38"/>
                <a:gd name="T45" fmla="*/ 42 h 51"/>
                <a:gd name="T46" fmla="*/ 35 w 38"/>
                <a:gd name="T47" fmla="*/ 42 h 51"/>
                <a:gd name="T48" fmla="*/ 35 w 38"/>
                <a:gd name="T49" fmla="*/ 46 h 51"/>
                <a:gd name="T50" fmla="*/ 35 w 38"/>
                <a:gd name="T51" fmla="*/ 38 h 51"/>
                <a:gd name="T52" fmla="*/ 3 w 38"/>
                <a:gd name="T53" fmla="*/ 38 h 51"/>
                <a:gd name="T54" fmla="*/ 3 w 38"/>
                <a:gd name="T55" fmla="*/ 11 h 51"/>
                <a:gd name="T56" fmla="*/ 5 w 38"/>
                <a:gd name="T57" fmla="*/ 10 h 51"/>
                <a:gd name="T58" fmla="*/ 10 w 38"/>
                <a:gd name="T59" fmla="*/ 10 h 51"/>
                <a:gd name="T60" fmla="*/ 10 w 38"/>
                <a:gd name="T61" fmla="*/ 19 h 51"/>
                <a:gd name="T62" fmla="*/ 13 w 38"/>
                <a:gd name="T63" fmla="*/ 19 h 51"/>
                <a:gd name="T64" fmla="*/ 13 w 38"/>
                <a:gd name="T65" fmla="*/ 10 h 51"/>
                <a:gd name="T66" fmla="*/ 26 w 38"/>
                <a:gd name="T67" fmla="*/ 10 h 51"/>
                <a:gd name="T68" fmla="*/ 26 w 38"/>
                <a:gd name="T69" fmla="*/ 19 h 51"/>
                <a:gd name="T70" fmla="*/ 29 w 38"/>
                <a:gd name="T71" fmla="*/ 19 h 51"/>
                <a:gd name="T72" fmla="*/ 29 w 38"/>
                <a:gd name="T73" fmla="*/ 10 h 51"/>
                <a:gd name="T74" fmla="*/ 34 w 38"/>
                <a:gd name="T75" fmla="*/ 10 h 51"/>
                <a:gd name="T76" fmla="*/ 35 w 38"/>
                <a:gd name="T77" fmla="*/ 11 h 51"/>
                <a:gd name="T78" fmla="*/ 35 w 38"/>
                <a:gd name="T79" fmla="*/ 38 h 51"/>
                <a:gd name="T80" fmla="*/ 35 w 38"/>
                <a:gd name="T81" fmla="*/ 38 h 51"/>
                <a:gd name="T82" fmla="*/ 35 w 38"/>
                <a:gd name="T83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51">
                  <a:moveTo>
                    <a:pt x="35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8" y="3"/>
                    <a:pt x="25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1" y="3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8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8"/>
                    <a:pt x="37" y="6"/>
                    <a:pt x="35" y="6"/>
                  </a:cubicBezTo>
                  <a:close/>
                  <a:moveTo>
                    <a:pt x="18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6" y="3"/>
                    <a:pt x="18" y="3"/>
                  </a:cubicBezTo>
                  <a:close/>
                  <a:moveTo>
                    <a:pt x="35" y="46"/>
                  </a:moveTo>
                  <a:cubicBezTo>
                    <a:pt x="35" y="47"/>
                    <a:pt x="34" y="48"/>
                    <a:pt x="3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3" y="47"/>
                    <a:pt x="3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5" y="42"/>
                    <a:pt x="35" y="42"/>
                    <a:pt x="35" y="42"/>
                  </a:cubicBezTo>
                  <a:lnTo>
                    <a:pt x="35" y="46"/>
                  </a:lnTo>
                  <a:close/>
                  <a:moveTo>
                    <a:pt x="35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1"/>
                  </a:cubicBezTo>
                  <a:lnTo>
                    <a:pt x="35" y="38"/>
                  </a:ln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1" name="PA_库_组合 19"/>
          <p:cNvGrpSpPr/>
          <p:nvPr>
            <p:custDataLst>
              <p:tags r:id="rId8"/>
            </p:custDataLst>
          </p:nvPr>
        </p:nvGrpSpPr>
        <p:grpSpPr>
          <a:xfrm>
            <a:off x="7676238" y="4387098"/>
            <a:ext cx="1204546" cy="1204546"/>
            <a:chOff x="7600038" y="4006733"/>
            <a:chExt cx="1204546" cy="1204546"/>
          </a:xfrm>
        </p:grpSpPr>
        <p:sp>
          <p:nvSpPr>
            <p:cNvPr id="32" name="椭圆 31"/>
            <p:cNvSpPr/>
            <p:nvPr/>
          </p:nvSpPr>
          <p:spPr>
            <a:xfrm>
              <a:off x="7600038" y="4006733"/>
              <a:ext cx="1204546" cy="1204546"/>
            </a:xfrm>
            <a:prstGeom prst="ellipse">
              <a:avLst/>
            </a:prstGeom>
            <a:solidFill>
              <a:srgbClr val="61C0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: 形状 15"/>
            <p:cNvSpPr>
              <a:spLocks noChangeAspect="1"/>
            </p:cNvSpPr>
            <p:nvPr/>
          </p:nvSpPr>
          <p:spPr bwMode="auto">
            <a:xfrm>
              <a:off x="8017805" y="4365536"/>
              <a:ext cx="369012" cy="486940"/>
            </a:xfrm>
            <a:custGeom>
              <a:avLst/>
              <a:gdLst>
                <a:gd name="T0" fmla="*/ 35 w 38"/>
                <a:gd name="T1" fmla="*/ 6 h 51"/>
                <a:gd name="T2" fmla="*/ 29 w 38"/>
                <a:gd name="T3" fmla="*/ 6 h 51"/>
                <a:gd name="T4" fmla="*/ 21 w 38"/>
                <a:gd name="T5" fmla="*/ 0 h 51"/>
                <a:gd name="T6" fmla="*/ 18 w 38"/>
                <a:gd name="T7" fmla="*/ 0 h 51"/>
                <a:gd name="T8" fmla="*/ 10 w 38"/>
                <a:gd name="T9" fmla="*/ 6 h 51"/>
                <a:gd name="T10" fmla="*/ 3 w 38"/>
                <a:gd name="T11" fmla="*/ 6 h 51"/>
                <a:gd name="T12" fmla="*/ 0 w 38"/>
                <a:gd name="T13" fmla="*/ 10 h 51"/>
                <a:gd name="T14" fmla="*/ 0 w 38"/>
                <a:gd name="T15" fmla="*/ 48 h 51"/>
                <a:gd name="T16" fmla="*/ 3 w 38"/>
                <a:gd name="T17" fmla="*/ 51 h 51"/>
                <a:gd name="T18" fmla="*/ 35 w 38"/>
                <a:gd name="T19" fmla="*/ 51 h 51"/>
                <a:gd name="T20" fmla="*/ 38 w 38"/>
                <a:gd name="T21" fmla="*/ 48 h 51"/>
                <a:gd name="T22" fmla="*/ 38 w 38"/>
                <a:gd name="T23" fmla="*/ 10 h 51"/>
                <a:gd name="T24" fmla="*/ 35 w 38"/>
                <a:gd name="T25" fmla="*/ 6 h 51"/>
                <a:gd name="T26" fmla="*/ 18 w 38"/>
                <a:gd name="T27" fmla="*/ 3 h 51"/>
                <a:gd name="T28" fmla="*/ 21 w 38"/>
                <a:gd name="T29" fmla="*/ 3 h 51"/>
                <a:gd name="T30" fmla="*/ 25 w 38"/>
                <a:gd name="T31" fmla="*/ 6 h 51"/>
                <a:gd name="T32" fmla="*/ 13 w 38"/>
                <a:gd name="T33" fmla="*/ 6 h 51"/>
                <a:gd name="T34" fmla="*/ 18 w 38"/>
                <a:gd name="T35" fmla="*/ 3 h 51"/>
                <a:gd name="T36" fmla="*/ 35 w 38"/>
                <a:gd name="T37" fmla="*/ 46 h 51"/>
                <a:gd name="T38" fmla="*/ 34 w 38"/>
                <a:gd name="T39" fmla="*/ 48 h 51"/>
                <a:gd name="T40" fmla="*/ 5 w 38"/>
                <a:gd name="T41" fmla="*/ 48 h 51"/>
                <a:gd name="T42" fmla="*/ 3 w 38"/>
                <a:gd name="T43" fmla="*/ 46 h 51"/>
                <a:gd name="T44" fmla="*/ 3 w 38"/>
                <a:gd name="T45" fmla="*/ 42 h 51"/>
                <a:gd name="T46" fmla="*/ 35 w 38"/>
                <a:gd name="T47" fmla="*/ 42 h 51"/>
                <a:gd name="T48" fmla="*/ 35 w 38"/>
                <a:gd name="T49" fmla="*/ 46 h 51"/>
                <a:gd name="T50" fmla="*/ 35 w 38"/>
                <a:gd name="T51" fmla="*/ 38 h 51"/>
                <a:gd name="T52" fmla="*/ 3 w 38"/>
                <a:gd name="T53" fmla="*/ 38 h 51"/>
                <a:gd name="T54" fmla="*/ 3 w 38"/>
                <a:gd name="T55" fmla="*/ 11 h 51"/>
                <a:gd name="T56" fmla="*/ 5 w 38"/>
                <a:gd name="T57" fmla="*/ 10 h 51"/>
                <a:gd name="T58" fmla="*/ 10 w 38"/>
                <a:gd name="T59" fmla="*/ 10 h 51"/>
                <a:gd name="T60" fmla="*/ 10 w 38"/>
                <a:gd name="T61" fmla="*/ 19 h 51"/>
                <a:gd name="T62" fmla="*/ 13 w 38"/>
                <a:gd name="T63" fmla="*/ 19 h 51"/>
                <a:gd name="T64" fmla="*/ 13 w 38"/>
                <a:gd name="T65" fmla="*/ 10 h 51"/>
                <a:gd name="T66" fmla="*/ 26 w 38"/>
                <a:gd name="T67" fmla="*/ 10 h 51"/>
                <a:gd name="T68" fmla="*/ 26 w 38"/>
                <a:gd name="T69" fmla="*/ 19 h 51"/>
                <a:gd name="T70" fmla="*/ 29 w 38"/>
                <a:gd name="T71" fmla="*/ 19 h 51"/>
                <a:gd name="T72" fmla="*/ 29 w 38"/>
                <a:gd name="T73" fmla="*/ 10 h 51"/>
                <a:gd name="T74" fmla="*/ 34 w 38"/>
                <a:gd name="T75" fmla="*/ 10 h 51"/>
                <a:gd name="T76" fmla="*/ 35 w 38"/>
                <a:gd name="T77" fmla="*/ 11 h 51"/>
                <a:gd name="T78" fmla="*/ 35 w 38"/>
                <a:gd name="T79" fmla="*/ 38 h 51"/>
                <a:gd name="T80" fmla="*/ 35 w 38"/>
                <a:gd name="T81" fmla="*/ 38 h 51"/>
                <a:gd name="T82" fmla="*/ 35 w 38"/>
                <a:gd name="T83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51">
                  <a:moveTo>
                    <a:pt x="35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8" y="3"/>
                    <a:pt x="25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1" y="3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8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8"/>
                    <a:pt x="37" y="6"/>
                    <a:pt x="35" y="6"/>
                  </a:cubicBezTo>
                  <a:close/>
                  <a:moveTo>
                    <a:pt x="18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6" y="3"/>
                    <a:pt x="18" y="3"/>
                  </a:cubicBezTo>
                  <a:close/>
                  <a:moveTo>
                    <a:pt x="35" y="46"/>
                  </a:moveTo>
                  <a:cubicBezTo>
                    <a:pt x="35" y="47"/>
                    <a:pt x="34" y="48"/>
                    <a:pt x="3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3" y="47"/>
                    <a:pt x="3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5" y="42"/>
                    <a:pt x="35" y="42"/>
                    <a:pt x="35" y="42"/>
                  </a:cubicBezTo>
                  <a:lnTo>
                    <a:pt x="35" y="46"/>
                  </a:lnTo>
                  <a:close/>
                  <a:moveTo>
                    <a:pt x="35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1"/>
                  </a:cubicBezTo>
                  <a:lnTo>
                    <a:pt x="35" y="38"/>
                  </a:ln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4" name="PA_库_组合 1"/>
          <p:cNvGrpSpPr/>
          <p:nvPr>
            <p:custDataLst>
              <p:tags r:id="rId9"/>
            </p:custDataLst>
          </p:nvPr>
        </p:nvGrpSpPr>
        <p:grpSpPr>
          <a:xfrm>
            <a:off x="5036198" y="5110261"/>
            <a:ext cx="1204546" cy="1204546"/>
            <a:chOff x="4992383" y="4729896"/>
            <a:chExt cx="1204546" cy="1204546"/>
          </a:xfrm>
        </p:grpSpPr>
        <p:sp>
          <p:nvSpPr>
            <p:cNvPr id="35" name="椭圆 34"/>
            <p:cNvSpPr/>
            <p:nvPr/>
          </p:nvSpPr>
          <p:spPr>
            <a:xfrm>
              <a:off x="4992383" y="4729896"/>
              <a:ext cx="1204546" cy="1204546"/>
            </a:xfrm>
            <a:prstGeom prst="ellipse">
              <a:avLst/>
            </a:prstGeom>
            <a:solidFill>
              <a:srgbClr val="61C0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任意多边形: 形状 16"/>
            <p:cNvSpPr>
              <a:spLocks noChangeAspect="1"/>
            </p:cNvSpPr>
            <p:nvPr/>
          </p:nvSpPr>
          <p:spPr bwMode="auto">
            <a:xfrm>
              <a:off x="5410150" y="5088699"/>
              <a:ext cx="369012" cy="486940"/>
            </a:xfrm>
            <a:custGeom>
              <a:avLst/>
              <a:gdLst>
                <a:gd name="T0" fmla="*/ 35 w 38"/>
                <a:gd name="T1" fmla="*/ 6 h 51"/>
                <a:gd name="T2" fmla="*/ 29 w 38"/>
                <a:gd name="T3" fmla="*/ 6 h 51"/>
                <a:gd name="T4" fmla="*/ 21 w 38"/>
                <a:gd name="T5" fmla="*/ 0 h 51"/>
                <a:gd name="T6" fmla="*/ 18 w 38"/>
                <a:gd name="T7" fmla="*/ 0 h 51"/>
                <a:gd name="T8" fmla="*/ 10 w 38"/>
                <a:gd name="T9" fmla="*/ 6 h 51"/>
                <a:gd name="T10" fmla="*/ 3 w 38"/>
                <a:gd name="T11" fmla="*/ 6 h 51"/>
                <a:gd name="T12" fmla="*/ 0 w 38"/>
                <a:gd name="T13" fmla="*/ 10 h 51"/>
                <a:gd name="T14" fmla="*/ 0 w 38"/>
                <a:gd name="T15" fmla="*/ 48 h 51"/>
                <a:gd name="T16" fmla="*/ 3 w 38"/>
                <a:gd name="T17" fmla="*/ 51 h 51"/>
                <a:gd name="T18" fmla="*/ 35 w 38"/>
                <a:gd name="T19" fmla="*/ 51 h 51"/>
                <a:gd name="T20" fmla="*/ 38 w 38"/>
                <a:gd name="T21" fmla="*/ 48 h 51"/>
                <a:gd name="T22" fmla="*/ 38 w 38"/>
                <a:gd name="T23" fmla="*/ 10 h 51"/>
                <a:gd name="T24" fmla="*/ 35 w 38"/>
                <a:gd name="T25" fmla="*/ 6 h 51"/>
                <a:gd name="T26" fmla="*/ 18 w 38"/>
                <a:gd name="T27" fmla="*/ 3 h 51"/>
                <a:gd name="T28" fmla="*/ 21 w 38"/>
                <a:gd name="T29" fmla="*/ 3 h 51"/>
                <a:gd name="T30" fmla="*/ 25 w 38"/>
                <a:gd name="T31" fmla="*/ 6 h 51"/>
                <a:gd name="T32" fmla="*/ 13 w 38"/>
                <a:gd name="T33" fmla="*/ 6 h 51"/>
                <a:gd name="T34" fmla="*/ 18 w 38"/>
                <a:gd name="T35" fmla="*/ 3 h 51"/>
                <a:gd name="T36" fmla="*/ 35 w 38"/>
                <a:gd name="T37" fmla="*/ 46 h 51"/>
                <a:gd name="T38" fmla="*/ 34 w 38"/>
                <a:gd name="T39" fmla="*/ 48 h 51"/>
                <a:gd name="T40" fmla="*/ 5 w 38"/>
                <a:gd name="T41" fmla="*/ 48 h 51"/>
                <a:gd name="T42" fmla="*/ 3 w 38"/>
                <a:gd name="T43" fmla="*/ 46 h 51"/>
                <a:gd name="T44" fmla="*/ 3 w 38"/>
                <a:gd name="T45" fmla="*/ 42 h 51"/>
                <a:gd name="T46" fmla="*/ 35 w 38"/>
                <a:gd name="T47" fmla="*/ 42 h 51"/>
                <a:gd name="T48" fmla="*/ 35 w 38"/>
                <a:gd name="T49" fmla="*/ 46 h 51"/>
                <a:gd name="T50" fmla="*/ 35 w 38"/>
                <a:gd name="T51" fmla="*/ 38 h 51"/>
                <a:gd name="T52" fmla="*/ 3 w 38"/>
                <a:gd name="T53" fmla="*/ 38 h 51"/>
                <a:gd name="T54" fmla="*/ 3 w 38"/>
                <a:gd name="T55" fmla="*/ 11 h 51"/>
                <a:gd name="T56" fmla="*/ 5 w 38"/>
                <a:gd name="T57" fmla="*/ 10 h 51"/>
                <a:gd name="T58" fmla="*/ 10 w 38"/>
                <a:gd name="T59" fmla="*/ 10 h 51"/>
                <a:gd name="T60" fmla="*/ 10 w 38"/>
                <a:gd name="T61" fmla="*/ 19 h 51"/>
                <a:gd name="T62" fmla="*/ 13 w 38"/>
                <a:gd name="T63" fmla="*/ 19 h 51"/>
                <a:gd name="T64" fmla="*/ 13 w 38"/>
                <a:gd name="T65" fmla="*/ 10 h 51"/>
                <a:gd name="T66" fmla="*/ 26 w 38"/>
                <a:gd name="T67" fmla="*/ 10 h 51"/>
                <a:gd name="T68" fmla="*/ 26 w 38"/>
                <a:gd name="T69" fmla="*/ 19 h 51"/>
                <a:gd name="T70" fmla="*/ 29 w 38"/>
                <a:gd name="T71" fmla="*/ 19 h 51"/>
                <a:gd name="T72" fmla="*/ 29 w 38"/>
                <a:gd name="T73" fmla="*/ 10 h 51"/>
                <a:gd name="T74" fmla="*/ 34 w 38"/>
                <a:gd name="T75" fmla="*/ 10 h 51"/>
                <a:gd name="T76" fmla="*/ 35 w 38"/>
                <a:gd name="T77" fmla="*/ 11 h 51"/>
                <a:gd name="T78" fmla="*/ 35 w 38"/>
                <a:gd name="T79" fmla="*/ 38 h 51"/>
                <a:gd name="T80" fmla="*/ 35 w 38"/>
                <a:gd name="T81" fmla="*/ 38 h 51"/>
                <a:gd name="T82" fmla="*/ 35 w 38"/>
                <a:gd name="T83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51">
                  <a:moveTo>
                    <a:pt x="35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8" y="3"/>
                    <a:pt x="25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1" y="3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8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8"/>
                    <a:pt x="37" y="6"/>
                    <a:pt x="35" y="6"/>
                  </a:cubicBezTo>
                  <a:close/>
                  <a:moveTo>
                    <a:pt x="18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6" y="3"/>
                    <a:pt x="18" y="3"/>
                  </a:cubicBezTo>
                  <a:close/>
                  <a:moveTo>
                    <a:pt x="35" y="46"/>
                  </a:moveTo>
                  <a:cubicBezTo>
                    <a:pt x="35" y="47"/>
                    <a:pt x="34" y="48"/>
                    <a:pt x="3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3" y="47"/>
                    <a:pt x="3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5" y="42"/>
                    <a:pt x="35" y="42"/>
                    <a:pt x="35" y="42"/>
                  </a:cubicBezTo>
                  <a:lnTo>
                    <a:pt x="35" y="46"/>
                  </a:lnTo>
                  <a:close/>
                  <a:moveTo>
                    <a:pt x="35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1"/>
                  </a:cubicBezTo>
                  <a:lnTo>
                    <a:pt x="35" y="38"/>
                  </a:ln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7" name="PA_库_组合 21"/>
          <p:cNvGrpSpPr/>
          <p:nvPr>
            <p:custDataLst>
              <p:tags r:id="rId10"/>
            </p:custDataLst>
          </p:nvPr>
        </p:nvGrpSpPr>
        <p:grpSpPr>
          <a:xfrm>
            <a:off x="3806007" y="1420420"/>
            <a:ext cx="1437543" cy="1437543"/>
            <a:chOff x="3762192" y="1040055"/>
            <a:chExt cx="1437543" cy="1437543"/>
          </a:xfrm>
        </p:grpSpPr>
        <p:sp>
          <p:nvSpPr>
            <p:cNvPr id="38" name="椭圆 37"/>
            <p:cNvSpPr/>
            <p:nvPr/>
          </p:nvSpPr>
          <p:spPr>
            <a:xfrm>
              <a:off x="3762192" y="1040055"/>
              <a:ext cx="1437543" cy="1437543"/>
            </a:xfrm>
            <a:prstGeom prst="ellipse">
              <a:avLst/>
            </a:prstGeom>
            <a:solidFill>
              <a:srgbClr val="61C0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任意多边形: 形状 17"/>
            <p:cNvSpPr>
              <a:spLocks noChangeAspect="1"/>
            </p:cNvSpPr>
            <p:nvPr/>
          </p:nvSpPr>
          <p:spPr bwMode="auto">
            <a:xfrm>
              <a:off x="4296457" y="1515356"/>
              <a:ext cx="369012" cy="486940"/>
            </a:xfrm>
            <a:custGeom>
              <a:avLst/>
              <a:gdLst>
                <a:gd name="T0" fmla="*/ 35 w 38"/>
                <a:gd name="T1" fmla="*/ 6 h 51"/>
                <a:gd name="T2" fmla="*/ 29 w 38"/>
                <a:gd name="T3" fmla="*/ 6 h 51"/>
                <a:gd name="T4" fmla="*/ 21 w 38"/>
                <a:gd name="T5" fmla="*/ 0 h 51"/>
                <a:gd name="T6" fmla="*/ 18 w 38"/>
                <a:gd name="T7" fmla="*/ 0 h 51"/>
                <a:gd name="T8" fmla="*/ 10 w 38"/>
                <a:gd name="T9" fmla="*/ 6 h 51"/>
                <a:gd name="T10" fmla="*/ 3 w 38"/>
                <a:gd name="T11" fmla="*/ 6 h 51"/>
                <a:gd name="T12" fmla="*/ 0 w 38"/>
                <a:gd name="T13" fmla="*/ 10 h 51"/>
                <a:gd name="T14" fmla="*/ 0 w 38"/>
                <a:gd name="T15" fmla="*/ 48 h 51"/>
                <a:gd name="T16" fmla="*/ 3 w 38"/>
                <a:gd name="T17" fmla="*/ 51 h 51"/>
                <a:gd name="T18" fmla="*/ 35 w 38"/>
                <a:gd name="T19" fmla="*/ 51 h 51"/>
                <a:gd name="T20" fmla="*/ 38 w 38"/>
                <a:gd name="T21" fmla="*/ 48 h 51"/>
                <a:gd name="T22" fmla="*/ 38 w 38"/>
                <a:gd name="T23" fmla="*/ 10 h 51"/>
                <a:gd name="T24" fmla="*/ 35 w 38"/>
                <a:gd name="T25" fmla="*/ 6 h 51"/>
                <a:gd name="T26" fmla="*/ 18 w 38"/>
                <a:gd name="T27" fmla="*/ 3 h 51"/>
                <a:gd name="T28" fmla="*/ 21 w 38"/>
                <a:gd name="T29" fmla="*/ 3 h 51"/>
                <a:gd name="T30" fmla="*/ 25 w 38"/>
                <a:gd name="T31" fmla="*/ 6 h 51"/>
                <a:gd name="T32" fmla="*/ 13 w 38"/>
                <a:gd name="T33" fmla="*/ 6 h 51"/>
                <a:gd name="T34" fmla="*/ 18 w 38"/>
                <a:gd name="T35" fmla="*/ 3 h 51"/>
                <a:gd name="T36" fmla="*/ 35 w 38"/>
                <a:gd name="T37" fmla="*/ 46 h 51"/>
                <a:gd name="T38" fmla="*/ 34 w 38"/>
                <a:gd name="T39" fmla="*/ 48 h 51"/>
                <a:gd name="T40" fmla="*/ 5 w 38"/>
                <a:gd name="T41" fmla="*/ 48 h 51"/>
                <a:gd name="T42" fmla="*/ 3 w 38"/>
                <a:gd name="T43" fmla="*/ 46 h 51"/>
                <a:gd name="T44" fmla="*/ 3 w 38"/>
                <a:gd name="T45" fmla="*/ 42 h 51"/>
                <a:gd name="T46" fmla="*/ 35 w 38"/>
                <a:gd name="T47" fmla="*/ 42 h 51"/>
                <a:gd name="T48" fmla="*/ 35 w 38"/>
                <a:gd name="T49" fmla="*/ 46 h 51"/>
                <a:gd name="T50" fmla="*/ 35 w 38"/>
                <a:gd name="T51" fmla="*/ 38 h 51"/>
                <a:gd name="T52" fmla="*/ 3 w 38"/>
                <a:gd name="T53" fmla="*/ 38 h 51"/>
                <a:gd name="T54" fmla="*/ 3 w 38"/>
                <a:gd name="T55" fmla="*/ 11 h 51"/>
                <a:gd name="T56" fmla="*/ 5 w 38"/>
                <a:gd name="T57" fmla="*/ 10 h 51"/>
                <a:gd name="T58" fmla="*/ 10 w 38"/>
                <a:gd name="T59" fmla="*/ 10 h 51"/>
                <a:gd name="T60" fmla="*/ 10 w 38"/>
                <a:gd name="T61" fmla="*/ 19 h 51"/>
                <a:gd name="T62" fmla="*/ 13 w 38"/>
                <a:gd name="T63" fmla="*/ 19 h 51"/>
                <a:gd name="T64" fmla="*/ 13 w 38"/>
                <a:gd name="T65" fmla="*/ 10 h 51"/>
                <a:gd name="T66" fmla="*/ 26 w 38"/>
                <a:gd name="T67" fmla="*/ 10 h 51"/>
                <a:gd name="T68" fmla="*/ 26 w 38"/>
                <a:gd name="T69" fmla="*/ 19 h 51"/>
                <a:gd name="T70" fmla="*/ 29 w 38"/>
                <a:gd name="T71" fmla="*/ 19 h 51"/>
                <a:gd name="T72" fmla="*/ 29 w 38"/>
                <a:gd name="T73" fmla="*/ 10 h 51"/>
                <a:gd name="T74" fmla="*/ 34 w 38"/>
                <a:gd name="T75" fmla="*/ 10 h 51"/>
                <a:gd name="T76" fmla="*/ 35 w 38"/>
                <a:gd name="T77" fmla="*/ 11 h 51"/>
                <a:gd name="T78" fmla="*/ 35 w 38"/>
                <a:gd name="T79" fmla="*/ 38 h 51"/>
                <a:gd name="T80" fmla="*/ 35 w 38"/>
                <a:gd name="T81" fmla="*/ 38 h 51"/>
                <a:gd name="T82" fmla="*/ 35 w 38"/>
                <a:gd name="T83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51">
                  <a:moveTo>
                    <a:pt x="35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8" y="3"/>
                    <a:pt x="25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1" y="3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8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8"/>
                    <a:pt x="37" y="6"/>
                    <a:pt x="35" y="6"/>
                  </a:cubicBezTo>
                  <a:close/>
                  <a:moveTo>
                    <a:pt x="18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6" y="3"/>
                    <a:pt x="18" y="3"/>
                  </a:cubicBezTo>
                  <a:close/>
                  <a:moveTo>
                    <a:pt x="35" y="46"/>
                  </a:moveTo>
                  <a:cubicBezTo>
                    <a:pt x="35" y="47"/>
                    <a:pt x="34" y="48"/>
                    <a:pt x="3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3" y="47"/>
                    <a:pt x="3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5" y="42"/>
                    <a:pt x="35" y="42"/>
                    <a:pt x="35" y="42"/>
                  </a:cubicBezTo>
                  <a:lnTo>
                    <a:pt x="35" y="46"/>
                  </a:lnTo>
                  <a:close/>
                  <a:moveTo>
                    <a:pt x="35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1"/>
                  </a:cubicBezTo>
                  <a:lnTo>
                    <a:pt x="35" y="38"/>
                  </a:ln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0" name="PA_库_组合 20"/>
          <p:cNvGrpSpPr/>
          <p:nvPr>
            <p:custDataLst>
              <p:tags r:id="rId11"/>
            </p:custDataLst>
          </p:nvPr>
        </p:nvGrpSpPr>
        <p:grpSpPr>
          <a:xfrm>
            <a:off x="6628342" y="1303924"/>
            <a:ext cx="842594" cy="842594"/>
            <a:chOff x="6584527" y="923559"/>
            <a:chExt cx="842594" cy="842594"/>
          </a:xfrm>
        </p:grpSpPr>
        <p:sp>
          <p:nvSpPr>
            <p:cNvPr id="41" name="椭圆 40"/>
            <p:cNvSpPr/>
            <p:nvPr/>
          </p:nvSpPr>
          <p:spPr>
            <a:xfrm>
              <a:off x="6584527" y="923559"/>
              <a:ext cx="842594" cy="842594"/>
            </a:xfrm>
            <a:prstGeom prst="ellipse">
              <a:avLst/>
            </a:prstGeom>
            <a:solidFill>
              <a:srgbClr val="FFC7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18"/>
            <p:cNvSpPr>
              <a:spLocks noChangeAspect="1"/>
            </p:cNvSpPr>
            <p:nvPr/>
          </p:nvSpPr>
          <p:spPr bwMode="auto">
            <a:xfrm>
              <a:off x="6872843" y="1169376"/>
              <a:ext cx="265963" cy="350960"/>
            </a:xfrm>
            <a:custGeom>
              <a:avLst/>
              <a:gdLst>
                <a:gd name="T0" fmla="*/ 35 w 38"/>
                <a:gd name="T1" fmla="*/ 6 h 51"/>
                <a:gd name="T2" fmla="*/ 29 w 38"/>
                <a:gd name="T3" fmla="*/ 6 h 51"/>
                <a:gd name="T4" fmla="*/ 21 w 38"/>
                <a:gd name="T5" fmla="*/ 0 h 51"/>
                <a:gd name="T6" fmla="*/ 18 w 38"/>
                <a:gd name="T7" fmla="*/ 0 h 51"/>
                <a:gd name="T8" fmla="*/ 10 w 38"/>
                <a:gd name="T9" fmla="*/ 6 h 51"/>
                <a:gd name="T10" fmla="*/ 3 w 38"/>
                <a:gd name="T11" fmla="*/ 6 h 51"/>
                <a:gd name="T12" fmla="*/ 0 w 38"/>
                <a:gd name="T13" fmla="*/ 10 h 51"/>
                <a:gd name="T14" fmla="*/ 0 w 38"/>
                <a:gd name="T15" fmla="*/ 48 h 51"/>
                <a:gd name="T16" fmla="*/ 3 w 38"/>
                <a:gd name="T17" fmla="*/ 51 h 51"/>
                <a:gd name="T18" fmla="*/ 35 w 38"/>
                <a:gd name="T19" fmla="*/ 51 h 51"/>
                <a:gd name="T20" fmla="*/ 38 w 38"/>
                <a:gd name="T21" fmla="*/ 48 h 51"/>
                <a:gd name="T22" fmla="*/ 38 w 38"/>
                <a:gd name="T23" fmla="*/ 10 h 51"/>
                <a:gd name="T24" fmla="*/ 35 w 38"/>
                <a:gd name="T25" fmla="*/ 6 h 51"/>
                <a:gd name="T26" fmla="*/ 18 w 38"/>
                <a:gd name="T27" fmla="*/ 3 h 51"/>
                <a:gd name="T28" fmla="*/ 21 w 38"/>
                <a:gd name="T29" fmla="*/ 3 h 51"/>
                <a:gd name="T30" fmla="*/ 25 w 38"/>
                <a:gd name="T31" fmla="*/ 6 h 51"/>
                <a:gd name="T32" fmla="*/ 13 w 38"/>
                <a:gd name="T33" fmla="*/ 6 h 51"/>
                <a:gd name="T34" fmla="*/ 18 w 38"/>
                <a:gd name="T35" fmla="*/ 3 h 51"/>
                <a:gd name="T36" fmla="*/ 35 w 38"/>
                <a:gd name="T37" fmla="*/ 46 h 51"/>
                <a:gd name="T38" fmla="*/ 34 w 38"/>
                <a:gd name="T39" fmla="*/ 48 h 51"/>
                <a:gd name="T40" fmla="*/ 5 w 38"/>
                <a:gd name="T41" fmla="*/ 48 h 51"/>
                <a:gd name="T42" fmla="*/ 3 w 38"/>
                <a:gd name="T43" fmla="*/ 46 h 51"/>
                <a:gd name="T44" fmla="*/ 3 w 38"/>
                <a:gd name="T45" fmla="*/ 42 h 51"/>
                <a:gd name="T46" fmla="*/ 35 w 38"/>
                <a:gd name="T47" fmla="*/ 42 h 51"/>
                <a:gd name="T48" fmla="*/ 35 w 38"/>
                <a:gd name="T49" fmla="*/ 46 h 51"/>
                <a:gd name="T50" fmla="*/ 35 w 38"/>
                <a:gd name="T51" fmla="*/ 38 h 51"/>
                <a:gd name="T52" fmla="*/ 3 w 38"/>
                <a:gd name="T53" fmla="*/ 38 h 51"/>
                <a:gd name="T54" fmla="*/ 3 w 38"/>
                <a:gd name="T55" fmla="*/ 11 h 51"/>
                <a:gd name="T56" fmla="*/ 5 w 38"/>
                <a:gd name="T57" fmla="*/ 10 h 51"/>
                <a:gd name="T58" fmla="*/ 10 w 38"/>
                <a:gd name="T59" fmla="*/ 10 h 51"/>
                <a:gd name="T60" fmla="*/ 10 w 38"/>
                <a:gd name="T61" fmla="*/ 19 h 51"/>
                <a:gd name="T62" fmla="*/ 13 w 38"/>
                <a:gd name="T63" fmla="*/ 19 h 51"/>
                <a:gd name="T64" fmla="*/ 13 w 38"/>
                <a:gd name="T65" fmla="*/ 10 h 51"/>
                <a:gd name="T66" fmla="*/ 26 w 38"/>
                <a:gd name="T67" fmla="*/ 10 h 51"/>
                <a:gd name="T68" fmla="*/ 26 w 38"/>
                <a:gd name="T69" fmla="*/ 19 h 51"/>
                <a:gd name="T70" fmla="*/ 29 w 38"/>
                <a:gd name="T71" fmla="*/ 19 h 51"/>
                <a:gd name="T72" fmla="*/ 29 w 38"/>
                <a:gd name="T73" fmla="*/ 10 h 51"/>
                <a:gd name="T74" fmla="*/ 34 w 38"/>
                <a:gd name="T75" fmla="*/ 10 h 51"/>
                <a:gd name="T76" fmla="*/ 35 w 38"/>
                <a:gd name="T77" fmla="*/ 11 h 51"/>
                <a:gd name="T78" fmla="*/ 35 w 38"/>
                <a:gd name="T79" fmla="*/ 38 h 51"/>
                <a:gd name="T80" fmla="*/ 35 w 38"/>
                <a:gd name="T81" fmla="*/ 38 h 51"/>
                <a:gd name="T82" fmla="*/ 35 w 38"/>
                <a:gd name="T83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51">
                  <a:moveTo>
                    <a:pt x="35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8" y="3"/>
                    <a:pt x="25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1" y="3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8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8"/>
                    <a:pt x="37" y="6"/>
                    <a:pt x="35" y="6"/>
                  </a:cubicBezTo>
                  <a:close/>
                  <a:moveTo>
                    <a:pt x="18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6" y="3"/>
                    <a:pt x="18" y="3"/>
                  </a:cubicBezTo>
                  <a:close/>
                  <a:moveTo>
                    <a:pt x="35" y="46"/>
                  </a:moveTo>
                  <a:cubicBezTo>
                    <a:pt x="35" y="47"/>
                    <a:pt x="34" y="48"/>
                    <a:pt x="3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3" y="47"/>
                    <a:pt x="3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5" y="42"/>
                    <a:pt x="35" y="42"/>
                    <a:pt x="35" y="42"/>
                  </a:cubicBezTo>
                  <a:lnTo>
                    <a:pt x="35" y="46"/>
                  </a:lnTo>
                  <a:close/>
                  <a:moveTo>
                    <a:pt x="35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1"/>
                  </a:cubicBezTo>
                  <a:lnTo>
                    <a:pt x="35" y="38"/>
                  </a:ln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bldLvl="0" animBg="1"/>
      <p:bldP spid="28" grpId="0"/>
      <p:bldP spid="3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3212465" y="4197350"/>
            <a:ext cx="1865630" cy="376555"/>
          </a:xfrm>
          <a:prstGeom prst="rect">
            <a:avLst/>
          </a:prstGeom>
          <a:solidFill>
            <a:srgbClr val="FFC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5pPr>
          </a:lstStyle>
          <a:p>
            <a:pPr lvl="0" algn="ctr"/>
            <a:endParaRPr dirty="0">
              <a:solidFill>
                <a:srgbClr val="FFFFFF"/>
              </a:solidFill>
              <a:latin typeface="Calibri" panose="020F0502020204030204" charset="0"/>
              <a:ea typeface="Calibri" panose="020F050202020403020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194050" y="4573905"/>
            <a:ext cx="186626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algn="ctr" defTabSz="914400" rtl="0" eaLnBrk="1" fontAlgn="auto" latinLnBrk="0" hangingPunct="1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No one indebted for others,while many people don't know how to cherish others.</a:t>
            </a:r>
            <a:endParaRPr kumimoji="0" lang="ms-MY" sz="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4" name="Group 40"/>
          <p:cNvGrpSpPr/>
          <p:nvPr/>
        </p:nvGrpSpPr>
        <p:grpSpPr>
          <a:xfrm>
            <a:off x="3845560" y="3437255"/>
            <a:ext cx="565150" cy="414655"/>
            <a:chOff x="2141517" y="2373325"/>
            <a:chExt cx="476251" cy="314325"/>
          </a:xfrm>
          <a:solidFill>
            <a:srgbClr val="61C0E2"/>
          </a:solidFill>
        </p:grpSpPr>
        <p:sp>
          <p:nvSpPr>
            <p:cNvPr id="42" name="Rectangle 22"/>
            <p:cNvSpPr>
              <a:spLocks noChangeArrowheads="1"/>
            </p:cNvSpPr>
            <p:nvPr/>
          </p:nvSpPr>
          <p:spPr bwMode="auto">
            <a:xfrm>
              <a:off x="2200255" y="2678125"/>
              <a:ext cx="387350" cy="95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Rectangle 23"/>
            <p:cNvSpPr>
              <a:spLocks noChangeArrowheads="1"/>
            </p:cNvSpPr>
            <p:nvPr/>
          </p:nvSpPr>
          <p:spPr bwMode="auto">
            <a:xfrm>
              <a:off x="2517755" y="2468575"/>
              <a:ext cx="69850" cy="2095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Rectangle 24"/>
            <p:cNvSpPr>
              <a:spLocks noChangeArrowheads="1"/>
            </p:cNvSpPr>
            <p:nvPr/>
          </p:nvSpPr>
          <p:spPr bwMode="auto">
            <a:xfrm>
              <a:off x="2438380" y="2547950"/>
              <a:ext cx="69850" cy="1301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Rectangle 25"/>
            <p:cNvSpPr>
              <a:spLocks noChangeArrowheads="1"/>
            </p:cNvSpPr>
            <p:nvPr/>
          </p:nvSpPr>
          <p:spPr bwMode="auto">
            <a:xfrm>
              <a:off x="2359005" y="2592400"/>
              <a:ext cx="69850" cy="857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Rectangle 26"/>
            <p:cNvSpPr>
              <a:spLocks noChangeArrowheads="1"/>
            </p:cNvSpPr>
            <p:nvPr/>
          </p:nvSpPr>
          <p:spPr bwMode="auto">
            <a:xfrm>
              <a:off x="2279630" y="2551125"/>
              <a:ext cx="69850" cy="1270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Rectangle 27"/>
            <p:cNvSpPr>
              <a:spLocks noChangeArrowheads="1"/>
            </p:cNvSpPr>
            <p:nvPr/>
          </p:nvSpPr>
          <p:spPr bwMode="auto">
            <a:xfrm>
              <a:off x="2200255" y="2587637"/>
              <a:ext cx="68263" cy="904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Freeform 28"/>
            <p:cNvSpPr/>
            <p:nvPr/>
          </p:nvSpPr>
          <p:spPr bwMode="auto">
            <a:xfrm>
              <a:off x="2141517" y="2559062"/>
              <a:ext cx="36513" cy="38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2" y="1"/>
                </a:cxn>
                <a:cxn ang="0">
                  <a:pos x="36" y="3"/>
                </a:cxn>
                <a:cxn ang="0">
                  <a:pos x="40" y="7"/>
                </a:cxn>
                <a:cxn ang="0">
                  <a:pos x="42" y="10"/>
                </a:cxn>
                <a:cxn ang="0">
                  <a:pos x="45" y="15"/>
                </a:cxn>
                <a:cxn ang="0">
                  <a:pos x="46" y="18"/>
                </a:cxn>
                <a:cxn ang="0">
                  <a:pos x="46" y="23"/>
                </a:cxn>
                <a:cxn ang="0">
                  <a:pos x="46" y="23"/>
                </a:cxn>
                <a:cxn ang="0">
                  <a:pos x="46" y="28"/>
                </a:cxn>
                <a:cxn ang="0">
                  <a:pos x="45" y="32"/>
                </a:cxn>
                <a:cxn ang="0">
                  <a:pos x="42" y="36"/>
                </a:cxn>
                <a:cxn ang="0">
                  <a:pos x="40" y="39"/>
                </a:cxn>
                <a:cxn ang="0">
                  <a:pos x="36" y="43"/>
                </a:cxn>
                <a:cxn ang="0">
                  <a:pos x="32" y="44"/>
                </a:cxn>
                <a:cxn ang="0">
                  <a:pos x="27" y="45"/>
                </a:cxn>
                <a:cxn ang="0">
                  <a:pos x="22" y="47"/>
                </a:cxn>
                <a:cxn ang="0">
                  <a:pos x="22" y="47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3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1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4" y="10"/>
                </a:cxn>
                <a:cxn ang="0">
                  <a:pos x="6" y="7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46" h="47">
                  <a:moveTo>
                    <a:pt x="22" y="0"/>
                  </a:moveTo>
                  <a:lnTo>
                    <a:pt x="22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6" y="3"/>
                  </a:lnTo>
                  <a:lnTo>
                    <a:pt x="40" y="7"/>
                  </a:lnTo>
                  <a:lnTo>
                    <a:pt x="42" y="10"/>
                  </a:lnTo>
                  <a:lnTo>
                    <a:pt x="45" y="15"/>
                  </a:lnTo>
                  <a:lnTo>
                    <a:pt x="46" y="18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8"/>
                  </a:lnTo>
                  <a:lnTo>
                    <a:pt x="45" y="32"/>
                  </a:lnTo>
                  <a:lnTo>
                    <a:pt x="42" y="36"/>
                  </a:lnTo>
                  <a:lnTo>
                    <a:pt x="40" y="39"/>
                  </a:lnTo>
                  <a:lnTo>
                    <a:pt x="36" y="43"/>
                  </a:lnTo>
                  <a:lnTo>
                    <a:pt x="32" y="44"/>
                  </a:lnTo>
                  <a:lnTo>
                    <a:pt x="27" y="4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3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4" y="10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Freeform 29"/>
            <p:cNvSpPr/>
            <p:nvPr/>
          </p:nvSpPr>
          <p:spPr bwMode="auto">
            <a:xfrm>
              <a:off x="2568555" y="2373325"/>
              <a:ext cx="49213" cy="47625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1"/>
                </a:cxn>
                <a:cxn ang="0">
                  <a:pos x="22" y="29"/>
                </a:cxn>
                <a:cxn ang="0">
                  <a:pos x="43" y="59"/>
                </a:cxn>
                <a:cxn ang="0">
                  <a:pos x="62" y="0"/>
                </a:cxn>
              </a:cxnLst>
              <a:rect l="0" t="0" r="r" b="b"/>
              <a:pathLst>
                <a:path w="62" h="59">
                  <a:moveTo>
                    <a:pt x="62" y="0"/>
                  </a:moveTo>
                  <a:lnTo>
                    <a:pt x="0" y="1"/>
                  </a:lnTo>
                  <a:lnTo>
                    <a:pt x="22" y="29"/>
                  </a:lnTo>
                  <a:lnTo>
                    <a:pt x="43" y="59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Freeform 30"/>
            <p:cNvSpPr/>
            <p:nvPr/>
          </p:nvSpPr>
          <p:spPr bwMode="auto">
            <a:xfrm>
              <a:off x="2176442" y="2397137"/>
              <a:ext cx="404813" cy="169863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76" y="73"/>
                </a:cxn>
                <a:cxn ang="0">
                  <a:pos x="182" y="70"/>
                </a:cxn>
                <a:cxn ang="0">
                  <a:pos x="186" y="75"/>
                </a:cxn>
                <a:cxn ang="0">
                  <a:pos x="270" y="174"/>
                </a:cxn>
                <a:cxn ang="0">
                  <a:pos x="502" y="0"/>
                </a:cxn>
                <a:cxn ang="0">
                  <a:pos x="507" y="7"/>
                </a:cxn>
                <a:cxn ang="0">
                  <a:pos x="511" y="12"/>
                </a:cxn>
                <a:cxn ang="0">
                  <a:pos x="274" y="190"/>
                </a:cxn>
                <a:cxn ang="0">
                  <a:pos x="268" y="193"/>
                </a:cxn>
                <a:cxn ang="0">
                  <a:pos x="263" y="188"/>
                </a:cxn>
                <a:cxn ang="0">
                  <a:pos x="180" y="89"/>
                </a:cxn>
                <a:cxn ang="0">
                  <a:pos x="9" y="216"/>
                </a:cxn>
                <a:cxn ang="0">
                  <a:pos x="9" y="216"/>
                </a:cxn>
                <a:cxn ang="0">
                  <a:pos x="5" y="209"/>
                </a:cxn>
                <a:cxn ang="0">
                  <a:pos x="0" y="204"/>
                </a:cxn>
                <a:cxn ang="0">
                  <a:pos x="0" y="204"/>
                </a:cxn>
              </a:cxnLst>
              <a:rect l="0" t="0" r="r" b="b"/>
              <a:pathLst>
                <a:path w="511" h="216">
                  <a:moveTo>
                    <a:pt x="0" y="204"/>
                  </a:moveTo>
                  <a:lnTo>
                    <a:pt x="176" y="73"/>
                  </a:lnTo>
                  <a:lnTo>
                    <a:pt x="182" y="70"/>
                  </a:lnTo>
                  <a:lnTo>
                    <a:pt x="186" y="75"/>
                  </a:lnTo>
                  <a:lnTo>
                    <a:pt x="270" y="174"/>
                  </a:lnTo>
                  <a:lnTo>
                    <a:pt x="502" y="0"/>
                  </a:lnTo>
                  <a:lnTo>
                    <a:pt x="507" y="7"/>
                  </a:lnTo>
                  <a:lnTo>
                    <a:pt x="511" y="12"/>
                  </a:lnTo>
                  <a:lnTo>
                    <a:pt x="274" y="190"/>
                  </a:lnTo>
                  <a:lnTo>
                    <a:pt x="268" y="193"/>
                  </a:lnTo>
                  <a:lnTo>
                    <a:pt x="263" y="188"/>
                  </a:lnTo>
                  <a:lnTo>
                    <a:pt x="180" y="89"/>
                  </a:lnTo>
                  <a:lnTo>
                    <a:pt x="9" y="216"/>
                  </a:lnTo>
                  <a:lnTo>
                    <a:pt x="9" y="216"/>
                  </a:lnTo>
                  <a:lnTo>
                    <a:pt x="5" y="209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1261745" y="4667885"/>
            <a:ext cx="1865630" cy="376555"/>
          </a:xfrm>
          <a:prstGeom prst="rect">
            <a:avLst/>
          </a:prstGeom>
          <a:solidFill>
            <a:srgbClr val="61C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5pPr>
          </a:lstStyle>
          <a:p>
            <a:pPr lvl="0" algn="ctr"/>
            <a:endParaRPr dirty="0">
              <a:solidFill>
                <a:srgbClr val="FFFFFF"/>
              </a:solidFill>
              <a:latin typeface="Calibri" panose="020F0502020204030204" charset="0"/>
              <a:ea typeface="Calibri" panose="020F050202020403020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261745" y="5044440"/>
            <a:ext cx="186499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algn="ctr" defTabSz="914400" rtl="0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No one indebted for others,while many people don't know how to cherish others.</a:t>
            </a:r>
            <a:endParaRPr kumimoji="0" lang="ms-MY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 Light" panose="020B0306030504020204" pitchFamily="34" charset="0"/>
              <a:sym typeface="+mn-ea"/>
            </a:endParaRPr>
          </a:p>
        </p:txBody>
      </p:sp>
      <p:grpSp>
        <p:nvGrpSpPr>
          <p:cNvPr id="12" name="Group 50"/>
          <p:cNvGrpSpPr/>
          <p:nvPr/>
        </p:nvGrpSpPr>
        <p:grpSpPr>
          <a:xfrm>
            <a:off x="1968500" y="3957955"/>
            <a:ext cx="452120" cy="481330"/>
            <a:chOff x="1003288" y="2254241"/>
            <a:chExt cx="381000" cy="365126"/>
          </a:xfrm>
          <a:solidFill>
            <a:srgbClr val="61C0E2"/>
          </a:solidFill>
        </p:grpSpPr>
        <p:sp>
          <p:nvSpPr>
            <p:cNvPr id="29" name="Freeform 16"/>
            <p:cNvSpPr/>
            <p:nvPr/>
          </p:nvSpPr>
          <p:spPr bwMode="auto">
            <a:xfrm>
              <a:off x="1058850" y="2411404"/>
              <a:ext cx="146050" cy="207963"/>
            </a:xfrm>
            <a:custGeom>
              <a:avLst/>
              <a:gdLst/>
              <a:ahLst/>
              <a:cxnLst>
                <a:cxn ang="0">
                  <a:pos x="125" y="101"/>
                </a:cxn>
                <a:cxn ang="0">
                  <a:pos x="125" y="231"/>
                </a:cxn>
                <a:cxn ang="0">
                  <a:pos x="125" y="231"/>
                </a:cxn>
                <a:cxn ang="0">
                  <a:pos x="124" y="237"/>
                </a:cxn>
                <a:cxn ang="0">
                  <a:pos x="122" y="243"/>
                </a:cxn>
                <a:cxn ang="0">
                  <a:pos x="119" y="248"/>
                </a:cxn>
                <a:cxn ang="0">
                  <a:pos x="115" y="253"/>
                </a:cxn>
                <a:cxn ang="0">
                  <a:pos x="110" y="257"/>
                </a:cxn>
                <a:cxn ang="0">
                  <a:pos x="105" y="260"/>
                </a:cxn>
                <a:cxn ang="0">
                  <a:pos x="99" y="262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87" y="262"/>
                </a:cxn>
                <a:cxn ang="0">
                  <a:pos x="80" y="260"/>
                </a:cxn>
                <a:cxn ang="0">
                  <a:pos x="74" y="257"/>
                </a:cxn>
                <a:cxn ang="0">
                  <a:pos x="69" y="253"/>
                </a:cxn>
                <a:cxn ang="0">
                  <a:pos x="66" y="248"/>
                </a:cxn>
                <a:cxn ang="0">
                  <a:pos x="63" y="243"/>
                </a:cxn>
                <a:cxn ang="0">
                  <a:pos x="61" y="237"/>
                </a:cxn>
                <a:cxn ang="0">
                  <a:pos x="61" y="231"/>
                </a:cxn>
                <a:cxn ang="0">
                  <a:pos x="61" y="101"/>
                </a:cxn>
                <a:cxn ang="0">
                  <a:pos x="16" y="101"/>
                </a:cxn>
                <a:cxn ang="0">
                  <a:pos x="16" y="101"/>
                </a:cxn>
                <a:cxn ang="0">
                  <a:pos x="10" y="100"/>
                </a:cxn>
                <a:cxn ang="0">
                  <a:pos x="5" y="99"/>
                </a:cxn>
                <a:cxn ang="0">
                  <a:pos x="1" y="95"/>
                </a:cxn>
                <a:cxn ang="0">
                  <a:pos x="0" y="91"/>
                </a:cxn>
                <a:cxn ang="0">
                  <a:pos x="0" y="87"/>
                </a:cxn>
                <a:cxn ang="0">
                  <a:pos x="0" y="82"/>
                </a:cxn>
                <a:cxn ang="0">
                  <a:pos x="3" y="77"/>
                </a:cxn>
                <a:cxn ang="0">
                  <a:pos x="7" y="73"/>
                </a:cxn>
                <a:cxn ang="0">
                  <a:pos x="69" y="11"/>
                </a:cxn>
                <a:cxn ang="0">
                  <a:pos x="69" y="11"/>
                </a:cxn>
                <a:cxn ang="0">
                  <a:pos x="75" y="6"/>
                </a:cxn>
                <a:cxn ang="0">
                  <a:pos x="80" y="2"/>
                </a:cxn>
                <a:cxn ang="0">
                  <a:pos x="87" y="0"/>
                </a:cxn>
                <a:cxn ang="0">
                  <a:pos x="93" y="0"/>
                </a:cxn>
                <a:cxn ang="0">
                  <a:pos x="98" y="0"/>
                </a:cxn>
                <a:cxn ang="0">
                  <a:pos x="104" y="2"/>
                </a:cxn>
                <a:cxn ang="0">
                  <a:pos x="110" y="6"/>
                </a:cxn>
                <a:cxn ang="0">
                  <a:pos x="115" y="11"/>
                </a:cxn>
                <a:cxn ang="0">
                  <a:pos x="178" y="73"/>
                </a:cxn>
                <a:cxn ang="0">
                  <a:pos x="178" y="73"/>
                </a:cxn>
                <a:cxn ang="0">
                  <a:pos x="182" y="77"/>
                </a:cxn>
                <a:cxn ang="0">
                  <a:pos x="184" y="82"/>
                </a:cxn>
                <a:cxn ang="0">
                  <a:pos x="184" y="86"/>
                </a:cxn>
                <a:cxn ang="0">
                  <a:pos x="184" y="91"/>
                </a:cxn>
                <a:cxn ang="0">
                  <a:pos x="182" y="95"/>
                </a:cxn>
                <a:cxn ang="0">
                  <a:pos x="178" y="97"/>
                </a:cxn>
                <a:cxn ang="0">
                  <a:pos x="173" y="100"/>
                </a:cxn>
                <a:cxn ang="0">
                  <a:pos x="166" y="101"/>
                </a:cxn>
                <a:cxn ang="0">
                  <a:pos x="125" y="101"/>
                </a:cxn>
              </a:cxnLst>
              <a:rect l="0" t="0" r="r" b="b"/>
              <a:pathLst>
                <a:path w="184" h="263">
                  <a:moveTo>
                    <a:pt x="125" y="101"/>
                  </a:moveTo>
                  <a:lnTo>
                    <a:pt x="125" y="231"/>
                  </a:lnTo>
                  <a:lnTo>
                    <a:pt x="125" y="231"/>
                  </a:lnTo>
                  <a:lnTo>
                    <a:pt x="124" y="237"/>
                  </a:lnTo>
                  <a:lnTo>
                    <a:pt x="122" y="243"/>
                  </a:lnTo>
                  <a:lnTo>
                    <a:pt x="119" y="248"/>
                  </a:lnTo>
                  <a:lnTo>
                    <a:pt x="115" y="253"/>
                  </a:lnTo>
                  <a:lnTo>
                    <a:pt x="110" y="257"/>
                  </a:lnTo>
                  <a:lnTo>
                    <a:pt x="105" y="260"/>
                  </a:lnTo>
                  <a:lnTo>
                    <a:pt x="99" y="262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87" y="262"/>
                  </a:lnTo>
                  <a:lnTo>
                    <a:pt x="80" y="260"/>
                  </a:lnTo>
                  <a:lnTo>
                    <a:pt x="74" y="257"/>
                  </a:lnTo>
                  <a:lnTo>
                    <a:pt x="69" y="253"/>
                  </a:lnTo>
                  <a:lnTo>
                    <a:pt x="66" y="248"/>
                  </a:lnTo>
                  <a:lnTo>
                    <a:pt x="63" y="243"/>
                  </a:lnTo>
                  <a:lnTo>
                    <a:pt x="61" y="237"/>
                  </a:lnTo>
                  <a:lnTo>
                    <a:pt x="61" y="231"/>
                  </a:lnTo>
                  <a:lnTo>
                    <a:pt x="61" y="101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10" y="100"/>
                  </a:lnTo>
                  <a:lnTo>
                    <a:pt x="5" y="99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3" y="77"/>
                  </a:lnTo>
                  <a:lnTo>
                    <a:pt x="7" y="73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5" y="6"/>
                  </a:lnTo>
                  <a:lnTo>
                    <a:pt x="80" y="2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0" y="6"/>
                  </a:lnTo>
                  <a:lnTo>
                    <a:pt x="115" y="11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82" y="77"/>
                  </a:lnTo>
                  <a:lnTo>
                    <a:pt x="184" y="82"/>
                  </a:lnTo>
                  <a:lnTo>
                    <a:pt x="184" y="86"/>
                  </a:lnTo>
                  <a:lnTo>
                    <a:pt x="184" y="91"/>
                  </a:lnTo>
                  <a:lnTo>
                    <a:pt x="182" y="95"/>
                  </a:lnTo>
                  <a:lnTo>
                    <a:pt x="178" y="97"/>
                  </a:lnTo>
                  <a:lnTo>
                    <a:pt x="173" y="100"/>
                  </a:lnTo>
                  <a:lnTo>
                    <a:pt x="166" y="101"/>
                  </a:lnTo>
                  <a:lnTo>
                    <a:pt x="125" y="1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Freeform 17"/>
            <p:cNvSpPr/>
            <p:nvPr/>
          </p:nvSpPr>
          <p:spPr bwMode="auto">
            <a:xfrm>
              <a:off x="1003288" y="2254241"/>
              <a:ext cx="381000" cy="266700"/>
            </a:xfrm>
            <a:custGeom>
              <a:avLst/>
              <a:gdLst/>
              <a:ahLst/>
              <a:cxnLst>
                <a:cxn ang="0">
                  <a:pos x="392" y="125"/>
                </a:cxn>
                <a:cxn ang="0">
                  <a:pos x="420" y="136"/>
                </a:cxn>
                <a:cxn ang="0">
                  <a:pos x="445" y="153"/>
                </a:cxn>
                <a:cxn ang="0">
                  <a:pos x="463" y="175"/>
                </a:cxn>
                <a:cxn ang="0">
                  <a:pos x="476" y="200"/>
                </a:cxn>
                <a:cxn ang="0">
                  <a:pos x="480" y="227"/>
                </a:cxn>
                <a:cxn ang="0">
                  <a:pos x="480" y="237"/>
                </a:cxn>
                <a:cxn ang="0">
                  <a:pos x="472" y="264"/>
                </a:cxn>
                <a:cxn ang="0">
                  <a:pos x="457" y="289"/>
                </a:cxn>
                <a:cxn ang="0">
                  <a:pos x="435" y="310"/>
                </a:cxn>
                <a:cxn ang="0">
                  <a:pos x="408" y="325"/>
                </a:cxn>
                <a:cxn ang="0">
                  <a:pos x="376" y="334"/>
                </a:cxn>
                <a:cxn ang="0">
                  <a:pos x="376" y="220"/>
                </a:cxn>
                <a:cxn ang="0">
                  <a:pos x="362" y="195"/>
                </a:cxn>
                <a:cxn ang="0">
                  <a:pos x="347" y="185"/>
                </a:cxn>
                <a:cxn ang="0">
                  <a:pos x="329" y="182"/>
                </a:cxn>
                <a:cxn ang="0">
                  <a:pos x="301" y="190"/>
                </a:cxn>
                <a:cxn ang="0">
                  <a:pos x="288" y="203"/>
                </a:cxn>
                <a:cxn ang="0">
                  <a:pos x="280" y="230"/>
                </a:cxn>
                <a:cxn ang="0">
                  <a:pos x="210" y="315"/>
                </a:cxn>
                <a:cxn ang="0">
                  <a:pos x="246" y="313"/>
                </a:cxn>
                <a:cxn ang="0">
                  <a:pos x="259" y="306"/>
                </a:cxn>
                <a:cxn ang="0">
                  <a:pos x="268" y="295"/>
                </a:cxn>
                <a:cxn ang="0">
                  <a:pos x="268" y="277"/>
                </a:cxn>
                <a:cxn ang="0">
                  <a:pos x="258" y="259"/>
                </a:cxn>
                <a:cxn ang="0">
                  <a:pos x="188" y="190"/>
                </a:cxn>
                <a:cxn ang="0">
                  <a:pos x="162" y="182"/>
                </a:cxn>
                <a:cxn ang="0">
                  <a:pos x="143" y="185"/>
                </a:cxn>
                <a:cxn ang="0">
                  <a:pos x="65" y="259"/>
                </a:cxn>
                <a:cxn ang="0">
                  <a:pos x="54" y="278"/>
                </a:cxn>
                <a:cxn ang="0">
                  <a:pos x="54" y="295"/>
                </a:cxn>
                <a:cxn ang="0">
                  <a:pos x="59" y="304"/>
                </a:cxn>
                <a:cxn ang="0">
                  <a:pos x="67" y="310"/>
                </a:cxn>
                <a:cxn ang="0">
                  <a:pos x="114" y="315"/>
                </a:cxn>
                <a:cxn ang="0">
                  <a:pos x="101" y="334"/>
                </a:cxn>
                <a:cxn ang="0">
                  <a:pos x="69" y="324"/>
                </a:cxn>
                <a:cxn ang="0">
                  <a:pos x="41" y="306"/>
                </a:cxn>
                <a:cxn ang="0">
                  <a:pos x="20" y="284"/>
                </a:cxn>
                <a:cxn ang="0">
                  <a:pos x="5" y="257"/>
                </a:cxn>
                <a:cxn ang="0">
                  <a:pos x="0" y="227"/>
                </a:cxn>
                <a:cxn ang="0">
                  <a:pos x="1" y="219"/>
                </a:cxn>
                <a:cxn ang="0">
                  <a:pos x="7" y="191"/>
                </a:cxn>
                <a:cxn ang="0">
                  <a:pos x="22" y="167"/>
                </a:cxn>
                <a:cxn ang="0">
                  <a:pos x="43" y="147"/>
                </a:cxn>
                <a:cxn ang="0">
                  <a:pos x="69" y="132"/>
                </a:cxn>
                <a:cxn ang="0">
                  <a:pos x="99" y="122"/>
                </a:cxn>
                <a:cxn ang="0">
                  <a:pos x="99" y="118"/>
                </a:cxn>
                <a:cxn ang="0">
                  <a:pos x="105" y="84"/>
                </a:cxn>
                <a:cxn ang="0">
                  <a:pos x="123" y="53"/>
                </a:cxn>
                <a:cxn ang="0">
                  <a:pos x="151" y="27"/>
                </a:cxn>
                <a:cxn ang="0">
                  <a:pos x="185" y="10"/>
                </a:cxn>
                <a:cxn ang="0">
                  <a:pos x="226" y="1"/>
                </a:cxn>
                <a:cxn ang="0">
                  <a:pos x="255" y="1"/>
                </a:cxn>
                <a:cxn ang="0">
                  <a:pos x="295" y="10"/>
                </a:cxn>
                <a:cxn ang="0">
                  <a:pos x="330" y="27"/>
                </a:cxn>
                <a:cxn ang="0">
                  <a:pos x="357" y="53"/>
                </a:cxn>
                <a:cxn ang="0">
                  <a:pos x="374" y="84"/>
                </a:cxn>
                <a:cxn ang="0">
                  <a:pos x="381" y="118"/>
                </a:cxn>
                <a:cxn ang="0">
                  <a:pos x="381" y="122"/>
                </a:cxn>
              </a:cxnLst>
              <a:rect l="0" t="0" r="r" b="b"/>
              <a:pathLst>
                <a:path w="480" h="336">
                  <a:moveTo>
                    <a:pt x="381" y="122"/>
                  </a:moveTo>
                  <a:lnTo>
                    <a:pt x="381" y="122"/>
                  </a:lnTo>
                  <a:lnTo>
                    <a:pt x="392" y="125"/>
                  </a:lnTo>
                  <a:lnTo>
                    <a:pt x="402" y="127"/>
                  </a:lnTo>
                  <a:lnTo>
                    <a:pt x="412" y="132"/>
                  </a:lnTo>
                  <a:lnTo>
                    <a:pt x="420" y="136"/>
                  </a:lnTo>
                  <a:lnTo>
                    <a:pt x="429" y="141"/>
                  </a:lnTo>
                  <a:lnTo>
                    <a:pt x="438" y="147"/>
                  </a:lnTo>
                  <a:lnTo>
                    <a:pt x="445" y="153"/>
                  </a:lnTo>
                  <a:lnTo>
                    <a:pt x="451" y="161"/>
                  </a:lnTo>
                  <a:lnTo>
                    <a:pt x="457" y="167"/>
                  </a:lnTo>
                  <a:lnTo>
                    <a:pt x="463" y="175"/>
                  </a:lnTo>
                  <a:lnTo>
                    <a:pt x="468" y="183"/>
                  </a:lnTo>
                  <a:lnTo>
                    <a:pt x="472" y="191"/>
                  </a:lnTo>
                  <a:lnTo>
                    <a:pt x="476" y="200"/>
                  </a:lnTo>
                  <a:lnTo>
                    <a:pt x="478" y="209"/>
                  </a:lnTo>
                  <a:lnTo>
                    <a:pt x="480" y="219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37"/>
                  </a:lnTo>
                  <a:lnTo>
                    <a:pt x="478" y="247"/>
                  </a:lnTo>
                  <a:lnTo>
                    <a:pt x="476" y="256"/>
                  </a:lnTo>
                  <a:lnTo>
                    <a:pt x="472" y="264"/>
                  </a:lnTo>
                  <a:lnTo>
                    <a:pt x="467" y="273"/>
                  </a:lnTo>
                  <a:lnTo>
                    <a:pt x="462" y="282"/>
                  </a:lnTo>
                  <a:lnTo>
                    <a:pt x="457" y="289"/>
                  </a:lnTo>
                  <a:lnTo>
                    <a:pt x="450" y="297"/>
                  </a:lnTo>
                  <a:lnTo>
                    <a:pt x="442" y="304"/>
                  </a:lnTo>
                  <a:lnTo>
                    <a:pt x="435" y="310"/>
                  </a:lnTo>
                  <a:lnTo>
                    <a:pt x="426" y="315"/>
                  </a:lnTo>
                  <a:lnTo>
                    <a:pt x="418" y="320"/>
                  </a:lnTo>
                  <a:lnTo>
                    <a:pt x="408" y="325"/>
                  </a:lnTo>
                  <a:lnTo>
                    <a:pt x="398" y="329"/>
                  </a:lnTo>
                  <a:lnTo>
                    <a:pt x="387" y="331"/>
                  </a:lnTo>
                  <a:lnTo>
                    <a:pt x="376" y="334"/>
                  </a:lnTo>
                  <a:lnTo>
                    <a:pt x="376" y="230"/>
                  </a:lnTo>
                  <a:lnTo>
                    <a:pt x="376" y="230"/>
                  </a:lnTo>
                  <a:lnTo>
                    <a:pt x="376" y="220"/>
                  </a:lnTo>
                  <a:lnTo>
                    <a:pt x="372" y="211"/>
                  </a:lnTo>
                  <a:lnTo>
                    <a:pt x="368" y="203"/>
                  </a:lnTo>
                  <a:lnTo>
                    <a:pt x="362" y="195"/>
                  </a:lnTo>
                  <a:lnTo>
                    <a:pt x="362" y="195"/>
                  </a:lnTo>
                  <a:lnTo>
                    <a:pt x="355" y="190"/>
                  </a:lnTo>
                  <a:lnTo>
                    <a:pt x="347" y="185"/>
                  </a:lnTo>
                  <a:lnTo>
                    <a:pt x="337" y="183"/>
                  </a:lnTo>
                  <a:lnTo>
                    <a:pt x="329" y="182"/>
                  </a:lnTo>
                  <a:lnTo>
                    <a:pt x="329" y="182"/>
                  </a:lnTo>
                  <a:lnTo>
                    <a:pt x="319" y="183"/>
                  </a:lnTo>
                  <a:lnTo>
                    <a:pt x="309" y="185"/>
                  </a:lnTo>
                  <a:lnTo>
                    <a:pt x="301" y="190"/>
                  </a:lnTo>
                  <a:lnTo>
                    <a:pt x="294" y="195"/>
                  </a:lnTo>
                  <a:lnTo>
                    <a:pt x="294" y="195"/>
                  </a:lnTo>
                  <a:lnTo>
                    <a:pt x="288" y="203"/>
                  </a:lnTo>
                  <a:lnTo>
                    <a:pt x="284" y="211"/>
                  </a:lnTo>
                  <a:lnTo>
                    <a:pt x="280" y="220"/>
                  </a:lnTo>
                  <a:lnTo>
                    <a:pt x="280" y="230"/>
                  </a:lnTo>
                  <a:lnTo>
                    <a:pt x="280" y="336"/>
                  </a:lnTo>
                  <a:lnTo>
                    <a:pt x="210" y="336"/>
                  </a:lnTo>
                  <a:lnTo>
                    <a:pt x="210" y="315"/>
                  </a:lnTo>
                  <a:lnTo>
                    <a:pt x="235" y="315"/>
                  </a:lnTo>
                  <a:lnTo>
                    <a:pt x="235" y="315"/>
                  </a:lnTo>
                  <a:lnTo>
                    <a:pt x="246" y="313"/>
                  </a:lnTo>
                  <a:lnTo>
                    <a:pt x="255" y="310"/>
                  </a:lnTo>
                  <a:lnTo>
                    <a:pt x="255" y="310"/>
                  </a:lnTo>
                  <a:lnTo>
                    <a:pt x="259" y="306"/>
                  </a:lnTo>
                  <a:lnTo>
                    <a:pt x="263" y="303"/>
                  </a:lnTo>
                  <a:lnTo>
                    <a:pt x="266" y="299"/>
                  </a:lnTo>
                  <a:lnTo>
                    <a:pt x="268" y="295"/>
                  </a:lnTo>
                  <a:lnTo>
                    <a:pt x="268" y="295"/>
                  </a:lnTo>
                  <a:lnTo>
                    <a:pt x="269" y="285"/>
                  </a:lnTo>
                  <a:lnTo>
                    <a:pt x="268" y="277"/>
                  </a:lnTo>
                  <a:lnTo>
                    <a:pt x="268" y="277"/>
                  </a:lnTo>
                  <a:lnTo>
                    <a:pt x="264" y="268"/>
                  </a:lnTo>
                  <a:lnTo>
                    <a:pt x="258" y="259"/>
                  </a:lnTo>
                  <a:lnTo>
                    <a:pt x="195" y="198"/>
                  </a:lnTo>
                  <a:lnTo>
                    <a:pt x="195" y="198"/>
                  </a:lnTo>
                  <a:lnTo>
                    <a:pt x="188" y="190"/>
                  </a:lnTo>
                  <a:lnTo>
                    <a:pt x="179" y="185"/>
                  </a:lnTo>
                  <a:lnTo>
                    <a:pt x="170" y="183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52" y="183"/>
                  </a:lnTo>
                  <a:lnTo>
                    <a:pt x="143" y="185"/>
                  </a:lnTo>
                  <a:lnTo>
                    <a:pt x="136" y="190"/>
                  </a:lnTo>
                  <a:lnTo>
                    <a:pt x="127" y="198"/>
                  </a:lnTo>
                  <a:lnTo>
                    <a:pt x="65" y="259"/>
                  </a:lnTo>
                  <a:lnTo>
                    <a:pt x="65" y="259"/>
                  </a:lnTo>
                  <a:lnTo>
                    <a:pt x="58" y="26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3" y="287"/>
                  </a:lnTo>
                  <a:lnTo>
                    <a:pt x="54" y="295"/>
                  </a:lnTo>
                  <a:lnTo>
                    <a:pt x="54" y="295"/>
                  </a:lnTo>
                  <a:lnTo>
                    <a:pt x="57" y="300"/>
                  </a:lnTo>
                  <a:lnTo>
                    <a:pt x="59" y="304"/>
                  </a:lnTo>
                  <a:lnTo>
                    <a:pt x="63" y="306"/>
                  </a:lnTo>
                  <a:lnTo>
                    <a:pt x="67" y="310"/>
                  </a:lnTo>
                  <a:lnTo>
                    <a:pt x="67" y="310"/>
                  </a:lnTo>
                  <a:lnTo>
                    <a:pt x="75" y="314"/>
                  </a:lnTo>
                  <a:lnTo>
                    <a:pt x="85" y="315"/>
                  </a:lnTo>
                  <a:lnTo>
                    <a:pt x="114" y="315"/>
                  </a:lnTo>
                  <a:lnTo>
                    <a:pt x="114" y="335"/>
                  </a:lnTo>
                  <a:lnTo>
                    <a:pt x="114" y="335"/>
                  </a:lnTo>
                  <a:lnTo>
                    <a:pt x="101" y="334"/>
                  </a:lnTo>
                  <a:lnTo>
                    <a:pt x="90" y="331"/>
                  </a:lnTo>
                  <a:lnTo>
                    <a:pt x="79" y="327"/>
                  </a:lnTo>
                  <a:lnTo>
                    <a:pt x="69" y="324"/>
                  </a:lnTo>
                  <a:lnTo>
                    <a:pt x="59" y="319"/>
                  </a:lnTo>
                  <a:lnTo>
                    <a:pt x="49" y="313"/>
                  </a:lnTo>
                  <a:lnTo>
                    <a:pt x="41" y="306"/>
                  </a:lnTo>
                  <a:lnTo>
                    <a:pt x="33" y="300"/>
                  </a:lnTo>
                  <a:lnTo>
                    <a:pt x="26" y="292"/>
                  </a:lnTo>
                  <a:lnTo>
                    <a:pt x="20" y="284"/>
                  </a:lnTo>
                  <a:lnTo>
                    <a:pt x="13" y="275"/>
                  </a:lnTo>
                  <a:lnTo>
                    <a:pt x="8" y="267"/>
                  </a:lnTo>
                  <a:lnTo>
                    <a:pt x="5" y="257"/>
                  </a:lnTo>
                  <a:lnTo>
                    <a:pt x="2" y="248"/>
                  </a:lnTo>
                  <a:lnTo>
                    <a:pt x="1" y="23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19"/>
                  </a:lnTo>
                  <a:lnTo>
                    <a:pt x="2" y="209"/>
                  </a:lnTo>
                  <a:lnTo>
                    <a:pt x="5" y="200"/>
                  </a:lnTo>
                  <a:lnTo>
                    <a:pt x="7" y="191"/>
                  </a:lnTo>
                  <a:lnTo>
                    <a:pt x="12" y="183"/>
                  </a:lnTo>
                  <a:lnTo>
                    <a:pt x="16" y="175"/>
                  </a:lnTo>
                  <a:lnTo>
                    <a:pt x="22" y="167"/>
                  </a:lnTo>
                  <a:lnTo>
                    <a:pt x="28" y="161"/>
                  </a:lnTo>
                  <a:lnTo>
                    <a:pt x="36" y="153"/>
                  </a:lnTo>
                  <a:lnTo>
                    <a:pt x="43" y="147"/>
                  </a:lnTo>
                  <a:lnTo>
                    <a:pt x="50" y="141"/>
                  </a:lnTo>
                  <a:lnTo>
                    <a:pt x="59" y="136"/>
                  </a:lnTo>
                  <a:lnTo>
                    <a:pt x="69" y="132"/>
                  </a:lnTo>
                  <a:lnTo>
                    <a:pt x="79" y="127"/>
                  </a:lnTo>
                  <a:lnTo>
                    <a:pt x="89" y="125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100" y="107"/>
                  </a:lnTo>
                  <a:lnTo>
                    <a:pt x="101" y="95"/>
                  </a:lnTo>
                  <a:lnTo>
                    <a:pt x="105" y="84"/>
                  </a:lnTo>
                  <a:lnTo>
                    <a:pt x="110" y="73"/>
                  </a:lnTo>
                  <a:lnTo>
                    <a:pt x="116" y="63"/>
                  </a:lnTo>
                  <a:lnTo>
                    <a:pt x="123" y="53"/>
                  </a:lnTo>
                  <a:lnTo>
                    <a:pt x="131" y="43"/>
                  </a:lnTo>
                  <a:lnTo>
                    <a:pt x="141" y="36"/>
                  </a:lnTo>
                  <a:lnTo>
                    <a:pt x="151" y="27"/>
                  </a:lnTo>
                  <a:lnTo>
                    <a:pt x="161" y="21"/>
                  </a:lnTo>
                  <a:lnTo>
                    <a:pt x="173" y="15"/>
                  </a:lnTo>
                  <a:lnTo>
                    <a:pt x="185" y="10"/>
                  </a:lnTo>
                  <a:lnTo>
                    <a:pt x="198" y="6"/>
                  </a:lnTo>
                  <a:lnTo>
                    <a:pt x="211" y="2"/>
                  </a:lnTo>
                  <a:lnTo>
                    <a:pt x="226" y="1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55" y="1"/>
                  </a:lnTo>
                  <a:lnTo>
                    <a:pt x="268" y="2"/>
                  </a:lnTo>
                  <a:lnTo>
                    <a:pt x="282" y="6"/>
                  </a:lnTo>
                  <a:lnTo>
                    <a:pt x="295" y="10"/>
                  </a:lnTo>
                  <a:lnTo>
                    <a:pt x="308" y="15"/>
                  </a:lnTo>
                  <a:lnTo>
                    <a:pt x="319" y="21"/>
                  </a:lnTo>
                  <a:lnTo>
                    <a:pt x="330" y="27"/>
                  </a:lnTo>
                  <a:lnTo>
                    <a:pt x="340" y="36"/>
                  </a:lnTo>
                  <a:lnTo>
                    <a:pt x="348" y="43"/>
                  </a:lnTo>
                  <a:lnTo>
                    <a:pt x="357" y="53"/>
                  </a:lnTo>
                  <a:lnTo>
                    <a:pt x="365" y="63"/>
                  </a:lnTo>
                  <a:lnTo>
                    <a:pt x="369" y="73"/>
                  </a:lnTo>
                  <a:lnTo>
                    <a:pt x="374" y="84"/>
                  </a:lnTo>
                  <a:lnTo>
                    <a:pt x="378" y="95"/>
                  </a:lnTo>
                  <a:lnTo>
                    <a:pt x="381" y="107"/>
                  </a:lnTo>
                  <a:lnTo>
                    <a:pt x="381" y="118"/>
                  </a:lnTo>
                  <a:lnTo>
                    <a:pt x="381" y="118"/>
                  </a:lnTo>
                  <a:lnTo>
                    <a:pt x="381" y="122"/>
                  </a:lnTo>
                  <a:lnTo>
                    <a:pt x="381" y="1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Freeform 18"/>
            <p:cNvSpPr/>
            <p:nvPr/>
          </p:nvSpPr>
          <p:spPr bwMode="auto">
            <a:xfrm>
              <a:off x="1190613" y="2411404"/>
              <a:ext cx="147638" cy="207963"/>
            </a:xfrm>
            <a:custGeom>
              <a:avLst/>
              <a:gdLst/>
              <a:ahLst/>
              <a:cxnLst>
                <a:cxn ang="0">
                  <a:pos x="126" y="162"/>
                </a:cxn>
                <a:cxn ang="0">
                  <a:pos x="126" y="32"/>
                </a:cxn>
                <a:cxn ang="0">
                  <a:pos x="126" y="32"/>
                </a:cxn>
                <a:cxn ang="0">
                  <a:pos x="125" y="26"/>
                </a:cxn>
                <a:cxn ang="0">
                  <a:pos x="123" y="19"/>
                </a:cxn>
                <a:cxn ang="0">
                  <a:pos x="120" y="13"/>
                </a:cxn>
                <a:cxn ang="0">
                  <a:pos x="116" y="8"/>
                </a:cxn>
                <a:cxn ang="0">
                  <a:pos x="111" y="5"/>
                </a:cxn>
                <a:cxn ang="0">
                  <a:pos x="106" y="2"/>
                </a:cxn>
                <a:cxn ang="0">
                  <a:pos x="100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6" y="0"/>
                </a:cxn>
                <a:cxn ang="0">
                  <a:pos x="80" y="2"/>
                </a:cxn>
                <a:cxn ang="0">
                  <a:pos x="75" y="5"/>
                </a:cxn>
                <a:cxn ang="0">
                  <a:pos x="70" y="8"/>
                </a:cxn>
                <a:cxn ang="0">
                  <a:pos x="66" y="13"/>
                </a:cxn>
                <a:cxn ang="0">
                  <a:pos x="64" y="19"/>
                </a:cxn>
                <a:cxn ang="0">
                  <a:pos x="62" y="26"/>
                </a:cxn>
                <a:cxn ang="0">
                  <a:pos x="62" y="32"/>
                </a:cxn>
                <a:cxn ang="0">
                  <a:pos x="62" y="162"/>
                </a:cxn>
                <a:cxn ang="0">
                  <a:pos x="17" y="162"/>
                </a:cxn>
                <a:cxn ang="0">
                  <a:pos x="17" y="162"/>
                </a:cxn>
                <a:cxn ang="0">
                  <a:pos x="11" y="162"/>
                </a:cxn>
                <a:cxn ang="0">
                  <a:pos x="6" y="164"/>
                </a:cxn>
                <a:cxn ang="0">
                  <a:pos x="2" y="167"/>
                </a:cxn>
                <a:cxn ang="0">
                  <a:pos x="1" y="170"/>
                </a:cxn>
                <a:cxn ang="0">
                  <a:pos x="0" y="175"/>
                </a:cxn>
                <a:cxn ang="0">
                  <a:pos x="1" y="179"/>
                </a:cxn>
                <a:cxn ang="0">
                  <a:pos x="3" y="184"/>
                </a:cxn>
                <a:cxn ang="0">
                  <a:pos x="7" y="189"/>
                </a:cxn>
                <a:cxn ang="0">
                  <a:pos x="70" y="251"/>
                </a:cxn>
                <a:cxn ang="0">
                  <a:pos x="70" y="251"/>
                </a:cxn>
                <a:cxn ang="0">
                  <a:pos x="76" y="256"/>
                </a:cxn>
                <a:cxn ang="0">
                  <a:pos x="81" y="259"/>
                </a:cxn>
                <a:cxn ang="0">
                  <a:pos x="88" y="262"/>
                </a:cxn>
                <a:cxn ang="0">
                  <a:pos x="92" y="263"/>
                </a:cxn>
                <a:cxn ang="0">
                  <a:pos x="99" y="262"/>
                </a:cxn>
                <a:cxn ang="0">
                  <a:pos x="105" y="259"/>
                </a:cxn>
                <a:cxn ang="0">
                  <a:pos x="110" y="256"/>
                </a:cxn>
                <a:cxn ang="0">
                  <a:pos x="116" y="251"/>
                </a:cxn>
                <a:cxn ang="0">
                  <a:pos x="179" y="189"/>
                </a:cxn>
                <a:cxn ang="0">
                  <a:pos x="179" y="189"/>
                </a:cxn>
                <a:cxn ang="0">
                  <a:pos x="183" y="185"/>
                </a:cxn>
                <a:cxn ang="0">
                  <a:pos x="184" y="180"/>
                </a:cxn>
                <a:cxn ang="0">
                  <a:pos x="185" y="175"/>
                </a:cxn>
                <a:cxn ang="0">
                  <a:pos x="185" y="171"/>
                </a:cxn>
                <a:cxn ang="0">
                  <a:pos x="183" y="168"/>
                </a:cxn>
                <a:cxn ang="0">
                  <a:pos x="179" y="164"/>
                </a:cxn>
                <a:cxn ang="0">
                  <a:pos x="173" y="162"/>
                </a:cxn>
                <a:cxn ang="0">
                  <a:pos x="165" y="162"/>
                </a:cxn>
                <a:cxn ang="0">
                  <a:pos x="126" y="162"/>
                </a:cxn>
              </a:cxnLst>
              <a:rect l="0" t="0" r="r" b="b"/>
              <a:pathLst>
                <a:path w="185" h="263">
                  <a:moveTo>
                    <a:pt x="126" y="162"/>
                  </a:moveTo>
                  <a:lnTo>
                    <a:pt x="126" y="32"/>
                  </a:lnTo>
                  <a:lnTo>
                    <a:pt x="126" y="32"/>
                  </a:lnTo>
                  <a:lnTo>
                    <a:pt x="125" y="26"/>
                  </a:lnTo>
                  <a:lnTo>
                    <a:pt x="123" y="19"/>
                  </a:lnTo>
                  <a:lnTo>
                    <a:pt x="120" y="13"/>
                  </a:lnTo>
                  <a:lnTo>
                    <a:pt x="116" y="8"/>
                  </a:lnTo>
                  <a:lnTo>
                    <a:pt x="111" y="5"/>
                  </a:lnTo>
                  <a:lnTo>
                    <a:pt x="106" y="2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6" y="0"/>
                  </a:lnTo>
                  <a:lnTo>
                    <a:pt x="80" y="2"/>
                  </a:lnTo>
                  <a:lnTo>
                    <a:pt x="75" y="5"/>
                  </a:lnTo>
                  <a:lnTo>
                    <a:pt x="70" y="8"/>
                  </a:lnTo>
                  <a:lnTo>
                    <a:pt x="66" y="13"/>
                  </a:lnTo>
                  <a:lnTo>
                    <a:pt x="64" y="19"/>
                  </a:lnTo>
                  <a:lnTo>
                    <a:pt x="62" y="26"/>
                  </a:lnTo>
                  <a:lnTo>
                    <a:pt x="62" y="32"/>
                  </a:lnTo>
                  <a:lnTo>
                    <a:pt x="62" y="162"/>
                  </a:lnTo>
                  <a:lnTo>
                    <a:pt x="17" y="162"/>
                  </a:lnTo>
                  <a:lnTo>
                    <a:pt x="17" y="162"/>
                  </a:lnTo>
                  <a:lnTo>
                    <a:pt x="11" y="162"/>
                  </a:lnTo>
                  <a:lnTo>
                    <a:pt x="6" y="164"/>
                  </a:lnTo>
                  <a:lnTo>
                    <a:pt x="2" y="167"/>
                  </a:lnTo>
                  <a:lnTo>
                    <a:pt x="1" y="170"/>
                  </a:lnTo>
                  <a:lnTo>
                    <a:pt x="0" y="175"/>
                  </a:lnTo>
                  <a:lnTo>
                    <a:pt x="1" y="179"/>
                  </a:lnTo>
                  <a:lnTo>
                    <a:pt x="3" y="184"/>
                  </a:lnTo>
                  <a:lnTo>
                    <a:pt x="7" y="189"/>
                  </a:lnTo>
                  <a:lnTo>
                    <a:pt x="70" y="251"/>
                  </a:lnTo>
                  <a:lnTo>
                    <a:pt x="70" y="251"/>
                  </a:lnTo>
                  <a:lnTo>
                    <a:pt x="76" y="256"/>
                  </a:lnTo>
                  <a:lnTo>
                    <a:pt x="81" y="259"/>
                  </a:lnTo>
                  <a:lnTo>
                    <a:pt x="88" y="262"/>
                  </a:lnTo>
                  <a:lnTo>
                    <a:pt x="92" y="263"/>
                  </a:lnTo>
                  <a:lnTo>
                    <a:pt x="99" y="262"/>
                  </a:lnTo>
                  <a:lnTo>
                    <a:pt x="105" y="259"/>
                  </a:lnTo>
                  <a:lnTo>
                    <a:pt x="110" y="256"/>
                  </a:lnTo>
                  <a:lnTo>
                    <a:pt x="116" y="251"/>
                  </a:lnTo>
                  <a:lnTo>
                    <a:pt x="179" y="189"/>
                  </a:lnTo>
                  <a:lnTo>
                    <a:pt x="179" y="189"/>
                  </a:lnTo>
                  <a:lnTo>
                    <a:pt x="183" y="185"/>
                  </a:lnTo>
                  <a:lnTo>
                    <a:pt x="184" y="180"/>
                  </a:lnTo>
                  <a:lnTo>
                    <a:pt x="185" y="175"/>
                  </a:lnTo>
                  <a:lnTo>
                    <a:pt x="185" y="171"/>
                  </a:lnTo>
                  <a:lnTo>
                    <a:pt x="183" y="168"/>
                  </a:lnTo>
                  <a:lnTo>
                    <a:pt x="179" y="164"/>
                  </a:lnTo>
                  <a:lnTo>
                    <a:pt x="173" y="162"/>
                  </a:lnTo>
                  <a:lnTo>
                    <a:pt x="165" y="162"/>
                  </a:lnTo>
                  <a:lnTo>
                    <a:pt x="126" y="16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5163185" y="3726180"/>
            <a:ext cx="1865630" cy="376555"/>
          </a:xfrm>
          <a:prstGeom prst="rect">
            <a:avLst/>
          </a:prstGeom>
          <a:solidFill>
            <a:srgbClr val="61C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5pPr>
          </a:lstStyle>
          <a:p>
            <a:pPr lvl="0" algn="ctr"/>
            <a:endParaRPr dirty="0">
              <a:solidFill>
                <a:srgbClr val="FFFFFF"/>
              </a:solidFill>
              <a:latin typeface="Calibri" panose="020F0502020204030204" charset="0"/>
              <a:ea typeface="Calibri" panose="020F050202020403020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152390" y="4102735"/>
            <a:ext cx="186499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algn="ctr" defTabSz="914400" rtl="0" eaLnBrk="1" fontAlgn="auto" latinLnBrk="0" hangingPunct="1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No one indebted for others,while many people don't know how to cherish others.</a:t>
            </a:r>
            <a:endParaRPr kumimoji="0" lang="ms-MY" sz="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14" name="Group 19"/>
          <p:cNvGrpSpPr/>
          <p:nvPr/>
        </p:nvGrpSpPr>
        <p:grpSpPr>
          <a:xfrm>
            <a:off x="5654040" y="2926715"/>
            <a:ext cx="555625" cy="516890"/>
            <a:chOff x="2951142" y="2589225"/>
            <a:chExt cx="468313" cy="392113"/>
          </a:xfrm>
          <a:solidFill>
            <a:srgbClr val="61C0E2"/>
          </a:solidFill>
        </p:grpSpPr>
        <p:sp>
          <p:nvSpPr>
            <p:cNvPr id="22" name="Freeform 13"/>
            <p:cNvSpPr>
              <a:spLocks noEditPoints="1"/>
            </p:cNvSpPr>
            <p:nvPr/>
          </p:nvSpPr>
          <p:spPr bwMode="auto">
            <a:xfrm>
              <a:off x="2951142" y="2646375"/>
              <a:ext cx="284163" cy="284163"/>
            </a:xfrm>
            <a:custGeom>
              <a:avLst/>
              <a:gdLst/>
              <a:ahLst/>
              <a:cxnLst>
                <a:cxn ang="0">
                  <a:pos x="208" y="331"/>
                </a:cxn>
                <a:cxn ang="0">
                  <a:pos x="239" y="322"/>
                </a:cxn>
                <a:cxn ang="0">
                  <a:pos x="286" y="326"/>
                </a:cxn>
                <a:cxn ang="0">
                  <a:pos x="307" y="267"/>
                </a:cxn>
                <a:cxn ang="0">
                  <a:pos x="328" y="223"/>
                </a:cxn>
                <a:cxn ang="0">
                  <a:pos x="359" y="150"/>
                </a:cxn>
                <a:cxn ang="0">
                  <a:pos x="328" y="136"/>
                </a:cxn>
                <a:cxn ang="0">
                  <a:pos x="307" y="91"/>
                </a:cxn>
                <a:cxn ang="0">
                  <a:pos x="267" y="51"/>
                </a:cxn>
                <a:cxn ang="0">
                  <a:pos x="239" y="37"/>
                </a:cxn>
                <a:cxn ang="0">
                  <a:pos x="208" y="0"/>
                </a:cxn>
                <a:cxn ang="0">
                  <a:pos x="179" y="65"/>
                </a:cxn>
                <a:cxn ang="0">
                  <a:pos x="213" y="70"/>
                </a:cxn>
                <a:cxn ang="0">
                  <a:pos x="244" y="85"/>
                </a:cxn>
                <a:cxn ang="0">
                  <a:pos x="267" y="106"/>
                </a:cxn>
                <a:cxn ang="0">
                  <a:pos x="284" y="134"/>
                </a:cxn>
                <a:cxn ang="0">
                  <a:pos x="293" y="168"/>
                </a:cxn>
                <a:cxn ang="0">
                  <a:pos x="293" y="191"/>
                </a:cxn>
                <a:cxn ang="0">
                  <a:pos x="284" y="223"/>
                </a:cxn>
                <a:cxn ang="0">
                  <a:pos x="267" y="252"/>
                </a:cxn>
                <a:cxn ang="0">
                  <a:pos x="244" y="274"/>
                </a:cxn>
                <a:cxn ang="0">
                  <a:pos x="213" y="289"/>
                </a:cxn>
                <a:cxn ang="0">
                  <a:pos x="179" y="294"/>
                </a:cxn>
                <a:cxn ang="0">
                  <a:pos x="32" y="286"/>
                </a:cxn>
                <a:cxn ang="0">
                  <a:pos x="92" y="307"/>
                </a:cxn>
                <a:cxn ang="0">
                  <a:pos x="135" y="327"/>
                </a:cxn>
                <a:cxn ang="0">
                  <a:pos x="179" y="358"/>
                </a:cxn>
                <a:cxn ang="0">
                  <a:pos x="179" y="294"/>
                </a:cxn>
                <a:cxn ang="0">
                  <a:pos x="145" y="289"/>
                </a:cxn>
                <a:cxn ang="0">
                  <a:pos x="115" y="274"/>
                </a:cxn>
                <a:cxn ang="0">
                  <a:pos x="92" y="252"/>
                </a:cxn>
                <a:cxn ang="0">
                  <a:pos x="74" y="223"/>
                </a:cxn>
                <a:cxn ang="0">
                  <a:pos x="66" y="191"/>
                </a:cxn>
                <a:cxn ang="0">
                  <a:pos x="66" y="168"/>
                </a:cxn>
                <a:cxn ang="0">
                  <a:pos x="74" y="134"/>
                </a:cxn>
                <a:cxn ang="0">
                  <a:pos x="92" y="106"/>
                </a:cxn>
                <a:cxn ang="0">
                  <a:pos x="115" y="85"/>
                </a:cxn>
                <a:cxn ang="0">
                  <a:pos x="145" y="70"/>
                </a:cxn>
                <a:cxn ang="0">
                  <a:pos x="179" y="65"/>
                </a:cxn>
                <a:cxn ang="0">
                  <a:pos x="179" y="0"/>
                </a:cxn>
                <a:cxn ang="0">
                  <a:pos x="151" y="27"/>
                </a:cxn>
                <a:cxn ang="0">
                  <a:pos x="105" y="43"/>
                </a:cxn>
                <a:cxn ang="0">
                  <a:pos x="32" y="72"/>
                </a:cxn>
                <a:cxn ang="0">
                  <a:pos x="43" y="105"/>
                </a:cxn>
                <a:cxn ang="0">
                  <a:pos x="27" y="150"/>
                </a:cxn>
                <a:cxn ang="0">
                  <a:pos x="27" y="207"/>
                </a:cxn>
                <a:cxn ang="0">
                  <a:pos x="36" y="238"/>
                </a:cxn>
                <a:cxn ang="0">
                  <a:pos x="52" y="267"/>
                </a:cxn>
              </a:cxnLst>
              <a:rect l="0" t="0" r="r" b="b"/>
              <a:pathLst>
                <a:path w="359" h="358">
                  <a:moveTo>
                    <a:pt x="179" y="358"/>
                  </a:moveTo>
                  <a:lnTo>
                    <a:pt x="208" y="358"/>
                  </a:lnTo>
                  <a:lnTo>
                    <a:pt x="208" y="331"/>
                  </a:lnTo>
                  <a:lnTo>
                    <a:pt x="208" y="331"/>
                  </a:lnTo>
                  <a:lnTo>
                    <a:pt x="224" y="327"/>
                  </a:lnTo>
                  <a:lnTo>
                    <a:pt x="239" y="322"/>
                  </a:lnTo>
                  <a:lnTo>
                    <a:pt x="254" y="315"/>
                  </a:lnTo>
                  <a:lnTo>
                    <a:pt x="267" y="307"/>
                  </a:lnTo>
                  <a:lnTo>
                    <a:pt x="286" y="326"/>
                  </a:lnTo>
                  <a:lnTo>
                    <a:pt x="326" y="286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315" y="253"/>
                  </a:lnTo>
                  <a:lnTo>
                    <a:pt x="323" y="238"/>
                  </a:lnTo>
                  <a:lnTo>
                    <a:pt x="328" y="223"/>
                  </a:lnTo>
                  <a:lnTo>
                    <a:pt x="331" y="207"/>
                  </a:lnTo>
                  <a:lnTo>
                    <a:pt x="359" y="207"/>
                  </a:lnTo>
                  <a:lnTo>
                    <a:pt x="359" y="150"/>
                  </a:lnTo>
                  <a:lnTo>
                    <a:pt x="331" y="150"/>
                  </a:lnTo>
                  <a:lnTo>
                    <a:pt x="331" y="150"/>
                  </a:lnTo>
                  <a:lnTo>
                    <a:pt x="328" y="136"/>
                  </a:lnTo>
                  <a:lnTo>
                    <a:pt x="323" y="119"/>
                  </a:lnTo>
                  <a:lnTo>
                    <a:pt x="315" y="105"/>
                  </a:lnTo>
                  <a:lnTo>
                    <a:pt x="307" y="91"/>
                  </a:lnTo>
                  <a:lnTo>
                    <a:pt x="326" y="72"/>
                  </a:lnTo>
                  <a:lnTo>
                    <a:pt x="286" y="33"/>
                  </a:lnTo>
                  <a:lnTo>
                    <a:pt x="267" y="51"/>
                  </a:lnTo>
                  <a:lnTo>
                    <a:pt x="267" y="51"/>
                  </a:lnTo>
                  <a:lnTo>
                    <a:pt x="254" y="43"/>
                  </a:lnTo>
                  <a:lnTo>
                    <a:pt x="239" y="37"/>
                  </a:lnTo>
                  <a:lnTo>
                    <a:pt x="224" y="30"/>
                  </a:lnTo>
                  <a:lnTo>
                    <a:pt x="208" y="27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90" y="65"/>
                  </a:lnTo>
                  <a:lnTo>
                    <a:pt x="203" y="68"/>
                  </a:lnTo>
                  <a:lnTo>
                    <a:pt x="213" y="70"/>
                  </a:lnTo>
                  <a:lnTo>
                    <a:pt x="224" y="74"/>
                  </a:lnTo>
                  <a:lnTo>
                    <a:pt x="234" y="79"/>
                  </a:lnTo>
                  <a:lnTo>
                    <a:pt x="244" y="85"/>
                  </a:lnTo>
                  <a:lnTo>
                    <a:pt x="252" y="91"/>
                  </a:lnTo>
                  <a:lnTo>
                    <a:pt x="260" y="98"/>
                  </a:lnTo>
                  <a:lnTo>
                    <a:pt x="267" y="106"/>
                  </a:lnTo>
                  <a:lnTo>
                    <a:pt x="275" y="116"/>
                  </a:lnTo>
                  <a:lnTo>
                    <a:pt x="279" y="124"/>
                  </a:lnTo>
                  <a:lnTo>
                    <a:pt x="284" y="134"/>
                  </a:lnTo>
                  <a:lnTo>
                    <a:pt x="288" y="145"/>
                  </a:lnTo>
                  <a:lnTo>
                    <a:pt x="292" y="157"/>
                  </a:lnTo>
                  <a:lnTo>
                    <a:pt x="293" y="168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91"/>
                  </a:lnTo>
                  <a:lnTo>
                    <a:pt x="292" y="202"/>
                  </a:lnTo>
                  <a:lnTo>
                    <a:pt x="288" y="213"/>
                  </a:lnTo>
                  <a:lnTo>
                    <a:pt x="284" y="223"/>
                  </a:lnTo>
                  <a:lnTo>
                    <a:pt x="279" y="233"/>
                  </a:lnTo>
                  <a:lnTo>
                    <a:pt x="275" y="243"/>
                  </a:lnTo>
                  <a:lnTo>
                    <a:pt x="267" y="252"/>
                  </a:lnTo>
                  <a:lnTo>
                    <a:pt x="260" y="260"/>
                  </a:lnTo>
                  <a:lnTo>
                    <a:pt x="252" y="268"/>
                  </a:lnTo>
                  <a:lnTo>
                    <a:pt x="244" y="274"/>
                  </a:lnTo>
                  <a:lnTo>
                    <a:pt x="234" y="280"/>
                  </a:lnTo>
                  <a:lnTo>
                    <a:pt x="224" y="285"/>
                  </a:lnTo>
                  <a:lnTo>
                    <a:pt x="213" y="289"/>
                  </a:lnTo>
                  <a:lnTo>
                    <a:pt x="203" y="291"/>
                  </a:lnTo>
                  <a:lnTo>
                    <a:pt x="190" y="293"/>
                  </a:lnTo>
                  <a:lnTo>
                    <a:pt x="179" y="294"/>
                  </a:lnTo>
                  <a:lnTo>
                    <a:pt x="179" y="358"/>
                  </a:lnTo>
                  <a:close/>
                  <a:moveTo>
                    <a:pt x="52" y="267"/>
                  </a:moveTo>
                  <a:lnTo>
                    <a:pt x="32" y="286"/>
                  </a:lnTo>
                  <a:lnTo>
                    <a:pt x="73" y="326"/>
                  </a:lnTo>
                  <a:lnTo>
                    <a:pt x="92" y="307"/>
                  </a:lnTo>
                  <a:lnTo>
                    <a:pt x="92" y="307"/>
                  </a:lnTo>
                  <a:lnTo>
                    <a:pt x="105" y="315"/>
                  </a:lnTo>
                  <a:lnTo>
                    <a:pt x="120" y="322"/>
                  </a:lnTo>
                  <a:lnTo>
                    <a:pt x="135" y="327"/>
                  </a:lnTo>
                  <a:lnTo>
                    <a:pt x="151" y="331"/>
                  </a:lnTo>
                  <a:lnTo>
                    <a:pt x="151" y="358"/>
                  </a:lnTo>
                  <a:lnTo>
                    <a:pt x="179" y="358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68" y="293"/>
                  </a:lnTo>
                  <a:lnTo>
                    <a:pt x="156" y="291"/>
                  </a:lnTo>
                  <a:lnTo>
                    <a:pt x="145" y="289"/>
                  </a:lnTo>
                  <a:lnTo>
                    <a:pt x="135" y="285"/>
                  </a:lnTo>
                  <a:lnTo>
                    <a:pt x="125" y="280"/>
                  </a:lnTo>
                  <a:lnTo>
                    <a:pt x="115" y="274"/>
                  </a:lnTo>
                  <a:lnTo>
                    <a:pt x="106" y="268"/>
                  </a:lnTo>
                  <a:lnTo>
                    <a:pt x="99" y="260"/>
                  </a:lnTo>
                  <a:lnTo>
                    <a:pt x="92" y="252"/>
                  </a:lnTo>
                  <a:lnTo>
                    <a:pt x="84" y="243"/>
                  </a:lnTo>
                  <a:lnTo>
                    <a:pt x="79" y="233"/>
                  </a:lnTo>
                  <a:lnTo>
                    <a:pt x="74" y="223"/>
                  </a:lnTo>
                  <a:lnTo>
                    <a:pt x="71" y="213"/>
                  </a:lnTo>
                  <a:lnTo>
                    <a:pt x="67" y="202"/>
                  </a:lnTo>
                  <a:lnTo>
                    <a:pt x="66" y="191"/>
                  </a:lnTo>
                  <a:lnTo>
                    <a:pt x="64" y="179"/>
                  </a:lnTo>
                  <a:lnTo>
                    <a:pt x="64" y="179"/>
                  </a:lnTo>
                  <a:lnTo>
                    <a:pt x="66" y="168"/>
                  </a:lnTo>
                  <a:lnTo>
                    <a:pt x="67" y="157"/>
                  </a:lnTo>
                  <a:lnTo>
                    <a:pt x="71" y="145"/>
                  </a:lnTo>
                  <a:lnTo>
                    <a:pt x="74" y="134"/>
                  </a:lnTo>
                  <a:lnTo>
                    <a:pt x="79" y="124"/>
                  </a:lnTo>
                  <a:lnTo>
                    <a:pt x="84" y="116"/>
                  </a:lnTo>
                  <a:lnTo>
                    <a:pt x="92" y="106"/>
                  </a:lnTo>
                  <a:lnTo>
                    <a:pt x="99" y="98"/>
                  </a:lnTo>
                  <a:lnTo>
                    <a:pt x="106" y="91"/>
                  </a:lnTo>
                  <a:lnTo>
                    <a:pt x="115" y="85"/>
                  </a:lnTo>
                  <a:lnTo>
                    <a:pt x="125" y="79"/>
                  </a:lnTo>
                  <a:lnTo>
                    <a:pt x="135" y="74"/>
                  </a:lnTo>
                  <a:lnTo>
                    <a:pt x="145" y="70"/>
                  </a:lnTo>
                  <a:lnTo>
                    <a:pt x="156" y="68"/>
                  </a:lnTo>
                  <a:lnTo>
                    <a:pt x="168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0"/>
                  </a:lnTo>
                  <a:lnTo>
                    <a:pt x="151" y="0"/>
                  </a:lnTo>
                  <a:lnTo>
                    <a:pt x="151" y="27"/>
                  </a:lnTo>
                  <a:lnTo>
                    <a:pt x="151" y="27"/>
                  </a:lnTo>
                  <a:lnTo>
                    <a:pt x="135" y="30"/>
                  </a:lnTo>
                  <a:lnTo>
                    <a:pt x="120" y="37"/>
                  </a:lnTo>
                  <a:lnTo>
                    <a:pt x="105" y="43"/>
                  </a:lnTo>
                  <a:lnTo>
                    <a:pt x="92" y="51"/>
                  </a:lnTo>
                  <a:lnTo>
                    <a:pt x="73" y="33"/>
                  </a:lnTo>
                  <a:lnTo>
                    <a:pt x="32" y="72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43" y="105"/>
                  </a:lnTo>
                  <a:lnTo>
                    <a:pt x="36" y="119"/>
                  </a:lnTo>
                  <a:lnTo>
                    <a:pt x="31" y="136"/>
                  </a:lnTo>
                  <a:lnTo>
                    <a:pt x="27" y="150"/>
                  </a:lnTo>
                  <a:lnTo>
                    <a:pt x="0" y="150"/>
                  </a:lnTo>
                  <a:lnTo>
                    <a:pt x="0" y="207"/>
                  </a:lnTo>
                  <a:lnTo>
                    <a:pt x="27" y="207"/>
                  </a:lnTo>
                  <a:lnTo>
                    <a:pt x="27" y="207"/>
                  </a:lnTo>
                  <a:lnTo>
                    <a:pt x="31" y="223"/>
                  </a:lnTo>
                  <a:lnTo>
                    <a:pt x="36" y="238"/>
                  </a:lnTo>
                  <a:lnTo>
                    <a:pt x="43" y="253"/>
                  </a:lnTo>
                  <a:lnTo>
                    <a:pt x="52" y="267"/>
                  </a:lnTo>
                  <a:lnTo>
                    <a:pt x="52" y="26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Freeform 14"/>
            <p:cNvSpPr>
              <a:spLocks noEditPoints="1"/>
            </p:cNvSpPr>
            <p:nvPr/>
          </p:nvSpPr>
          <p:spPr bwMode="auto">
            <a:xfrm>
              <a:off x="3233717" y="2798775"/>
              <a:ext cx="182563" cy="182563"/>
            </a:xfrm>
            <a:custGeom>
              <a:avLst/>
              <a:gdLst/>
              <a:ahLst/>
              <a:cxnLst>
                <a:cxn ang="0">
                  <a:pos x="131" y="20"/>
                </a:cxn>
                <a:cxn ang="0">
                  <a:pos x="152" y="6"/>
                </a:cxn>
                <a:cxn ang="0">
                  <a:pos x="183" y="21"/>
                </a:cxn>
                <a:cxn ang="0">
                  <a:pos x="179" y="42"/>
                </a:cxn>
                <a:cxn ang="0">
                  <a:pos x="198" y="64"/>
                </a:cxn>
                <a:cxn ang="0">
                  <a:pos x="219" y="64"/>
                </a:cxn>
                <a:cxn ang="0">
                  <a:pos x="230" y="97"/>
                </a:cxn>
                <a:cxn ang="0">
                  <a:pos x="213" y="109"/>
                </a:cxn>
                <a:cxn ang="0">
                  <a:pos x="210" y="137"/>
                </a:cxn>
                <a:cxn ang="0">
                  <a:pos x="225" y="152"/>
                </a:cxn>
                <a:cxn ang="0">
                  <a:pos x="210" y="183"/>
                </a:cxn>
                <a:cxn ang="0">
                  <a:pos x="189" y="179"/>
                </a:cxn>
                <a:cxn ang="0">
                  <a:pos x="167" y="198"/>
                </a:cxn>
                <a:cxn ang="0">
                  <a:pos x="167" y="220"/>
                </a:cxn>
                <a:cxn ang="0">
                  <a:pos x="135" y="230"/>
                </a:cxn>
                <a:cxn ang="0">
                  <a:pos x="123" y="213"/>
                </a:cxn>
                <a:cxn ang="0">
                  <a:pos x="115" y="163"/>
                </a:cxn>
                <a:cxn ang="0">
                  <a:pos x="136" y="158"/>
                </a:cxn>
                <a:cxn ang="0">
                  <a:pos x="153" y="144"/>
                </a:cxn>
                <a:cxn ang="0">
                  <a:pos x="161" y="131"/>
                </a:cxn>
                <a:cxn ang="0">
                  <a:pos x="161" y="103"/>
                </a:cxn>
                <a:cxn ang="0">
                  <a:pos x="147" y="80"/>
                </a:cxn>
                <a:cxn ang="0">
                  <a:pos x="130" y="71"/>
                </a:cxn>
                <a:cxn ang="0">
                  <a:pos x="115" y="19"/>
                </a:cxn>
                <a:cxn ang="0">
                  <a:pos x="11" y="167"/>
                </a:cxn>
                <a:cxn ang="0">
                  <a:pos x="1" y="135"/>
                </a:cxn>
                <a:cxn ang="0">
                  <a:pos x="19" y="123"/>
                </a:cxn>
                <a:cxn ang="0">
                  <a:pos x="20" y="94"/>
                </a:cxn>
                <a:cxn ang="0">
                  <a:pos x="5" y="79"/>
                </a:cxn>
                <a:cxn ang="0">
                  <a:pos x="21" y="48"/>
                </a:cxn>
                <a:cxn ang="0">
                  <a:pos x="42" y="52"/>
                </a:cxn>
                <a:cxn ang="0">
                  <a:pos x="63" y="34"/>
                </a:cxn>
                <a:cxn ang="0">
                  <a:pos x="63" y="12"/>
                </a:cxn>
                <a:cxn ang="0">
                  <a:pos x="97" y="1"/>
                </a:cxn>
                <a:cxn ang="0">
                  <a:pos x="109" y="19"/>
                </a:cxn>
                <a:cxn ang="0">
                  <a:pos x="115" y="68"/>
                </a:cxn>
                <a:cxn ang="0">
                  <a:pos x="94" y="73"/>
                </a:cxn>
                <a:cxn ang="0">
                  <a:pos x="78" y="88"/>
                </a:cxn>
                <a:cxn ang="0">
                  <a:pos x="71" y="100"/>
                </a:cxn>
                <a:cxn ang="0">
                  <a:pos x="71" y="129"/>
                </a:cxn>
                <a:cxn ang="0">
                  <a:pos x="84" y="151"/>
                </a:cxn>
                <a:cxn ang="0">
                  <a:pos x="100" y="161"/>
                </a:cxn>
                <a:cxn ang="0">
                  <a:pos x="115" y="213"/>
                </a:cxn>
                <a:cxn ang="0">
                  <a:pos x="84" y="208"/>
                </a:cxn>
                <a:cxn ang="0">
                  <a:pos x="68" y="221"/>
                </a:cxn>
                <a:cxn ang="0">
                  <a:pos x="40" y="203"/>
                </a:cxn>
                <a:cxn ang="0">
                  <a:pos x="45" y="183"/>
                </a:cxn>
                <a:cxn ang="0">
                  <a:pos x="29" y="160"/>
                </a:cxn>
              </a:cxnLst>
              <a:rect l="0" t="0" r="r" b="b"/>
              <a:pathLst>
                <a:path w="231" h="231">
                  <a:moveTo>
                    <a:pt x="115" y="19"/>
                  </a:moveTo>
                  <a:lnTo>
                    <a:pt x="115" y="19"/>
                  </a:lnTo>
                  <a:lnTo>
                    <a:pt x="131" y="20"/>
                  </a:lnTo>
                  <a:lnTo>
                    <a:pt x="146" y="24"/>
                  </a:lnTo>
                  <a:lnTo>
                    <a:pt x="152" y="6"/>
                  </a:lnTo>
                  <a:lnTo>
                    <a:pt x="152" y="6"/>
                  </a:lnTo>
                  <a:lnTo>
                    <a:pt x="163" y="10"/>
                  </a:lnTo>
                  <a:lnTo>
                    <a:pt x="173" y="15"/>
                  </a:lnTo>
                  <a:lnTo>
                    <a:pt x="183" y="21"/>
                  </a:lnTo>
                  <a:lnTo>
                    <a:pt x="192" y="29"/>
                  </a:lnTo>
                  <a:lnTo>
                    <a:pt x="179" y="42"/>
                  </a:lnTo>
                  <a:lnTo>
                    <a:pt x="179" y="42"/>
                  </a:lnTo>
                  <a:lnTo>
                    <a:pt x="187" y="48"/>
                  </a:lnTo>
                  <a:lnTo>
                    <a:pt x="193" y="56"/>
                  </a:lnTo>
                  <a:lnTo>
                    <a:pt x="198" y="64"/>
                  </a:lnTo>
                  <a:lnTo>
                    <a:pt x="203" y="72"/>
                  </a:lnTo>
                  <a:lnTo>
                    <a:pt x="219" y="64"/>
                  </a:lnTo>
                  <a:lnTo>
                    <a:pt x="219" y="64"/>
                  </a:lnTo>
                  <a:lnTo>
                    <a:pt x="224" y="74"/>
                  </a:lnTo>
                  <a:lnTo>
                    <a:pt x="228" y="85"/>
                  </a:lnTo>
                  <a:lnTo>
                    <a:pt x="230" y="97"/>
                  </a:lnTo>
                  <a:lnTo>
                    <a:pt x="231" y="108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19"/>
                  </a:lnTo>
                  <a:lnTo>
                    <a:pt x="213" y="127"/>
                  </a:lnTo>
                  <a:lnTo>
                    <a:pt x="210" y="137"/>
                  </a:lnTo>
                  <a:lnTo>
                    <a:pt x="208" y="147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1" y="163"/>
                  </a:lnTo>
                  <a:lnTo>
                    <a:pt x="217" y="173"/>
                  </a:lnTo>
                  <a:lnTo>
                    <a:pt x="210" y="183"/>
                  </a:lnTo>
                  <a:lnTo>
                    <a:pt x="203" y="192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83" y="187"/>
                  </a:lnTo>
                  <a:lnTo>
                    <a:pt x="176" y="193"/>
                  </a:lnTo>
                  <a:lnTo>
                    <a:pt x="167" y="198"/>
                  </a:lnTo>
                  <a:lnTo>
                    <a:pt x="160" y="203"/>
                  </a:lnTo>
                  <a:lnTo>
                    <a:pt x="167" y="220"/>
                  </a:lnTo>
                  <a:lnTo>
                    <a:pt x="167" y="220"/>
                  </a:lnTo>
                  <a:lnTo>
                    <a:pt x="157" y="224"/>
                  </a:lnTo>
                  <a:lnTo>
                    <a:pt x="146" y="228"/>
                  </a:lnTo>
                  <a:lnTo>
                    <a:pt x="135" y="230"/>
                  </a:lnTo>
                  <a:lnTo>
                    <a:pt x="124" y="231"/>
                  </a:lnTo>
                  <a:lnTo>
                    <a:pt x="123" y="213"/>
                  </a:lnTo>
                  <a:lnTo>
                    <a:pt x="123" y="213"/>
                  </a:lnTo>
                  <a:lnTo>
                    <a:pt x="115" y="21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23" y="162"/>
                  </a:lnTo>
                  <a:lnTo>
                    <a:pt x="130" y="161"/>
                  </a:lnTo>
                  <a:lnTo>
                    <a:pt x="136" y="158"/>
                  </a:lnTo>
                  <a:lnTo>
                    <a:pt x="144" y="155"/>
                  </a:lnTo>
                  <a:lnTo>
                    <a:pt x="149" y="150"/>
                  </a:lnTo>
                  <a:lnTo>
                    <a:pt x="153" y="144"/>
                  </a:lnTo>
                  <a:lnTo>
                    <a:pt x="157" y="137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62" y="121"/>
                  </a:lnTo>
                  <a:lnTo>
                    <a:pt x="162" y="113"/>
                  </a:lnTo>
                  <a:lnTo>
                    <a:pt x="161" y="103"/>
                  </a:lnTo>
                  <a:lnTo>
                    <a:pt x="158" y="94"/>
                  </a:lnTo>
                  <a:lnTo>
                    <a:pt x="153" y="87"/>
                  </a:lnTo>
                  <a:lnTo>
                    <a:pt x="147" y="80"/>
                  </a:lnTo>
                  <a:lnTo>
                    <a:pt x="140" y="74"/>
                  </a:lnTo>
                  <a:lnTo>
                    <a:pt x="130" y="71"/>
                  </a:lnTo>
                  <a:lnTo>
                    <a:pt x="130" y="71"/>
                  </a:lnTo>
                  <a:lnTo>
                    <a:pt x="123" y="69"/>
                  </a:lnTo>
                  <a:lnTo>
                    <a:pt x="115" y="68"/>
                  </a:lnTo>
                  <a:lnTo>
                    <a:pt x="115" y="19"/>
                  </a:lnTo>
                  <a:close/>
                  <a:moveTo>
                    <a:pt x="29" y="160"/>
                  </a:moveTo>
                  <a:lnTo>
                    <a:pt x="11" y="167"/>
                  </a:lnTo>
                  <a:lnTo>
                    <a:pt x="11" y="167"/>
                  </a:lnTo>
                  <a:lnTo>
                    <a:pt x="8" y="157"/>
                  </a:lnTo>
                  <a:lnTo>
                    <a:pt x="4" y="146"/>
                  </a:lnTo>
                  <a:lnTo>
                    <a:pt x="1" y="135"/>
                  </a:lnTo>
                  <a:lnTo>
                    <a:pt x="0" y="124"/>
                  </a:lnTo>
                  <a:lnTo>
                    <a:pt x="19" y="123"/>
                  </a:lnTo>
                  <a:lnTo>
                    <a:pt x="19" y="123"/>
                  </a:lnTo>
                  <a:lnTo>
                    <a:pt x="17" y="114"/>
                  </a:lnTo>
                  <a:lnTo>
                    <a:pt x="19" y="104"/>
                  </a:lnTo>
                  <a:lnTo>
                    <a:pt x="20" y="94"/>
                  </a:lnTo>
                  <a:lnTo>
                    <a:pt x="24" y="8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10" y="68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9" y="40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8" y="45"/>
                  </a:lnTo>
                  <a:lnTo>
                    <a:pt x="56" y="38"/>
                  </a:lnTo>
                  <a:lnTo>
                    <a:pt x="63" y="34"/>
                  </a:lnTo>
                  <a:lnTo>
                    <a:pt x="72" y="29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74" y="8"/>
                  </a:lnTo>
                  <a:lnTo>
                    <a:pt x="85" y="4"/>
                  </a:lnTo>
                  <a:lnTo>
                    <a:pt x="97" y="1"/>
                  </a:lnTo>
                  <a:lnTo>
                    <a:pt x="108" y="0"/>
                  </a:lnTo>
                  <a:lnTo>
                    <a:pt x="109" y="19"/>
                  </a:lnTo>
                  <a:lnTo>
                    <a:pt x="109" y="19"/>
                  </a:lnTo>
                  <a:lnTo>
                    <a:pt x="115" y="19"/>
                  </a:lnTo>
                  <a:lnTo>
                    <a:pt x="115" y="68"/>
                  </a:lnTo>
                  <a:lnTo>
                    <a:pt x="115" y="68"/>
                  </a:lnTo>
                  <a:lnTo>
                    <a:pt x="108" y="69"/>
                  </a:lnTo>
                  <a:lnTo>
                    <a:pt x="102" y="71"/>
                  </a:lnTo>
                  <a:lnTo>
                    <a:pt x="94" y="73"/>
                  </a:lnTo>
                  <a:lnTo>
                    <a:pt x="88" y="77"/>
                  </a:lnTo>
                  <a:lnTo>
                    <a:pt x="83" y="82"/>
                  </a:lnTo>
                  <a:lnTo>
                    <a:pt x="78" y="88"/>
                  </a:lnTo>
                  <a:lnTo>
                    <a:pt x="74" y="94"/>
                  </a:lnTo>
                  <a:lnTo>
                    <a:pt x="71" y="100"/>
                  </a:lnTo>
                  <a:lnTo>
                    <a:pt x="71" y="100"/>
                  </a:lnTo>
                  <a:lnTo>
                    <a:pt x="68" y="110"/>
                  </a:lnTo>
                  <a:lnTo>
                    <a:pt x="68" y="120"/>
                  </a:lnTo>
                  <a:lnTo>
                    <a:pt x="71" y="129"/>
                  </a:lnTo>
                  <a:lnTo>
                    <a:pt x="73" y="137"/>
                  </a:lnTo>
                  <a:lnTo>
                    <a:pt x="78" y="145"/>
                  </a:lnTo>
                  <a:lnTo>
                    <a:pt x="84" y="151"/>
                  </a:lnTo>
                  <a:lnTo>
                    <a:pt x="92" y="157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8" y="162"/>
                  </a:lnTo>
                  <a:lnTo>
                    <a:pt x="115" y="163"/>
                  </a:lnTo>
                  <a:lnTo>
                    <a:pt x="115" y="213"/>
                  </a:lnTo>
                  <a:lnTo>
                    <a:pt x="115" y="213"/>
                  </a:lnTo>
                  <a:lnTo>
                    <a:pt x="100" y="212"/>
                  </a:lnTo>
                  <a:lnTo>
                    <a:pt x="84" y="208"/>
                  </a:lnTo>
                  <a:lnTo>
                    <a:pt x="79" y="226"/>
                  </a:lnTo>
                  <a:lnTo>
                    <a:pt x="79" y="226"/>
                  </a:lnTo>
                  <a:lnTo>
                    <a:pt x="68" y="221"/>
                  </a:lnTo>
                  <a:lnTo>
                    <a:pt x="58" y="216"/>
                  </a:lnTo>
                  <a:lnTo>
                    <a:pt x="48" y="210"/>
                  </a:lnTo>
                  <a:lnTo>
                    <a:pt x="40" y="203"/>
                  </a:lnTo>
                  <a:lnTo>
                    <a:pt x="52" y="189"/>
                  </a:lnTo>
                  <a:lnTo>
                    <a:pt x="52" y="189"/>
                  </a:lnTo>
                  <a:lnTo>
                    <a:pt x="45" y="183"/>
                  </a:lnTo>
                  <a:lnTo>
                    <a:pt x="38" y="176"/>
                  </a:lnTo>
                  <a:lnTo>
                    <a:pt x="34" y="168"/>
                  </a:lnTo>
                  <a:lnTo>
                    <a:pt x="29" y="160"/>
                  </a:lnTo>
                  <a:lnTo>
                    <a:pt x="29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15"/>
            <p:cNvSpPr>
              <a:spLocks noEditPoints="1"/>
            </p:cNvSpPr>
            <p:nvPr/>
          </p:nvSpPr>
          <p:spPr bwMode="auto">
            <a:xfrm>
              <a:off x="3228955" y="2589225"/>
              <a:ext cx="190500" cy="190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170" y="10"/>
                </a:cxn>
                <a:cxn ang="0">
                  <a:pos x="163" y="47"/>
                </a:cxn>
                <a:cxn ang="0">
                  <a:pos x="186" y="65"/>
                </a:cxn>
                <a:cxn ang="0">
                  <a:pos x="222" y="53"/>
                </a:cxn>
                <a:cxn ang="0">
                  <a:pos x="234" y="76"/>
                </a:cxn>
                <a:cxn ang="0">
                  <a:pos x="204" y="107"/>
                </a:cxn>
                <a:cxn ang="0">
                  <a:pos x="205" y="127"/>
                </a:cxn>
                <a:cxn ang="0">
                  <a:pos x="236" y="157"/>
                </a:cxn>
                <a:cxn ang="0">
                  <a:pos x="225" y="180"/>
                </a:cxn>
                <a:cxn ang="0">
                  <a:pos x="182" y="178"/>
                </a:cxn>
                <a:cxn ang="0">
                  <a:pos x="168" y="190"/>
                </a:cxn>
                <a:cxn ang="0">
                  <a:pos x="151" y="199"/>
                </a:cxn>
                <a:cxn ang="0">
                  <a:pos x="154" y="236"/>
                </a:cxn>
                <a:cxn ang="0">
                  <a:pos x="121" y="240"/>
                </a:cxn>
                <a:cxn ang="0">
                  <a:pos x="134" y="189"/>
                </a:cxn>
                <a:cxn ang="0">
                  <a:pos x="158" y="179"/>
                </a:cxn>
                <a:cxn ang="0">
                  <a:pos x="184" y="148"/>
                </a:cxn>
                <a:cxn ang="0">
                  <a:pos x="191" y="109"/>
                </a:cxn>
                <a:cxn ang="0">
                  <a:pos x="182" y="85"/>
                </a:cxn>
                <a:cxn ang="0">
                  <a:pos x="160" y="62"/>
                </a:cxn>
                <a:cxn ang="0">
                  <a:pos x="131" y="50"/>
                </a:cxn>
                <a:cxn ang="0">
                  <a:pos x="121" y="34"/>
                </a:cxn>
                <a:cxn ang="0">
                  <a:pos x="121" y="240"/>
                </a:cxn>
                <a:cxn ang="0">
                  <a:pos x="114" y="204"/>
                </a:cxn>
                <a:cxn ang="0">
                  <a:pos x="95" y="200"/>
                </a:cxn>
                <a:cxn ang="0">
                  <a:pos x="60" y="224"/>
                </a:cxn>
                <a:cxn ang="0">
                  <a:pos x="39" y="208"/>
                </a:cxn>
                <a:cxn ang="0">
                  <a:pos x="51" y="167"/>
                </a:cxn>
                <a:cxn ang="0">
                  <a:pos x="42" y="149"/>
                </a:cxn>
                <a:cxn ang="0">
                  <a:pos x="37" y="131"/>
                </a:cxn>
                <a:cxn ang="0">
                  <a:pos x="0" y="122"/>
                </a:cxn>
                <a:cxn ang="0">
                  <a:pos x="6" y="83"/>
                </a:cxn>
                <a:cxn ang="0">
                  <a:pos x="43" y="85"/>
                </a:cxn>
                <a:cxn ang="0">
                  <a:pos x="60" y="62"/>
                </a:cxn>
                <a:cxn ang="0">
                  <a:pos x="42" y="27"/>
                </a:cxn>
                <a:cxn ang="0">
                  <a:pos x="78" y="7"/>
                </a:cxn>
                <a:cxn ang="0">
                  <a:pos x="105" y="37"/>
                </a:cxn>
                <a:cxn ang="0">
                  <a:pos x="121" y="49"/>
                </a:cxn>
                <a:cxn ang="0">
                  <a:pos x="95" y="54"/>
                </a:cxn>
                <a:cxn ang="0">
                  <a:pos x="63" y="79"/>
                </a:cxn>
                <a:cxn ang="0">
                  <a:pos x="51" y="117"/>
                </a:cxn>
                <a:cxn ang="0">
                  <a:pos x="55" y="144"/>
                </a:cxn>
                <a:cxn ang="0">
                  <a:pos x="73" y="172"/>
                </a:cxn>
                <a:cxn ang="0">
                  <a:pos x="100" y="186"/>
                </a:cxn>
                <a:cxn ang="0">
                  <a:pos x="121" y="240"/>
                </a:cxn>
              </a:cxnLst>
              <a:rect l="0" t="0" r="r" b="b"/>
              <a:pathLst>
                <a:path w="240" h="240">
                  <a:moveTo>
                    <a:pt x="128" y="36"/>
                  </a:moveTo>
                  <a:lnTo>
                    <a:pt x="131" y="0"/>
                  </a:lnTo>
                  <a:lnTo>
                    <a:pt x="131" y="0"/>
                  </a:lnTo>
                  <a:lnTo>
                    <a:pt x="145" y="1"/>
                  </a:lnTo>
                  <a:lnTo>
                    <a:pt x="157" y="5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63" y="47"/>
                  </a:lnTo>
                  <a:lnTo>
                    <a:pt x="163" y="47"/>
                  </a:lnTo>
                  <a:lnTo>
                    <a:pt x="172" y="52"/>
                  </a:lnTo>
                  <a:lnTo>
                    <a:pt x="178" y="58"/>
                  </a:lnTo>
                  <a:lnTo>
                    <a:pt x="186" y="65"/>
                  </a:lnTo>
                  <a:lnTo>
                    <a:pt x="191" y="73"/>
                  </a:lnTo>
                  <a:lnTo>
                    <a:pt x="222" y="53"/>
                  </a:lnTo>
                  <a:lnTo>
                    <a:pt x="222" y="53"/>
                  </a:lnTo>
                  <a:lnTo>
                    <a:pt x="228" y="64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8" y="90"/>
                  </a:lnTo>
                  <a:lnTo>
                    <a:pt x="240" y="102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5" y="117"/>
                  </a:lnTo>
                  <a:lnTo>
                    <a:pt x="205" y="127"/>
                  </a:lnTo>
                  <a:lnTo>
                    <a:pt x="204" y="136"/>
                  </a:lnTo>
                  <a:lnTo>
                    <a:pt x="202" y="146"/>
                  </a:lnTo>
                  <a:lnTo>
                    <a:pt x="236" y="157"/>
                  </a:lnTo>
                  <a:lnTo>
                    <a:pt x="236" y="157"/>
                  </a:lnTo>
                  <a:lnTo>
                    <a:pt x="231" y="169"/>
                  </a:lnTo>
                  <a:lnTo>
                    <a:pt x="225" y="180"/>
                  </a:lnTo>
                  <a:lnTo>
                    <a:pt x="218" y="193"/>
                  </a:lnTo>
                  <a:lnTo>
                    <a:pt x="208" y="203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6" y="184"/>
                  </a:lnTo>
                  <a:lnTo>
                    <a:pt x="168" y="190"/>
                  </a:lnTo>
                  <a:lnTo>
                    <a:pt x="160" y="195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3" y="232"/>
                  </a:lnTo>
                  <a:lnTo>
                    <a:pt x="163" y="232"/>
                  </a:lnTo>
                  <a:lnTo>
                    <a:pt x="154" y="236"/>
                  </a:lnTo>
                  <a:lnTo>
                    <a:pt x="142" y="238"/>
                  </a:lnTo>
                  <a:lnTo>
                    <a:pt x="131" y="240"/>
                  </a:lnTo>
                  <a:lnTo>
                    <a:pt x="121" y="240"/>
                  </a:lnTo>
                  <a:lnTo>
                    <a:pt x="121" y="190"/>
                  </a:lnTo>
                  <a:lnTo>
                    <a:pt x="121" y="190"/>
                  </a:lnTo>
                  <a:lnTo>
                    <a:pt x="134" y="189"/>
                  </a:lnTo>
                  <a:lnTo>
                    <a:pt x="146" y="185"/>
                  </a:lnTo>
                  <a:lnTo>
                    <a:pt x="146" y="185"/>
                  </a:lnTo>
                  <a:lnTo>
                    <a:pt x="158" y="179"/>
                  </a:lnTo>
                  <a:lnTo>
                    <a:pt x="170" y="170"/>
                  </a:lnTo>
                  <a:lnTo>
                    <a:pt x="178" y="161"/>
                  </a:lnTo>
                  <a:lnTo>
                    <a:pt x="184" y="148"/>
                  </a:lnTo>
                  <a:lnTo>
                    <a:pt x="189" y="136"/>
                  </a:lnTo>
                  <a:lnTo>
                    <a:pt x="191" y="122"/>
                  </a:lnTo>
                  <a:lnTo>
                    <a:pt x="191" y="109"/>
                  </a:lnTo>
                  <a:lnTo>
                    <a:pt x="187" y="95"/>
                  </a:lnTo>
                  <a:lnTo>
                    <a:pt x="187" y="95"/>
                  </a:lnTo>
                  <a:lnTo>
                    <a:pt x="182" y="85"/>
                  </a:lnTo>
                  <a:lnTo>
                    <a:pt x="176" y="75"/>
                  </a:lnTo>
                  <a:lnTo>
                    <a:pt x="168" y="68"/>
                  </a:lnTo>
                  <a:lnTo>
                    <a:pt x="160" y="62"/>
                  </a:lnTo>
                  <a:lnTo>
                    <a:pt x="151" y="57"/>
                  </a:lnTo>
                  <a:lnTo>
                    <a:pt x="141" y="53"/>
                  </a:lnTo>
                  <a:lnTo>
                    <a:pt x="131" y="50"/>
                  </a:lnTo>
                  <a:lnTo>
                    <a:pt x="121" y="49"/>
                  </a:lnTo>
                  <a:lnTo>
                    <a:pt x="121" y="34"/>
                  </a:lnTo>
                  <a:lnTo>
                    <a:pt x="121" y="34"/>
                  </a:lnTo>
                  <a:lnTo>
                    <a:pt x="128" y="36"/>
                  </a:lnTo>
                  <a:lnTo>
                    <a:pt x="128" y="36"/>
                  </a:lnTo>
                  <a:close/>
                  <a:moveTo>
                    <a:pt x="121" y="240"/>
                  </a:moveTo>
                  <a:lnTo>
                    <a:pt x="121" y="240"/>
                  </a:lnTo>
                  <a:lnTo>
                    <a:pt x="110" y="240"/>
                  </a:lnTo>
                  <a:lnTo>
                    <a:pt x="114" y="204"/>
                  </a:lnTo>
                  <a:lnTo>
                    <a:pt x="114" y="204"/>
                  </a:lnTo>
                  <a:lnTo>
                    <a:pt x="104" y="203"/>
                  </a:lnTo>
                  <a:lnTo>
                    <a:pt x="95" y="200"/>
                  </a:lnTo>
                  <a:lnTo>
                    <a:pt x="87" y="196"/>
                  </a:lnTo>
                  <a:lnTo>
                    <a:pt x="78" y="193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48" y="216"/>
                  </a:lnTo>
                  <a:lnTo>
                    <a:pt x="39" y="208"/>
                  </a:lnTo>
                  <a:lnTo>
                    <a:pt x="29" y="198"/>
                  </a:lnTo>
                  <a:lnTo>
                    <a:pt x="20" y="186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46" y="158"/>
                  </a:lnTo>
                  <a:lnTo>
                    <a:pt x="42" y="149"/>
                  </a:lnTo>
                  <a:lnTo>
                    <a:pt x="42" y="149"/>
                  </a:lnTo>
                  <a:lnTo>
                    <a:pt x="39" y="141"/>
                  </a:lnTo>
                  <a:lnTo>
                    <a:pt x="37" y="131"/>
                  </a:lnTo>
                  <a:lnTo>
                    <a:pt x="1" y="137"/>
                  </a:lnTo>
                  <a:lnTo>
                    <a:pt x="1" y="137"/>
                  </a:lnTo>
                  <a:lnTo>
                    <a:pt x="0" y="122"/>
                  </a:lnTo>
                  <a:lnTo>
                    <a:pt x="0" y="109"/>
                  </a:lnTo>
                  <a:lnTo>
                    <a:pt x="3" y="96"/>
                  </a:lnTo>
                  <a:lnTo>
                    <a:pt x="6" y="83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3" y="85"/>
                  </a:lnTo>
                  <a:lnTo>
                    <a:pt x="48" y="76"/>
                  </a:lnTo>
                  <a:lnTo>
                    <a:pt x="53" y="69"/>
                  </a:lnTo>
                  <a:lnTo>
                    <a:pt x="60" y="6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42" y="27"/>
                  </a:lnTo>
                  <a:lnTo>
                    <a:pt x="53" y="20"/>
                  </a:lnTo>
                  <a:lnTo>
                    <a:pt x="64" y="12"/>
                  </a:lnTo>
                  <a:lnTo>
                    <a:pt x="78" y="7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105" y="37"/>
                  </a:lnTo>
                  <a:lnTo>
                    <a:pt x="121" y="34"/>
                  </a:lnTo>
                  <a:lnTo>
                    <a:pt x="121" y="49"/>
                  </a:lnTo>
                  <a:lnTo>
                    <a:pt x="121" y="49"/>
                  </a:lnTo>
                  <a:lnTo>
                    <a:pt x="108" y="50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83" y="60"/>
                  </a:lnTo>
                  <a:lnTo>
                    <a:pt x="72" y="69"/>
                  </a:lnTo>
                  <a:lnTo>
                    <a:pt x="63" y="79"/>
                  </a:lnTo>
                  <a:lnTo>
                    <a:pt x="57" y="91"/>
                  </a:lnTo>
                  <a:lnTo>
                    <a:pt x="52" y="104"/>
                  </a:lnTo>
                  <a:lnTo>
                    <a:pt x="51" y="117"/>
                  </a:lnTo>
                  <a:lnTo>
                    <a:pt x="51" y="131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60" y="154"/>
                  </a:lnTo>
                  <a:lnTo>
                    <a:pt x="66" y="163"/>
                  </a:lnTo>
                  <a:lnTo>
                    <a:pt x="73" y="172"/>
                  </a:lnTo>
                  <a:lnTo>
                    <a:pt x="82" y="178"/>
                  </a:lnTo>
                  <a:lnTo>
                    <a:pt x="90" y="183"/>
                  </a:lnTo>
                  <a:lnTo>
                    <a:pt x="100" y="186"/>
                  </a:lnTo>
                  <a:lnTo>
                    <a:pt x="110" y="189"/>
                  </a:lnTo>
                  <a:lnTo>
                    <a:pt x="121" y="190"/>
                  </a:lnTo>
                  <a:lnTo>
                    <a:pt x="121" y="2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7113270" y="3255010"/>
            <a:ext cx="1865630" cy="376555"/>
          </a:xfrm>
          <a:prstGeom prst="rect">
            <a:avLst/>
          </a:prstGeom>
          <a:solidFill>
            <a:srgbClr val="FFC7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5pPr>
          </a:lstStyle>
          <a:p>
            <a:pPr lvl="0" algn="ctr"/>
            <a:endParaRPr dirty="0">
              <a:solidFill>
                <a:srgbClr val="FFFFFF"/>
              </a:solidFill>
              <a:latin typeface="Calibri" panose="020F0502020204030204" charset="0"/>
              <a:ea typeface="Calibri" panose="020F050202020403020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112635" y="3631565"/>
            <a:ext cx="186626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algn="ctr" defTabSz="914400" rtl="0" eaLnBrk="1" fontAlgn="auto" latinLnBrk="0" hangingPunct="1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No one indebted for others,while many people don't know how to cherish others.</a:t>
            </a:r>
            <a:endParaRPr kumimoji="0" lang="ms-MY" sz="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grpSp>
        <p:nvGrpSpPr>
          <p:cNvPr id="16" name="Group 52"/>
          <p:cNvGrpSpPr/>
          <p:nvPr/>
        </p:nvGrpSpPr>
        <p:grpSpPr>
          <a:xfrm>
            <a:off x="7658100" y="2536190"/>
            <a:ext cx="520065" cy="455295"/>
            <a:chOff x="1058564" y="1781841"/>
            <a:chExt cx="649993" cy="512092"/>
          </a:xfrm>
          <a:solidFill>
            <a:srgbClr val="61C0E2"/>
          </a:solidFill>
        </p:grpSpPr>
        <p:sp>
          <p:nvSpPr>
            <p:cNvPr id="54" name="Freeform 31"/>
            <p:cNvSpPr/>
            <p:nvPr/>
          </p:nvSpPr>
          <p:spPr bwMode="auto">
            <a:xfrm>
              <a:off x="1058564" y="1823776"/>
              <a:ext cx="457253" cy="470157"/>
            </a:xfrm>
            <a:custGeom>
              <a:avLst/>
              <a:gdLst>
                <a:gd name="T0" fmla="*/ 191 w 240"/>
                <a:gd name="T1" fmla="*/ 0 h 247"/>
                <a:gd name="T2" fmla="*/ 49 w 240"/>
                <a:gd name="T3" fmla="*/ 0 h 247"/>
                <a:gd name="T4" fmla="*/ 0 w 240"/>
                <a:gd name="T5" fmla="*/ 49 h 247"/>
                <a:gd name="T6" fmla="*/ 0 w 240"/>
                <a:gd name="T7" fmla="*/ 129 h 247"/>
                <a:gd name="T8" fmla="*/ 49 w 240"/>
                <a:gd name="T9" fmla="*/ 178 h 247"/>
                <a:gd name="T10" fmla="*/ 57 w 240"/>
                <a:gd name="T11" fmla="*/ 178 h 247"/>
                <a:gd name="T12" fmla="*/ 32 w 240"/>
                <a:gd name="T13" fmla="*/ 245 h 247"/>
                <a:gd name="T14" fmla="*/ 121 w 240"/>
                <a:gd name="T15" fmla="*/ 178 h 247"/>
                <a:gd name="T16" fmla="*/ 191 w 240"/>
                <a:gd name="T17" fmla="*/ 178 h 247"/>
                <a:gd name="T18" fmla="*/ 240 w 240"/>
                <a:gd name="T19" fmla="*/ 129 h 247"/>
                <a:gd name="T20" fmla="*/ 240 w 240"/>
                <a:gd name="T21" fmla="*/ 49 h 247"/>
                <a:gd name="T22" fmla="*/ 191 w 240"/>
                <a:gd name="T23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247">
                  <a:moveTo>
                    <a:pt x="191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56"/>
                    <a:pt x="22" y="178"/>
                    <a:pt x="49" y="178"/>
                  </a:cubicBezTo>
                  <a:cubicBezTo>
                    <a:pt x="57" y="178"/>
                    <a:pt x="57" y="178"/>
                    <a:pt x="57" y="178"/>
                  </a:cubicBezTo>
                  <a:cubicBezTo>
                    <a:pt x="49" y="198"/>
                    <a:pt x="31" y="247"/>
                    <a:pt x="32" y="245"/>
                  </a:cubicBezTo>
                  <a:cubicBezTo>
                    <a:pt x="32" y="244"/>
                    <a:pt x="97" y="196"/>
                    <a:pt x="12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218" y="178"/>
                    <a:pt x="240" y="156"/>
                    <a:pt x="240" y="129"/>
                  </a:cubicBezTo>
                  <a:cubicBezTo>
                    <a:pt x="240" y="49"/>
                    <a:pt x="240" y="49"/>
                    <a:pt x="240" y="49"/>
                  </a:cubicBezTo>
                  <a:cubicBezTo>
                    <a:pt x="240" y="22"/>
                    <a:pt x="21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Freeform 32"/>
            <p:cNvSpPr/>
            <p:nvPr/>
          </p:nvSpPr>
          <p:spPr bwMode="auto">
            <a:xfrm>
              <a:off x="1378722" y="1781841"/>
              <a:ext cx="329835" cy="384674"/>
            </a:xfrm>
            <a:custGeom>
              <a:avLst/>
              <a:gdLst>
                <a:gd name="T0" fmla="*/ 133 w 173"/>
                <a:gd name="T1" fmla="*/ 0 h 202"/>
                <a:gd name="T2" fmla="*/ 18 w 173"/>
                <a:gd name="T3" fmla="*/ 0 h 202"/>
                <a:gd name="T4" fmla="*/ 0 w 173"/>
                <a:gd name="T5" fmla="*/ 5 h 202"/>
                <a:gd name="T6" fmla="*/ 33 w 173"/>
                <a:gd name="T7" fmla="*/ 5 h 202"/>
                <a:gd name="T8" fmla="*/ 89 w 173"/>
                <a:gd name="T9" fmla="*/ 61 h 202"/>
                <a:gd name="T10" fmla="*/ 89 w 173"/>
                <a:gd name="T11" fmla="*/ 151 h 202"/>
                <a:gd name="T12" fmla="*/ 89 w 173"/>
                <a:gd name="T13" fmla="*/ 156 h 202"/>
                <a:gd name="T14" fmla="*/ 148 w 173"/>
                <a:gd name="T15" fmla="*/ 201 h 202"/>
                <a:gd name="T16" fmla="*/ 127 w 173"/>
                <a:gd name="T17" fmla="*/ 145 h 202"/>
                <a:gd name="T18" fmla="*/ 133 w 173"/>
                <a:gd name="T19" fmla="*/ 145 h 202"/>
                <a:gd name="T20" fmla="*/ 173 w 173"/>
                <a:gd name="T21" fmla="*/ 105 h 202"/>
                <a:gd name="T22" fmla="*/ 173 w 173"/>
                <a:gd name="T23" fmla="*/ 41 h 202"/>
                <a:gd name="T24" fmla="*/ 133 w 173"/>
                <a:gd name="T25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202">
                  <a:moveTo>
                    <a:pt x="13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1" y="0"/>
                    <a:pt x="5" y="2"/>
                    <a:pt x="0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64" y="5"/>
                    <a:pt x="89" y="30"/>
                    <a:pt x="89" y="6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89" y="153"/>
                    <a:pt x="89" y="154"/>
                    <a:pt x="89" y="156"/>
                  </a:cubicBezTo>
                  <a:cubicBezTo>
                    <a:pt x="113" y="174"/>
                    <a:pt x="148" y="200"/>
                    <a:pt x="148" y="201"/>
                  </a:cubicBezTo>
                  <a:cubicBezTo>
                    <a:pt x="148" y="202"/>
                    <a:pt x="133" y="162"/>
                    <a:pt x="127" y="145"/>
                  </a:cubicBezTo>
                  <a:cubicBezTo>
                    <a:pt x="133" y="145"/>
                    <a:pt x="133" y="145"/>
                    <a:pt x="133" y="145"/>
                  </a:cubicBezTo>
                  <a:cubicBezTo>
                    <a:pt x="155" y="145"/>
                    <a:pt x="173" y="127"/>
                    <a:pt x="173" y="105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73" y="18"/>
                    <a:pt x="155" y="0"/>
                    <a:pt x="1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8" name="Rectangle 37"/>
          <p:cNvSpPr/>
          <p:nvPr/>
        </p:nvSpPr>
        <p:spPr>
          <a:xfrm>
            <a:off x="9063990" y="2783840"/>
            <a:ext cx="1865630" cy="376555"/>
          </a:xfrm>
          <a:prstGeom prst="rect">
            <a:avLst/>
          </a:prstGeom>
          <a:solidFill>
            <a:srgbClr val="61C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5pPr>
          </a:lstStyle>
          <a:p>
            <a:pPr lvl="0" algn="ctr"/>
            <a:endParaRPr dirty="0">
              <a:solidFill>
                <a:srgbClr val="FFFFFF"/>
              </a:solidFill>
              <a:latin typeface="Calibri" panose="020F0502020204030204" charset="0"/>
              <a:ea typeface="Calibri" panose="020F050202020403020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063355" y="3160395"/>
            <a:ext cx="186626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algn="ctr" defTabSz="914400" rtl="0" eaLnBrk="1" fontAlgn="auto" latinLnBrk="0" hangingPunct="1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No one indebted for others,while many people don't know how to cherish others.</a:t>
            </a:r>
            <a:endParaRPr kumimoji="0" lang="ms-MY" sz="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2" name="Freeform 15"/>
          <p:cNvSpPr>
            <a:spLocks noEditPoints="1"/>
          </p:cNvSpPr>
          <p:nvPr/>
        </p:nvSpPr>
        <p:spPr bwMode="auto">
          <a:xfrm>
            <a:off x="9794875" y="2091690"/>
            <a:ext cx="403225" cy="447040"/>
          </a:xfrm>
          <a:custGeom>
            <a:avLst/>
            <a:gdLst>
              <a:gd name="T0" fmla="*/ 183 w 371"/>
              <a:gd name="T1" fmla="*/ 1 h 370"/>
              <a:gd name="T2" fmla="*/ 2 w 371"/>
              <a:gd name="T3" fmla="*/ 187 h 370"/>
              <a:gd name="T4" fmla="*/ 188 w 371"/>
              <a:gd name="T5" fmla="*/ 369 h 370"/>
              <a:gd name="T6" fmla="*/ 370 w 371"/>
              <a:gd name="T7" fmla="*/ 182 h 370"/>
              <a:gd name="T8" fmla="*/ 183 w 371"/>
              <a:gd name="T9" fmla="*/ 1 h 370"/>
              <a:gd name="T10" fmla="*/ 184 w 371"/>
              <a:gd name="T11" fmla="*/ 25 h 370"/>
              <a:gd name="T12" fmla="*/ 260 w 371"/>
              <a:gd name="T13" fmla="*/ 43 h 370"/>
              <a:gd name="T14" fmla="*/ 235 w 371"/>
              <a:gd name="T15" fmla="*/ 84 h 370"/>
              <a:gd name="T16" fmla="*/ 186 w 371"/>
              <a:gd name="T17" fmla="*/ 73 h 370"/>
              <a:gd name="T18" fmla="*/ 137 w 371"/>
              <a:gd name="T19" fmla="*/ 84 h 370"/>
              <a:gd name="T20" fmla="*/ 112 w 371"/>
              <a:gd name="T21" fmla="*/ 43 h 370"/>
              <a:gd name="T22" fmla="*/ 184 w 371"/>
              <a:gd name="T23" fmla="*/ 25 h 370"/>
              <a:gd name="T24" fmla="*/ 85 w 371"/>
              <a:gd name="T25" fmla="*/ 234 h 370"/>
              <a:gd name="T26" fmla="*/ 44 w 371"/>
              <a:gd name="T27" fmla="*/ 259 h 370"/>
              <a:gd name="T28" fmla="*/ 26 w 371"/>
              <a:gd name="T29" fmla="*/ 187 h 370"/>
              <a:gd name="T30" fmla="*/ 44 w 371"/>
              <a:gd name="T31" fmla="*/ 111 h 370"/>
              <a:gd name="T32" fmla="*/ 85 w 371"/>
              <a:gd name="T33" fmla="*/ 136 h 370"/>
              <a:gd name="T34" fmla="*/ 74 w 371"/>
              <a:gd name="T35" fmla="*/ 185 h 370"/>
              <a:gd name="T36" fmla="*/ 85 w 371"/>
              <a:gd name="T37" fmla="*/ 234 h 370"/>
              <a:gd name="T38" fmla="*/ 188 w 371"/>
              <a:gd name="T39" fmla="*/ 345 h 370"/>
              <a:gd name="T40" fmla="*/ 112 w 371"/>
              <a:gd name="T41" fmla="*/ 327 h 370"/>
              <a:gd name="T42" fmla="*/ 137 w 371"/>
              <a:gd name="T43" fmla="*/ 286 h 370"/>
              <a:gd name="T44" fmla="*/ 186 w 371"/>
              <a:gd name="T45" fmla="*/ 297 h 370"/>
              <a:gd name="T46" fmla="*/ 235 w 371"/>
              <a:gd name="T47" fmla="*/ 286 h 370"/>
              <a:gd name="T48" fmla="*/ 260 w 371"/>
              <a:gd name="T49" fmla="*/ 327 h 370"/>
              <a:gd name="T50" fmla="*/ 188 w 371"/>
              <a:gd name="T51" fmla="*/ 345 h 370"/>
              <a:gd name="T52" fmla="*/ 186 w 371"/>
              <a:gd name="T53" fmla="*/ 273 h 370"/>
              <a:gd name="T54" fmla="*/ 98 w 371"/>
              <a:gd name="T55" fmla="*/ 185 h 370"/>
              <a:gd name="T56" fmla="*/ 186 w 371"/>
              <a:gd name="T57" fmla="*/ 97 h 370"/>
              <a:gd name="T58" fmla="*/ 274 w 371"/>
              <a:gd name="T59" fmla="*/ 185 h 370"/>
              <a:gd name="T60" fmla="*/ 186 w 371"/>
              <a:gd name="T61" fmla="*/ 273 h 370"/>
              <a:gd name="T62" fmla="*/ 286 w 371"/>
              <a:gd name="T63" fmla="*/ 234 h 370"/>
              <a:gd name="T64" fmla="*/ 298 w 371"/>
              <a:gd name="T65" fmla="*/ 185 h 370"/>
              <a:gd name="T66" fmla="*/ 286 w 371"/>
              <a:gd name="T67" fmla="*/ 136 h 370"/>
              <a:gd name="T68" fmla="*/ 328 w 371"/>
              <a:gd name="T69" fmla="*/ 111 h 370"/>
              <a:gd name="T70" fmla="*/ 346 w 371"/>
              <a:gd name="T71" fmla="*/ 183 h 370"/>
              <a:gd name="T72" fmla="*/ 328 w 371"/>
              <a:gd name="T73" fmla="*/ 259 h 370"/>
              <a:gd name="T74" fmla="*/ 286 w 371"/>
              <a:gd name="T75" fmla="*/ 23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1" h="370">
                <a:moveTo>
                  <a:pt x="183" y="1"/>
                </a:moveTo>
                <a:cubicBezTo>
                  <a:pt x="82" y="2"/>
                  <a:pt x="0" y="86"/>
                  <a:pt x="2" y="187"/>
                </a:cubicBezTo>
                <a:cubicBezTo>
                  <a:pt x="3" y="289"/>
                  <a:pt x="87" y="370"/>
                  <a:pt x="188" y="369"/>
                </a:cubicBezTo>
                <a:cubicBezTo>
                  <a:pt x="290" y="368"/>
                  <a:pt x="371" y="284"/>
                  <a:pt x="370" y="182"/>
                </a:cubicBezTo>
                <a:cubicBezTo>
                  <a:pt x="368" y="81"/>
                  <a:pt x="285" y="0"/>
                  <a:pt x="183" y="1"/>
                </a:cubicBezTo>
                <a:close/>
                <a:moveTo>
                  <a:pt x="184" y="25"/>
                </a:moveTo>
                <a:cubicBezTo>
                  <a:pt x="211" y="25"/>
                  <a:pt x="237" y="31"/>
                  <a:pt x="260" y="43"/>
                </a:cubicBezTo>
                <a:cubicBezTo>
                  <a:pt x="235" y="84"/>
                  <a:pt x="235" y="84"/>
                  <a:pt x="235" y="84"/>
                </a:cubicBezTo>
                <a:cubicBezTo>
                  <a:pt x="220" y="77"/>
                  <a:pt x="203" y="73"/>
                  <a:pt x="186" y="73"/>
                </a:cubicBezTo>
                <a:cubicBezTo>
                  <a:pt x="168" y="73"/>
                  <a:pt x="151" y="77"/>
                  <a:pt x="137" y="84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33" y="32"/>
                  <a:pt x="158" y="25"/>
                  <a:pt x="184" y="25"/>
                </a:cubicBezTo>
                <a:close/>
                <a:moveTo>
                  <a:pt x="85" y="234"/>
                </a:moveTo>
                <a:cubicBezTo>
                  <a:pt x="44" y="259"/>
                  <a:pt x="44" y="259"/>
                  <a:pt x="44" y="259"/>
                </a:cubicBezTo>
                <a:cubicBezTo>
                  <a:pt x="33" y="237"/>
                  <a:pt x="26" y="213"/>
                  <a:pt x="26" y="187"/>
                </a:cubicBezTo>
                <a:cubicBezTo>
                  <a:pt x="25" y="160"/>
                  <a:pt x="32" y="134"/>
                  <a:pt x="44" y="111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78" y="151"/>
                  <a:pt x="74" y="167"/>
                  <a:pt x="74" y="185"/>
                </a:cubicBezTo>
                <a:cubicBezTo>
                  <a:pt x="74" y="203"/>
                  <a:pt x="78" y="219"/>
                  <a:pt x="85" y="234"/>
                </a:cubicBezTo>
                <a:close/>
                <a:moveTo>
                  <a:pt x="188" y="345"/>
                </a:moveTo>
                <a:cubicBezTo>
                  <a:pt x="161" y="345"/>
                  <a:pt x="135" y="339"/>
                  <a:pt x="112" y="327"/>
                </a:cubicBezTo>
                <a:cubicBezTo>
                  <a:pt x="137" y="286"/>
                  <a:pt x="137" y="286"/>
                  <a:pt x="137" y="286"/>
                </a:cubicBezTo>
                <a:cubicBezTo>
                  <a:pt x="151" y="293"/>
                  <a:pt x="168" y="297"/>
                  <a:pt x="186" y="297"/>
                </a:cubicBezTo>
                <a:cubicBezTo>
                  <a:pt x="203" y="297"/>
                  <a:pt x="220" y="293"/>
                  <a:pt x="235" y="286"/>
                </a:cubicBezTo>
                <a:cubicBezTo>
                  <a:pt x="260" y="327"/>
                  <a:pt x="260" y="327"/>
                  <a:pt x="260" y="327"/>
                </a:cubicBezTo>
                <a:cubicBezTo>
                  <a:pt x="238" y="338"/>
                  <a:pt x="214" y="345"/>
                  <a:pt x="188" y="345"/>
                </a:cubicBezTo>
                <a:close/>
                <a:moveTo>
                  <a:pt x="186" y="273"/>
                </a:moveTo>
                <a:cubicBezTo>
                  <a:pt x="137" y="273"/>
                  <a:pt x="98" y="233"/>
                  <a:pt x="98" y="185"/>
                </a:cubicBezTo>
                <a:cubicBezTo>
                  <a:pt x="98" y="136"/>
                  <a:pt x="137" y="97"/>
                  <a:pt x="186" y="97"/>
                </a:cubicBezTo>
                <a:cubicBezTo>
                  <a:pt x="234" y="97"/>
                  <a:pt x="274" y="136"/>
                  <a:pt x="274" y="185"/>
                </a:cubicBezTo>
                <a:cubicBezTo>
                  <a:pt x="274" y="233"/>
                  <a:pt x="234" y="273"/>
                  <a:pt x="186" y="273"/>
                </a:cubicBezTo>
                <a:close/>
                <a:moveTo>
                  <a:pt x="286" y="234"/>
                </a:moveTo>
                <a:cubicBezTo>
                  <a:pt x="294" y="219"/>
                  <a:pt x="298" y="203"/>
                  <a:pt x="298" y="185"/>
                </a:cubicBezTo>
                <a:cubicBezTo>
                  <a:pt x="298" y="167"/>
                  <a:pt x="294" y="151"/>
                  <a:pt x="286" y="136"/>
                </a:cubicBezTo>
                <a:cubicBezTo>
                  <a:pt x="328" y="111"/>
                  <a:pt x="328" y="111"/>
                  <a:pt x="328" y="111"/>
                </a:cubicBezTo>
                <a:cubicBezTo>
                  <a:pt x="339" y="133"/>
                  <a:pt x="345" y="157"/>
                  <a:pt x="346" y="183"/>
                </a:cubicBezTo>
                <a:cubicBezTo>
                  <a:pt x="346" y="210"/>
                  <a:pt x="340" y="236"/>
                  <a:pt x="328" y="259"/>
                </a:cubicBezTo>
                <a:lnTo>
                  <a:pt x="286" y="234"/>
                </a:lnTo>
                <a:close/>
              </a:path>
            </a:pathLst>
          </a:custGeom>
          <a:solidFill>
            <a:srgbClr val="61C0E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dirty="0">
              <a:latin typeface="Calibri" panose="020F0502020204030204" charset="0"/>
              <a:ea typeface="Calibri" panose="020F0502020204030204" charset="0"/>
            </a:endParaRPr>
          </a:p>
        </p:txBody>
      </p:sp>
      <p:sp>
        <p:nvSpPr>
          <p:cNvPr id="76" name="文本框 11"/>
          <p:cNvSpPr txBox="1"/>
          <p:nvPr/>
        </p:nvSpPr>
        <p:spPr>
          <a:xfrm>
            <a:off x="9194032" y="1618041"/>
            <a:ext cx="1605279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rgbClr val="61C0E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文本框 11"/>
          <p:cNvSpPr txBox="1"/>
          <p:nvPr/>
        </p:nvSpPr>
        <p:spPr>
          <a:xfrm>
            <a:off x="7243312" y="2091751"/>
            <a:ext cx="1605279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rgbClr val="61C0E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文本框 11"/>
          <p:cNvSpPr txBox="1"/>
          <p:nvPr/>
        </p:nvSpPr>
        <p:spPr>
          <a:xfrm>
            <a:off x="5294497" y="2527361"/>
            <a:ext cx="1605279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rgbClr val="61C0E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1" name="文本框 11"/>
          <p:cNvSpPr txBox="1"/>
          <p:nvPr/>
        </p:nvSpPr>
        <p:spPr>
          <a:xfrm>
            <a:off x="3248527" y="2935666"/>
            <a:ext cx="1605279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rgbClr val="61C0E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3" name="文本框 11"/>
          <p:cNvSpPr txBox="1"/>
          <p:nvPr/>
        </p:nvSpPr>
        <p:spPr>
          <a:xfrm>
            <a:off x="1318762" y="3387151"/>
            <a:ext cx="1605279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rgbClr val="61C0E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solidFill>
            <a:srgbClr val="FFC7DD"/>
          </a:solidFill>
          <a:ln>
            <a:solidFill>
              <a:srgbClr val="FFC7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13" name="椭圆 12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18" name="椭圆 17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4829810" y="429260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31" grpId="0"/>
      <p:bldP spid="27" grpId="0" animBg="1"/>
      <p:bldP spid="30" grpId="0"/>
      <p:bldP spid="35" grpId="0" animBg="1"/>
      <p:bldP spid="33" grpId="0"/>
      <p:bldP spid="36" grpId="0" bldLvl="0" animBg="1"/>
      <p:bldP spid="34" grpId="0"/>
      <p:bldP spid="38" grpId="0" animBg="1"/>
      <p:bldP spid="37" grpId="0"/>
      <p:bldP spid="52" grpId="0" animBg="1"/>
      <p:bldP spid="76" grpId="0"/>
      <p:bldP spid="19" grpId="0"/>
      <p:bldP spid="20" grpId="0"/>
      <p:bldP spid="21" grpId="0"/>
      <p:bldP spid="23" grpId="0"/>
      <p:bldP spid="2" grpId="0" animBg="1"/>
      <p:bldP spid="2" grpId="1" bldLvl="0" animBg="1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solidFill>
            <a:srgbClr val="FFC7DD"/>
          </a:solidFill>
          <a:ln>
            <a:solidFill>
              <a:srgbClr val="FFC7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15" name="椭圆 14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18" name="椭圆 17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4829810" y="429260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sp>
        <p:nvSpPr>
          <p:cNvPr id="3" name="PA_库_矩形 3"/>
          <p:cNvSpPr/>
          <p:nvPr>
            <p:custDataLst>
              <p:tags r:id="rId1"/>
            </p:custDataLst>
          </p:nvPr>
        </p:nvSpPr>
        <p:spPr>
          <a:xfrm>
            <a:off x="8658890" y="1150374"/>
            <a:ext cx="3531522" cy="5707627"/>
          </a:xfrm>
          <a:prstGeom prst="rect">
            <a:avLst/>
          </a:prstGeom>
          <a:solidFill>
            <a:srgbClr val="61C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" name="PA_库_组合 1"/>
          <p:cNvGrpSpPr/>
          <p:nvPr>
            <p:custDataLst>
              <p:tags r:id="rId2"/>
            </p:custDataLst>
          </p:nvPr>
        </p:nvGrpSpPr>
        <p:grpSpPr>
          <a:xfrm>
            <a:off x="5734964" y="1402438"/>
            <a:ext cx="5534397" cy="5219588"/>
            <a:chOff x="5734964" y="1402438"/>
            <a:chExt cx="5534397" cy="5219588"/>
          </a:xfrm>
        </p:grpSpPr>
        <p:sp>
          <p:nvSpPr>
            <p:cNvPr id="6" name="椭圆 5"/>
            <p:cNvSpPr/>
            <p:nvPr/>
          </p:nvSpPr>
          <p:spPr>
            <a:xfrm>
              <a:off x="6462137" y="1795323"/>
              <a:ext cx="4423002" cy="4423002"/>
            </a:xfrm>
            <a:prstGeom prst="ellipse">
              <a:avLst/>
            </a:prstGeom>
            <a:solidFill>
              <a:schemeClr val="bg1"/>
            </a:solidFill>
            <a:ln w="111125">
              <a:solidFill>
                <a:srgbClr val="7DCDE7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994616" y="2638222"/>
              <a:ext cx="3485254" cy="3300835"/>
              <a:chOff x="9027898" y="3554187"/>
              <a:chExt cx="7680326" cy="7273927"/>
            </a:xfrm>
          </p:grpSpPr>
          <p:grpSp>
            <p:nvGrpSpPr>
              <p:cNvPr id="26" name="组合 25"/>
              <p:cNvGrpSpPr>
                <a:grpSpLocks noChangeAspect="1"/>
              </p:cNvGrpSpPr>
              <p:nvPr/>
            </p:nvGrpSpPr>
            <p:grpSpPr bwMode="auto">
              <a:xfrm>
                <a:off x="9027898" y="3554187"/>
                <a:ext cx="7680326" cy="7273927"/>
                <a:chOff x="2805" y="2368"/>
                <a:chExt cx="4838" cy="4582"/>
              </a:xfrm>
            </p:grpSpPr>
            <p:sp>
              <p:nvSpPr>
                <p:cNvPr id="30" name="矩形 29"/>
                <p:cNvSpPr>
                  <a:spLocks noChangeAspect="1"/>
                </p:cNvSpPr>
                <p:nvPr/>
              </p:nvSpPr>
              <p:spPr bwMode="auto">
                <a:xfrm>
                  <a:off x="2810" y="2502"/>
                  <a:ext cx="4711" cy="43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任意多边形: 形状 30"/>
                <p:cNvSpPr/>
                <p:nvPr/>
              </p:nvSpPr>
              <p:spPr bwMode="auto">
                <a:xfrm>
                  <a:off x="3201" y="3951"/>
                  <a:ext cx="2992" cy="2999"/>
                </a:xfrm>
                <a:custGeom>
                  <a:avLst/>
                  <a:gdLst>
                    <a:gd name="T0" fmla="*/ 0 w 1269"/>
                    <a:gd name="T1" fmla="*/ 85 h 1273"/>
                    <a:gd name="T2" fmla="*/ 473 w 1269"/>
                    <a:gd name="T3" fmla="*/ 698 h 1273"/>
                    <a:gd name="T4" fmla="*/ 500 w 1269"/>
                    <a:gd name="T5" fmla="*/ 1023 h 1273"/>
                    <a:gd name="T6" fmla="*/ 1025 w 1269"/>
                    <a:gd name="T7" fmla="*/ 1164 h 1273"/>
                    <a:gd name="T8" fmla="*/ 1166 w 1269"/>
                    <a:gd name="T9" fmla="*/ 639 h 1273"/>
                    <a:gd name="T10" fmla="*/ 616 w 1269"/>
                    <a:gd name="T11" fmla="*/ 0 h 1273"/>
                    <a:gd name="T12" fmla="*/ 216 w 1269"/>
                    <a:gd name="T13" fmla="*/ 152 h 1273"/>
                    <a:gd name="T14" fmla="*/ 0 w 1269"/>
                    <a:gd name="T15" fmla="*/ 85 h 1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69" h="1273">
                      <a:moveTo>
                        <a:pt x="0" y="85"/>
                      </a:moveTo>
                      <a:cubicBezTo>
                        <a:pt x="151" y="201"/>
                        <a:pt x="351" y="243"/>
                        <a:pt x="473" y="698"/>
                      </a:cubicBezTo>
                      <a:cubicBezTo>
                        <a:pt x="434" y="801"/>
                        <a:pt x="441" y="920"/>
                        <a:pt x="500" y="1023"/>
                      </a:cubicBezTo>
                      <a:cubicBezTo>
                        <a:pt x="603" y="1203"/>
                        <a:pt x="836" y="1273"/>
                        <a:pt x="1025" y="1164"/>
                      </a:cubicBezTo>
                      <a:cubicBezTo>
                        <a:pt x="1213" y="1056"/>
                        <a:pt x="1269" y="820"/>
                        <a:pt x="1166" y="639"/>
                      </a:cubicBezTo>
                      <a:cubicBezTo>
                        <a:pt x="1026" y="397"/>
                        <a:pt x="763" y="492"/>
                        <a:pt x="616" y="0"/>
                      </a:cubicBezTo>
                      <a:cubicBezTo>
                        <a:pt x="468" y="54"/>
                        <a:pt x="384" y="152"/>
                        <a:pt x="216" y="152"/>
                      </a:cubicBezTo>
                      <a:cubicBezTo>
                        <a:pt x="138" y="152"/>
                        <a:pt x="70" y="133"/>
                        <a:pt x="0" y="85"/>
                      </a:cubicBezTo>
                      <a:close/>
                    </a:path>
                  </a:pathLst>
                </a:custGeom>
                <a:solidFill>
                  <a:srgbClr val="FFC7D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任意多边形: 形状 31"/>
                <p:cNvSpPr/>
                <p:nvPr/>
              </p:nvSpPr>
              <p:spPr bwMode="auto">
                <a:xfrm>
                  <a:off x="2805" y="2497"/>
                  <a:ext cx="3716" cy="1812"/>
                </a:xfrm>
                <a:custGeom>
                  <a:avLst/>
                  <a:gdLst>
                    <a:gd name="T0" fmla="*/ 1576 w 1576"/>
                    <a:gd name="T1" fmla="*/ 4 h 769"/>
                    <a:gd name="T2" fmla="*/ 680 w 1576"/>
                    <a:gd name="T3" fmla="*/ 140 h 769"/>
                    <a:gd name="T4" fmla="*/ 385 w 1576"/>
                    <a:gd name="T5" fmla="*/ 1 h 769"/>
                    <a:gd name="T6" fmla="*/ 1 w 1576"/>
                    <a:gd name="T7" fmla="*/ 384 h 769"/>
                    <a:gd name="T8" fmla="*/ 384 w 1576"/>
                    <a:gd name="T9" fmla="*/ 769 h 769"/>
                    <a:gd name="T10" fmla="*/ 1214 w 1576"/>
                    <a:gd name="T11" fmla="*/ 613 h 769"/>
                    <a:gd name="T12" fmla="*/ 1282 w 1576"/>
                    <a:gd name="T13" fmla="*/ 194 h 769"/>
                    <a:gd name="T14" fmla="*/ 1576 w 1576"/>
                    <a:gd name="T15" fmla="*/ 4 h 7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76" h="769">
                      <a:moveTo>
                        <a:pt x="1576" y="4"/>
                      </a:moveTo>
                      <a:cubicBezTo>
                        <a:pt x="1316" y="27"/>
                        <a:pt x="1238" y="290"/>
                        <a:pt x="680" y="140"/>
                      </a:cubicBezTo>
                      <a:cubicBezTo>
                        <a:pt x="610" y="55"/>
                        <a:pt x="504" y="1"/>
                        <a:pt x="385" y="1"/>
                      </a:cubicBezTo>
                      <a:cubicBezTo>
                        <a:pt x="177" y="0"/>
                        <a:pt x="1" y="167"/>
                        <a:pt x="1" y="384"/>
                      </a:cubicBezTo>
                      <a:cubicBezTo>
                        <a:pt x="0" y="602"/>
                        <a:pt x="176" y="769"/>
                        <a:pt x="384" y="769"/>
                      </a:cubicBezTo>
                      <a:cubicBezTo>
                        <a:pt x="665" y="769"/>
                        <a:pt x="713" y="494"/>
                        <a:pt x="1214" y="613"/>
                      </a:cubicBezTo>
                      <a:cubicBezTo>
                        <a:pt x="1241" y="459"/>
                        <a:pt x="1200" y="338"/>
                        <a:pt x="1282" y="194"/>
                      </a:cubicBezTo>
                      <a:cubicBezTo>
                        <a:pt x="1343" y="87"/>
                        <a:pt x="1448" y="17"/>
                        <a:pt x="1576" y="4"/>
                      </a:cubicBezTo>
                      <a:close/>
                    </a:path>
                  </a:pathLst>
                </a:custGeom>
                <a:solidFill>
                  <a:srgbClr val="61C0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任意多边形: 形状 32"/>
                <p:cNvSpPr/>
                <p:nvPr/>
              </p:nvSpPr>
              <p:spPr bwMode="auto">
                <a:xfrm>
                  <a:off x="5175" y="2368"/>
                  <a:ext cx="2468" cy="3731"/>
                </a:xfrm>
                <a:custGeom>
                  <a:avLst/>
                  <a:gdLst>
                    <a:gd name="T0" fmla="*/ 371 w 1047"/>
                    <a:gd name="T1" fmla="*/ 1584 h 1584"/>
                    <a:gd name="T2" fmla="*/ 674 w 1047"/>
                    <a:gd name="T3" fmla="*/ 820 h 1584"/>
                    <a:gd name="T4" fmla="*/ 942 w 1047"/>
                    <a:gd name="T5" fmla="*/ 633 h 1584"/>
                    <a:gd name="T6" fmla="*/ 802 w 1047"/>
                    <a:gd name="T7" fmla="*/ 108 h 1584"/>
                    <a:gd name="T8" fmla="*/ 277 w 1047"/>
                    <a:gd name="T9" fmla="*/ 249 h 1584"/>
                    <a:gd name="T10" fmla="*/ 0 w 1047"/>
                    <a:gd name="T11" fmla="*/ 1043 h 1584"/>
                    <a:gd name="T12" fmla="*/ 329 w 1047"/>
                    <a:gd name="T13" fmla="*/ 1311 h 1584"/>
                    <a:gd name="T14" fmla="*/ 371 w 1047"/>
                    <a:gd name="T15" fmla="*/ 1584 h 15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47" h="1584">
                      <a:moveTo>
                        <a:pt x="371" y="1584"/>
                      </a:moveTo>
                      <a:cubicBezTo>
                        <a:pt x="419" y="1379"/>
                        <a:pt x="312" y="1181"/>
                        <a:pt x="674" y="820"/>
                      </a:cubicBezTo>
                      <a:cubicBezTo>
                        <a:pt x="783" y="801"/>
                        <a:pt x="883" y="736"/>
                        <a:pt x="942" y="633"/>
                      </a:cubicBezTo>
                      <a:cubicBezTo>
                        <a:pt x="1047" y="453"/>
                        <a:pt x="991" y="218"/>
                        <a:pt x="802" y="108"/>
                      </a:cubicBezTo>
                      <a:cubicBezTo>
                        <a:pt x="614" y="0"/>
                        <a:pt x="382" y="69"/>
                        <a:pt x="277" y="249"/>
                      </a:cubicBezTo>
                      <a:cubicBezTo>
                        <a:pt x="137" y="490"/>
                        <a:pt x="351" y="670"/>
                        <a:pt x="0" y="1043"/>
                      </a:cubicBezTo>
                      <a:cubicBezTo>
                        <a:pt x="120" y="1142"/>
                        <a:pt x="246" y="1167"/>
                        <a:pt x="329" y="1311"/>
                      </a:cubicBezTo>
                      <a:cubicBezTo>
                        <a:pt x="377" y="1394"/>
                        <a:pt x="393" y="1485"/>
                        <a:pt x="371" y="1584"/>
                      </a:cubicBezTo>
                      <a:close/>
                    </a:path>
                  </a:pathLst>
                </a:custGeom>
                <a:solidFill>
                  <a:srgbClr val="61C0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任意多边形: 形状 33"/>
                <p:cNvSpPr/>
                <p:nvPr/>
              </p:nvSpPr>
              <p:spPr bwMode="auto">
                <a:xfrm>
                  <a:off x="4447" y="5175"/>
                  <a:ext cx="1455" cy="1454"/>
                </a:xfrm>
                <a:custGeom>
                  <a:avLst/>
                  <a:gdLst>
                    <a:gd name="T0" fmla="*/ 309 w 617"/>
                    <a:gd name="T1" fmla="*/ 1 h 617"/>
                    <a:gd name="T2" fmla="*/ 0 w 617"/>
                    <a:gd name="T3" fmla="*/ 308 h 617"/>
                    <a:gd name="T4" fmla="*/ 308 w 617"/>
                    <a:gd name="T5" fmla="*/ 617 h 617"/>
                    <a:gd name="T6" fmla="*/ 617 w 617"/>
                    <a:gd name="T7" fmla="*/ 309 h 617"/>
                    <a:gd name="T8" fmla="*/ 309 w 617"/>
                    <a:gd name="T9" fmla="*/ 1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7" h="617">
                      <a:moveTo>
                        <a:pt x="309" y="1"/>
                      </a:moveTo>
                      <a:cubicBezTo>
                        <a:pt x="139" y="0"/>
                        <a:pt x="1" y="139"/>
                        <a:pt x="0" y="308"/>
                      </a:cubicBezTo>
                      <a:cubicBezTo>
                        <a:pt x="0" y="478"/>
                        <a:pt x="138" y="617"/>
                        <a:pt x="308" y="617"/>
                      </a:cubicBezTo>
                      <a:cubicBezTo>
                        <a:pt x="478" y="617"/>
                        <a:pt x="616" y="479"/>
                        <a:pt x="617" y="309"/>
                      </a:cubicBezTo>
                      <a:cubicBezTo>
                        <a:pt x="617" y="139"/>
                        <a:pt x="479" y="1"/>
                        <a:pt x="309" y="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任意多边形: 形状 34"/>
                <p:cNvSpPr/>
                <p:nvPr/>
              </p:nvSpPr>
              <p:spPr bwMode="auto">
                <a:xfrm>
                  <a:off x="2984" y="2674"/>
                  <a:ext cx="1455" cy="1453"/>
                </a:xfrm>
                <a:custGeom>
                  <a:avLst/>
                  <a:gdLst>
                    <a:gd name="T0" fmla="*/ 309 w 617"/>
                    <a:gd name="T1" fmla="*/ 0 h 617"/>
                    <a:gd name="T2" fmla="*/ 1 w 617"/>
                    <a:gd name="T3" fmla="*/ 308 h 617"/>
                    <a:gd name="T4" fmla="*/ 308 w 617"/>
                    <a:gd name="T5" fmla="*/ 617 h 617"/>
                    <a:gd name="T6" fmla="*/ 617 w 617"/>
                    <a:gd name="T7" fmla="*/ 309 h 617"/>
                    <a:gd name="T8" fmla="*/ 309 w 617"/>
                    <a:gd name="T9" fmla="*/ 0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7" h="617">
                      <a:moveTo>
                        <a:pt x="309" y="0"/>
                      </a:moveTo>
                      <a:cubicBezTo>
                        <a:pt x="140" y="0"/>
                        <a:pt x="1" y="138"/>
                        <a:pt x="1" y="308"/>
                      </a:cubicBezTo>
                      <a:cubicBezTo>
                        <a:pt x="0" y="478"/>
                        <a:pt x="139" y="616"/>
                        <a:pt x="308" y="617"/>
                      </a:cubicBezTo>
                      <a:cubicBezTo>
                        <a:pt x="478" y="617"/>
                        <a:pt x="617" y="478"/>
                        <a:pt x="617" y="309"/>
                      </a:cubicBezTo>
                      <a:cubicBezTo>
                        <a:pt x="617" y="139"/>
                        <a:pt x="479" y="0"/>
                        <a:pt x="30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任意多边形: 形状 35"/>
                <p:cNvSpPr/>
                <p:nvPr/>
              </p:nvSpPr>
              <p:spPr bwMode="auto">
                <a:xfrm>
                  <a:off x="5901" y="2665"/>
                  <a:ext cx="1455" cy="1453"/>
                </a:xfrm>
                <a:custGeom>
                  <a:avLst/>
                  <a:gdLst>
                    <a:gd name="T0" fmla="*/ 309 w 617"/>
                    <a:gd name="T1" fmla="*/ 0 h 617"/>
                    <a:gd name="T2" fmla="*/ 0 w 617"/>
                    <a:gd name="T3" fmla="*/ 308 h 617"/>
                    <a:gd name="T4" fmla="*/ 308 w 617"/>
                    <a:gd name="T5" fmla="*/ 617 h 617"/>
                    <a:gd name="T6" fmla="*/ 617 w 617"/>
                    <a:gd name="T7" fmla="*/ 309 h 617"/>
                    <a:gd name="T8" fmla="*/ 309 w 617"/>
                    <a:gd name="T9" fmla="*/ 0 h 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7" h="617">
                      <a:moveTo>
                        <a:pt x="309" y="0"/>
                      </a:moveTo>
                      <a:cubicBezTo>
                        <a:pt x="139" y="0"/>
                        <a:pt x="0" y="138"/>
                        <a:pt x="0" y="308"/>
                      </a:cubicBezTo>
                      <a:cubicBezTo>
                        <a:pt x="0" y="478"/>
                        <a:pt x="138" y="617"/>
                        <a:pt x="308" y="617"/>
                      </a:cubicBezTo>
                      <a:cubicBezTo>
                        <a:pt x="478" y="617"/>
                        <a:pt x="617" y="479"/>
                        <a:pt x="617" y="309"/>
                      </a:cubicBezTo>
                      <a:cubicBezTo>
                        <a:pt x="617" y="139"/>
                        <a:pt x="479" y="0"/>
                        <a:pt x="30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7" name="任意多边形: 形状 26"/>
              <p:cNvSpPr/>
              <p:nvPr/>
            </p:nvSpPr>
            <p:spPr>
              <a:xfrm>
                <a:off x="10143136" y="4854491"/>
                <a:ext cx="706653" cy="61913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7009" y="65310"/>
                    </a:moveTo>
                    <a:lnTo>
                      <a:pt x="117009" y="65310"/>
                    </a:lnTo>
                    <a:lnTo>
                      <a:pt x="117009" y="65310"/>
                    </a:lnTo>
                    <a:cubicBezTo>
                      <a:pt x="61993" y="91073"/>
                      <a:pt x="61993" y="91073"/>
                      <a:pt x="61993" y="91073"/>
                    </a:cubicBezTo>
                    <a:lnTo>
                      <a:pt x="61993" y="91073"/>
                    </a:lnTo>
                    <a:lnTo>
                      <a:pt x="61993" y="91073"/>
                    </a:lnTo>
                    <a:lnTo>
                      <a:pt x="61993" y="91073"/>
                    </a:lnTo>
                    <a:cubicBezTo>
                      <a:pt x="61993" y="92655"/>
                      <a:pt x="60598" y="92655"/>
                      <a:pt x="60598" y="92655"/>
                    </a:cubicBezTo>
                    <a:cubicBezTo>
                      <a:pt x="59202" y="92655"/>
                      <a:pt x="59202" y="92655"/>
                      <a:pt x="57807" y="91073"/>
                    </a:cubicBezTo>
                    <a:lnTo>
                      <a:pt x="57807" y="91073"/>
                    </a:lnTo>
                    <a:lnTo>
                      <a:pt x="57807" y="91073"/>
                    </a:lnTo>
                    <a:lnTo>
                      <a:pt x="57807" y="91073"/>
                    </a:lnTo>
                    <a:cubicBezTo>
                      <a:pt x="2990" y="65310"/>
                      <a:pt x="2990" y="65310"/>
                      <a:pt x="2990" y="65310"/>
                    </a:cubicBezTo>
                    <a:lnTo>
                      <a:pt x="2990" y="65310"/>
                    </a:lnTo>
                    <a:cubicBezTo>
                      <a:pt x="1395" y="65310"/>
                      <a:pt x="0" y="62146"/>
                      <a:pt x="0" y="60564"/>
                    </a:cubicBezTo>
                    <a:cubicBezTo>
                      <a:pt x="0" y="55819"/>
                      <a:pt x="2990" y="54237"/>
                      <a:pt x="5780" y="54237"/>
                    </a:cubicBezTo>
                    <a:cubicBezTo>
                      <a:pt x="7176" y="54237"/>
                      <a:pt x="7176" y="54237"/>
                      <a:pt x="8571" y="54237"/>
                    </a:cubicBezTo>
                    <a:lnTo>
                      <a:pt x="8571" y="54237"/>
                    </a:lnTo>
                    <a:lnTo>
                      <a:pt x="8571" y="54237"/>
                    </a:lnTo>
                    <a:lnTo>
                      <a:pt x="8571" y="54237"/>
                    </a:lnTo>
                    <a:cubicBezTo>
                      <a:pt x="60598" y="78192"/>
                      <a:pt x="60598" y="78192"/>
                      <a:pt x="60598" y="78192"/>
                    </a:cubicBezTo>
                    <a:cubicBezTo>
                      <a:pt x="112823" y="54237"/>
                      <a:pt x="112823" y="54237"/>
                      <a:pt x="112823" y="54237"/>
                    </a:cubicBezTo>
                    <a:lnTo>
                      <a:pt x="112823" y="54237"/>
                    </a:lnTo>
                    <a:lnTo>
                      <a:pt x="112823" y="54237"/>
                    </a:lnTo>
                    <a:lnTo>
                      <a:pt x="112823" y="54237"/>
                    </a:lnTo>
                    <a:lnTo>
                      <a:pt x="114219" y="54237"/>
                    </a:lnTo>
                    <a:cubicBezTo>
                      <a:pt x="118405" y="54237"/>
                      <a:pt x="119800" y="55819"/>
                      <a:pt x="119800" y="60564"/>
                    </a:cubicBezTo>
                    <a:cubicBezTo>
                      <a:pt x="119800" y="62146"/>
                      <a:pt x="118405" y="65310"/>
                      <a:pt x="117009" y="65310"/>
                    </a:cubicBezTo>
                    <a:close/>
                    <a:moveTo>
                      <a:pt x="117009" y="38192"/>
                    </a:moveTo>
                    <a:lnTo>
                      <a:pt x="117009" y="38192"/>
                    </a:lnTo>
                    <a:lnTo>
                      <a:pt x="117009" y="38192"/>
                    </a:lnTo>
                    <a:cubicBezTo>
                      <a:pt x="61993" y="63728"/>
                      <a:pt x="61993" y="63728"/>
                      <a:pt x="61993" y="63728"/>
                    </a:cubicBezTo>
                    <a:lnTo>
                      <a:pt x="61993" y="63728"/>
                    </a:lnTo>
                    <a:lnTo>
                      <a:pt x="61993" y="63728"/>
                    </a:lnTo>
                    <a:lnTo>
                      <a:pt x="61993" y="63728"/>
                    </a:lnTo>
                    <a:lnTo>
                      <a:pt x="60598" y="63728"/>
                    </a:lnTo>
                    <a:cubicBezTo>
                      <a:pt x="59202" y="63728"/>
                      <a:pt x="59202" y="63728"/>
                      <a:pt x="57807" y="63728"/>
                    </a:cubicBezTo>
                    <a:lnTo>
                      <a:pt x="57807" y="63728"/>
                    </a:lnTo>
                    <a:lnTo>
                      <a:pt x="57807" y="63728"/>
                    </a:lnTo>
                    <a:lnTo>
                      <a:pt x="57807" y="63728"/>
                    </a:lnTo>
                    <a:cubicBezTo>
                      <a:pt x="2990" y="38192"/>
                      <a:pt x="2990" y="38192"/>
                      <a:pt x="2990" y="38192"/>
                    </a:cubicBezTo>
                    <a:lnTo>
                      <a:pt x="2990" y="38192"/>
                    </a:lnTo>
                    <a:cubicBezTo>
                      <a:pt x="1395" y="36610"/>
                      <a:pt x="0" y="35028"/>
                      <a:pt x="0" y="31864"/>
                    </a:cubicBezTo>
                    <a:cubicBezTo>
                      <a:pt x="0" y="30282"/>
                      <a:pt x="1395" y="27118"/>
                      <a:pt x="2990" y="27118"/>
                    </a:cubicBezTo>
                    <a:lnTo>
                      <a:pt x="2990" y="27118"/>
                    </a:lnTo>
                    <a:cubicBezTo>
                      <a:pt x="57807" y="1581"/>
                      <a:pt x="57807" y="1581"/>
                      <a:pt x="57807" y="1581"/>
                    </a:cubicBezTo>
                    <a:lnTo>
                      <a:pt x="57807" y="1581"/>
                    </a:lnTo>
                    <a:lnTo>
                      <a:pt x="57807" y="1581"/>
                    </a:lnTo>
                    <a:lnTo>
                      <a:pt x="57807" y="1581"/>
                    </a:lnTo>
                    <a:cubicBezTo>
                      <a:pt x="59202" y="0"/>
                      <a:pt x="59202" y="0"/>
                      <a:pt x="60598" y="0"/>
                    </a:cubicBezTo>
                    <a:cubicBezTo>
                      <a:pt x="60598" y="0"/>
                      <a:pt x="61993" y="0"/>
                      <a:pt x="61993" y="1581"/>
                    </a:cubicBezTo>
                    <a:lnTo>
                      <a:pt x="61993" y="1581"/>
                    </a:lnTo>
                    <a:lnTo>
                      <a:pt x="61993" y="1581"/>
                    </a:lnTo>
                    <a:lnTo>
                      <a:pt x="61993" y="1581"/>
                    </a:lnTo>
                    <a:cubicBezTo>
                      <a:pt x="117009" y="27118"/>
                      <a:pt x="117009" y="27118"/>
                      <a:pt x="117009" y="27118"/>
                    </a:cubicBezTo>
                    <a:lnTo>
                      <a:pt x="117009" y="27118"/>
                    </a:lnTo>
                    <a:cubicBezTo>
                      <a:pt x="118405" y="27118"/>
                      <a:pt x="119800" y="30282"/>
                      <a:pt x="119800" y="31864"/>
                    </a:cubicBezTo>
                    <a:cubicBezTo>
                      <a:pt x="119800" y="35028"/>
                      <a:pt x="118405" y="36610"/>
                      <a:pt x="117009" y="38192"/>
                    </a:cubicBezTo>
                    <a:close/>
                    <a:moveTo>
                      <a:pt x="5780" y="81355"/>
                    </a:moveTo>
                    <a:lnTo>
                      <a:pt x="5780" y="81355"/>
                    </a:lnTo>
                    <a:cubicBezTo>
                      <a:pt x="7176" y="81355"/>
                      <a:pt x="7176" y="81355"/>
                      <a:pt x="8571" y="81355"/>
                    </a:cubicBezTo>
                    <a:lnTo>
                      <a:pt x="8571" y="81355"/>
                    </a:lnTo>
                    <a:lnTo>
                      <a:pt x="8571" y="81355"/>
                    </a:lnTo>
                    <a:lnTo>
                      <a:pt x="8571" y="81355"/>
                    </a:lnTo>
                    <a:cubicBezTo>
                      <a:pt x="60598" y="106892"/>
                      <a:pt x="60598" y="106892"/>
                      <a:pt x="60598" y="106892"/>
                    </a:cubicBezTo>
                    <a:cubicBezTo>
                      <a:pt x="112823" y="81355"/>
                      <a:pt x="112823" y="81355"/>
                      <a:pt x="112823" y="81355"/>
                    </a:cubicBezTo>
                    <a:lnTo>
                      <a:pt x="112823" y="81355"/>
                    </a:lnTo>
                    <a:lnTo>
                      <a:pt x="112823" y="81355"/>
                    </a:lnTo>
                    <a:lnTo>
                      <a:pt x="112823" y="81355"/>
                    </a:lnTo>
                    <a:lnTo>
                      <a:pt x="114219" y="81355"/>
                    </a:lnTo>
                    <a:cubicBezTo>
                      <a:pt x="118405" y="81355"/>
                      <a:pt x="119800" y="84519"/>
                      <a:pt x="119800" y="87683"/>
                    </a:cubicBezTo>
                    <a:cubicBezTo>
                      <a:pt x="119800" y="91073"/>
                      <a:pt x="118405" y="92655"/>
                      <a:pt x="117009" y="94237"/>
                    </a:cubicBezTo>
                    <a:lnTo>
                      <a:pt x="117009" y="94237"/>
                    </a:lnTo>
                    <a:cubicBezTo>
                      <a:pt x="61993" y="119774"/>
                      <a:pt x="61993" y="119774"/>
                      <a:pt x="61993" y="119774"/>
                    </a:cubicBezTo>
                    <a:lnTo>
                      <a:pt x="61993" y="119774"/>
                    </a:lnTo>
                    <a:lnTo>
                      <a:pt x="61993" y="119774"/>
                    </a:lnTo>
                    <a:lnTo>
                      <a:pt x="61993" y="119774"/>
                    </a:lnTo>
                    <a:lnTo>
                      <a:pt x="60598" y="119774"/>
                    </a:lnTo>
                    <a:cubicBezTo>
                      <a:pt x="59202" y="119774"/>
                      <a:pt x="59202" y="119774"/>
                      <a:pt x="57807" y="119774"/>
                    </a:cubicBezTo>
                    <a:lnTo>
                      <a:pt x="57807" y="119774"/>
                    </a:lnTo>
                    <a:lnTo>
                      <a:pt x="57807" y="119774"/>
                    </a:lnTo>
                    <a:lnTo>
                      <a:pt x="57807" y="119774"/>
                    </a:lnTo>
                    <a:cubicBezTo>
                      <a:pt x="2990" y="94237"/>
                      <a:pt x="2990" y="94237"/>
                      <a:pt x="2990" y="94237"/>
                    </a:cubicBezTo>
                    <a:lnTo>
                      <a:pt x="2990" y="94237"/>
                    </a:lnTo>
                    <a:cubicBezTo>
                      <a:pt x="1395" y="92655"/>
                      <a:pt x="0" y="91073"/>
                      <a:pt x="0" y="87683"/>
                    </a:cubicBezTo>
                    <a:cubicBezTo>
                      <a:pt x="0" y="84519"/>
                      <a:pt x="2990" y="81355"/>
                      <a:pt x="5780" y="81355"/>
                    </a:cubicBezTo>
                    <a:close/>
                  </a:path>
                </a:pathLst>
              </a:custGeom>
              <a:solidFill>
                <a:srgbClr val="61C0E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任意多边形: 形状 27"/>
              <p:cNvSpPr/>
              <p:nvPr/>
            </p:nvSpPr>
            <p:spPr>
              <a:xfrm>
                <a:off x="14804587" y="4813208"/>
                <a:ext cx="706660" cy="69652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5647" y="48605"/>
                    </a:moveTo>
                    <a:lnTo>
                      <a:pt x="105647" y="48605"/>
                    </a:lnTo>
                    <a:cubicBezTo>
                      <a:pt x="104252" y="50016"/>
                      <a:pt x="104252" y="58487"/>
                      <a:pt x="114219" y="64134"/>
                    </a:cubicBezTo>
                    <a:cubicBezTo>
                      <a:pt x="114219" y="64134"/>
                      <a:pt x="100066" y="66957"/>
                      <a:pt x="90299" y="54252"/>
                    </a:cubicBezTo>
                    <a:cubicBezTo>
                      <a:pt x="87308" y="54252"/>
                      <a:pt x="84518" y="55663"/>
                      <a:pt x="81727" y="55663"/>
                    </a:cubicBezTo>
                    <a:cubicBezTo>
                      <a:pt x="60598" y="55663"/>
                      <a:pt x="47840" y="42756"/>
                      <a:pt x="47840" y="27226"/>
                    </a:cubicBezTo>
                    <a:cubicBezTo>
                      <a:pt x="47840" y="12907"/>
                      <a:pt x="60598" y="0"/>
                      <a:pt x="81727" y="0"/>
                    </a:cubicBezTo>
                    <a:cubicBezTo>
                      <a:pt x="102857" y="0"/>
                      <a:pt x="119800" y="12907"/>
                      <a:pt x="119800" y="27226"/>
                    </a:cubicBezTo>
                    <a:cubicBezTo>
                      <a:pt x="119800" y="35697"/>
                      <a:pt x="114219" y="44168"/>
                      <a:pt x="105647" y="48605"/>
                    </a:cubicBezTo>
                    <a:close/>
                    <a:moveTo>
                      <a:pt x="40863" y="30050"/>
                    </a:moveTo>
                    <a:lnTo>
                      <a:pt x="40863" y="30050"/>
                    </a:lnTo>
                    <a:cubicBezTo>
                      <a:pt x="42259" y="46991"/>
                      <a:pt x="56411" y="61310"/>
                      <a:pt x="78936" y="62722"/>
                    </a:cubicBezTo>
                    <a:cubicBezTo>
                      <a:pt x="81727" y="62722"/>
                      <a:pt x="84518" y="62722"/>
                      <a:pt x="87308" y="61310"/>
                    </a:cubicBezTo>
                    <a:lnTo>
                      <a:pt x="87308" y="61310"/>
                    </a:lnTo>
                    <a:lnTo>
                      <a:pt x="87308" y="61310"/>
                    </a:lnTo>
                    <a:cubicBezTo>
                      <a:pt x="94485" y="68369"/>
                      <a:pt x="102857" y="69983"/>
                      <a:pt x="107043" y="69983"/>
                    </a:cubicBezTo>
                    <a:cubicBezTo>
                      <a:pt x="102857" y="88537"/>
                      <a:pt x="84518" y="102655"/>
                      <a:pt x="56411" y="102655"/>
                    </a:cubicBezTo>
                    <a:cubicBezTo>
                      <a:pt x="53621" y="102655"/>
                      <a:pt x="49435" y="101243"/>
                      <a:pt x="45049" y="99831"/>
                    </a:cubicBezTo>
                    <a:cubicBezTo>
                      <a:pt x="31096" y="119798"/>
                      <a:pt x="7176" y="115563"/>
                      <a:pt x="7176" y="115563"/>
                    </a:cubicBezTo>
                    <a:cubicBezTo>
                      <a:pt x="23920" y="108302"/>
                      <a:pt x="23920" y="94184"/>
                      <a:pt x="19734" y="92773"/>
                    </a:cubicBezTo>
                    <a:cubicBezTo>
                      <a:pt x="7176" y="85512"/>
                      <a:pt x="0" y="72806"/>
                      <a:pt x="0" y="59899"/>
                    </a:cubicBezTo>
                    <a:cubicBezTo>
                      <a:pt x="0" y="39932"/>
                      <a:pt x="18338" y="22789"/>
                      <a:pt x="43654" y="18554"/>
                    </a:cubicBezTo>
                    <a:cubicBezTo>
                      <a:pt x="42259" y="22789"/>
                      <a:pt x="40863" y="25815"/>
                      <a:pt x="40863" y="30050"/>
                    </a:cubicBezTo>
                    <a:close/>
                  </a:path>
                </a:pathLst>
              </a:custGeom>
              <a:solidFill>
                <a:srgbClr val="61C0E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任意多边形: 形状 28"/>
              <p:cNvSpPr/>
              <p:nvPr/>
            </p:nvSpPr>
            <p:spPr>
              <a:xfrm>
                <a:off x="12504000" y="8812903"/>
                <a:ext cx="572546" cy="70168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2868" y="119800"/>
                    </a:moveTo>
                    <a:lnTo>
                      <a:pt x="112868" y="119800"/>
                    </a:lnTo>
                    <a:cubicBezTo>
                      <a:pt x="6885" y="119800"/>
                      <a:pt x="6885" y="119800"/>
                      <a:pt x="6885" y="119800"/>
                    </a:cubicBezTo>
                    <a:cubicBezTo>
                      <a:pt x="1721" y="119800"/>
                      <a:pt x="0" y="117004"/>
                      <a:pt x="0" y="114209"/>
                    </a:cubicBezTo>
                    <a:cubicBezTo>
                      <a:pt x="0" y="64891"/>
                      <a:pt x="0" y="64891"/>
                      <a:pt x="0" y="64891"/>
                    </a:cubicBezTo>
                    <a:cubicBezTo>
                      <a:pt x="0" y="62096"/>
                      <a:pt x="1721" y="59101"/>
                      <a:pt x="6885" y="59101"/>
                    </a:cubicBezTo>
                    <a:cubicBezTo>
                      <a:pt x="17213" y="59101"/>
                      <a:pt x="17213" y="59101"/>
                      <a:pt x="17213" y="59101"/>
                    </a:cubicBezTo>
                    <a:cubicBezTo>
                      <a:pt x="17213" y="33743"/>
                      <a:pt x="17213" y="33743"/>
                      <a:pt x="17213" y="33743"/>
                    </a:cubicBezTo>
                    <a:cubicBezTo>
                      <a:pt x="17213" y="13976"/>
                      <a:pt x="36393" y="0"/>
                      <a:pt x="59016" y="0"/>
                    </a:cubicBezTo>
                    <a:cubicBezTo>
                      <a:pt x="83360" y="0"/>
                      <a:pt x="100573" y="13976"/>
                      <a:pt x="100573" y="33743"/>
                    </a:cubicBezTo>
                    <a:cubicBezTo>
                      <a:pt x="100573" y="36539"/>
                      <a:pt x="98852" y="39534"/>
                      <a:pt x="93688" y="39534"/>
                    </a:cubicBezTo>
                    <a:cubicBezTo>
                      <a:pt x="90245" y="39534"/>
                      <a:pt x="86803" y="36539"/>
                      <a:pt x="86803" y="33743"/>
                    </a:cubicBezTo>
                    <a:cubicBezTo>
                      <a:pt x="86803" y="21164"/>
                      <a:pt x="74754" y="11181"/>
                      <a:pt x="59016" y="11181"/>
                    </a:cubicBezTo>
                    <a:cubicBezTo>
                      <a:pt x="43278" y="11181"/>
                      <a:pt x="31229" y="21164"/>
                      <a:pt x="31229" y="33743"/>
                    </a:cubicBezTo>
                    <a:cubicBezTo>
                      <a:pt x="31229" y="59101"/>
                      <a:pt x="31229" y="59101"/>
                      <a:pt x="31229" y="59101"/>
                    </a:cubicBezTo>
                    <a:cubicBezTo>
                      <a:pt x="86803" y="59101"/>
                      <a:pt x="86803" y="59101"/>
                      <a:pt x="86803" y="59101"/>
                    </a:cubicBezTo>
                    <a:cubicBezTo>
                      <a:pt x="100573" y="59101"/>
                      <a:pt x="100573" y="59101"/>
                      <a:pt x="100573" y="59101"/>
                    </a:cubicBezTo>
                    <a:cubicBezTo>
                      <a:pt x="112868" y="59101"/>
                      <a:pt x="112868" y="59101"/>
                      <a:pt x="112868" y="59101"/>
                    </a:cubicBezTo>
                    <a:cubicBezTo>
                      <a:pt x="116311" y="59101"/>
                      <a:pt x="119754" y="62096"/>
                      <a:pt x="119754" y="64891"/>
                    </a:cubicBezTo>
                    <a:cubicBezTo>
                      <a:pt x="119754" y="114209"/>
                      <a:pt x="119754" y="114209"/>
                      <a:pt x="119754" y="114209"/>
                    </a:cubicBezTo>
                    <a:cubicBezTo>
                      <a:pt x="119754" y="117004"/>
                      <a:pt x="116311" y="119800"/>
                      <a:pt x="112868" y="119800"/>
                    </a:cubicBezTo>
                    <a:close/>
                    <a:moveTo>
                      <a:pt x="59016" y="70482"/>
                    </a:moveTo>
                    <a:lnTo>
                      <a:pt x="59016" y="70482"/>
                    </a:lnTo>
                    <a:cubicBezTo>
                      <a:pt x="52131" y="70482"/>
                      <a:pt x="45000" y="76073"/>
                      <a:pt x="45000" y="81863"/>
                    </a:cubicBezTo>
                    <a:cubicBezTo>
                      <a:pt x="45000" y="86056"/>
                      <a:pt x="48688" y="90249"/>
                      <a:pt x="52131" y="91647"/>
                    </a:cubicBezTo>
                    <a:cubicBezTo>
                      <a:pt x="52131" y="103028"/>
                      <a:pt x="52131" y="103028"/>
                      <a:pt x="52131" y="103028"/>
                    </a:cubicBezTo>
                    <a:cubicBezTo>
                      <a:pt x="52131" y="105823"/>
                      <a:pt x="55573" y="108618"/>
                      <a:pt x="59016" y="108618"/>
                    </a:cubicBezTo>
                    <a:cubicBezTo>
                      <a:pt x="64180" y="108618"/>
                      <a:pt x="65901" y="105823"/>
                      <a:pt x="65901" y="103028"/>
                    </a:cubicBezTo>
                    <a:cubicBezTo>
                      <a:pt x="65901" y="91647"/>
                      <a:pt x="65901" y="91647"/>
                      <a:pt x="65901" y="91647"/>
                    </a:cubicBezTo>
                    <a:cubicBezTo>
                      <a:pt x="71065" y="90249"/>
                      <a:pt x="72786" y="86056"/>
                      <a:pt x="72786" y="81863"/>
                    </a:cubicBezTo>
                    <a:cubicBezTo>
                      <a:pt x="72786" y="76073"/>
                      <a:pt x="67622" y="70482"/>
                      <a:pt x="59016" y="70482"/>
                    </a:cubicBezTo>
                    <a:close/>
                  </a:path>
                </a:pathLst>
              </a:custGeom>
              <a:solidFill>
                <a:srgbClr val="FFC7DD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椭圆 7"/>
            <p:cNvSpPr/>
            <p:nvPr/>
          </p:nvSpPr>
          <p:spPr>
            <a:xfrm>
              <a:off x="6049773" y="1402438"/>
              <a:ext cx="5219588" cy="5219588"/>
            </a:xfrm>
            <a:prstGeom prst="ellipse">
              <a:avLst/>
            </a:prstGeom>
            <a:noFill/>
            <a:ln w="25400">
              <a:solidFill>
                <a:schemeClr val="tx2">
                  <a:alpha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5990767" y="2385845"/>
              <a:ext cx="528580" cy="528580"/>
              <a:chOff x="6771384" y="1719732"/>
              <a:chExt cx="528580" cy="528580"/>
            </a:xfrm>
          </p:grpSpPr>
          <p:sp>
            <p:nvSpPr>
              <p:cNvPr id="24" name="椭圆 23"/>
              <p:cNvSpPr/>
              <p:nvPr/>
            </p:nvSpPr>
            <p:spPr>
              <a:xfrm rot="10800000" flipV="1">
                <a:off x="6771384" y="1719732"/>
                <a:ext cx="528580" cy="528580"/>
              </a:xfrm>
              <a:prstGeom prst="ellipse">
                <a:avLst/>
              </a:prstGeom>
              <a:solidFill>
                <a:srgbClr val="61C0E2"/>
              </a:solidFill>
              <a:ln w="190500">
                <a:solidFill>
                  <a:schemeClr val="bg1"/>
                </a:solidFill>
              </a:ln>
              <a:effectLst>
                <a:outerShdw blurRad="38100" dist="38100" algn="ctr" rotWithShape="0">
                  <a:srgbClr val="000000">
                    <a:alpha val="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任意多边形: 形状 24"/>
              <p:cNvSpPr/>
              <p:nvPr/>
            </p:nvSpPr>
            <p:spPr>
              <a:xfrm>
                <a:off x="6958634" y="1916919"/>
                <a:ext cx="152809" cy="13388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7009" y="65310"/>
                    </a:moveTo>
                    <a:lnTo>
                      <a:pt x="117009" y="65310"/>
                    </a:lnTo>
                    <a:lnTo>
                      <a:pt x="117009" y="65310"/>
                    </a:lnTo>
                    <a:cubicBezTo>
                      <a:pt x="61993" y="91073"/>
                      <a:pt x="61993" y="91073"/>
                      <a:pt x="61993" y="91073"/>
                    </a:cubicBezTo>
                    <a:lnTo>
                      <a:pt x="61993" y="91073"/>
                    </a:lnTo>
                    <a:lnTo>
                      <a:pt x="61993" y="91073"/>
                    </a:lnTo>
                    <a:lnTo>
                      <a:pt x="61993" y="91073"/>
                    </a:lnTo>
                    <a:cubicBezTo>
                      <a:pt x="61993" y="92655"/>
                      <a:pt x="60598" y="92655"/>
                      <a:pt x="60598" y="92655"/>
                    </a:cubicBezTo>
                    <a:cubicBezTo>
                      <a:pt x="59202" y="92655"/>
                      <a:pt x="59202" y="92655"/>
                      <a:pt x="57807" y="91073"/>
                    </a:cubicBezTo>
                    <a:lnTo>
                      <a:pt x="57807" y="91073"/>
                    </a:lnTo>
                    <a:lnTo>
                      <a:pt x="57807" y="91073"/>
                    </a:lnTo>
                    <a:lnTo>
                      <a:pt x="57807" y="91073"/>
                    </a:lnTo>
                    <a:cubicBezTo>
                      <a:pt x="2990" y="65310"/>
                      <a:pt x="2990" y="65310"/>
                      <a:pt x="2990" y="65310"/>
                    </a:cubicBezTo>
                    <a:lnTo>
                      <a:pt x="2990" y="65310"/>
                    </a:lnTo>
                    <a:cubicBezTo>
                      <a:pt x="1395" y="65310"/>
                      <a:pt x="0" y="62146"/>
                      <a:pt x="0" y="60564"/>
                    </a:cubicBezTo>
                    <a:cubicBezTo>
                      <a:pt x="0" y="55819"/>
                      <a:pt x="2990" y="54237"/>
                      <a:pt x="5780" y="54237"/>
                    </a:cubicBezTo>
                    <a:cubicBezTo>
                      <a:pt x="7176" y="54237"/>
                      <a:pt x="7176" y="54237"/>
                      <a:pt x="8571" y="54237"/>
                    </a:cubicBezTo>
                    <a:lnTo>
                      <a:pt x="8571" y="54237"/>
                    </a:lnTo>
                    <a:lnTo>
                      <a:pt x="8571" y="54237"/>
                    </a:lnTo>
                    <a:lnTo>
                      <a:pt x="8571" y="54237"/>
                    </a:lnTo>
                    <a:cubicBezTo>
                      <a:pt x="60598" y="78192"/>
                      <a:pt x="60598" y="78192"/>
                      <a:pt x="60598" y="78192"/>
                    </a:cubicBezTo>
                    <a:cubicBezTo>
                      <a:pt x="112823" y="54237"/>
                      <a:pt x="112823" y="54237"/>
                      <a:pt x="112823" y="54237"/>
                    </a:cubicBezTo>
                    <a:lnTo>
                      <a:pt x="112823" y="54237"/>
                    </a:lnTo>
                    <a:lnTo>
                      <a:pt x="112823" y="54237"/>
                    </a:lnTo>
                    <a:lnTo>
                      <a:pt x="112823" y="54237"/>
                    </a:lnTo>
                    <a:lnTo>
                      <a:pt x="114219" y="54237"/>
                    </a:lnTo>
                    <a:cubicBezTo>
                      <a:pt x="118405" y="54237"/>
                      <a:pt x="119800" y="55819"/>
                      <a:pt x="119800" y="60564"/>
                    </a:cubicBezTo>
                    <a:cubicBezTo>
                      <a:pt x="119800" y="62146"/>
                      <a:pt x="118405" y="65310"/>
                      <a:pt x="117009" y="65310"/>
                    </a:cubicBezTo>
                    <a:close/>
                    <a:moveTo>
                      <a:pt x="117009" y="38192"/>
                    </a:moveTo>
                    <a:lnTo>
                      <a:pt x="117009" y="38192"/>
                    </a:lnTo>
                    <a:lnTo>
                      <a:pt x="117009" y="38192"/>
                    </a:lnTo>
                    <a:cubicBezTo>
                      <a:pt x="61993" y="63728"/>
                      <a:pt x="61993" y="63728"/>
                      <a:pt x="61993" y="63728"/>
                    </a:cubicBezTo>
                    <a:lnTo>
                      <a:pt x="61993" y="63728"/>
                    </a:lnTo>
                    <a:lnTo>
                      <a:pt x="61993" y="63728"/>
                    </a:lnTo>
                    <a:lnTo>
                      <a:pt x="61993" y="63728"/>
                    </a:lnTo>
                    <a:lnTo>
                      <a:pt x="60598" y="63728"/>
                    </a:lnTo>
                    <a:cubicBezTo>
                      <a:pt x="59202" y="63728"/>
                      <a:pt x="59202" y="63728"/>
                      <a:pt x="57807" y="63728"/>
                    </a:cubicBezTo>
                    <a:lnTo>
                      <a:pt x="57807" y="63728"/>
                    </a:lnTo>
                    <a:lnTo>
                      <a:pt x="57807" y="63728"/>
                    </a:lnTo>
                    <a:lnTo>
                      <a:pt x="57807" y="63728"/>
                    </a:lnTo>
                    <a:cubicBezTo>
                      <a:pt x="2990" y="38192"/>
                      <a:pt x="2990" y="38192"/>
                      <a:pt x="2990" y="38192"/>
                    </a:cubicBezTo>
                    <a:lnTo>
                      <a:pt x="2990" y="38192"/>
                    </a:lnTo>
                    <a:cubicBezTo>
                      <a:pt x="1395" y="36610"/>
                      <a:pt x="0" y="35028"/>
                      <a:pt x="0" y="31864"/>
                    </a:cubicBezTo>
                    <a:cubicBezTo>
                      <a:pt x="0" y="30282"/>
                      <a:pt x="1395" y="27118"/>
                      <a:pt x="2990" y="27118"/>
                    </a:cubicBezTo>
                    <a:lnTo>
                      <a:pt x="2990" y="27118"/>
                    </a:lnTo>
                    <a:cubicBezTo>
                      <a:pt x="57807" y="1581"/>
                      <a:pt x="57807" y="1581"/>
                      <a:pt x="57807" y="1581"/>
                    </a:cubicBezTo>
                    <a:lnTo>
                      <a:pt x="57807" y="1581"/>
                    </a:lnTo>
                    <a:lnTo>
                      <a:pt x="57807" y="1581"/>
                    </a:lnTo>
                    <a:lnTo>
                      <a:pt x="57807" y="1581"/>
                    </a:lnTo>
                    <a:cubicBezTo>
                      <a:pt x="59202" y="0"/>
                      <a:pt x="59202" y="0"/>
                      <a:pt x="60598" y="0"/>
                    </a:cubicBezTo>
                    <a:cubicBezTo>
                      <a:pt x="60598" y="0"/>
                      <a:pt x="61993" y="0"/>
                      <a:pt x="61993" y="1581"/>
                    </a:cubicBezTo>
                    <a:lnTo>
                      <a:pt x="61993" y="1581"/>
                    </a:lnTo>
                    <a:lnTo>
                      <a:pt x="61993" y="1581"/>
                    </a:lnTo>
                    <a:lnTo>
                      <a:pt x="61993" y="1581"/>
                    </a:lnTo>
                    <a:cubicBezTo>
                      <a:pt x="117009" y="27118"/>
                      <a:pt x="117009" y="27118"/>
                      <a:pt x="117009" y="27118"/>
                    </a:cubicBezTo>
                    <a:lnTo>
                      <a:pt x="117009" y="27118"/>
                    </a:lnTo>
                    <a:cubicBezTo>
                      <a:pt x="118405" y="27118"/>
                      <a:pt x="119800" y="30282"/>
                      <a:pt x="119800" y="31864"/>
                    </a:cubicBezTo>
                    <a:cubicBezTo>
                      <a:pt x="119800" y="35028"/>
                      <a:pt x="118405" y="36610"/>
                      <a:pt x="117009" y="38192"/>
                    </a:cubicBezTo>
                    <a:close/>
                    <a:moveTo>
                      <a:pt x="5780" y="81355"/>
                    </a:moveTo>
                    <a:lnTo>
                      <a:pt x="5780" y="81355"/>
                    </a:lnTo>
                    <a:cubicBezTo>
                      <a:pt x="7176" y="81355"/>
                      <a:pt x="7176" y="81355"/>
                      <a:pt x="8571" y="81355"/>
                    </a:cubicBezTo>
                    <a:lnTo>
                      <a:pt x="8571" y="81355"/>
                    </a:lnTo>
                    <a:lnTo>
                      <a:pt x="8571" y="81355"/>
                    </a:lnTo>
                    <a:lnTo>
                      <a:pt x="8571" y="81355"/>
                    </a:lnTo>
                    <a:cubicBezTo>
                      <a:pt x="60598" y="106892"/>
                      <a:pt x="60598" y="106892"/>
                      <a:pt x="60598" y="106892"/>
                    </a:cubicBezTo>
                    <a:cubicBezTo>
                      <a:pt x="112823" y="81355"/>
                      <a:pt x="112823" y="81355"/>
                      <a:pt x="112823" y="81355"/>
                    </a:cubicBezTo>
                    <a:lnTo>
                      <a:pt x="112823" y="81355"/>
                    </a:lnTo>
                    <a:lnTo>
                      <a:pt x="112823" y="81355"/>
                    </a:lnTo>
                    <a:lnTo>
                      <a:pt x="112823" y="81355"/>
                    </a:lnTo>
                    <a:lnTo>
                      <a:pt x="114219" y="81355"/>
                    </a:lnTo>
                    <a:cubicBezTo>
                      <a:pt x="118405" y="81355"/>
                      <a:pt x="119800" y="84519"/>
                      <a:pt x="119800" y="87683"/>
                    </a:cubicBezTo>
                    <a:cubicBezTo>
                      <a:pt x="119800" y="91073"/>
                      <a:pt x="118405" y="92655"/>
                      <a:pt x="117009" y="94237"/>
                    </a:cubicBezTo>
                    <a:lnTo>
                      <a:pt x="117009" y="94237"/>
                    </a:lnTo>
                    <a:cubicBezTo>
                      <a:pt x="61993" y="119774"/>
                      <a:pt x="61993" y="119774"/>
                      <a:pt x="61993" y="119774"/>
                    </a:cubicBezTo>
                    <a:lnTo>
                      <a:pt x="61993" y="119774"/>
                    </a:lnTo>
                    <a:lnTo>
                      <a:pt x="61993" y="119774"/>
                    </a:lnTo>
                    <a:lnTo>
                      <a:pt x="61993" y="119774"/>
                    </a:lnTo>
                    <a:lnTo>
                      <a:pt x="60598" y="119774"/>
                    </a:lnTo>
                    <a:cubicBezTo>
                      <a:pt x="59202" y="119774"/>
                      <a:pt x="59202" y="119774"/>
                      <a:pt x="57807" y="119774"/>
                    </a:cubicBezTo>
                    <a:lnTo>
                      <a:pt x="57807" y="119774"/>
                    </a:lnTo>
                    <a:lnTo>
                      <a:pt x="57807" y="119774"/>
                    </a:lnTo>
                    <a:lnTo>
                      <a:pt x="57807" y="119774"/>
                    </a:lnTo>
                    <a:cubicBezTo>
                      <a:pt x="2990" y="94237"/>
                      <a:pt x="2990" y="94237"/>
                      <a:pt x="2990" y="94237"/>
                    </a:cubicBezTo>
                    <a:lnTo>
                      <a:pt x="2990" y="94237"/>
                    </a:lnTo>
                    <a:cubicBezTo>
                      <a:pt x="1395" y="92655"/>
                      <a:pt x="0" y="91073"/>
                      <a:pt x="0" y="87683"/>
                    </a:cubicBezTo>
                    <a:cubicBezTo>
                      <a:pt x="0" y="84519"/>
                      <a:pt x="2990" y="81355"/>
                      <a:pt x="5780" y="8135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6011046" y="5061712"/>
              <a:ext cx="528580" cy="528580"/>
              <a:chOff x="5900489" y="4538702"/>
              <a:chExt cx="528580" cy="528580"/>
            </a:xfrm>
          </p:grpSpPr>
          <p:sp>
            <p:nvSpPr>
              <p:cNvPr id="22" name="椭圆 21"/>
              <p:cNvSpPr/>
              <p:nvPr/>
            </p:nvSpPr>
            <p:spPr>
              <a:xfrm rot="10800000" flipV="1">
                <a:off x="5900489" y="4538702"/>
                <a:ext cx="528580" cy="528580"/>
              </a:xfrm>
              <a:prstGeom prst="ellipse">
                <a:avLst/>
              </a:prstGeom>
              <a:solidFill>
                <a:srgbClr val="61C0E2"/>
              </a:solidFill>
              <a:ln w="190500">
                <a:solidFill>
                  <a:schemeClr val="bg1"/>
                </a:solidFill>
              </a:ln>
              <a:effectLst>
                <a:outerShdw blurRad="38100" dist="38100" algn="ctr" rotWithShape="0">
                  <a:srgbClr val="000000">
                    <a:alpha val="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任意多边形: 形状 22"/>
              <p:cNvSpPr/>
              <p:nvPr/>
            </p:nvSpPr>
            <p:spPr>
              <a:xfrm>
                <a:off x="6079317" y="4733556"/>
                <a:ext cx="152811" cy="15061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5647" y="48605"/>
                    </a:moveTo>
                    <a:lnTo>
                      <a:pt x="105647" y="48605"/>
                    </a:lnTo>
                    <a:cubicBezTo>
                      <a:pt x="104252" y="50016"/>
                      <a:pt x="104252" y="58487"/>
                      <a:pt x="114219" y="64134"/>
                    </a:cubicBezTo>
                    <a:cubicBezTo>
                      <a:pt x="114219" y="64134"/>
                      <a:pt x="100066" y="66957"/>
                      <a:pt x="90299" y="54252"/>
                    </a:cubicBezTo>
                    <a:cubicBezTo>
                      <a:pt x="87308" y="54252"/>
                      <a:pt x="84518" y="55663"/>
                      <a:pt x="81727" y="55663"/>
                    </a:cubicBezTo>
                    <a:cubicBezTo>
                      <a:pt x="60598" y="55663"/>
                      <a:pt x="47840" y="42756"/>
                      <a:pt x="47840" y="27226"/>
                    </a:cubicBezTo>
                    <a:cubicBezTo>
                      <a:pt x="47840" y="12907"/>
                      <a:pt x="60598" y="0"/>
                      <a:pt x="81727" y="0"/>
                    </a:cubicBezTo>
                    <a:cubicBezTo>
                      <a:pt x="102857" y="0"/>
                      <a:pt x="119800" y="12907"/>
                      <a:pt x="119800" y="27226"/>
                    </a:cubicBezTo>
                    <a:cubicBezTo>
                      <a:pt x="119800" y="35697"/>
                      <a:pt x="114219" y="44168"/>
                      <a:pt x="105647" y="48605"/>
                    </a:cubicBezTo>
                    <a:close/>
                    <a:moveTo>
                      <a:pt x="40863" y="30050"/>
                    </a:moveTo>
                    <a:lnTo>
                      <a:pt x="40863" y="30050"/>
                    </a:lnTo>
                    <a:cubicBezTo>
                      <a:pt x="42259" y="46991"/>
                      <a:pt x="56411" y="61310"/>
                      <a:pt x="78936" y="62722"/>
                    </a:cubicBezTo>
                    <a:cubicBezTo>
                      <a:pt x="81727" y="62722"/>
                      <a:pt x="84518" y="62722"/>
                      <a:pt x="87308" y="61310"/>
                    </a:cubicBezTo>
                    <a:lnTo>
                      <a:pt x="87308" y="61310"/>
                    </a:lnTo>
                    <a:lnTo>
                      <a:pt x="87308" y="61310"/>
                    </a:lnTo>
                    <a:cubicBezTo>
                      <a:pt x="94485" y="68369"/>
                      <a:pt x="102857" y="69983"/>
                      <a:pt x="107043" y="69983"/>
                    </a:cubicBezTo>
                    <a:cubicBezTo>
                      <a:pt x="102857" y="88537"/>
                      <a:pt x="84518" y="102655"/>
                      <a:pt x="56411" y="102655"/>
                    </a:cubicBezTo>
                    <a:cubicBezTo>
                      <a:pt x="53621" y="102655"/>
                      <a:pt x="49435" y="101243"/>
                      <a:pt x="45049" y="99831"/>
                    </a:cubicBezTo>
                    <a:cubicBezTo>
                      <a:pt x="31096" y="119798"/>
                      <a:pt x="7176" y="115563"/>
                      <a:pt x="7176" y="115563"/>
                    </a:cubicBezTo>
                    <a:cubicBezTo>
                      <a:pt x="23920" y="108302"/>
                      <a:pt x="23920" y="94184"/>
                      <a:pt x="19734" y="92773"/>
                    </a:cubicBezTo>
                    <a:cubicBezTo>
                      <a:pt x="7176" y="85512"/>
                      <a:pt x="0" y="72806"/>
                      <a:pt x="0" y="59899"/>
                    </a:cubicBezTo>
                    <a:cubicBezTo>
                      <a:pt x="0" y="39932"/>
                      <a:pt x="18338" y="22789"/>
                      <a:pt x="43654" y="18554"/>
                    </a:cubicBezTo>
                    <a:cubicBezTo>
                      <a:pt x="42259" y="22789"/>
                      <a:pt x="40863" y="25815"/>
                      <a:pt x="40863" y="300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5734964" y="3681868"/>
              <a:ext cx="528320" cy="612140"/>
              <a:chOff x="5911148" y="2943753"/>
              <a:chExt cx="528320" cy="612140"/>
            </a:xfrm>
          </p:grpSpPr>
          <p:sp>
            <p:nvSpPr>
              <p:cNvPr id="37" name="椭圆 36"/>
              <p:cNvSpPr/>
              <p:nvPr/>
            </p:nvSpPr>
            <p:spPr>
              <a:xfrm rot="10800000" flipV="1">
                <a:off x="5911148" y="2943753"/>
                <a:ext cx="528320" cy="612140"/>
              </a:xfrm>
              <a:prstGeom prst="ellipse">
                <a:avLst/>
              </a:prstGeom>
              <a:solidFill>
                <a:srgbClr val="FFC7DD"/>
              </a:solidFill>
              <a:ln w="190500">
                <a:solidFill>
                  <a:schemeClr val="bg1"/>
                </a:solidFill>
              </a:ln>
              <a:effectLst>
                <a:outerShdw blurRad="38100" dist="38100" algn="ctr" rotWithShape="0">
                  <a:srgbClr val="000000">
                    <a:alpha val="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任意多边形: 形状 20"/>
              <p:cNvSpPr/>
              <p:nvPr/>
            </p:nvSpPr>
            <p:spPr bwMode="auto">
              <a:xfrm>
                <a:off x="6097693" y="3136072"/>
                <a:ext cx="152811" cy="152851"/>
              </a:xfrm>
              <a:custGeom>
                <a:avLst/>
                <a:gdLst>
                  <a:gd name="T0" fmla="*/ 70 w 559"/>
                  <a:gd name="T1" fmla="*/ 494 h 559"/>
                  <a:gd name="T2" fmla="*/ 70 w 559"/>
                  <a:gd name="T3" fmla="*/ 494 h 559"/>
                  <a:gd name="T4" fmla="*/ 63 w 559"/>
                  <a:gd name="T5" fmla="*/ 487 h 559"/>
                  <a:gd name="T6" fmla="*/ 63 w 559"/>
                  <a:gd name="T7" fmla="*/ 254 h 559"/>
                  <a:gd name="T8" fmla="*/ 254 w 559"/>
                  <a:gd name="T9" fmla="*/ 63 h 559"/>
                  <a:gd name="T10" fmla="*/ 487 w 559"/>
                  <a:gd name="T11" fmla="*/ 63 h 559"/>
                  <a:gd name="T12" fmla="*/ 494 w 559"/>
                  <a:gd name="T13" fmla="*/ 70 h 559"/>
                  <a:gd name="T14" fmla="*/ 494 w 559"/>
                  <a:gd name="T15" fmla="*/ 303 h 559"/>
                  <a:gd name="T16" fmla="*/ 304 w 559"/>
                  <a:gd name="T17" fmla="*/ 494 h 559"/>
                  <a:gd name="T18" fmla="*/ 70 w 559"/>
                  <a:gd name="T19" fmla="*/ 494 h 559"/>
                  <a:gd name="T20" fmla="*/ 360 w 559"/>
                  <a:gd name="T21" fmla="*/ 360 h 559"/>
                  <a:gd name="T22" fmla="*/ 360 w 559"/>
                  <a:gd name="T23" fmla="*/ 360 h 559"/>
                  <a:gd name="T24" fmla="*/ 198 w 559"/>
                  <a:gd name="T25" fmla="*/ 197 h 559"/>
                  <a:gd name="T26" fmla="*/ 99 w 559"/>
                  <a:gd name="T27" fmla="*/ 296 h 559"/>
                  <a:gd name="T28" fmla="*/ 99 w 559"/>
                  <a:gd name="T29" fmla="*/ 452 h 559"/>
                  <a:gd name="T30" fmla="*/ 106 w 559"/>
                  <a:gd name="T31" fmla="*/ 459 h 559"/>
                  <a:gd name="T32" fmla="*/ 261 w 559"/>
                  <a:gd name="T33" fmla="*/ 459 h 559"/>
                  <a:gd name="T34" fmla="*/ 360 w 559"/>
                  <a:gd name="T35" fmla="*/ 360 h 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59" h="559">
                    <a:moveTo>
                      <a:pt x="70" y="494"/>
                    </a:moveTo>
                    <a:lnTo>
                      <a:pt x="70" y="494"/>
                    </a:lnTo>
                    <a:cubicBezTo>
                      <a:pt x="63" y="487"/>
                      <a:pt x="63" y="487"/>
                      <a:pt x="63" y="487"/>
                    </a:cubicBezTo>
                    <a:cubicBezTo>
                      <a:pt x="0" y="424"/>
                      <a:pt x="0" y="318"/>
                      <a:pt x="63" y="254"/>
                    </a:cubicBezTo>
                    <a:cubicBezTo>
                      <a:pt x="254" y="63"/>
                      <a:pt x="254" y="63"/>
                      <a:pt x="254" y="63"/>
                    </a:cubicBezTo>
                    <a:cubicBezTo>
                      <a:pt x="318" y="0"/>
                      <a:pt x="424" y="0"/>
                      <a:pt x="487" y="63"/>
                    </a:cubicBezTo>
                    <a:cubicBezTo>
                      <a:pt x="494" y="70"/>
                      <a:pt x="494" y="70"/>
                      <a:pt x="494" y="70"/>
                    </a:cubicBezTo>
                    <a:cubicBezTo>
                      <a:pt x="558" y="134"/>
                      <a:pt x="558" y="240"/>
                      <a:pt x="494" y="303"/>
                    </a:cubicBezTo>
                    <a:cubicBezTo>
                      <a:pt x="304" y="494"/>
                      <a:pt x="304" y="494"/>
                      <a:pt x="304" y="494"/>
                    </a:cubicBezTo>
                    <a:cubicBezTo>
                      <a:pt x="240" y="558"/>
                      <a:pt x="134" y="558"/>
                      <a:pt x="70" y="494"/>
                    </a:cubicBezTo>
                    <a:close/>
                    <a:moveTo>
                      <a:pt x="360" y="360"/>
                    </a:moveTo>
                    <a:lnTo>
                      <a:pt x="360" y="360"/>
                    </a:lnTo>
                    <a:cubicBezTo>
                      <a:pt x="198" y="197"/>
                      <a:pt x="198" y="197"/>
                      <a:pt x="198" y="197"/>
                    </a:cubicBezTo>
                    <a:cubicBezTo>
                      <a:pt x="99" y="296"/>
                      <a:pt x="99" y="296"/>
                      <a:pt x="99" y="296"/>
                    </a:cubicBezTo>
                    <a:cubicBezTo>
                      <a:pt x="56" y="339"/>
                      <a:pt x="56" y="409"/>
                      <a:pt x="99" y="452"/>
                    </a:cubicBezTo>
                    <a:cubicBezTo>
                      <a:pt x="106" y="459"/>
                      <a:pt x="106" y="459"/>
                      <a:pt x="106" y="459"/>
                    </a:cubicBezTo>
                    <a:cubicBezTo>
                      <a:pt x="148" y="501"/>
                      <a:pt x="219" y="501"/>
                      <a:pt x="261" y="459"/>
                    </a:cubicBezTo>
                    <a:lnTo>
                      <a:pt x="360" y="3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39" name="PA_库_组合 10"/>
          <p:cNvGrpSpPr/>
          <p:nvPr>
            <p:custDataLst>
              <p:tags r:id="rId3"/>
            </p:custDataLst>
          </p:nvPr>
        </p:nvGrpSpPr>
        <p:grpSpPr>
          <a:xfrm>
            <a:off x="3257550" y="2425315"/>
            <a:ext cx="2442413" cy="654626"/>
            <a:chOff x="3257550" y="2425315"/>
            <a:chExt cx="2442413" cy="654626"/>
          </a:xfrm>
        </p:grpSpPr>
        <p:sp>
          <p:nvSpPr>
            <p:cNvPr id="40" name="文本框 53"/>
            <p:cNvSpPr txBox="1"/>
            <p:nvPr/>
          </p:nvSpPr>
          <p:spPr>
            <a:xfrm>
              <a:off x="3257550" y="2425315"/>
              <a:ext cx="2442413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rgbClr val="7DCDE7"/>
                  </a:solidFill>
                </a:rPr>
                <a:t>输入标题文本</a:t>
              </a:r>
            </a:p>
          </p:txBody>
        </p:sp>
        <p:sp>
          <p:nvSpPr>
            <p:cNvPr id="41" name="文本框 54"/>
            <p:cNvSpPr txBox="1"/>
            <p:nvPr/>
          </p:nvSpPr>
          <p:spPr>
            <a:xfrm>
              <a:off x="3257550" y="2701678"/>
              <a:ext cx="2442413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marL="0" marR="0" lvl="0" indent="0" algn="r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 dirty="0"/>
                <a:t>请替换文字内容复制你的内容到此</a:t>
              </a:r>
              <a:br>
                <a:rPr lang="zh-CN" altLang="en-US" sz="1000" b="0" i="0" u="none" strike="noStrike" cap="none" baseline="0" dirty="0"/>
              </a:br>
              <a:r>
                <a:rPr lang="zh-CN" altLang="en-US" sz="1000" b="0" i="0" u="none" strike="noStrike" cap="none" baseline="0" dirty="0"/>
                <a:t>（请选择只保留文本）</a:t>
              </a:r>
            </a:p>
          </p:txBody>
        </p:sp>
      </p:grpSp>
      <p:grpSp>
        <p:nvGrpSpPr>
          <p:cNvPr id="42" name="PA_库_组合 11"/>
          <p:cNvGrpSpPr/>
          <p:nvPr>
            <p:custDataLst>
              <p:tags r:id="rId4"/>
            </p:custDataLst>
          </p:nvPr>
        </p:nvGrpSpPr>
        <p:grpSpPr>
          <a:xfrm>
            <a:off x="3257550" y="5042417"/>
            <a:ext cx="2442413" cy="654628"/>
            <a:chOff x="3257550" y="5042417"/>
            <a:chExt cx="2442413" cy="654628"/>
          </a:xfrm>
        </p:grpSpPr>
        <p:sp>
          <p:nvSpPr>
            <p:cNvPr id="43" name="文本框 55"/>
            <p:cNvSpPr txBox="1"/>
            <p:nvPr/>
          </p:nvSpPr>
          <p:spPr>
            <a:xfrm>
              <a:off x="3257550" y="5042417"/>
              <a:ext cx="2442413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rgbClr val="7DCDE7"/>
                  </a:solidFill>
                </a:rPr>
                <a:t>输入标题文本</a:t>
              </a:r>
            </a:p>
          </p:txBody>
        </p:sp>
        <p:sp>
          <p:nvSpPr>
            <p:cNvPr id="44" name="文本框 56"/>
            <p:cNvSpPr txBox="1"/>
            <p:nvPr/>
          </p:nvSpPr>
          <p:spPr>
            <a:xfrm>
              <a:off x="3257550" y="5318782"/>
              <a:ext cx="2442413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marL="0" marR="0" lvl="0" indent="0" algn="r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 dirty="0"/>
                <a:t>请替换文字内容复制你的内容到此</a:t>
              </a:r>
              <a:br>
                <a:rPr lang="zh-CN" altLang="en-US" sz="1000" b="0" i="0" u="none" strike="noStrike" cap="none" baseline="0" dirty="0"/>
              </a:br>
              <a:r>
                <a:rPr lang="zh-CN" altLang="en-US" sz="1000" b="0" i="0" u="none" strike="noStrike" cap="none" baseline="0" dirty="0"/>
                <a:t>（请选择只保留文本）</a:t>
              </a:r>
            </a:p>
          </p:txBody>
        </p:sp>
      </p:grpSp>
      <p:grpSp>
        <p:nvGrpSpPr>
          <p:cNvPr id="45" name="PA_库_组合 12"/>
          <p:cNvGrpSpPr/>
          <p:nvPr>
            <p:custDataLst>
              <p:tags r:id="rId5"/>
            </p:custDataLst>
          </p:nvPr>
        </p:nvGrpSpPr>
        <p:grpSpPr>
          <a:xfrm>
            <a:off x="3380313" y="3727824"/>
            <a:ext cx="1939669" cy="654626"/>
            <a:chOff x="3150324" y="3727824"/>
            <a:chExt cx="1939669" cy="654626"/>
          </a:xfrm>
        </p:grpSpPr>
        <p:sp>
          <p:nvSpPr>
            <p:cNvPr id="46" name="文本框 57"/>
            <p:cNvSpPr txBox="1"/>
            <p:nvPr/>
          </p:nvSpPr>
          <p:spPr>
            <a:xfrm>
              <a:off x="3150324" y="3727824"/>
              <a:ext cx="1939669" cy="2146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rmAutofit/>
            </a:bodyPr>
            <a:lstStyle/>
            <a:p>
              <a:pPr marL="0" marR="0" lvl="0" indent="0" algn="r" rtl="0">
                <a:buSzPct val="25000"/>
                <a:buNone/>
              </a:pPr>
              <a:r>
                <a:rPr lang="zh-CN" altLang="en-US" sz="1400" b="1" i="0" u="none" strike="noStrike" cap="none" baseline="0" dirty="0">
                  <a:solidFill>
                    <a:srgbClr val="FFC7DD"/>
                  </a:solidFill>
                </a:rPr>
                <a:t>输入标题文本</a:t>
              </a:r>
            </a:p>
          </p:txBody>
        </p:sp>
        <p:sp>
          <p:nvSpPr>
            <p:cNvPr id="51" name="文本框 58"/>
            <p:cNvSpPr txBox="1"/>
            <p:nvPr/>
          </p:nvSpPr>
          <p:spPr>
            <a:xfrm>
              <a:off x="3150324" y="4004187"/>
              <a:ext cx="1939669" cy="3782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 marL="0" marR="0" lvl="0" indent="0" algn="r" rtl="0">
                <a:lnSpc>
                  <a:spcPct val="120000"/>
                </a:lnSpc>
                <a:buSzPct val="25000"/>
                <a:buNone/>
              </a:pPr>
              <a:r>
                <a:rPr lang="zh-CN" altLang="en-US" sz="1000" b="0" i="0" u="none" strike="noStrike" cap="none" baseline="0" dirty="0"/>
                <a:t>请替换文字内容复制你的内容到此</a:t>
              </a:r>
              <a:br>
                <a:rPr lang="zh-CN" altLang="en-US" sz="1000" b="0" i="0" u="none" strike="noStrike" cap="none" baseline="0" dirty="0"/>
              </a:br>
              <a:r>
                <a:rPr lang="zh-CN" altLang="en-US" sz="1000" b="0" i="0" u="none" strike="noStrike" cap="none" baseline="0" dirty="0"/>
                <a:t>（请选择只保留文本）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bldLvl="0" animBg="1"/>
      <p:bldP spid="20" grpId="0"/>
      <p:bldP spid="3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圆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" y="5080"/>
            <a:ext cx="2572385" cy="1798320"/>
          </a:xfrm>
          <a:prstGeom prst="rect">
            <a:avLst/>
          </a:prstGeom>
        </p:spPr>
      </p:pic>
      <p:pic>
        <p:nvPicPr>
          <p:cNvPr id="4" name="图片 3" descr="白球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8965" y="4690745"/>
            <a:ext cx="3328035" cy="3175635"/>
          </a:xfrm>
          <a:prstGeom prst="rect">
            <a:avLst/>
          </a:prstGeom>
        </p:spPr>
      </p:pic>
      <p:pic>
        <p:nvPicPr>
          <p:cNvPr id="3" name="图片 2" descr="书面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1900" y="659765"/>
            <a:ext cx="9728200" cy="5539105"/>
          </a:xfrm>
          <a:prstGeom prst="rect">
            <a:avLst/>
          </a:prstGeom>
        </p:spPr>
      </p:pic>
      <p:sp>
        <p:nvSpPr>
          <p:cNvPr id="2050" name="圆"/>
          <p:cNvSpPr/>
          <p:nvPr/>
        </p:nvSpPr>
        <p:spPr bwMode="auto">
          <a:xfrm>
            <a:off x="2153920" y="2360930"/>
            <a:ext cx="2258060" cy="2258060"/>
          </a:xfrm>
          <a:custGeom>
            <a:avLst/>
            <a:gdLst>
              <a:gd name="T0" fmla="*/ 1054621 w 5074"/>
              <a:gd name="T1" fmla="*/ 447065 h 4720"/>
              <a:gd name="T2" fmla="*/ 1147355 w 5074"/>
              <a:gd name="T3" fmla="*/ 366736 h 4720"/>
              <a:gd name="T4" fmla="*/ 1187528 w 5074"/>
              <a:gd name="T5" fmla="*/ 246993 h 4720"/>
              <a:gd name="T6" fmla="*/ 1164626 w 5074"/>
              <a:gd name="T7" fmla="*/ 133256 h 4720"/>
              <a:gd name="T8" fmla="*/ 1083905 w 5074"/>
              <a:gd name="T9" fmla="*/ 40540 h 4720"/>
              <a:gd name="T10" fmla="*/ 964890 w 5074"/>
              <a:gd name="T11" fmla="*/ 375 h 4720"/>
              <a:gd name="T12" fmla="*/ 850755 w 5074"/>
              <a:gd name="T13" fmla="*/ 23273 h 4720"/>
              <a:gd name="T14" fmla="*/ 757269 w 5074"/>
              <a:gd name="T15" fmla="*/ 103977 h 4720"/>
              <a:gd name="T16" fmla="*/ 717472 w 5074"/>
              <a:gd name="T17" fmla="*/ 222969 h 4720"/>
              <a:gd name="T18" fmla="*/ 739999 w 5074"/>
              <a:gd name="T19" fmla="*/ 337082 h 4720"/>
              <a:gd name="T20" fmla="*/ 820719 w 5074"/>
              <a:gd name="T21" fmla="*/ 430173 h 4720"/>
              <a:gd name="T22" fmla="*/ 940486 w 5074"/>
              <a:gd name="T23" fmla="*/ 470338 h 4720"/>
              <a:gd name="T24" fmla="*/ 154307 w 5074"/>
              <a:gd name="T25" fmla="*/ 400144 h 4720"/>
              <a:gd name="T26" fmla="*/ 53688 w 5074"/>
              <a:gd name="T27" fmla="*/ 471464 h 4720"/>
              <a:gd name="T28" fmla="*/ 3004 w 5074"/>
              <a:gd name="T29" fmla="*/ 585576 h 4720"/>
              <a:gd name="T30" fmla="*/ 14267 w 5074"/>
              <a:gd name="T31" fmla="*/ 701941 h 4720"/>
              <a:gd name="T32" fmla="*/ 85601 w 5074"/>
              <a:gd name="T33" fmla="*/ 802915 h 4720"/>
              <a:gd name="T34" fmla="*/ 199360 w 5074"/>
              <a:gd name="T35" fmla="*/ 853965 h 4720"/>
              <a:gd name="T36" fmla="*/ 316499 w 5074"/>
              <a:gd name="T37" fmla="*/ 842329 h 4720"/>
              <a:gd name="T38" fmla="*/ 416742 w 5074"/>
              <a:gd name="T39" fmla="*/ 771009 h 4720"/>
              <a:gd name="T40" fmla="*/ 467803 w 5074"/>
              <a:gd name="T41" fmla="*/ 656896 h 4720"/>
              <a:gd name="T42" fmla="*/ 456164 w 5074"/>
              <a:gd name="T43" fmla="*/ 540532 h 4720"/>
              <a:gd name="T44" fmla="*/ 384830 w 5074"/>
              <a:gd name="T45" fmla="*/ 439933 h 4720"/>
              <a:gd name="T46" fmla="*/ 271070 w 5074"/>
              <a:gd name="T47" fmla="*/ 388883 h 4720"/>
              <a:gd name="T48" fmla="*/ 883418 w 5074"/>
              <a:gd name="T49" fmla="*/ 688803 h 4720"/>
              <a:gd name="T50" fmla="*/ 740750 w 5074"/>
              <a:gd name="T51" fmla="*/ 727090 h 4720"/>
              <a:gd name="T52" fmla="*/ 616854 w 5074"/>
              <a:gd name="T53" fmla="*/ 799912 h 4720"/>
              <a:gd name="T54" fmla="*/ 516610 w 5074"/>
              <a:gd name="T55" fmla="*/ 902763 h 4720"/>
              <a:gd name="T56" fmla="*/ 446402 w 5074"/>
              <a:gd name="T57" fmla="*/ 1028887 h 4720"/>
              <a:gd name="T58" fmla="*/ 411486 w 5074"/>
              <a:gd name="T59" fmla="*/ 1172278 h 4720"/>
              <a:gd name="T60" fmla="*/ 414865 w 5074"/>
              <a:gd name="T61" fmla="*/ 1310790 h 4720"/>
              <a:gd name="T62" fmla="*/ 456539 w 5074"/>
              <a:gd name="T63" fmla="*/ 1451553 h 4720"/>
              <a:gd name="T64" fmla="*/ 532754 w 5074"/>
              <a:gd name="T65" fmla="*/ 1573923 h 4720"/>
              <a:gd name="T66" fmla="*/ 637503 w 5074"/>
              <a:gd name="T67" fmla="*/ 1671519 h 4720"/>
              <a:gd name="T68" fmla="*/ 765529 w 5074"/>
              <a:gd name="T69" fmla="*/ 1738711 h 4720"/>
              <a:gd name="T70" fmla="*/ 910450 w 5074"/>
              <a:gd name="T71" fmla="*/ 1769866 h 4720"/>
              <a:gd name="T72" fmla="*/ 1048614 w 5074"/>
              <a:gd name="T73" fmla="*/ 1763110 h 4720"/>
              <a:gd name="T74" fmla="*/ 1187903 w 5074"/>
              <a:gd name="T75" fmla="*/ 1718065 h 4720"/>
              <a:gd name="T76" fmla="*/ 1308045 w 5074"/>
              <a:gd name="T77" fmla="*/ 1638862 h 4720"/>
              <a:gd name="T78" fmla="*/ 1403408 w 5074"/>
              <a:gd name="T79" fmla="*/ 1532257 h 4720"/>
              <a:gd name="T80" fmla="*/ 1467608 w 5074"/>
              <a:gd name="T81" fmla="*/ 1402380 h 4720"/>
              <a:gd name="T82" fmla="*/ 1495391 w 5074"/>
              <a:gd name="T83" fmla="*/ 1255986 h 4720"/>
              <a:gd name="T84" fmla="*/ 1485254 w 5074"/>
              <a:gd name="T85" fmla="*/ 1118600 h 4720"/>
              <a:gd name="T86" fmla="*/ 1436447 w 5074"/>
              <a:gd name="T87" fmla="*/ 980465 h 4720"/>
              <a:gd name="T88" fmla="*/ 1354975 w 5074"/>
              <a:gd name="T89" fmla="*/ 862599 h 4720"/>
              <a:gd name="T90" fmla="*/ 1245346 w 5074"/>
              <a:gd name="T91" fmla="*/ 770258 h 4720"/>
              <a:gd name="T92" fmla="*/ 1114316 w 5074"/>
              <a:gd name="T93" fmla="*/ 709073 h 4720"/>
              <a:gd name="T94" fmla="*/ 966767 w 5074"/>
              <a:gd name="T95" fmla="*/ 684674 h 4720"/>
              <a:gd name="T96" fmla="*/ 1588877 w 5074"/>
              <a:gd name="T97" fmla="*/ 400144 h 4720"/>
              <a:gd name="T98" fmla="*/ 1487882 w 5074"/>
              <a:gd name="T99" fmla="*/ 471464 h 4720"/>
              <a:gd name="T100" fmla="*/ 1437573 w 5074"/>
              <a:gd name="T101" fmla="*/ 585576 h 4720"/>
              <a:gd name="T102" fmla="*/ 1448836 w 5074"/>
              <a:gd name="T103" fmla="*/ 701941 h 4720"/>
              <a:gd name="T104" fmla="*/ 1520170 w 5074"/>
              <a:gd name="T105" fmla="*/ 802915 h 4720"/>
              <a:gd name="T106" fmla="*/ 1633930 w 5074"/>
              <a:gd name="T107" fmla="*/ 853965 h 4720"/>
              <a:gd name="T108" fmla="*/ 1750317 w 5074"/>
              <a:gd name="T109" fmla="*/ 842329 h 4720"/>
              <a:gd name="T110" fmla="*/ 1850936 w 5074"/>
              <a:gd name="T111" fmla="*/ 771009 h 4720"/>
              <a:gd name="T112" fmla="*/ 1902372 w 5074"/>
              <a:gd name="T113" fmla="*/ 656896 h 4720"/>
              <a:gd name="T114" fmla="*/ 1890733 w 5074"/>
              <a:gd name="T115" fmla="*/ 540532 h 4720"/>
              <a:gd name="T116" fmla="*/ 1819399 w 5074"/>
              <a:gd name="T117" fmla="*/ 439933 h 4720"/>
              <a:gd name="T118" fmla="*/ 1705264 w 5074"/>
              <a:gd name="T119" fmla="*/ 388883 h 472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074" h="4720">
                <a:moveTo>
                  <a:pt x="2537" y="1253"/>
                </a:moveTo>
                <a:lnTo>
                  <a:pt x="2537" y="1253"/>
                </a:lnTo>
                <a:lnTo>
                  <a:pt x="2570" y="1253"/>
                </a:lnTo>
                <a:lnTo>
                  <a:pt x="2600" y="1250"/>
                </a:lnTo>
                <a:lnTo>
                  <a:pt x="2632" y="1245"/>
                </a:lnTo>
                <a:lnTo>
                  <a:pt x="2663" y="1240"/>
                </a:lnTo>
                <a:lnTo>
                  <a:pt x="2693" y="1233"/>
                </a:lnTo>
                <a:lnTo>
                  <a:pt x="2723" y="1224"/>
                </a:lnTo>
                <a:lnTo>
                  <a:pt x="2752" y="1215"/>
                </a:lnTo>
                <a:lnTo>
                  <a:pt x="2780" y="1203"/>
                </a:lnTo>
                <a:lnTo>
                  <a:pt x="2809" y="1191"/>
                </a:lnTo>
                <a:lnTo>
                  <a:pt x="2836" y="1178"/>
                </a:lnTo>
                <a:lnTo>
                  <a:pt x="2861" y="1162"/>
                </a:lnTo>
                <a:lnTo>
                  <a:pt x="2887" y="1146"/>
                </a:lnTo>
                <a:lnTo>
                  <a:pt x="2912" y="1129"/>
                </a:lnTo>
                <a:lnTo>
                  <a:pt x="2935" y="1110"/>
                </a:lnTo>
                <a:lnTo>
                  <a:pt x="2958" y="1089"/>
                </a:lnTo>
                <a:lnTo>
                  <a:pt x="2980" y="1070"/>
                </a:lnTo>
                <a:lnTo>
                  <a:pt x="3001" y="1048"/>
                </a:lnTo>
                <a:lnTo>
                  <a:pt x="3021" y="1025"/>
                </a:lnTo>
                <a:lnTo>
                  <a:pt x="3039" y="1001"/>
                </a:lnTo>
                <a:lnTo>
                  <a:pt x="3056" y="977"/>
                </a:lnTo>
                <a:lnTo>
                  <a:pt x="3072" y="951"/>
                </a:lnTo>
                <a:lnTo>
                  <a:pt x="3088" y="925"/>
                </a:lnTo>
                <a:lnTo>
                  <a:pt x="3102" y="898"/>
                </a:lnTo>
                <a:lnTo>
                  <a:pt x="3114" y="870"/>
                </a:lnTo>
                <a:lnTo>
                  <a:pt x="3125" y="842"/>
                </a:lnTo>
                <a:lnTo>
                  <a:pt x="3135" y="812"/>
                </a:lnTo>
                <a:lnTo>
                  <a:pt x="3143" y="783"/>
                </a:lnTo>
                <a:lnTo>
                  <a:pt x="3151" y="752"/>
                </a:lnTo>
                <a:lnTo>
                  <a:pt x="3156" y="722"/>
                </a:lnTo>
                <a:lnTo>
                  <a:pt x="3160" y="690"/>
                </a:lnTo>
                <a:lnTo>
                  <a:pt x="3163" y="658"/>
                </a:lnTo>
                <a:lnTo>
                  <a:pt x="3163" y="626"/>
                </a:lnTo>
                <a:lnTo>
                  <a:pt x="3163" y="594"/>
                </a:lnTo>
                <a:lnTo>
                  <a:pt x="3160" y="562"/>
                </a:lnTo>
                <a:lnTo>
                  <a:pt x="3156" y="531"/>
                </a:lnTo>
                <a:lnTo>
                  <a:pt x="3151" y="500"/>
                </a:lnTo>
                <a:lnTo>
                  <a:pt x="3143" y="469"/>
                </a:lnTo>
                <a:lnTo>
                  <a:pt x="3135" y="440"/>
                </a:lnTo>
                <a:lnTo>
                  <a:pt x="3125" y="412"/>
                </a:lnTo>
                <a:lnTo>
                  <a:pt x="3114" y="382"/>
                </a:lnTo>
                <a:lnTo>
                  <a:pt x="3102" y="355"/>
                </a:lnTo>
                <a:lnTo>
                  <a:pt x="3088" y="328"/>
                </a:lnTo>
                <a:lnTo>
                  <a:pt x="3072" y="301"/>
                </a:lnTo>
                <a:lnTo>
                  <a:pt x="3056" y="277"/>
                </a:lnTo>
                <a:lnTo>
                  <a:pt x="3039" y="252"/>
                </a:lnTo>
                <a:lnTo>
                  <a:pt x="3021" y="228"/>
                </a:lnTo>
                <a:lnTo>
                  <a:pt x="3001" y="206"/>
                </a:lnTo>
                <a:lnTo>
                  <a:pt x="2980" y="184"/>
                </a:lnTo>
                <a:lnTo>
                  <a:pt x="2958" y="163"/>
                </a:lnTo>
                <a:lnTo>
                  <a:pt x="2935" y="143"/>
                </a:lnTo>
                <a:lnTo>
                  <a:pt x="2912" y="125"/>
                </a:lnTo>
                <a:lnTo>
                  <a:pt x="2887" y="108"/>
                </a:lnTo>
                <a:lnTo>
                  <a:pt x="2861" y="90"/>
                </a:lnTo>
                <a:lnTo>
                  <a:pt x="2836" y="76"/>
                </a:lnTo>
                <a:lnTo>
                  <a:pt x="2809" y="62"/>
                </a:lnTo>
                <a:lnTo>
                  <a:pt x="2780" y="50"/>
                </a:lnTo>
                <a:lnTo>
                  <a:pt x="2752" y="38"/>
                </a:lnTo>
                <a:lnTo>
                  <a:pt x="2723" y="28"/>
                </a:lnTo>
                <a:lnTo>
                  <a:pt x="2693" y="21"/>
                </a:lnTo>
                <a:lnTo>
                  <a:pt x="2663" y="13"/>
                </a:lnTo>
                <a:lnTo>
                  <a:pt x="2632" y="7"/>
                </a:lnTo>
                <a:lnTo>
                  <a:pt x="2600" y="3"/>
                </a:lnTo>
                <a:lnTo>
                  <a:pt x="2570" y="1"/>
                </a:lnTo>
                <a:lnTo>
                  <a:pt x="2537" y="0"/>
                </a:lnTo>
                <a:lnTo>
                  <a:pt x="2505" y="1"/>
                </a:lnTo>
                <a:lnTo>
                  <a:pt x="2473" y="3"/>
                </a:lnTo>
                <a:lnTo>
                  <a:pt x="2441" y="7"/>
                </a:lnTo>
                <a:lnTo>
                  <a:pt x="2410" y="13"/>
                </a:lnTo>
                <a:lnTo>
                  <a:pt x="2380" y="21"/>
                </a:lnTo>
                <a:lnTo>
                  <a:pt x="2350" y="28"/>
                </a:lnTo>
                <a:lnTo>
                  <a:pt x="2321" y="38"/>
                </a:lnTo>
                <a:lnTo>
                  <a:pt x="2293" y="50"/>
                </a:lnTo>
                <a:lnTo>
                  <a:pt x="2266" y="62"/>
                </a:lnTo>
                <a:lnTo>
                  <a:pt x="2237" y="76"/>
                </a:lnTo>
                <a:lnTo>
                  <a:pt x="2212" y="90"/>
                </a:lnTo>
                <a:lnTo>
                  <a:pt x="2186" y="108"/>
                </a:lnTo>
                <a:lnTo>
                  <a:pt x="2161" y="125"/>
                </a:lnTo>
                <a:lnTo>
                  <a:pt x="2138" y="143"/>
                </a:lnTo>
                <a:lnTo>
                  <a:pt x="2115" y="163"/>
                </a:lnTo>
                <a:lnTo>
                  <a:pt x="2094" y="184"/>
                </a:lnTo>
                <a:lnTo>
                  <a:pt x="2073" y="206"/>
                </a:lnTo>
                <a:lnTo>
                  <a:pt x="2054" y="228"/>
                </a:lnTo>
                <a:lnTo>
                  <a:pt x="2035" y="252"/>
                </a:lnTo>
                <a:lnTo>
                  <a:pt x="2017" y="277"/>
                </a:lnTo>
                <a:lnTo>
                  <a:pt x="2001" y="301"/>
                </a:lnTo>
                <a:lnTo>
                  <a:pt x="1986" y="328"/>
                </a:lnTo>
                <a:lnTo>
                  <a:pt x="1971" y="355"/>
                </a:lnTo>
                <a:lnTo>
                  <a:pt x="1959" y="382"/>
                </a:lnTo>
                <a:lnTo>
                  <a:pt x="1948" y="412"/>
                </a:lnTo>
                <a:lnTo>
                  <a:pt x="1938" y="440"/>
                </a:lnTo>
                <a:lnTo>
                  <a:pt x="1930" y="469"/>
                </a:lnTo>
                <a:lnTo>
                  <a:pt x="1922" y="500"/>
                </a:lnTo>
                <a:lnTo>
                  <a:pt x="1918" y="531"/>
                </a:lnTo>
                <a:lnTo>
                  <a:pt x="1914" y="562"/>
                </a:lnTo>
                <a:lnTo>
                  <a:pt x="1911" y="594"/>
                </a:lnTo>
                <a:lnTo>
                  <a:pt x="1910" y="626"/>
                </a:lnTo>
                <a:lnTo>
                  <a:pt x="1911" y="658"/>
                </a:lnTo>
                <a:lnTo>
                  <a:pt x="1914" y="690"/>
                </a:lnTo>
                <a:lnTo>
                  <a:pt x="1918" y="722"/>
                </a:lnTo>
                <a:lnTo>
                  <a:pt x="1922" y="752"/>
                </a:lnTo>
                <a:lnTo>
                  <a:pt x="1930" y="783"/>
                </a:lnTo>
                <a:lnTo>
                  <a:pt x="1938" y="812"/>
                </a:lnTo>
                <a:lnTo>
                  <a:pt x="1948" y="842"/>
                </a:lnTo>
                <a:lnTo>
                  <a:pt x="1959" y="870"/>
                </a:lnTo>
                <a:lnTo>
                  <a:pt x="1971" y="898"/>
                </a:lnTo>
                <a:lnTo>
                  <a:pt x="1986" y="925"/>
                </a:lnTo>
                <a:lnTo>
                  <a:pt x="2001" y="951"/>
                </a:lnTo>
                <a:lnTo>
                  <a:pt x="2017" y="977"/>
                </a:lnTo>
                <a:lnTo>
                  <a:pt x="2035" y="1001"/>
                </a:lnTo>
                <a:lnTo>
                  <a:pt x="2054" y="1025"/>
                </a:lnTo>
                <a:lnTo>
                  <a:pt x="2073" y="1048"/>
                </a:lnTo>
                <a:lnTo>
                  <a:pt x="2094" y="1070"/>
                </a:lnTo>
                <a:lnTo>
                  <a:pt x="2115" y="1089"/>
                </a:lnTo>
                <a:lnTo>
                  <a:pt x="2138" y="1110"/>
                </a:lnTo>
                <a:lnTo>
                  <a:pt x="2161" y="1129"/>
                </a:lnTo>
                <a:lnTo>
                  <a:pt x="2186" y="1146"/>
                </a:lnTo>
                <a:lnTo>
                  <a:pt x="2212" y="1162"/>
                </a:lnTo>
                <a:lnTo>
                  <a:pt x="2237" y="1178"/>
                </a:lnTo>
                <a:lnTo>
                  <a:pt x="2266" y="1191"/>
                </a:lnTo>
                <a:lnTo>
                  <a:pt x="2293" y="1203"/>
                </a:lnTo>
                <a:lnTo>
                  <a:pt x="2321" y="1215"/>
                </a:lnTo>
                <a:lnTo>
                  <a:pt x="2350" y="1224"/>
                </a:lnTo>
                <a:lnTo>
                  <a:pt x="2380" y="1233"/>
                </a:lnTo>
                <a:lnTo>
                  <a:pt x="2410" y="1240"/>
                </a:lnTo>
                <a:lnTo>
                  <a:pt x="2441" y="1245"/>
                </a:lnTo>
                <a:lnTo>
                  <a:pt x="2473" y="1250"/>
                </a:lnTo>
                <a:lnTo>
                  <a:pt x="2505" y="1253"/>
                </a:lnTo>
                <a:lnTo>
                  <a:pt x="2537" y="1253"/>
                </a:lnTo>
                <a:close/>
                <a:moveTo>
                  <a:pt x="627" y="1028"/>
                </a:moveTo>
                <a:lnTo>
                  <a:pt x="627" y="1028"/>
                </a:lnTo>
                <a:lnTo>
                  <a:pt x="595" y="1029"/>
                </a:lnTo>
                <a:lnTo>
                  <a:pt x="563" y="1032"/>
                </a:lnTo>
                <a:lnTo>
                  <a:pt x="531" y="1036"/>
                </a:lnTo>
                <a:lnTo>
                  <a:pt x="501" y="1042"/>
                </a:lnTo>
                <a:lnTo>
                  <a:pt x="470" y="1048"/>
                </a:lnTo>
                <a:lnTo>
                  <a:pt x="440" y="1056"/>
                </a:lnTo>
                <a:lnTo>
                  <a:pt x="411" y="1066"/>
                </a:lnTo>
                <a:lnTo>
                  <a:pt x="383" y="1078"/>
                </a:lnTo>
                <a:lnTo>
                  <a:pt x="355" y="1091"/>
                </a:lnTo>
                <a:lnTo>
                  <a:pt x="328" y="1104"/>
                </a:lnTo>
                <a:lnTo>
                  <a:pt x="302" y="1119"/>
                </a:lnTo>
                <a:lnTo>
                  <a:pt x="276" y="1136"/>
                </a:lnTo>
                <a:lnTo>
                  <a:pt x="252" y="1153"/>
                </a:lnTo>
                <a:lnTo>
                  <a:pt x="228" y="1172"/>
                </a:lnTo>
                <a:lnTo>
                  <a:pt x="205" y="1191"/>
                </a:lnTo>
                <a:lnTo>
                  <a:pt x="183" y="1212"/>
                </a:lnTo>
                <a:lnTo>
                  <a:pt x="162" y="1234"/>
                </a:lnTo>
                <a:lnTo>
                  <a:pt x="143" y="1256"/>
                </a:lnTo>
                <a:lnTo>
                  <a:pt x="124" y="1281"/>
                </a:lnTo>
                <a:lnTo>
                  <a:pt x="107" y="1305"/>
                </a:lnTo>
                <a:lnTo>
                  <a:pt x="91" y="1330"/>
                </a:lnTo>
                <a:lnTo>
                  <a:pt x="75" y="1357"/>
                </a:lnTo>
                <a:lnTo>
                  <a:pt x="62" y="1384"/>
                </a:lnTo>
                <a:lnTo>
                  <a:pt x="49" y="1411"/>
                </a:lnTo>
                <a:lnTo>
                  <a:pt x="38" y="1440"/>
                </a:lnTo>
                <a:lnTo>
                  <a:pt x="29" y="1468"/>
                </a:lnTo>
                <a:lnTo>
                  <a:pt x="20" y="1499"/>
                </a:lnTo>
                <a:lnTo>
                  <a:pt x="13" y="1528"/>
                </a:lnTo>
                <a:lnTo>
                  <a:pt x="8" y="1560"/>
                </a:lnTo>
                <a:lnTo>
                  <a:pt x="3" y="1591"/>
                </a:lnTo>
                <a:lnTo>
                  <a:pt x="0" y="1623"/>
                </a:lnTo>
                <a:lnTo>
                  <a:pt x="0" y="1655"/>
                </a:lnTo>
                <a:lnTo>
                  <a:pt x="0" y="1688"/>
                </a:lnTo>
                <a:lnTo>
                  <a:pt x="3" y="1720"/>
                </a:lnTo>
                <a:lnTo>
                  <a:pt x="8" y="1750"/>
                </a:lnTo>
                <a:lnTo>
                  <a:pt x="13" y="1782"/>
                </a:lnTo>
                <a:lnTo>
                  <a:pt x="20" y="1811"/>
                </a:lnTo>
                <a:lnTo>
                  <a:pt x="29" y="1842"/>
                </a:lnTo>
                <a:lnTo>
                  <a:pt x="38" y="1870"/>
                </a:lnTo>
                <a:lnTo>
                  <a:pt x="49" y="1900"/>
                </a:lnTo>
                <a:lnTo>
                  <a:pt x="62" y="1927"/>
                </a:lnTo>
                <a:lnTo>
                  <a:pt x="75" y="1954"/>
                </a:lnTo>
                <a:lnTo>
                  <a:pt x="91" y="1981"/>
                </a:lnTo>
                <a:lnTo>
                  <a:pt x="107" y="2005"/>
                </a:lnTo>
                <a:lnTo>
                  <a:pt x="124" y="2030"/>
                </a:lnTo>
                <a:lnTo>
                  <a:pt x="143" y="2054"/>
                </a:lnTo>
                <a:lnTo>
                  <a:pt x="162" y="2076"/>
                </a:lnTo>
                <a:lnTo>
                  <a:pt x="183" y="2098"/>
                </a:lnTo>
                <a:lnTo>
                  <a:pt x="205" y="2119"/>
                </a:lnTo>
                <a:lnTo>
                  <a:pt x="228" y="2139"/>
                </a:lnTo>
                <a:lnTo>
                  <a:pt x="252" y="2157"/>
                </a:lnTo>
                <a:lnTo>
                  <a:pt x="276" y="2174"/>
                </a:lnTo>
                <a:lnTo>
                  <a:pt x="302" y="2191"/>
                </a:lnTo>
                <a:lnTo>
                  <a:pt x="328" y="2206"/>
                </a:lnTo>
                <a:lnTo>
                  <a:pt x="355" y="2220"/>
                </a:lnTo>
                <a:lnTo>
                  <a:pt x="383" y="2233"/>
                </a:lnTo>
                <a:lnTo>
                  <a:pt x="411" y="2244"/>
                </a:lnTo>
                <a:lnTo>
                  <a:pt x="440" y="2254"/>
                </a:lnTo>
                <a:lnTo>
                  <a:pt x="470" y="2263"/>
                </a:lnTo>
                <a:lnTo>
                  <a:pt x="501" y="2269"/>
                </a:lnTo>
                <a:lnTo>
                  <a:pt x="531" y="2275"/>
                </a:lnTo>
                <a:lnTo>
                  <a:pt x="563" y="2279"/>
                </a:lnTo>
                <a:lnTo>
                  <a:pt x="595" y="2281"/>
                </a:lnTo>
                <a:lnTo>
                  <a:pt x="627" y="2282"/>
                </a:lnTo>
                <a:lnTo>
                  <a:pt x="659" y="2281"/>
                </a:lnTo>
                <a:lnTo>
                  <a:pt x="691" y="2279"/>
                </a:lnTo>
                <a:lnTo>
                  <a:pt x="722" y="2275"/>
                </a:lnTo>
                <a:lnTo>
                  <a:pt x="753" y="2269"/>
                </a:lnTo>
                <a:lnTo>
                  <a:pt x="784" y="2263"/>
                </a:lnTo>
                <a:lnTo>
                  <a:pt x="813" y="2254"/>
                </a:lnTo>
                <a:lnTo>
                  <a:pt x="843" y="2244"/>
                </a:lnTo>
                <a:lnTo>
                  <a:pt x="871" y="2233"/>
                </a:lnTo>
                <a:lnTo>
                  <a:pt x="898" y="2220"/>
                </a:lnTo>
                <a:lnTo>
                  <a:pt x="925" y="2206"/>
                </a:lnTo>
                <a:lnTo>
                  <a:pt x="952" y="2191"/>
                </a:lnTo>
                <a:lnTo>
                  <a:pt x="977" y="2174"/>
                </a:lnTo>
                <a:lnTo>
                  <a:pt x="1002" y="2157"/>
                </a:lnTo>
                <a:lnTo>
                  <a:pt x="1025" y="2139"/>
                </a:lnTo>
                <a:lnTo>
                  <a:pt x="1047" y="2119"/>
                </a:lnTo>
                <a:lnTo>
                  <a:pt x="1069" y="2098"/>
                </a:lnTo>
                <a:lnTo>
                  <a:pt x="1090" y="2076"/>
                </a:lnTo>
                <a:lnTo>
                  <a:pt x="1110" y="2054"/>
                </a:lnTo>
                <a:lnTo>
                  <a:pt x="1128" y="2030"/>
                </a:lnTo>
                <a:lnTo>
                  <a:pt x="1147" y="2005"/>
                </a:lnTo>
                <a:lnTo>
                  <a:pt x="1162" y="1981"/>
                </a:lnTo>
                <a:lnTo>
                  <a:pt x="1177" y="1954"/>
                </a:lnTo>
                <a:lnTo>
                  <a:pt x="1191" y="1927"/>
                </a:lnTo>
                <a:lnTo>
                  <a:pt x="1204" y="1900"/>
                </a:lnTo>
                <a:lnTo>
                  <a:pt x="1215" y="1870"/>
                </a:lnTo>
                <a:lnTo>
                  <a:pt x="1225" y="1842"/>
                </a:lnTo>
                <a:lnTo>
                  <a:pt x="1234" y="1811"/>
                </a:lnTo>
                <a:lnTo>
                  <a:pt x="1240" y="1782"/>
                </a:lnTo>
                <a:lnTo>
                  <a:pt x="1246" y="1750"/>
                </a:lnTo>
                <a:lnTo>
                  <a:pt x="1249" y="1720"/>
                </a:lnTo>
                <a:lnTo>
                  <a:pt x="1252" y="1688"/>
                </a:lnTo>
                <a:lnTo>
                  <a:pt x="1253" y="1655"/>
                </a:lnTo>
                <a:lnTo>
                  <a:pt x="1252" y="1623"/>
                </a:lnTo>
                <a:lnTo>
                  <a:pt x="1249" y="1591"/>
                </a:lnTo>
                <a:lnTo>
                  <a:pt x="1246" y="1560"/>
                </a:lnTo>
                <a:lnTo>
                  <a:pt x="1240" y="1528"/>
                </a:lnTo>
                <a:lnTo>
                  <a:pt x="1234" y="1499"/>
                </a:lnTo>
                <a:lnTo>
                  <a:pt x="1225" y="1468"/>
                </a:lnTo>
                <a:lnTo>
                  <a:pt x="1215" y="1440"/>
                </a:lnTo>
                <a:lnTo>
                  <a:pt x="1204" y="1411"/>
                </a:lnTo>
                <a:lnTo>
                  <a:pt x="1191" y="1384"/>
                </a:lnTo>
                <a:lnTo>
                  <a:pt x="1177" y="1357"/>
                </a:lnTo>
                <a:lnTo>
                  <a:pt x="1162" y="1330"/>
                </a:lnTo>
                <a:lnTo>
                  <a:pt x="1147" y="1305"/>
                </a:lnTo>
                <a:lnTo>
                  <a:pt x="1128" y="1281"/>
                </a:lnTo>
                <a:lnTo>
                  <a:pt x="1110" y="1256"/>
                </a:lnTo>
                <a:lnTo>
                  <a:pt x="1090" y="1234"/>
                </a:lnTo>
                <a:lnTo>
                  <a:pt x="1069" y="1212"/>
                </a:lnTo>
                <a:lnTo>
                  <a:pt x="1047" y="1191"/>
                </a:lnTo>
                <a:lnTo>
                  <a:pt x="1025" y="1172"/>
                </a:lnTo>
                <a:lnTo>
                  <a:pt x="1002" y="1153"/>
                </a:lnTo>
                <a:lnTo>
                  <a:pt x="977" y="1136"/>
                </a:lnTo>
                <a:lnTo>
                  <a:pt x="952" y="1119"/>
                </a:lnTo>
                <a:lnTo>
                  <a:pt x="925" y="1104"/>
                </a:lnTo>
                <a:lnTo>
                  <a:pt x="898" y="1091"/>
                </a:lnTo>
                <a:lnTo>
                  <a:pt x="871" y="1078"/>
                </a:lnTo>
                <a:lnTo>
                  <a:pt x="843" y="1066"/>
                </a:lnTo>
                <a:lnTo>
                  <a:pt x="813" y="1056"/>
                </a:lnTo>
                <a:lnTo>
                  <a:pt x="784" y="1048"/>
                </a:lnTo>
                <a:lnTo>
                  <a:pt x="753" y="1042"/>
                </a:lnTo>
                <a:lnTo>
                  <a:pt x="722" y="1036"/>
                </a:lnTo>
                <a:lnTo>
                  <a:pt x="691" y="1032"/>
                </a:lnTo>
                <a:lnTo>
                  <a:pt x="659" y="1029"/>
                </a:lnTo>
                <a:lnTo>
                  <a:pt x="627" y="1028"/>
                </a:lnTo>
                <a:close/>
                <a:moveTo>
                  <a:pt x="2537" y="1824"/>
                </a:moveTo>
                <a:lnTo>
                  <a:pt x="2537" y="1824"/>
                </a:lnTo>
                <a:lnTo>
                  <a:pt x="2500" y="1824"/>
                </a:lnTo>
                <a:lnTo>
                  <a:pt x="2462" y="1825"/>
                </a:lnTo>
                <a:lnTo>
                  <a:pt x="2425" y="1827"/>
                </a:lnTo>
                <a:lnTo>
                  <a:pt x="2388" y="1831"/>
                </a:lnTo>
                <a:lnTo>
                  <a:pt x="2353" y="1835"/>
                </a:lnTo>
                <a:lnTo>
                  <a:pt x="2316" y="1840"/>
                </a:lnTo>
                <a:lnTo>
                  <a:pt x="2280" y="1846"/>
                </a:lnTo>
                <a:lnTo>
                  <a:pt x="2245" y="1853"/>
                </a:lnTo>
                <a:lnTo>
                  <a:pt x="2209" y="1861"/>
                </a:lnTo>
                <a:lnTo>
                  <a:pt x="2175" y="1869"/>
                </a:lnTo>
                <a:lnTo>
                  <a:pt x="2141" y="1878"/>
                </a:lnTo>
                <a:lnTo>
                  <a:pt x="2106" y="1889"/>
                </a:lnTo>
                <a:lnTo>
                  <a:pt x="2072" y="1900"/>
                </a:lnTo>
                <a:lnTo>
                  <a:pt x="2039" y="1911"/>
                </a:lnTo>
                <a:lnTo>
                  <a:pt x="2006" y="1923"/>
                </a:lnTo>
                <a:lnTo>
                  <a:pt x="1973" y="1937"/>
                </a:lnTo>
                <a:lnTo>
                  <a:pt x="1941" y="1951"/>
                </a:lnTo>
                <a:lnTo>
                  <a:pt x="1909" y="1966"/>
                </a:lnTo>
                <a:lnTo>
                  <a:pt x="1877" y="1982"/>
                </a:lnTo>
                <a:lnTo>
                  <a:pt x="1846" y="1998"/>
                </a:lnTo>
                <a:lnTo>
                  <a:pt x="1816" y="2015"/>
                </a:lnTo>
                <a:lnTo>
                  <a:pt x="1785" y="2033"/>
                </a:lnTo>
                <a:lnTo>
                  <a:pt x="1756" y="2052"/>
                </a:lnTo>
                <a:lnTo>
                  <a:pt x="1728" y="2070"/>
                </a:lnTo>
                <a:lnTo>
                  <a:pt x="1698" y="2090"/>
                </a:lnTo>
                <a:lnTo>
                  <a:pt x="1670" y="2111"/>
                </a:lnTo>
                <a:lnTo>
                  <a:pt x="1643" y="2131"/>
                </a:lnTo>
                <a:lnTo>
                  <a:pt x="1616" y="2153"/>
                </a:lnTo>
                <a:lnTo>
                  <a:pt x="1589" y="2177"/>
                </a:lnTo>
                <a:lnTo>
                  <a:pt x="1563" y="2199"/>
                </a:lnTo>
                <a:lnTo>
                  <a:pt x="1538" y="2223"/>
                </a:lnTo>
                <a:lnTo>
                  <a:pt x="1513" y="2248"/>
                </a:lnTo>
                <a:lnTo>
                  <a:pt x="1488" y="2272"/>
                </a:lnTo>
                <a:lnTo>
                  <a:pt x="1465" y="2298"/>
                </a:lnTo>
                <a:lnTo>
                  <a:pt x="1442" y="2324"/>
                </a:lnTo>
                <a:lnTo>
                  <a:pt x="1419" y="2350"/>
                </a:lnTo>
                <a:lnTo>
                  <a:pt x="1398" y="2378"/>
                </a:lnTo>
                <a:lnTo>
                  <a:pt x="1376" y="2405"/>
                </a:lnTo>
                <a:lnTo>
                  <a:pt x="1356" y="2433"/>
                </a:lnTo>
                <a:lnTo>
                  <a:pt x="1335" y="2461"/>
                </a:lnTo>
                <a:lnTo>
                  <a:pt x="1317" y="2491"/>
                </a:lnTo>
                <a:lnTo>
                  <a:pt x="1298" y="2520"/>
                </a:lnTo>
                <a:lnTo>
                  <a:pt x="1280" y="2551"/>
                </a:lnTo>
                <a:lnTo>
                  <a:pt x="1263" y="2581"/>
                </a:lnTo>
                <a:lnTo>
                  <a:pt x="1247" y="2612"/>
                </a:lnTo>
                <a:lnTo>
                  <a:pt x="1231" y="2644"/>
                </a:lnTo>
                <a:lnTo>
                  <a:pt x="1216" y="2676"/>
                </a:lnTo>
                <a:lnTo>
                  <a:pt x="1202" y="2708"/>
                </a:lnTo>
                <a:lnTo>
                  <a:pt x="1189" y="2741"/>
                </a:lnTo>
                <a:lnTo>
                  <a:pt x="1176" y="2774"/>
                </a:lnTo>
                <a:lnTo>
                  <a:pt x="1165" y="2807"/>
                </a:lnTo>
                <a:lnTo>
                  <a:pt x="1154" y="2841"/>
                </a:lnTo>
                <a:lnTo>
                  <a:pt x="1143" y="2875"/>
                </a:lnTo>
                <a:lnTo>
                  <a:pt x="1134" y="2910"/>
                </a:lnTo>
                <a:lnTo>
                  <a:pt x="1126" y="2944"/>
                </a:lnTo>
                <a:lnTo>
                  <a:pt x="1118" y="2980"/>
                </a:lnTo>
                <a:lnTo>
                  <a:pt x="1111" y="3015"/>
                </a:lnTo>
                <a:lnTo>
                  <a:pt x="1105" y="3051"/>
                </a:lnTo>
                <a:lnTo>
                  <a:pt x="1100" y="3088"/>
                </a:lnTo>
                <a:lnTo>
                  <a:pt x="1096" y="3123"/>
                </a:lnTo>
                <a:lnTo>
                  <a:pt x="1093" y="3160"/>
                </a:lnTo>
                <a:lnTo>
                  <a:pt x="1090" y="3197"/>
                </a:lnTo>
                <a:lnTo>
                  <a:pt x="1089" y="3235"/>
                </a:lnTo>
                <a:lnTo>
                  <a:pt x="1089" y="3271"/>
                </a:lnTo>
                <a:lnTo>
                  <a:pt x="1089" y="3309"/>
                </a:lnTo>
                <a:lnTo>
                  <a:pt x="1090" y="3346"/>
                </a:lnTo>
                <a:lnTo>
                  <a:pt x="1093" y="3383"/>
                </a:lnTo>
                <a:lnTo>
                  <a:pt x="1096" y="3420"/>
                </a:lnTo>
                <a:lnTo>
                  <a:pt x="1100" y="3457"/>
                </a:lnTo>
                <a:lnTo>
                  <a:pt x="1105" y="3492"/>
                </a:lnTo>
                <a:lnTo>
                  <a:pt x="1111" y="3528"/>
                </a:lnTo>
                <a:lnTo>
                  <a:pt x="1118" y="3563"/>
                </a:lnTo>
                <a:lnTo>
                  <a:pt x="1126" y="3599"/>
                </a:lnTo>
                <a:lnTo>
                  <a:pt x="1134" y="3633"/>
                </a:lnTo>
                <a:lnTo>
                  <a:pt x="1143" y="3669"/>
                </a:lnTo>
                <a:lnTo>
                  <a:pt x="1154" y="3702"/>
                </a:lnTo>
                <a:lnTo>
                  <a:pt x="1165" y="3736"/>
                </a:lnTo>
                <a:lnTo>
                  <a:pt x="1176" y="3769"/>
                </a:lnTo>
                <a:lnTo>
                  <a:pt x="1189" y="3802"/>
                </a:lnTo>
                <a:lnTo>
                  <a:pt x="1202" y="3835"/>
                </a:lnTo>
                <a:lnTo>
                  <a:pt x="1216" y="3867"/>
                </a:lnTo>
                <a:lnTo>
                  <a:pt x="1231" y="3899"/>
                </a:lnTo>
                <a:lnTo>
                  <a:pt x="1247" y="3931"/>
                </a:lnTo>
                <a:lnTo>
                  <a:pt x="1263" y="3962"/>
                </a:lnTo>
                <a:lnTo>
                  <a:pt x="1280" y="3992"/>
                </a:lnTo>
                <a:lnTo>
                  <a:pt x="1298" y="4023"/>
                </a:lnTo>
                <a:lnTo>
                  <a:pt x="1317" y="4052"/>
                </a:lnTo>
                <a:lnTo>
                  <a:pt x="1335" y="4082"/>
                </a:lnTo>
                <a:lnTo>
                  <a:pt x="1356" y="4110"/>
                </a:lnTo>
                <a:lnTo>
                  <a:pt x="1376" y="4138"/>
                </a:lnTo>
                <a:lnTo>
                  <a:pt x="1398" y="4166"/>
                </a:lnTo>
                <a:lnTo>
                  <a:pt x="1419" y="4193"/>
                </a:lnTo>
                <a:lnTo>
                  <a:pt x="1442" y="4219"/>
                </a:lnTo>
                <a:lnTo>
                  <a:pt x="1465" y="4245"/>
                </a:lnTo>
                <a:lnTo>
                  <a:pt x="1488" y="4270"/>
                </a:lnTo>
                <a:lnTo>
                  <a:pt x="1513" y="4296"/>
                </a:lnTo>
                <a:lnTo>
                  <a:pt x="1538" y="4319"/>
                </a:lnTo>
                <a:lnTo>
                  <a:pt x="1563" y="4344"/>
                </a:lnTo>
                <a:lnTo>
                  <a:pt x="1589" y="4366"/>
                </a:lnTo>
                <a:lnTo>
                  <a:pt x="1616" y="4389"/>
                </a:lnTo>
                <a:lnTo>
                  <a:pt x="1643" y="4411"/>
                </a:lnTo>
                <a:lnTo>
                  <a:pt x="1670" y="4432"/>
                </a:lnTo>
                <a:lnTo>
                  <a:pt x="1698" y="4453"/>
                </a:lnTo>
                <a:lnTo>
                  <a:pt x="1728" y="4473"/>
                </a:lnTo>
                <a:lnTo>
                  <a:pt x="1756" y="4491"/>
                </a:lnTo>
                <a:lnTo>
                  <a:pt x="1785" y="4511"/>
                </a:lnTo>
                <a:lnTo>
                  <a:pt x="1816" y="4528"/>
                </a:lnTo>
                <a:lnTo>
                  <a:pt x="1846" y="4545"/>
                </a:lnTo>
                <a:lnTo>
                  <a:pt x="1877" y="4561"/>
                </a:lnTo>
                <a:lnTo>
                  <a:pt x="1909" y="4577"/>
                </a:lnTo>
                <a:lnTo>
                  <a:pt x="1941" y="4592"/>
                </a:lnTo>
                <a:lnTo>
                  <a:pt x="1973" y="4606"/>
                </a:lnTo>
                <a:lnTo>
                  <a:pt x="2006" y="4620"/>
                </a:lnTo>
                <a:lnTo>
                  <a:pt x="2039" y="4632"/>
                </a:lnTo>
                <a:lnTo>
                  <a:pt x="2072" y="4643"/>
                </a:lnTo>
                <a:lnTo>
                  <a:pt x="2106" y="4654"/>
                </a:lnTo>
                <a:lnTo>
                  <a:pt x="2141" y="4665"/>
                </a:lnTo>
                <a:lnTo>
                  <a:pt x="2175" y="4674"/>
                </a:lnTo>
                <a:lnTo>
                  <a:pt x="2209" y="4682"/>
                </a:lnTo>
                <a:lnTo>
                  <a:pt x="2245" y="4691"/>
                </a:lnTo>
                <a:lnTo>
                  <a:pt x="2280" y="4697"/>
                </a:lnTo>
                <a:lnTo>
                  <a:pt x="2316" y="4703"/>
                </a:lnTo>
                <a:lnTo>
                  <a:pt x="2353" y="4708"/>
                </a:lnTo>
                <a:lnTo>
                  <a:pt x="2388" y="4712"/>
                </a:lnTo>
                <a:lnTo>
                  <a:pt x="2425" y="4715"/>
                </a:lnTo>
                <a:lnTo>
                  <a:pt x="2462" y="4718"/>
                </a:lnTo>
                <a:lnTo>
                  <a:pt x="2500" y="4719"/>
                </a:lnTo>
                <a:lnTo>
                  <a:pt x="2537" y="4720"/>
                </a:lnTo>
                <a:lnTo>
                  <a:pt x="2575" y="4719"/>
                </a:lnTo>
                <a:lnTo>
                  <a:pt x="2611" y="4718"/>
                </a:lnTo>
                <a:lnTo>
                  <a:pt x="2648" y="4715"/>
                </a:lnTo>
                <a:lnTo>
                  <a:pt x="2685" y="4712"/>
                </a:lnTo>
                <a:lnTo>
                  <a:pt x="2722" y="4708"/>
                </a:lnTo>
                <a:lnTo>
                  <a:pt x="2757" y="4703"/>
                </a:lnTo>
                <a:lnTo>
                  <a:pt x="2793" y="4697"/>
                </a:lnTo>
                <a:lnTo>
                  <a:pt x="2828" y="4691"/>
                </a:lnTo>
                <a:lnTo>
                  <a:pt x="2864" y="4682"/>
                </a:lnTo>
                <a:lnTo>
                  <a:pt x="2899" y="4674"/>
                </a:lnTo>
                <a:lnTo>
                  <a:pt x="2934" y="4665"/>
                </a:lnTo>
                <a:lnTo>
                  <a:pt x="2968" y="4654"/>
                </a:lnTo>
                <a:lnTo>
                  <a:pt x="3001" y="4643"/>
                </a:lnTo>
                <a:lnTo>
                  <a:pt x="3034" y="4632"/>
                </a:lnTo>
                <a:lnTo>
                  <a:pt x="3067" y="4620"/>
                </a:lnTo>
                <a:lnTo>
                  <a:pt x="3100" y="4606"/>
                </a:lnTo>
                <a:lnTo>
                  <a:pt x="3132" y="4592"/>
                </a:lnTo>
                <a:lnTo>
                  <a:pt x="3164" y="4577"/>
                </a:lnTo>
                <a:lnTo>
                  <a:pt x="3196" y="4561"/>
                </a:lnTo>
                <a:lnTo>
                  <a:pt x="3227" y="4545"/>
                </a:lnTo>
                <a:lnTo>
                  <a:pt x="3257" y="4528"/>
                </a:lnTo>
                <a:lnTo>
                  <a:pt x="3288" y="4511"/>
                </a:lnTo>
                <a:lnTo>
                  <a:pt x="3317" y="4491"/>
                </a:lnTo>
                <a:lnTo>
                  <a:pt x="3347" y="4473"/>
                </a:lnTo>
                <a:lnTo>
                  <a:pt x="3375" y="4453"/>
                </a:lnTo>
                <a:lnTo>
                  <a:pt x="3403" y="4432"/>
                </a:lnTo>
                <a:lnTo>
                  <a:pt x="3431" y="4411"/>
                </a:lnTo>
                <a:lnTo>
                  <a:pt x="3458" y="4389"/>
                </a:lnTo>
                <a:lnTo>
                  <a:pt x="3484" y="4366"/>
                </a:lnTo>
                <a:lnTo>
                  <a:pt x="3511" y="4344"/>
                </a:lnTo>
                <a:lnTo>
                  <a:pt x="3536" y="4319"/>
                </a:lnTo>
                <a:lnTo>
                  <a:pt x="3561" y="4296"/>
                </a:lnTo>
                <a:lnTo>
                  <a:pt x="3585" y="4270"/>
                </a:lnTo>
                <a:lnTo>
                  <a:pt x="3609" y="4245"/>
                </a:lnTo>
                <a:lnTo>
                  <a:pt x="3632" y="4219"/>
                </a:lnTo>
                <a:lnTo>
                  <a:pt x="3654" y="4193"/>
                </a:lnTo>
                <a:lnTo>
                  <a:pt x="3677" y="4166"/>
                </a:lnTo>
                <a:lnTo>
                  <a:pt x="3697" y="4138"/>
                </a:lnTo>
                <a:lnTo>
                  <a:pt x="3718" y="4110"/>
                </a:lnTo>
                <a:lnTo>
                  <a:pt x="3738" y="4082"/>
                </a:lnTo>
                <a:lnTo>
                  <a:pt x="3757" y="4052"/>
                </a:lnTo>
                <a:lnTo>
                  <a:pt x="3776" y="4023"/>
                </a:lnTo>
                <a:lnTo>
                  <a:pt x="3793" y="3992"/>
                </a:lnTo>
                <a:lnTo>
                  <a:pt x="3810" y="3962"/>
                </a:lnTo>
                <a:lnTo>
                  <a:pt x="3826" y="3931"/>
                </a:lnTo>
                <a:lnTo>
                  <a:pt x="3842" y="3899"/>
                </a:lnTo>
                <a:lnTo>
                  <a:pt x="3857" y="3867"/>
                </a:lnTo>
                <a:lnTo>
                  <a:pt x="3871" y="3835"/>
                </a:lnTo>
                <a:lnTo>
                  <a:pt x="3885" y="3802"/>
                </a:lnTo>
                <a:lnTo>
                  <a:pt x="3897" y="3769"/>
                </a:lnTo>
                <a:lnTo>
                  <a:pt x="3909" y="3736"/>
                </a:lnTo>
                <a:lnTo>
                  <a:pt x="3920" y="3702"/>
                </a:lnTo>
                <a:lnTo>
                  <a:pt x="3930" y="3669"/>
                </a:lnTo>
                <a:lnTo>
                  <a:pt x="3940" y="3633"/>
                </a:lnTo>
                <a:lnTo>
                  <a:pt x="3947" y="3599"/>
                </a:lnTo>
                <a:lnTo>
                  <a:pt x="3956" y="3563"/>
                </a:lnTo>
                <a:lnTo>
                  <a:pt x="3962" y="3528"/>
                </a:lnTo>
                <a:lnTo>
                  <a:pt x="3968" y="3492"/>
                </a:lnTo>
                <a:lnTo>
                  <a:pt x="3973" y="3457"/>
                </a:lnTo>
                <a:lnTo>
                  <a:pt x="3978" y="3420"/>
                </a:lnTo>
                <a:lnTo>
                  <a:pt x="3981" y="3383"/>
                </a:lnTo>
                <a:lnTo>
                  <a:pt x="3983" y="3346"/>
                </a:lnTo>
                <a:lnTo>
                  <a:pt x="3984" y="3309"/>
                </a:lnTo>
                <a:lnTo>
                  <a:pt x="3985" y="3271"/>
                </a:lnTo>
                <a:lnTo>
                  <a:pt x="3984" y="3235"/>
                </a:lnTo>
                <a:lnTo>
                  <a:pt x="3983" y="3197"/>
                </a:lnTo>
                <a:lnTo>
                  <a:pt x="3981" y="3160"/>
                </a:lnTo>
                <a:lnTo>
                  <a:pt x="3978" y="3123"/>
                </a:lnTo>
                <a:lnTo>
                  <a:pt x="3973" y="3088"/>
                </a:lnTo>
                <a:lnTo>
                  <a:pt x="3968" y="3051"/>
                </a:lnTo>
                <a:lnTo>
                  <a:pt x="3962" y="3015"/>
                </a:lnTo>
                <a:lnTo>
                  <a:pt x="3956" y="2980"/>
                </a:lnTo>
                <a:lnTo>
                  <a:pt x="3947" y="2944"/>
                </a:lnTo>
                <a:lnTo>
                  <a:pt x="3940" y="2910"/>
                </a:lnTo>
                <a:lnTo>
                  <a:pt x="3930" y="2875"/>
                </a:lnTo>
                <a:lnTo>
                  <a:pt x="3920" y="2841"/>
                </a:lnTo>
                <a:lnTo>
                  <a:pt x="3909" y="2807"/>
                </a:lnTo>
                <a:lnTo>
                  <a:pt x="3897" y="2774"/>
                </a:lnTo>
                <a:lnTo>
                  <a:pt x="3885" y="2741"/>
                </a:lnTo>
                <a:lnTo>
                  <a:pt x="3871" y="2708"/>
                </a:lnTo>
                <a:lnTo>
                  <a:pt x="3857" y="2676"/>
                </a:lnTo>
                <a:lnTo>
                  <a:pt x="3842" y="2644"/>
                </a:lnTo>
                <a:lnTo>
                  <a:pt x="3826" y="2612"/>
                </a:lnTo>
                <a:lnTo>
                  <a:pt x="3810" y="2581"/>
                </a:lnTo>
                <a:lnTo>
                  <a:pt x="3793" y="2551"/>
                </a:lnTo>
                <a:lnTo>
                  <a:pt x="3776" y="2520"/>
                </a:lnTo>
                <a:lnTo>
                  <a:pt x="3757" y="2491"/>
                </a:lnTo>
                <a:lnTo>
                  <a:pt x="3738" y="2461"/>
                </a:lnTo>
                <a:lnTo>
                  <a:pt x="3718" y="2433"/>
                </a:lnTo>
                <a:lnTo>
                  <a:pt x="3697" y="2405"/>
                </a:lnTo>
                <a:lnTo>
                  <a:pt x="3677" y="2378"/>
                </a:lnTo>
                <a:lnTo>
                  <a:pt x="3654" y="2350"/>
                </a:lnTo>
                <a:lnTo>
                  <a:pt x="3632" y="2324"/>
                </a:lnTo>
                <a:lnTo>
                  <a:pt x="3609" y="2298"/>
                </a:lnTo>
                <a:lnTo>
                  <a:pt x="3585" y="2272"/>
                </a:lnTo>
                <a:lnTo>
                  <a:pt x="3561" y="2248"/>
                </a:lnTo>
                <a:lnTo>
                  <a:pt x="3536" y="2223"/>
                </a:lnTo>
                <a:lnTo>
                  <a:pt x="3511" y="2199"/>
                </a:lnTo>
                <a:lnTo>
                  <a:pt x="3484" y="2177"/>
                </a:lnTo>
                <a:lnTo>
                  <a:pt x="3458" y="2153"/>
                </a:lnTo>
                <a:lnTo>
                  <a:pt x="3431" y="2131"/>
                </a:lnTo>
                <a:lnTo>
                  <a:pt x="3403" y="2111"/>
                </a:lnTo>
                <a:lnTo>
                  <a:pt x="3375" y="2090"/>
                </a:lnTo>
                <a:lnTo>
                  <a:pt x="3347" y="2070"/>
                </a:lnTo>
                <a:lnTo>
                  <a:pt x="3317" y="2052"/>
                </a:lnTo>
                <a:lnTo>
                  <a:pt x="3288" y="2033"/>
                </a:lnTo>
                <a:lnTo>
                  <a:pt x="3257" y="2015"/>
                </a:lnTo>
                <a:lnTo>
                  <a:pt x="3227" y="1998"/>
                </a:lnTo>
                <a:lnTo>
                  <a:pt x="3196" y="1982"/>
                </a:lnTo>
                <a:lnTo>
                  <a:pt x="3164" y="1966"/>
                </a:lnTo>
                <a:lnTo>
                  <a:pt x="3132" y="1951"/>
                </a:lnTo>
                <a:lnTo>
                  <a:pt x="3100" y="1937"/>
                </a:lnTo>
                <a:lnTo>
                  <a:pt x="3067" y="1923"/>
                </a:lnTo>
                <a:lnTo>
                  <a:pt x="3034" y="1911"/>
                </a:lnTo>
                <a:lnTo>
                  <a:pt x="3001" y="1900"/>
                </a:lnTo>
                <a:lnTo>
                  <a:pt x="2968" y="1889"/>
                </a:lnTo>
                <a:lnTo>
                  <a:pt x="2934" y="1878"/>
                </a:lnTo>
                <a:lnTo>
                  <a:pt x="2899" y="1869"/>
                </a:lnTo>
                <a:lnTo>
                  <a:pt x="2864" y="1861"/>
                </a:lnTo>
                <a:lnTo>
                  <a:pt x="2828" y="1853"/>
                </a:lnTo>
                <a:lnTo>
                  <a:pt x="2793" y="1846"/>
                </a:lnTo>
                <a:lnTo>
                  <a:pt x="2757" y="1840"/>
                </a:lnTo>
                <a:lnTo>
                  <a:pt x="2722" y="1835"/>
                </a:lnTo>
                <a:lnTo>
                  <a:pt x="2685" y="1831"/>
                </a:lnTo>
                <a:lnTo>
                  <a:pt x="2648" y="1827"/>
                </a:lnTo>
                <a:lnTo>
                  <a:pt x="2611" y="1825"/>
                </a:lnTo>
                <a:lnTo>
                  <a:pt x="2575" y="1824"/>
                </a:lnTo>
                <a:lnTo>
                  <a:pt x="2537" y="1824"/>
                </a:lnTo>
                <a:close/>
                <a:moveTo>
                  <a:pt x="4448" y="1028"/>
                </a:moveTo>
                <a:lnTo>
                  <a:pt x="4448" y="1028"/>
                </a:lnTo>
                <a:lnTo>
                  <a:pt x="4414" y="1029"/>
                </a:lnTo>
                <a:lnTo>
                  <a:pt x="4383" y="1032"/>
                </a:lnTo>
                <a:lnTo>
                  <a:pt x="4352" y="1036"/>
                </a:lnTo>
                <a:lnTo>
                  <a:pt x="4321" y="1042"/>
                </a:lnTo>
                <a:lnTo>
                  <a:pt x="4291" y="1048"/>
                </a:lnTo>
                <a:lnTo>
                  <a:pt x="4261" y="1056"/>
                </a:lnTo>
                <a:lnTo>
                  <a:pt x="4232" y="1066"/>
                </a:lnTo>
                <a:lnTo>
                  <a:pt x="4204" y="1078"/>
                </a:lnTo>
                <a:lnTo>
                  <a:pt x="4175" y="1091"/>
                </a:lnTo>
                <a:lnTo>
                  <a:pt x="4148" y="1104"/>
                </a:lnTo>
                <a:lnTo>
                  <a:pt x="4123" y="1119"/>
                </a:lnTo>
                <a:lnTo>
                  <a:pt x="4097" y="1136"/>
                </a:lnTo>
                <a:lnTo>
                  <a:pt x="4072" y="1153"/>
                </a:lnTo>
                <a:lnTo>
                  <a:pt x="4049" y="1172"/>
                </a:lnTo>
                <a:lnTo>
                  <a:pt x="4026" y="1191"/>
                </a:lnTo>
                <a:lnTo>
                  <a:pt x="4004" y="1212"/>
                </a:lnTo>
                <a:lnTo>
                  <a:pt x="3983" y="1234"/>
                </a:lnTo>
                <a:lnTo>
                  <a:pt x="3963" y="1256"/>
                </a:lnTo>
                <a:lnTo>
                  <a:pt x="3945" y="1281"/>
                </a:lnTo>
                <a:lnTo>
                  <a:pt x="3928" y="1305"/>
                </a:lnTo>
                <a:lnTo>
                  <a:pt x="3912" y="1330"/>
                </a:lnTo>
                <a:lnTo>
                  <a:pt x="3896" y="1357"/>
                </a:lnTo>
                <a:lnTo>
                  <a:pt x="3882" y="1384"/>
                </a:lnTo>
                <a:lnTo>
                  <a:pt x="3870" y="1411"/>
                </a:lnTo>
                <a:lnTo>
                  <a:pt x="3859" y="1440"/>
                </a:lnTo>
                <a:lnTo>
                  <a:pt x="3849" y="1468"/>
                </a:lnTo>
                <a:lnTo>
                  <a:pt x="3841" y="1499"/>
                </a:lnTo>
                <a:lnTo>
                  <a:pt x="3833" y="1528"/>
                </a:lnTo>
                <a:lnTo>
                  <a:pt x="3829" y="1560"/>
                </a:lnTo>
                <a:lnTo>
                  <a:pt x="3824" y="1591"/>
                </a:lnTo>
                <a:lnTo>
                  <a:pt x="3821" y="1623"/>
                </a:lnTo>
                <a:lnTo>
                  <a:pt x="3821" y="1655"/>
                </a:lnTo>
                <a:lnTo>
                  <a:pt x="3821" y="1688"/>
                </a:lnTo>
                <a:lnTo>
                  <a:pt x="3824" y="1720"/>
                </a:lnTo>
                <a:lnTo>
                  <a:pt x="3829" y="1750"/>
                </a:lnTo>
                <a:lnTo>
                  <a:pt x="3833" y="1782"/>
                </a:lnTo>
                <a:lnTo>
                  <a:pt x="3841" y="1811"/>
                </a:lnTo>
                <a:lnTo>
                  <a:pt x="3849" y="1842"/>
                </a:lnTo>
                <a:lnTo>
                  <a:pt x="3859" y="1870"/>
                </a:lnTo>
                <a:lnTo>
                  <a:pt x="3870" y="1900"/>
                </a:lnTo>
                <a:lnTo>
                  <a:pt x="3882" y="1927"/>
                </a:lnTo>
                <a:lnTo>
                  <a:pt x="3896" y="1954"/>
                </a:lnTo>
                <a:lnTo>
                  <a:pt x="3912" y="1981"/>
                </a:lnTo>
                <a:lnTo>
                  <a:pt x="3928" y="2005"/>
                </a:lnTo>
                <a:lnTo>
                  <a:pt x="3945" y="2030"/>
                </a:lnTo>
                <a:lnTo>
                  <a:pt x="3963" y="2054"/>
                </a:lnTo>
                <a:lnTo>
                  <a:pt x="3983" y="2076"/>
                </a:lnTo>
                <a:lnTo>
                  <a:pt x="4004" y="2098"/>
                </a:lnTo>
                <a:lnTo>
                  <a:pt x="4026" y="2119"/>
                </a:lnTo>
                <a:lnTo>
                  <a:pt x="4049" y="2139"/>
                </a:lnTo>
                <a:lnTo>
                  <a:pt x="4072" y="2157"/>
                </a:lnTo>
                <a:lnTo>
                  <a:pt x="4097" y="2174"/>
                </a:lnTo>
                <a:lnTo>
                  <a:pt x="4123" y="2191"/>
                </a:lnTo>
                <a:lnTo>
                  <a:pt x="4148" y="2206"/>
                </a:lnTo>
                <a:lnTo>
                  <a:pt x="4175" y="2220"/>
                </a:lnTo>
                <a:lnTo>
                  <a:pt x="4204" y="2233"/>
                </a:lnTo>
                <a:lnTo>
                  <a:pt x="4232" y="2244"/>
                </a:lnTo>
                <a:lnTo>
                  <a:pt x="4261" y="2254"/>
                </a:lnTo>
                <a:lnTo>
                  <a:pt x="4291" y="2263"/>
                </a:lnTo>
                <a:lnTo>
                  <a:pt x="4321" y="2269"/>
                </a:lnTo>
                <a:lnTo>
                  <a:pt x="4352" y="2275"/>
                </a:lnTo>
                <a:lnTo>
                  <a:pt x="4383" y="2279"/>
                </a:lnTo>
                <a:lnTo>
                  <a:pt x="4414" y="2281"/>
                </a:lnTo>
                <a:lnTo>
                  <a:pt x="4448" y="2282"/>
                </a:lnTo>
                <a:lnTo>
                  <a:pt x="4479" y="2281"/>
                </a:lnTo>
                <a:lnTo>
                  <a:pt x="4511" y="2279"/>
                </a:lnTo>
                <a:lnTo>
                  <a:pt x="4542" y="2275"/>
                </a:lnTo>
                <a:lnTo>
                  <a:pt x="4574" y="2269"/>
                </a:lnTo>
                <a:lnTo>
                  <a:pt x="4603" y="2263"/>
                </a:lnTo>
                <a:lnTo>
                  <a:pt x="4634" y="2254"/>
                </a:lnTo>
                <a:lnTo>
                  <a:pt x="4662" y="2244"/>
                </a:lnTo>
                <a:lnTo>
                  <a:pt x="4691" y="2233"/>
                </a:lnTo>
                <a:lnTo>
                  <a:pt x="4718" y="2220"/>
                </a:lnTo>
                <a:lnTo>
                  <a:pt x="4745" y="2206"/>
                </a:lnTo>
                <a:lnTo>
                  <a:pt x="4772" y="2191"/>
                </a:lnTo>
                <a:lnTo>
                  <a:pt x="4797" y="2174"/>
                </a:lnTo>
                <a:lnTo>
                  <a:pt x="4821" y="2157"/>
                </a:lnTo>
                <a:lnTo>
                  <a:pt x="4846" y="2139"/>
                </a:lnTo>
                <a:lnTo>
                  <a:pt x="4868" y="2119"/>
                </a:lnTo>
                <a:lnTo>
                  <a:pt x="4890" y="2098"/>
                </a:lnTo>
                <a:lnTo>
                  <a:pt x="4911" y="2076"/>
                </a:lnTo>
                <a:lnTo>
                  <a:pt x="4930" y="2054"/>
                </a:lnTo>
                <a:lnTo>
                  <a:pt x="4949" y="2030"/>
                </a:lnTo>
                <a:lnTo>
                  <a:pt x="4966" y="2005"/>
                </a:lnTo>
                <a:lnTo>
                  <a:pt x="4983" y="1981"/>
                </a:lnTo>
                <a:lnTo>
                  <a:pt x="4998" y="1954"/>
                </a:lnTo>
                <a:lnTo>
                  <a:pt x="5011" y="1927"/>
                </a:lnTo>
                <a:lnTo>
                  <a:pt x="5025" y="1900"/>
                </a:lnTo>
                <a:lnTo>
                  <a:pt x="5036" y="1870"/>
                </a:lnTo>
                <a:lnTo>
                  <a:pt x="5046" y="1842"/>
                </a:lnTo>
                <a:lnTo>
                  <a:pt x="5054" y="1811"/>
                </a:lnTo>
                <a:lnTo>
                  <a:pt x="5060" y="1782"/>
                </a:lnTo>
                <a:lnTo>
                  <a:pt x="5067" y="1750"/>
                </a:lnTo>
                <a:lnTo>
                  <a:pt x="5070" y="1720"/>
                </a:lnTo>
                <a:lnTo>
                  <a:pt x="5073" y="1688"/>
                </a:lnTo>
                <a:lnTo>
                  <a:pt x="5074" y="1655"/>
                </a:lnTo>
                <a:lnTo>
                  <a:pt x="5073" y="1623"/>
                </a:lnTo>
                <a:lnTo>
                  <a:pt x="5070" y="1591"/>
                </a:lnTo>
                <a:lnTo>
                  <a:pt x="5067" y="1560"/>
                </a:lnTo>
                <a:lnTo>
                  <a:pt x="5060" y="1528"/>
                </a:lnTo>
                <a:lnTo>
                  <a:pt x="5054" y="1499"/>
                </a:lnTo>
                <a:lnTo>
                  <a:pt x="5046" y="1468"/>
                </a:lnTo>
                <a:lnTo>
                  <a:pt x="5036" y="1440"/>
                </a:lnTo>
                <a:lnTo>
                  <a:pt x="5025" y="1411"/>
                </a:lnTo>
                <a:lnTo>
                  <a:pt x="5011" y="1384"/>
                </a:lnTo>
                <a:lnTo>
                  <a:pt x="4998" y="1357"/>
                </a:lnTo>
                <a:lnTo>
                  <a:pt x="4983" y="1330"/>
                </a:lnTo>
                <a:lnTo>
                  <a:pt x="4966" y="1305"/>
                </a:lnTo>
                <a:lnTo>
                  <a:pt x="4949" y="1281"/>
                </a:lnTo>
                <a:lnTo>
                  <a:pt x="4930" y="1256"/>
                </a:lnTo>
                <a:lnTo>
                  <a:pt x="4911" y="1234"/>
                </a:lnTo>
                <a:lnTo>
                  <a:pt x="4890" y="1212"/>
                </a:lnTo>
                <a:lnTo>
                  <a:pt x="4868" y="1191"/>
                </a:lnTo>
                <a:lnTo>
                  <a:pt x="4846" y="1172"/>
                </a:lnTo>
                <a:lnTo>
                  <a:pt x="4821" y="1153"/>
                </a:lnTo>
                <a:lnTo>
                  <a:pt x="4797" y="1136"/>
                </a:lnTo>
                <a:lnTo>
                  <a:pt x="4772" y="1119"/>
                </a:lnTo>
                <a:lnTo>
                  <a:pt x="4745" y="1104"/>
                </a:lnTo>
                <a:lnTo>
                  <a:pt x="4718" y="1091"/>
                </a:lnTo>
                <a:lnTo>
                  <a:pt x="4691" y="1078"/>
                </a:lnTo>
                <a:lnTo>
                  <a:pt x="4662" y="1066"/>
                </a:lnTo>
                <a:lnTo>
                  <a:pt x="4634" y="1056"/>
                </a:lnTo>
                <a:lnTo>
                  <a:pt x="4603" y="1048"/>
                </a:lnTo>
                <a:lnTo>
                  <a:pt x="4574" y="1042"/>
                </a:lnTo>
                <a:lnTo>
                  <a:pt x="4542" y="1036"/>
                </a:lnTo>
                <a:lnTo>
                  <a:pt x="4511" y="1032"/>
                </a:lnTo>
                <a:lnTo>
                  <a:pt x="4479" y="1029"/>
                </a:lnTo>
                <a:lnTo>
                  <a:pt x="4448" y="1028"/>
                </a:lnTo>
                <a:close/>
              </a:path>
            </a:pathLst>
          </a:custGeom>
          <a:solidFill>
            <a:srgbClr val="FFC7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tIns="72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75890" y="3491865"/>
            <a:ext cx="12134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PART</a:t>
            </a:r>
          </a:p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184775" y="2494915"/>
            <a:ext cx="462089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800" b="1">
                <a:solidFill>
                  <a:srgbClr val="FFC7DD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184775" y="3195320"/>
            <a:ext cx="494093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hurt.When a cigarette falls in love with a match,it is destined to be hurt.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bldLvl="0" animBg="1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solidFill>
            <a:srgbClr val="FFC7DD"/>
          </a:solidFill>
          <a:ln>
            <a:solidFill>
              <a:srgbClr val="FFC7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23" name="椭圆 22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26" name="椭圆 25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4829810" y="429260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grpSp>
        <p:nvGrpSpPr>
          <p:cNvPr id="31" name="PA_库_组合 30"/>
          <p:cNvGrpSpPr/>
          <p:nvPr>
            <p:custDataLst>
              <p:tags r:id="rId1"/>
            </p:custDataLst>
          </p:nvPr>
        </p:nvGrpSpPr>
        <p:grpSpPr>
          <a:xfrm>
            <a:off x="1199457" y="3442206"/>
            <a:ext cx="2732666" cy="835777"/>
            <a:chOff x="1199457" y="3442206"/>
            <a:chExt cx="2732666" cy="835777"/>
          </a:xfrm>
        </p:grpSpPr>
        <p:sp>
          <p:nvSpPr>
            <p:cNvPr id="3" name="文本框 12"/>
            <p:cNvSpPr txBox="1"/>
            <p:nvPr/>
          </p:nvSpPr>
          <p:spPr>
            <a:xfrm>
              <a:off x="1199457" y="3688427"/>
              <a:ext cx="2732666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（请选择只保留文本）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524507" y="3442206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3765">
                <a:defRPr/>
              </a:pPr>
              <a:r>
                <a:rPr lang="zh-CN" altLang="en-US" b="1" dirty="0">
                  <a:solidFill>
                    <a:srgbClr val="FFC7DD"/>
                  </a:solidFill>
                </a:rPr>
                <a:t>输入标题文本</a:t>
              </a:r>
            </a:p>
          </p:txBody>
        </p:sp>
      </p:grpSp>
      <p:grpSp>
        <p:nvGrpSpPr>
          <p:cNvPr id="33" name="PA_库_组合 32"/>
          <p:cNvGrpSpPr/>
          <p:nvPr>
            <p:custDataLst>
              <p:tags r:id="rId2"/>
            </p:custDataLst>
          </p:nvPr>
        </p:nvGrpSpPr>
        <p:grpSpPr>
          <a:xfrm>
            <a:off x="8191354" y="4692826"/>
            <a:ext cx="2457329" cy="835777"/>
            <a:chOff x="8236439" y="4731561"/>
            <a:chExt cx="2457329" cy="835777"/>
          </a:xfrm>
        </p:grpSpPr>
        <p:sp>
          <p:nvSpPr>
            <p:cNvPr id="6" name="文本框 15"/>
            <p:cNvSpPr txBox="1"/>
            <p:nvPr/>
          </p:nvSpPr>
          <p:spPr>
            <a:xfrm>
              <a:off x="8236439" y="4977782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（请选择只保留文本）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8236439" y="4731561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3765">
                <a:defRPr/>
              </a:pPr>
              <a:r>
                <a:rPr lang="zh-CN" altLang="en-US" b="1" dirty="0">
                  <a:solidFill>
                    <a:srgbClr val="7DCDE7"/>
                  </a:solidFill>
                </a:rPr>
                <a:t>输入标题文本</a:t>
              </a:r>
            </a:p>
          </p:txBody>
        </p:sp>
      </p:grpSp>
      <p:grpSp>
        <p:nvGrpSpPr>
          <p:cNvPr id="32" name="PA_库_组合 31"/>
          <p:cNvGrpSpPr/>
          <p:nvPr>
            <p:custDataLst>
              <p:tags r:id="rId3"/>
            </p:custDataLst>
          </p:nvPr>
        </p:nvGrpSpPr>
        <p:grpSpPr>
          <a:xfrm>
            <a:off x="7219688" y="1891335"/>
            <a:ext cx="2457329" cy="835777"/>
            <a:chOff x="7219688" y="1891335"/>
            <a:chExt cx="2457329" cy="835777"/>
          </a:xfrm>
        </p:grpSpPr>
        <p:sp>
          <p:nvSpPr>
            <p:cNvPr id="8" name="文本框 18"/>
            <p:cNvSpPr txBox="1"/>
            <p:nvPr/>
          </p:nvSpPr>
          <p:spPr>
            <a:xfrm>
              <a:off x="7219688" y="2137556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（请选择只保留文本）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7219688" y="1891335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3765">
                <a:defRPr/>
              </a:pPr>
              <a:r>
                <a:rPr lang="zh-CN" altLang="en-US" b="1" dirty="0">
                  <a:solidFill>
                    <a:srgbClr val="7DCDE7"/>
                  </a:solidFill>
                </a:rPr>
                <a:t>输入标题文本</a:t>
              </a:r>
            </a:p>
          </p:txBody>
        </p:sp>
      </p:grpSp>
      <p:grpSp>
        <p:nvGrpSpPr>
          <p:cNvPr id="30" name="PA_库_组合 29"/>
          <p:cNvGrpSpPr/>
          <p:nvPr>
            <p:custDataLst>
              <p:tags r:id="rId4"/>
            </p:custDataLst>
          </p:nvPr>
        </p:nvGrpSpPr>
        <p:grpSpPr>
          <a:xfrm>
            <a:off x="4143697" y="1490074"/>
            <a:ext cx="3837585" cy="5367926"/>
            <a:chOff x="4143697" y="1490074"/>
            <a:chExt cx="3837585" cy="5367926"/>
          </a:xfrm>
        </p:grpSpPr>
        <p:grpSp>
          <p:nvGrpSpPr>
            <p:cNvPr id="29" name="组合 28"/>
            <p:cNvGrpSpPr/>
            <p:nvPr/>
          </p:nvGrpSpPr>
          <p:grpSpPr>
            <a:xfrm>
              <a:off x="5455672" y="2619375"/>
              <a:ext cx="1267558" cy="4238625"/>
              <a:chOff x="5455672" y="2619375"/>
              <a:chExt cx="1267558" cy="4238625"/>
            </a:xfrm>
          </p:grpSpPr>
          <p:sp>
            <p:nvSpPr>
              <p:cNvPr id="10" name="等腰三角形 9"/>
              <p:cNvSpPr/>
              <p:nvPr/>
            </p:nvSpPr>
            <p:spPr>
              <a:xfrm>
                <a:off x="5676900" y="2619375"/>
                <a:ext cx="838200" cy="4238625"/>
              </a:xfrm>
              <a:prstGeom prst="triangl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19398918" flipH="1">
                <a:off x="5455672" y="5623648"/>
                <a:ext cx="238688" cy="847141"/>
              </a:xfrm>
              <a:prstGeom prst="triangl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等腰三角形 34"/>
              <p:cNvSpPr/>
              <p:nvPr/>
            </p:nvSpPr>
            <p:spPr>
              <a:xfrm rot="2398410" flipH="1">
                <a:off x="6290935" y="3368440"/>
                <a:ext cx="239629" cy="876101"/>
              </a:xfrm>
              <a:prstGeom prst="triangl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rot="2619467" flipH="1">
                <a:off x="6484542" y="4962728"/>
                <a:ext cx="238688" cy="904473"/>
              </a:xfrm>
              <a:prstGeom prst="triangl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7" name="椭圆 36"/>
            <p:cNvSpPr/>
            <p:nvPr/>
          </p:nvSpPr>
          <p:spPr>
            <a:xfrm>
              <a:off x="6314531" y="3065104"/>
              <a:ext cx="873396" cy="873396"/>
            </a:xfrm>
            <a:prstGeom prst="ellipse">
              <a:avLst/>
            </a:prstGeom>
            <a:solidFill>
              <a:srgbClr val="FFC7D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椭圆 37"/>
            <p:cNvSpPr/>
            <p:nvPr/>
          </p:nvSpPr>
          <p:spPr>
            <a:xfrm>
              <a:off x="4799288" y="5222349"/>
              <a:ext cx="877790" cy="877790"/>
            </a:xfrm>
            <a:prstGeom prst="ellipse">
              <a:avLst/>
            </a:prstGeom>
            <a:solidFill>
              <a:srgbClr val="61C0E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6488362" y="4332251"/>
              <a:ext cx="1492920" cy="1492920"/>
              <a:chOff x="6488362" y="4332251"/>
              <a:chExt cx="1492920" cy="149292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6488362" y="4332251"/>
                <a:ext cx="1492920" cy="1492920"/>
              </a:xfrm>
              <a:prstGeom prst="ellipse">
                <a:avLst/>
              </a:prstGeom>
              <a:solidFill>
                <a:srgbClr val="61C0E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任意多边形: 形状 17" title="rJ6JfFNieuj79RlItJXO"/>
              <p:cNvSpPr/>
              <p:nvPr/>
            </p:nvSpPr>
            <p:spPr bwMode="auto">
              <a:xfrm>
                <a:off x="6976503" y="4692381"/>
                <a:ext cx="516292" cy="691637"/>
              </a:xfrm>
              <a:custGeom>
                <a:avLst/>
                <a:gdLst>
                  <a:gd name="connsiteX0" fmla="*/ 127000 w 252413"/>
                  <a:gd name="connsiteY0" fmla="*/ 292100 h 338138"/>
                  <a:gd name="connsiteX1" fmla="*/ 111125 w 252413"/>
                  <a:gd name="connsiteY1" fmla="*/ 307975 h 338138"/>
                  <a:gd name="connsiteX2" fmla="*/ 127000 w 252413"/>
                  <a:gd name="connsiteY2" fmla="*/ 323850 h 338138"/>
                  <a:gd name="connsiteX3" fmla="*/ 142875 w 252413"/>
                  <a:gd name="connsiteY3" fmla="*/ 307975 h 338138"/>
                  <a:gd name="connsiteX4" fmla="*/ 127000 w 252413"/>
                  <a:gd name="connsiteY4" fmla="*/ 292100 h 338138"/>
                  <a:gd name="connsiteX5" fmla="*/ 60637 w 252413"/>
                  <a:gd name="connsiteY5" fmla="*/ 241300 h 338138"/>
                  <a:gd name="connsiteX6" fmla="*/ 123259 w 252413"/>
                  <a:gd name="connsiteY6" fmla="*/ 241300 h 338138"/>
                  <a:gd name="connsiteX7" fmla="*/ 128588 w 252413"/>
                  <a:gd name="connsiteY7" fmla="*/ 248356 h 338138"/>
                  <a:gd name="connsiteX8" fmla="*/ 123259 w 252413"/>
                  <a:gd name="connsiteY8" fmla="*/ 254000 h 338138"/>
                  <a:gd name="connsiteX9" fmla="*/ 60637 w 252413"/>
                  <a:gd name="connsiteY9" fmla="*/ 254000 h 338138"/>
                  <a:gd name="connsiteX10" fmla="*/ 53975 w 252413"/>
                  <a:gd name="connsiteY10" fmla="*/ 248356 h 338138"/>
                  <a:gd name="connsiteX11" fmla="*/ 60637 w 252413"/>
                  <a:gd name="connsiteY11" fmla="*/ 241300 h 338138"/>
                  <a:gd name="connsiteX12" fmla="*/ 60637 w 252413"/>
                  <a:gd name="connsiteY12" fmla="*/ 219075 h 338138"/>
                  <a:gd name="connsiteX13" fmla="*/ 123259 w 252413"/>
                  <a:gd name="connsiteY13" fmla="*/ 219075 h 338138"/>
                  <a:gd name="connsiteX14" fmla="*/ 128588 w 252413"/>
                  <a:gd name="connsiteY14" fmla="*/ 224720 h 338138"/>
                  <a:gd name="connsiteX15" fmla="*/ 123259 w 252413"/>
                  <a:gd name="connsiteY15" fmla="*/ 231775 h 338138"/>
                  <a:gd name="connsiteX16" fmla="*/ 60637 w 252413"/>
                  <a:gd name="connsiteY16" fmla="*/ 231775 h 338138"/>
                  <a:gd name="connsiteX17" fmla="*/ 53975 w 252413"/>
                  <a:gd name="connsiteY17" fmla="*/ 224720 h 338138"/>
                  <a:gd name="connsiteX18" fmla="*/ 60637 w 252413"/>
                  <a:gd name="connsiteY18" fmla="*/ 219075 h 338138"/>
                  <a:gd name="connsiteX19" fmla="*/ 60637 w 252413"/>
                  <a:gd name="connsiteY19" fmla="*/ 196850 h 338138"/>
                  <a:gd name="connsiteX20" fmla="*/ 123259 w 252413"/>
                  <a:gd name="connsiteY20" fmla="*/ 196850 h 338138"/>
                  <a:gd name="connsiteX21" fmla="*/ 128588 w 252413"/>
                  <a:gd name="connsiteY21" fmla="*/ 202407 h 338138"/>
                  <a:gd name="connsiteX22" fmla="*/ 123259 w 252413"/>
                  <a:gd name="connsiteY22" fmla="*/ 207963 h 338138"/>
                  <a:gd name="connsiteX23" fmla="*/ 60637 w 252413"/>
                  <a:gd name="connsiteY23" fmla="*/ 207963 h 338138"/>
                  <a:gd name="connsiteX24" fmla="*/ 53975 w 252413"/>
                  <a:gd name="connsiteY24" fmla="*/ 202407 h 338138"/>
                  <a:gd name="connsiteX25" fmla="*/ 60637 w 252413"/>
                  <a:gd name="connsiteY25" fmla="*/ 196850 h 338138"/>
                  <a:gd name="connsiteX26" fmla="*/ 60637 w 252413"/>
                  <a:gd name="connsiteY26" fmla="*/ 174625 h 338138"/>
                  <a:gd name="connsiteX27" fmla="*/ 123259 w 252413"/>
                  <a:gd name="connsiteY27" fmla="*/ 174625 h 338138"/>
                  <a:gd name="connsiteX28" fmla="*/ 128588 w 252413"/>
                  <a:gd name="connsiteY28" fmla="*/ 180182 h 338138"/>
                  <a:gd name="connsiteX29" fmla="*/ 123259 w 252413"/>
                  <a:gd name="connsiteY29" fmla="*/ 185738 h 338138"/>
                  <a:gd name="connsiteX30" fmla="*/ 60637 w 252413"/>
                  <a:gd name="connsiteY30" fmla="*/ 185738 h 338138"/>
                  <a:gd name="connsiteX31" fmla="*/ 53975 w 252413"/>
                  <a:gd name="connsiteY31" fmla="*/ 180182 h 338138"/>
                  <a:gd name="connsiteX32" fmla="*/ 60637 w 252413"/>
                  <a:gd name="connsiteY32" fmla="*/ 174625 h 338138"/>
                  <a:gd name="connsiteX33" fmla="*/ 149784 w 252413"/>
                  <a:gd name="connsiteY33" fmla="*/ 155575 h 338138"/>
                  <a:gd name="connsiteX34" fmla="*/ 188356 w 252413"/>
                  <a:gd name="connsiteY34" fmla="*/ 155575 h 338138"/>
                  <a:gd name="connsiteX35" fmla="*/ 193676 w 252413"/>
                  <a:gd name="connsiteY35" fmla="*/ 160852 h 338138"/>
                  <a:gd name="connsiteX36" fmla="*/ 193676 w 252413"/>
                  <a:gd name="connsiteY36" fmla="*/ 242642 h 338138"/>
                  <a:gd name="connsiteX37" fmla="*/ 188356 w 252413"/>
                  <a:gd name="connsiteY37" fmla="*/ 249238 h 338138"/>
                  <a:gd name="connsiteX38" fmla="*/ 149784 w 252413"/>
                  <a:gd name="connsiteY38" fmla="*/ 249238 h 338138"/>
                  <a:gd name="connsiteX39" fmla="*/ 144463 w 252413"/>
                  <a:gd name="connsiteY39" fmla="*/ 242642 h 338138"/>
                  <a:gd name="connsiteX40" fmla="*/ 144463 w 252413"/>
                  <a:gd name="connsiteY40" fmla="*/ 160852 h 338138"/>
                  <a:gd name="connsiteX41" fmla="*/ 149784 w 252413"/>
                  <a:gd name="connsiteY41" fmla="*/ 155575 h 338138"/>
                  <a:gd name="connsiteX42" fmla="*/ 60637 w 252413"/>
                  <a:gd name="connsiteY42" fmla="*/ 150813 h 338138"/>
                  <a:gd name="connsiteX43" fmla="*/ 123259 w 252413"/>
                  <a:gd name="connsiteY43" fmla="*/ 150813 h 338138"/>
                  <a:gd name="connsiteX44" fmla="*/ 128588 w 252413"/>
                  <a:gd name="connsiteY44" fmla="*/ 156987 h 338138"/>
                  <a:gd name="connsiteX45" fmla="*/ 123259 w 252413"/>
                  <a:gd name="connsiteY45" fmla="*/ 161926 h 338138"/>
                  <a:gd name="connsiteX46" fmla="*/ 60637 w 252413"/>
                  <a:gd name="connsiteY46" fmla="*/ 161926 h 338138"/>
                  <a:gd name="connsiteX47" fmla="*/ 53975 w 252413"/>
                  <a:gd name="connsiteY47" fmla="*/ 156987 h 338138"/>
                  <a:gd name="connsiteX48" fmla="*/ 60637 w 252413"/>
                  <a:gd name="connsiteY48" fmla="*/ 150813 h 338138"/>
                  <a:gd name="connsiteX49" fmla="*/ 59267 w 252413"/>
                  <a:gd name="connsiteY49" fmla="*/ 128588 h 338138"/>
                  <a:gd name="connsiteX50" fmla="*/ 191559 w 252413"/>
                  <a:gd name="connsiteY50" fmla="*/ 128588 h 338138"/>
                  <a:gd name="connsiteX51" fmla="*/ 196850 w 252413"/>
                  <a:gd name="connsiteY51" fmla="*/ 133527 h 338138"/>
                  <a:gd name="connsiteX52" fmla="*/ 191559 w 252413"/>
                  <a:gd name="connsiteY52" fmla="*/ 139701 h 338138"/>
                  <a:gd name="connsiteX53" fmla="*/ 59267 w 252413"/>
                  <a:gd name="connsiteY53" fmla="*/ 139701 h 338138"/>
                  <a:gd name="connsiteX54" fmla="*/ 53975 w 252413"/>
                  <a:gd name="connsiteY54" fmla="*/ 133527 h 338138"/>
                  <a:gd name="connsiteX55" fmla="*/ 59267 w 252413"/>
                  <a:gd name="connsiteY55" fmla="*/ 128588 h 338138"/>
                  <a:gd name="connsiteX56" fmla="*/ 127568 w 252413"/>
                  <a:gd name="connsiteY56" fmla="*/ 106363 h 338138"/>
                  <a:gd name="connsiteX57" fmla="*/ 191522 w 252413"/>
                  <a:gd name="connsiteY57" fmla="*/ 106363 h 338138"/>
                  <a:gd name="connsiteX58" fmla="*/ 196851 w 252413"/>
                  <a:gd name="connsiteY58" fmla="*/ 111125 h 338138"/>
                  <a:gd name="connsiteX59" fmla="*/ 191522 w 252413"/>
                  <a:gd name="connsiteY59" fmla="*/ 115888 h 338138"/>
                  <a:gd name="connsiteX60" fmla="*/ 127568 w 252413"/>
                  <a:gd name="connsiteY60" fmla="*/ 115888 h 338138"/>
                  <a:gd name="connsiteX61" fmla="*/ 122238 w 252413"/>
                  <a:gd name="connsiteY61" fmla="*/ 111125 h 338138"/>
                  <a:gd name="connsiteX62" fmla="*/ 127568 w 252413"/>
                  <a:gd name="connsiteY62" fmla="*/ 106363 h 338138"/>
                  <a:gd name="connsiteX63" fmla="*/ 127568 w 252413"/>
                  <a:gd name="connsiteY63" fmla="*/ 84138 h 338138"/>
                  <a:gd name="connsiteX64" fmla="*/ 191522 w 252413"/>
                  <a:gd name="connsiteY64" fmla="*/ 84138 h 338138"/>
                  <a:gd name="connsiteX65" fmla="*/ 196851 w 252413"/>
                  <a:gd name="connsiteY65" fmla="*/ 88900 h 338138"/>
                  <a:gd name="connsiteX66" fmla="*/ 191522 w 252413"/>
                  <a:gd name="connsiteY66" fmla="*/ 93663 h 338138"/>
                  <a:gd name="connsiteX67" fmla="*/ 127568 w 252413"/>
                  <a:gd name="connsiteY67" fmla="*/ 93663 h 338138"/>
                  <a:gd name="connsiteX68" fmla="*/ 122238 w 252413"/>
                  <a:gd name="connsiteY68" fmla="*/ 88900 h 338138"/>
                  <a:gd name="connsiteX69" fmla="*/ 127568 w 252413"/>
                  <a:gd name="connsiteY69" fmla="*/ 84138 h 338138"/>
                  <a:gd name="connsiteX70" fmla="*/ 64136 w 252413"/>
                  <a:gd name="connsiteY70" fmla="*/ 65088 h 338138"/>
                  <a:gd name="connsiteX71" fmla="*/ 107316 w 252413"/>
                  <a:gd name="connsiteY71" fmla="*/ 65088 h 338138"/>
                  <a:gd name="connsiteX72" fmla="*/ 112713 w 252413"/>
                  <a:gd name="connsiteY72" fmla="*/ 71702 h 338138"/>
                  <a:gd name="connsiteX73" fmla="*/ 112713 w 252413"/>
                  <a:gd name="connsiteY73" fmla="*/ 106098 h 338138"/>
                  <a:gd name="connsiteX74" fmla="*/ 107316 w 252413"/>
                  <a:gd name="connsiteY74" fmla="*/ 112713 h 338138"/>
                  <a:gd name="connsiteX75" fmla="*/ 64136 w 252413"/>
                  <a:gd name="connsiteY75" fmla="*/ 112713 h 338138"/>
                  <a:gd name="connsiteX76" fmla="*/ 58738 w 252413"/>
                  <a:gd name="connsiteY76" fmla="*/ 106098 h 338138"/>
                  <a:gd name="connsiteX77" fmla="*/ 58738 w 252413"/>
                  <a:gd name="connsiteY77" fmla="*/ 71702 h 338138"/>
                  <a:gd name="connsiteX78" fmla="*/ 64136 w 252413"/>
                  <a:gd name="connsiteY78" fmla="*/ 65088 h 338138"/>
                  <a:gd name="connsiteX79" fmla="*/ 127568 w 252413"/>
                  <a:gd name="connsiteY79" fmla="*/ 60325 h 338138"/>
                  <a:gd name="connsiteX80" fmla="*/ 191522 w 252413"/>
                  <a:gd name="connsiteY80" fmla="*/ 60325 h 338138"/>
                  <a:gd name="connsiteX81" fmla="*/ 196851 w 252413"/>
                  <a:gd name="connsiteY81" fmla="*/ 66499 h 338138"/>
                  <a:gd name="connsiteX82" fmla="*/ 191522 w 252413"/>
                  <a:gd name="connsiteY82" fmla="*/ 71438 h 338138"/>
                  <a:gd name="connsiteX83" fmla="*/ 127568 w 252413"/>
                  <a:gd name="connsiteY83" fmla="*/ 71438 h 338138"/>
                  <a:gd name="connsiteX84" fmla="*/ 122238 w 252413"/>
                  <a:gd name="connsiteY84" fmla="*/ 66499 h 338138"/>
                  <a:gd name="connsiteX85" fmla="*/ 127568 w 252413"/>
                  <a:gd name="connsiteY85" fmla="*/ 60325 h 338138"/>
                  <a:gd name="connsiteX86" fmla="*/ 42572 w 252413"/>
                  <a:gd name="connsiteY86" fmla="*/ 34925 h 338138"/>
                  <a:gd name="connsiteX87" fmla="*/ 33338 w 252413"/>
                  <a:gd name="connsiteY87" fmla="*/ 44126 h 338138"/>
                  <a:gd name="connsiteX88" fmla="*/ 33338 w 252413"/>
                  <a:gd name="connsiteY88" fmla="*/ 279400 h 338138"/>
                  <a:gd name="connsiteX89" fmla="*/ 220663 w 252413"/>
                  <a:gd name="connsiteY89" fmla="*/ 279400 h 338138"/>
                  <a:gd name="connsiteX90" fmla="*/ 220663 w 252413"/>
                  <a:gd name="connsiteY90" fmla="*/ 44126 h 338138"/>
                  <a:gd name="connsiteX91" fmla="*/ 211429 w 252413"/>
                  <a:gd name="connsiteY91" fmla="*/ 34925 h 338138"/>
                  <a:gd name="connsiteX92" fmla="*/ 42572 w 252413"/>
                  <a:gd name="connsiteY92" fmla="*/ 34925 h 338138"/>
                  <a:gd name="connsiteX93" fmla="*/ 42069 w 252413"/>
                  <a:gd name="connsiteY93" fmla="*/ 0 h 338138"/>
                  <a:gd name="connsiteX94" fmla="*/ 210344 w 252413"/>
                  <a:gd name="connsiteY94" fmla="*/ 0 h 338138"/>
                  <a:gd name="connsiteX95" fmla="*/ 252413 w 252413"/>
                  <a:gd name="connsiteY95" fmla="*/ 43588 h 338138"/>
                  <a:gd name="connsiteX96" fmla="*/ 252413 w 252413"/>
                  <a:gd name="connsiteY96" fmla="*/ 294550 h 338138"/>
                  <a:gd name="connsiteX97" fmla="*/ 210344 w 252413"/>
                  <a:gd name="connsiteY97" fmla="*/ 338138 h 338138"/>
                  <a:gd name="connsiteX98" fmla="*/ 42069 w 252413"/>
                  <a:gd name="connsiteY98" fmla="*/ 338138 h 338138"/>
                  <a:gd name="connsiteX99" fmla="*/ 0 w 252413"/>
                  <a:gd name="connsiteY99" fmla="*/ 294550 h 338138"/>
                  <a:gd name="connsiteX100" fmla="*/ 0 w 252413"/>
                  <a:gd name="connsiteY100" fmla="*/ 43588 h 338138"/>
                  <a:gd name="connsiteX101" fmla="*/ 42069 w 252413"/>
                  <a:gd name="connsiteY101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</a:cxnLst>
                <a:rect l="l" t="t" r="r" b="b"/>
                <a:pathLst>
                  <a:path w="252413" h="338138">
                    <a:moveTo>
                      <a:pt x="127000" y="292100"/>
                    </a:moveTo>
                    <a:cubicBezTo>
                      <a:pt x="118232" y="292100"/>
                      <a:pt x="111125" y="299207"/>
                      <a:pt x="111125" y="307975"/>
                    </a:cubicBezTo>
                    <a:cubicBezTo>
                      <a:pt x="111125" y="316743"/>
                      <a:pt x="118232" y="323850"/>
                      <a:pt x="127000" y="323850"/>
                    </a:cubicBezTo>
                    <a:cubicBezTo>
                      <a:pt x="135768" y="323850"/>
                      <a:pt x="142875" y="316743"/>
                      <a:pt x="142875" y="307975"/>
                    </a:cubicBezTo>
                    <a:cubicBezTo>
                      <a:pt x="142875" y="299207"/>
                      <a:pt x="135768" y="292100"/>
                      <a:pt x="127000" y="292100"/>
                    </a:cubicBezTo>
                    <a:close/>
                    <a:moveTo>
                      <a:pt x="60637" y="241300"/>
                    </a:moveTo>
                    <a:cubicBezTo>
                      <a:pt x="60637" y="241300"/>
                      <a:pt x="60637" y="241300"/>
                      <a:pt x="123259" y="241300"/>
                    </a:cubicBezTo>
                    <a:cubicBezTo>
                      <a:pt x="127256" y="241300"/>
                      <a:pt x="128588" y="244122"/>
                      <a:pt x="128588" y="248356"/>
                    </a:cubicBezTo>
                    <a:cubicBezTo>
                      <a:pt x="128588" y="251178"/>
                      <a:pt x="127256" y="254000"/>
                      <a:pt x="123259" y="254000"/>
                    </a:cubicBezTo>
                    <a:cubicBezTo>
                      <a:pt x="123259" y="254000"/>
                      <a:pt x="123259" y="254000"/>
                      <a:pt x="60637" y="254000"/>
                    </a:cubicBezTo>
                    <a:cubicBezTo>
                      <a:pt x="56640" y="254000"/>
                      <a:pt x="53975" y="251178"/>
                      <a:pt x="53975" y="248356"/>
                    </a:cubicBezTo>
                    <a:cubicBezTo>
                      <a:pt x="53975" y="244122"/>
                      <a:pt x="56640" y="241300"/>
                      <a:pt x="60637" y="241300"/>
                    </a:cubicBezTo>
                    <a:close/>
                    <a:moveTo>
                      <a:pt x="60637" y="219075"/>
                    </a:moveTo>
                    <a:cubicBezTo>
                      <a:pt x="60637" y="219075"/>
                      <a:pt x="60637" y="219075"/>
                      <a:pt x="123259" y="219075"/>
                    </a:cubicBezTo>
                    <a:cubicBezTo>
                      <a:pt x="127256" y="219075"/>
                      <a:pt x="128588" y="221897"/>
                      <a:pt x="128588" y="224720"/>
                    </a:cubicBezTo>
                    <a:cubicBezTo>
                      <a:pt x="128588" y="228953"/>
                      <a:pt x="127256" y="231775"/>
                      <a:pt x="123259" y="231775"/>
                    </a:cubicBezTo>
                    <a:cubicBezTo>
                      <a:pt x="123259" y="231775"/>
                      <a:pt x="123259" y="231775"/>
                      <a:pt x="60637" y="231775"/>
                    </a:cubicBezTo>
                    <a:cubicBezTo>
                      <a:pt x="56640" y="231775"/>
                      <a:pt x="53975" y="228953"/>
                      <a:pt x="53975" y="224720"/>
                    </a:cubicBezTo>
                    <a:cubicBezTo>
                      <a:pt x="53975" y="221897"/>
                      <a:pt x="56640" y="219075"/>
                      <a:pt x="60637" y="219075"/>
                    </a:cubicBezTo>
                    <a:close/>
                    <a:moveTo>
                      <a:pt x="60637" y="196850"/>
                    </a:moveTo>
                    <a:cubicBezTo>
                      <a:pt x="60637" y="196850"/>
                      <a:pt x="60637" y="196850"/>
                      <a:pt x="123259" y="196850"/>
                    </a:cubicBezTo>
                    <a:cubicBezTo>
                      <a:pt x="127256" y="196850"/>
                      <a:pt x="128588" y="199628"/>
                      <a:pt x="128588" y="202407"/>
                    </a:cubicBezTo>
                    <a:cubicBezTo>
                      <a:pt x="128588" y="206574"/>
                      <a:pt x="127256" y="207963"/>
                      <a:pt x="123259" y="207963"/>
                    </a:cubicBezTo>
                    <a:cubicBezTo>
                      <a:pt x="123259" y="207963"/>
                      <a:pt x="123259" y="207963"/>
                      <a:pt x="60637" y="207963"/>
                    </a:cubicBezTo>
                    <a:cubicBezTo>
                      <a:pt x="56640" y="207963"/>
                      <a:pt x="53975" y="206574"/>
                      <a:pt x="53975" y="202407"/>
                    </a:cubicBezTo>
                    <a:cubicBezTo>
                      <a:pt x="53975" y="199628"/>
                      <a:pt x="56640" y="196850"/>
                      <a:pt x="60637" y="196850"/>
                    </a:cubicBezTo>
                    <a:close/>
                    <a:moveTo>
                      <a:pt x="60637" y="174625"/>
                    </a:moveTo>
                    <a:cubicBezTo>
                      <a:pt x="60637" y="174625"/>
                      <a:pt x="60637" y="174625"/>
                      <a:pt x="123259" y="174625"/>
                    </a:cubicBezTo>
                    <a:cubicBezTo>
                      <a:pt x="127256" y="174625"/>
                      <a:pt x="128588" y="177403"/>
                      <a:pt x="128588" y="180182"/>
                    </a:cubicBezTo>
                    <a:cubicBezTo>
                      <a:pt x="128588" y="182960"/>
                      <a:pt x="127256" y="185738"/>
                      <a:pt x="123259" y="185738"/>
                    </a:cubicBezTo>
                    <a:cubicBezTo>
                      <a:pt x="123259" y="185738"/>
                      <a:pt x="123259" y="185738"/>
                      <a:pt x="60637" y="185738"/>
                    </a:cubicBezTo>
                    <a:cubicBezTo>
                      <a:pt x="56640" y="185738"/>
                      <a:pt x="53975" y="182960"/>
                      <a:pt x="53975" y="180182"/>
                    </a:cubicBezTo>
                    <a:cubicBezTo>
                      <a:pt x="53975" y="177403"/>
                      <a:pt x="56640" y="174625"/>
                      <a:pt x="60637" y="174625"/>
                    </a:cubicBezTo>
                    <a:close/>
                    <a:moveTo>
                      <a:pt x="149784" y="155575"/>
                    </a:moveTo>
                    <a:cubicBezTo>
                      <a:pt x="149784" y="155575"/>
                      <a:pt x="149784" y="155575"/>
                      <a:pt x="188356" y="155575"/>
                    </a:cubicBezTo>
                    <a:cubicBezTo>
                      <a:pt x="191016" y="155575"/>
                      <a:pt x="193676" y="158214"/>
                      <a:pt x="193676" y="160852"/>
                    </a:cubicBezTo>
                    <a:cubicBezTo>
                      <a:pt x="193676" y="160852"/>
                      <a:pt x="193676" y="160852"/>
                      <a:pt x="193676" y="242642"/>
                    </a:cubicBezTo>
                    <a:cubicBezTo>
                      <a:pt x="193676" y="246600"/>
                      <a:pt x="191016" y="249238"/>
                      <a:pt x="188356" y="249238"/>
                    </a:cubicBezTo>
                    <a:cubicBezTo>
                      <a:pt x="188356" y="249238"/>
                      <a:pt x="188356" y="249238"/>
                      <a:pt x="149784" y="249238"/>
                    </a:cubicBezTo>
                    <a:cubicBezTo>
                      <a:pt x="147123" y="249238"/>
                      <a:pt x="144463" y="246600"/>
                      <a:pt x="144463" y="242642"/>
                    </a:cubicBezTo>
                    <a:cubicBezTo>
                      <a:pt x="144463" y="242642"/>
                      <a:pt x="144463" y="242642"/>
                      <a:pt x="144463" y="160852"/>
                    </a:cubicBezTo>
                    <a:cubicBezTo>
                      <a:pt x="144463" y="158214"/>
                      <a:pt x="147123" y="155575"/>
                      <a:pt x="149784" y="155575"/>
                    </a:cubicBezTo>
                    <a:close/>
                    <a:moveTo>
                      <a:pt x="60637" y="150813"/>
                    </a:moveTo>
                    <a:cubicBezTo>
                      <a:pt x="60637" y="150813"/>
                      <a:pt x="60637" y="150813"/>
                      <a:pt x="123259" y="150813"/>
                    </a:cubicBezTo>
                    <a:cubicBezTo>
                      <a:pt x="127256" y="150813"/>
                      <a:pt x="128588" y="153283"/>
                      <a:pt x="128588" y="156987"/>
                    </a:cubicBezTo>
                    <a:cubicBezTo>
                      <a:pt x="128588" y="159457"/>
                      <a:pt x="127256" y="161926"/>
                      <a:pt x="123259" y="161926"/>
                    </a:cubicBezTo>
                    <a:cubicBezTo>
                      <a:pt x="123259" y="161926"/>
                      <a:pt x="123259" y="161926"/>
                      <a:pt x="60637" y="161926"/>
                    </a:cubicBezTo>
                    <a:cubicBezTo>
                      <a:pt x="56640" y="161926"/>
                      <a:pt x="53975" y="159457"/>
                      <a:pt x="53975" y="156987"/>
                    </a:cubicBezTo>
                    <a:cubicBezTo>
                      <a:pt x="53975" y="153283"/>
                      <a:pt x="56640" y="150813"/>
                      <a:pt x="60637" y="150813"/>
                    </a:cubicBezTo>
                    <a:close/>
                    <a:moveTo>
                      <a:pt x="59267" y="128588"/>
                    </a:moveTo>
                    <a:cubicBezTo>
                      <a:pt x="59267" y="128588"/>
                      <a:pt x="59267" y="128588"/>
                      <a:pt x="191559" y="128588"/>
                    </a:cubicBezTo>
                    <a:cubicBezTo>
                      <a:pt x="194204" y="128588"/>
                      <a:pt x="196850" y="131058"/>
                      <a:pt x="196850" y="133527"/>
                    </a:cubicBezTo>
                    <a:cubicBezTo>
                      <a:pt x="196850" y="137232"/>
                      <a:pt x="194204" y="139701"/>
                      <a:pt x="191559" y="139701"/>
                    </a:cubicBezTo>
                    <a:cubicBezTo>
                      <a:pt x="191559" y="139701"/>
                      <a:pt x="191559" y="139701"/>
                      <a:pt x="59267" y="139701"/>
                    </a:cubicBezTo>
                    <a:cubicBezTo>
                      <a:pt x="56621" y="139701"/>
                      <a:pt x="53975" y="137232"/>
                      <a:pt x="53975" y="133527"/>
                    </a:cubicBezTo>
                    <a:cubicBezTo>
                      <a:pt x="53975" y="131058"/>
                      <a:pt x="56621" y="128588"/>
                      <a:pt x="59267" y="128588"/>
                    </a:cubicBezTo>
                    <a:close/>
                    <a:moveTo>
                      <a:pt x="127568" y="106363"/>
                    </a:moveTo>
                    <a:cubicBezTo>
                      <a:pt x="127568" y="106363"/>
                      <a:pt x="127568" y="106363"/>
                      <a:pt x="191522" y="106363"/>
                    </a:cubicBezTo>
                    <a:cubicBezTo>
                      <a:pt x="194186" y="106363"/>
                      <a:pt x="196851" y="108744"/>
                      <a:pt x="196851" y="111125"/>
                    </a:cubicBezTo>
                    <a:cubicBezTo>
                      <a:pt x="196851" y="114697"/>
                      <a:pt x="194186" y="115888"/>
                      <a:pt x="191522" y="115888"/>
                    </a:cubicBezTo>
                    <a:cubicBezTo>
                      <a:pt x="191522" y="115888"/>
                      <a:pt x="191522" y="115888"/>
                      <a:pt x="127568" y="115888"/>
                    </a:cubicBezTo>
                    <a:cubicBezTo>
                      <a:pt x="124903" y="115888"/>
                      <a:pt x="122238" y="114697"/>
                      <a:pt x="122238" y="111125"/>
                    </a:cubicBezTo>
                    <a:cubicBezTo>
                      <a:pt x="122238" y="108744"/>
                      <a:pt x="124903" y="106363"/>
                      <a:pt x="127568" y="106363"/>
                    </a:cubicBezTo>
                    <a:close/>
                    <a:moveTo>
                      <a:pt x="127568" y="84138"/>
                    </a:moveTo>
                    <a:cubicBezTo>
                      <a:pt x="127568" y="84138"/>
                      <a:pt x="127568" y="84138"/>
                      <a:pt x="191522" y="84138"/>
                    </a:cubicBezTo>
                    <a:cubicBezTo>
                      <a:pt x="194186" y="84138"/>
                      <a:pt x="196851" y="86519"/>
                      <a:pt x="196851" y="88900"/>
                    </a:cubicBezTo>
                    <a:cubicBezTo>
                      <a:pt x="196851" y="91282"/>
                      <a:pt x="194186" y="93663"/>
                      <a:pt x="191522" y="93663"/>
                    </a:cubicBezTo>
                    <a:cubicBezTo>
                      <a:pt x="191522" y="93663"/>
                      <a:pt x="191522" y="93663"/>
                      <a:pt x="127568" y="93663"/>
                    </a:cubicBezTo>
                    <a:cubicBezTo>
                      <a:pt x="124903" y="93663"/>
                      <a:pt x="122238" y="91282"/>
                      <a:pt x="122238" y="88900"/>
                    </a:cubicBezTo>
                    <a:cubicBezTo>
                      <a:pt x="122238" y="86519"/>
                      <a:pt x="124903" y="84138"/>
                      <a:pt x="127568" y="84138"/>
                    </a:cubicBezTo>
                    <a:close/>
                    <a:moveTo>
                      <a:pt x="64136" y="65088"/>
                    </a:moveTo>
                    <a:cubicBezTo>
                      <a:pt x="64136" y="65088"/>
                      <a:pt x="64136" y="65088"/>
                      <a:pt x="107316" y="65088"/>
                    </a:cubicBezTo>
                    <a:cubicBezTo>
                      <a:pt x="110014" y="65088"/>
                      <a:pt x="112713" y="67734"/>
                      <a:pt x="112713" y="71702"/>
                    </a:cubicBezTo>
                    <a:cubicBezTo>
                      <a:pt x="112713" y="71702"/>
                      <a:pt x="112713" y="71702"/>
                      <a:pt x="112713" y="106098"/>
                    </a:cubicBezTo>
                    <a:cubicBezTo>
                      <a:pt x="112713" y="110067"/>
                      <a:pt x="110014" y="112713"/>
                      <a:pt x="107316" y="112713"/>
                    </a:cubicBezTo>
                    <a:cubicBezTo>
                      <a:pt x="107316" y="112713"/>
                      <a:pt x="107316" y="112713"/>
                      <a:pt x="64136" y="112713"/>
                    </a:cubicBezTo>
                    <a:cubicBezTo>
                      <a:pt x="61437" y="112713"/>
                      <a:pt x="58738" y="110067"/>
                      <a:pt x="58738" y="106098"/>
                    </a:cubicBezTo>
                    <a:cubicBezTo>
                      <a:pt x="58738" y="106098"/>
                      <a:pt x="58738" y="106098"/>
                      <a:pt x="58738" y="71702"/>
                    </a:cubicBezTo>
                    <a:cubicBezTo>
                      <a:pt x="58738" y="67734"/>
                      <a:pt x="61437" y="65088"/>
                      <a:pt x="64136" y="65088"/>
                    </a:cubicBezTo>
                    <a:close/>
                    <a:moveTo>
                      <a:pt x="127568" y="60325"/>
                    </a:moveTo>
                    <a:cubicBezTo>
                      <a:pt x="127568" y="60325"/>
                      <a:pt x="127568" y="60325"/>
                      <a:pt x="191522" y="60325"/>
                    </a:cubicBezTo>
                    <a:cubicBezTo>
                      <a:pt x="194186" y="60325"/>
                      <a:pt x="196851" y="62794"/>
                      <a:pt x="196851" y="66499"/>
                    </a:cubicBezTo>
                    <a:cubicBezTo>
                      <a:pt x="196851" y="68968"/>
                      <a:pt x="194186" y="71438"/>
                      <a:pt x="191522" y="71438"/>
                    </a:cubicBezTo>
                    <a:cubicBezTo>
                      <a:pt x="191522" y="71438"/>
                      <a:pt x="191522" y="71438"/>
                      <a:pt x="127568" y="71438"/>
                    </a:cubicBezTo>
                    <a:cubicBezTo>
                      <a:pt x="124903" y="71438"/>
                      <a:pt x="122238" y="68968"/>
                      <a:pt x="122238" y="66499"/>
                    </a:cubicBezTo>
                    <a:cubicBezTo>
                      <a:pt x="122238" y="62794"/>
                      <a:pt x="124903" y="60325"/>
                      <a:pt x="127568" y="60325"/>
                    </a:cubicBezTo>
                    <a:close/>
                    <a:moveTo>
                      <a:pt x="42572" y="34925"/>
                    </a:moveTo>
                    <a:cubicBezTo>
                      <a:pt x="37295" y="34925"/>
                      <a:pt x="33338" y="38868"/>
                      <a:pt x="33338" y="44126"/>
                    </a:cubicBezTo>
                    <a:lnTo>
                      <a:pt x="33338" y="279400"/>
                    </a:lnTo>
                    <a:cubicBezTo>
                      <a:pt x="33338" y="279400"/>
                      <a:pt x="33338" y="279400"/>
                      <a:pt x="220663" y="279400"/>
                    </a:cubicBezTo>
                    <a:cubicBezTo>
                      <a:pt x="220663" y="279400"/>
                      <a:pt x="220663" y="279400"/>
                      <a:pt x="220663" y="44126"/>
                    </a:cubicBezTo>
                    <a:cubicBezTo>
                      <a:pt x="220663" y="38868"/>
                      <a:pt x="216706" y="34925"/>
                      <a:pt x="211429" y="34925"/>
                    </a:cubicBezTo>
                    <a:cubicBezTo>
                      <a:pt x="211429" y="34925"/>
                      <a:pt x="211429" y="34925"/>
                      <a:pt x="42572" y="34925"/>
                    </a:cubicBezTo>
                    <a:close/>
                    <a:moveTo>
                      <a:pt x="42069" y="0"/>
                    </a:moveTo>
                    <a:cubicBezTo>
                      <a:pt x="42069" y="0"/>
                      <a:pt x="42069" y="0"/>
                      <a:pt x="210344" y="0"/>
                    </a:cubicBezTo>
                    <a:cubicBezTo>
                      <a:pt x="234008" y="0"/>
                      <a:pt x="252413" y="19813"/>
                      <a:pt x="252413" y="43588"/>
                    </a:cubicBezTo>
                    <a:cubicBezTo>
                      <a:pt x="252413" y="43588"/>
                      <a:pt x="252413" y="43588"/>
                      <a:pt x="252413" y="294550"/>
                    </a:cubicBezTo>
                    <a:cubicBezTo>
                      <a:pt x="252413" y="318325"/>
                      <a:pt x="234008" y="338138"/>
                      <a:pt x="210344" y="338138"/>
                    </a:cubicBezTo>
                    <a:cubicBezTo>
                      <a:pt x="210344" y="338138"/>
                      <a:pt x="210344" y="338138"/>
                      <a:pt x="42069" y="338138"/>
                    </a:cubicBezTo>
                    <a:cubicBezTo>
                      <a:pt x="18405" y="338138"/>
                      <a:pt x="0" y="318325"/>
                      <a:pt x="0" y="294550"/>
                    </a:cubicBezTo>
                    <a:cubicBezTo>
                      <a:pt x="0" y="294550"/>
                      <a:pt x="0" y="294550"/>
                      <a:pt x="0" y="43588"/>
                    </a:cubicBezTo>
                    <a:cubicBezTo>
                      <a:pt x="0" y="19813"/>
                      <a:pt x="18405" y="0"/>
                      <a:pt x="4206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5276850" y="1490074"/>
              <a:ext cx="1638300" cy="1638300"/>
              <a:chOff x="5276850" y="1490074"/>
              <a:chExt cx="1638300" cy="1638300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5276850" y="1490074"/>
                <a:ext cx="1638300" cy="1638300"/>
              </a:xfrm>
              <a:prstGeom prst="ellipse">
                <a:avLst/>
              </a:prstGeom>
              <a:solidFill>
                <a:srgbClr val="61C0E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任意多边形: 形状 18" title="xKpUrv6ycS"/>
              <p:cNvSpPr>
                <a:spLocks noChangeAspect="1"/>
              </p:cNvSpPr>
              <p:nvPr/>
            </p:nvSpPr>
            <p:spPr bwMode="auto">
              <a:xfrm>
                <a:off x="5833803" y="1935670"/>
                <a:ext cx="547229" cy="686402"/>
              </a:xfrm>
              <a:custGeom>
                <a:avLst/>
                <a:gdLst>
                  <a:gd name="connsiteX0" fmla="*/ 79065 w 268312"/>
                  <a:gd name="connsiteY0" fmla="*/ 303213 h 336550"/>
                  <a:gd name="connsiteX1" fmla="*/ 69850 w 268312"/>
                  <a:gd name="connsiteY1" fmla="*/ 311945 h 336550"/>
                  <a:gd name="connsiteX2" fmla="*/ 79065 w 268312"/>
                  <a:gd name="connsiteY2" fmla="*/ 320676 h 336550"/>
                  <a:gd name="connsiteX3" fmla="*/ 114610 w 268312"/>
                  <a:gd name="connsiteY3" fmla="*/ 320676 h 336550"/>
                  <a:gd name="connsiteX4" fmla="*/ 123825 w 268312"/>
                  <a:gd name="connsiteY4" fmla="*/ 311945 h 336550"/>
                  <a:gd name="connsiteX5" fmla="*/ 114610 w 268312"/>
                  <a:gd name="connsiteY5" fmla="*/ 303213 h 336550"/>
                  <a:gd name="connsiteX6" fmla="*/ 79065 w 268312"/>
                  <a:gd name="connsiteY6" fmla="*/ 303213 h 336550"/>
                  <a:gd name="connsiteX7" fmla="*/ 184235 w 268312"/>
                  <a:gd name="connsiteY7" fmla="*/ 119063 h 336550"/>
                  <a:gd name="connsiteX8" fmla="*/ 181644 w 268312"/>
                  <a:gd name="connsiteY8" fmla="*/ 121725 h 336550"/>
                  <a:gd name="connsiteX9" fmla="*/ 181644 w 268312"/>
                  <a:gd name="connsiteY9" fmla="*/ 125717 h 336550"/>
                  <a:gd name="connsiteX10" fmla="*/ 177759 w 268312"/>
                  <a:gd name="connsiteY10" fmla="*/ 131039 h 336550"/>
                  <a:gd name="connsiteX11" fmla="*/ 164808 w 268312"/>
                  <a:gd name="connsiteY11" fmla="*/ 148339 h 336550"/>
                  <a:gd name="connsiteX12" fmla="*/ 175169 w 268312"/>
                  <a:gd name="connsiteY12" fmla="*/ 165638 h 336550"/>
                  <a:gd name="connsiteX13" fmla="*/ 186825 w 268312"/>
                  <a:gd name="connsiteY13" fmla="*/ 170961 h 336550"/>
                  <a:gd name="connsiteX14" fmla="*/ 192005 w 268312"/>
                  <a:gd name="connsiteY14" fmla="*/ 173622 h 336550"/>
                  <a:gd name="connsiteX15" fmla="*/ 190710 w 268312"/>
                  <a:gd name="connsiteY15" fmla="*/ 185598 h 336550"/>
                  <a:gd name="connsiteX16" fmla="*/ 181644 w 268312"/>
                  <a:gd name="connsiteY16" fmla="*/ 186929 h 336550"/>
                  <a:gd name="connsiteX17" fmla="*/ 169989 w 268312"/>
                  <a:gd name="connsiteY17" fmla="*/ 182937 h 336550"/>
                  <a:gd name="connsiteX18" fmla="*/ 166103 w 268312"/>
                  <a:gd name="connsiteY18" fmla="*/ 184268 h 336550"/>
                  <a:gd name="connsiteX19" fmla="*/ 164808 w 268312"/>
                  <a:gd name="connsiteY19" fmla="*/ 190921 h 336550"/>
                  <a:gd name="connsiteX20" fmla="*/ 166103 w 268312"/>
                  <a:gd name="connsiteY20" fmla="*/ 196244 h 336550"/>
                  <a:gd name="connsiteX21" fmla="*/ 177759 w 268312"/>
                  <a:gd name="connsiteY21" fmla="*/ 198905 h 336550"/>
                  <a:gd name="connsiteX22" fmla="*/ 180349 w 268312"/>
                  <a:gd name="connsiteY22" fmla="*/ 202898 h 336550"/>
                  <a:gd name="connsiteX23" fmla="*/ 180349 w 268312"/>
                  <a:gd name="connsiteY23" fmla="*/ 206890 h 336550"/>
                  <a:gd name="connsiteX24" fmla="*/ 182939 w 268312"/>
                  <a:gd name="connsiteY24" fmla="*/ 209551 h 336550"/>
                  <a:gd name="connsiteX25" fmla="*/ 189415 w 268312"/>
                  <a:gd name="connsiteY25" fmla="*/ 209551 h 336550"/>
                  <a:gd name="connsiteX26" fmla="*/ 192005 w 268312"/>
                  <a:gd name="connsiteY26" fmla="*/ 206890 h 336550"/>
                  <a:gd name="connsiteX27" fmla="*/ 192005 w 268312"/>
                  <a:gd name="connsiteY27" fmla="*/ 201567 h 336550"/>
                  <a:gd name="connsiteX28" fmla="*/ 194595 w 268312"/>
                  <a:gd name="connsiteY28" fmla="*/ 197575 h 336550"/>
                  <a:gd name="connsiteX29" fmla="*/ 204956 w 268312"/>
                  <a:gd name="connsiteY29" fmla="*/ 190921 h 336550"/>
                  <a:gd name="connsiteX30" fmla="*/ 199775 w 268312"/>
                  <a:gd name="connsiteY30" fmla="*/ 160315 h 336550"/>
                  <a:gd name="connsiteX31" fmla="*/ 188120 w 268312"/>
                  <a:gd name="connsiteY31" fmla="*/ 154992 h 336550"/>
                  <a:gd name="connsiteX32" fmla="*/ 182939 w 268312"/>
                  <a:gd name="connsiteY32" fmla="*/ 152331 h 336550"/>
                  <a:gd name="connsiteX33" fmla="*/ 184235 w 268312"/>
                  <a:gd name="connsiteY33" fmla="*/ 141685 h 336550"/>
                  <a:gd name="connsiteX34" fmla="*/ 188120 w 268312"/>
                  <a:gd name="connsiteY34" fmla="*/ 141685 h 336550"/>
                  <a:gd name="connsiteX35" fmla="*/ 201071 w 268312"/>
                  <a:gd name="connsiteY35" fmla="*/ 144347 h 336550"/>
                  <a:gd name="connsiteX36" fmla="*/ 204956 w 268312"/>
                  <a:gd name="connsiteY36" fmla="*/ 143016 h 336550"/>
                  <a:gd name="connsiteX37" fmla="*/ 207546 w 268312"/>
                  <a:gd name="connsiteY37" fmla="*/ 135032 h 336550"/>
                  <a:gd name="connsiteX38" fmla="*/ 204956 w 268312"/>
                  <a:gd name="connsiteY38" fmla="*/ 132370 h 336550"/>
                  <a:gd name="connsiteX39" fmla="*/ 197185 w 268312"/>
                  <a:gd name="connsiteY39" fmla="*/ 129709 h 336550"/>
                  <a:gd name="connsiteX40" fmla="*/ 193300 w 268312"/>
                  <a:gd name="connsiteY40" fmla="*/ 124386 h 336550"/>
                  <a:gd name="connsiteX41" fmla="*/ 186825 w 268312"/>
                  <a:gd name="connsiteY41" fmla="*/ 119063 h 336550"/>
                  <a:gd name="connsiteX42" fmla="*/ 184235 w 268312"/>
                  <a:gd name="connsiteY42" fmla="*/ 119063 h 336550"/>
                  <a:gd name="connsiteX43" fmla="*/ 187192 w 268312"/>
                  <a:gd name="connsiteY43" fmla="*/ 84090 h 336550"/>
                  <a:gd name="connsiteX44" fmla="*/ 244570 w 268312"/>
                  <a:gd name="connsiteY44" fmla="*/ 107760 h 336550"/>
                  <a:gd name="connsiteX45" fmla="*/ 244570 w 268312"/>
                  <a:gd name="connsiteY45" fmla="*/ 222168 h 336550"/>
                  <a:gd name="connsiteX46" fmla="*/ 145642 w 268312"/>
                  <a:gd name="connsiteY46" fmla="*/ 234003 h 336550"/>
                  <a:gd name="connsiteX47" fmla="*/ 111347 w 268312"/>
                  <a:gd name="connsiteY47" fmla="*/ 243208 h 336550"/>
                  <a:gd name="connsiteX48" fmla="*/ 110028 w 268312"/>
                  <a:gd name="connsiteY48" fmla="*/ 237948 h 336550"/>
                  <a:gd name="connsiteX49" fmla="*/ 127175 w 268312"/>
                  <a:gd name="connsiteY49" fmla="*/ 218223 h 336550"/>
                  <a:gd name="connsiteX50" fmla="*/ 125856 w 268312"/>
                  <a:gd name="connsiteY50" fmla="*/ 218223 h 336550"/>
                  <a:gd name="connsiteX51" fmla="*/ 129813 w 268312"/>
                  <a:gd name="connsiteY51" fmla="*/ 107760 h 336550"/>
                  <a:gd name="connsiteX52" fmla="*/ 187192 w 268312"/>
                  <a:gd name="connsiteY52" fmla="*/ 84090 h 336550"/>
                  <a:gd name="connsiteX53" fmla="*/ 36992 w 268312"/>
                  <a:gd name="connsiteY53" fmla="*/ 0 h 336550"/>
                  <a:gd name="connsiteX54" fmla="*/ 161179 w 268312"/>
                  <a:gd name="connsiteY54" fmla="*/ 0 h 336550"/>
                  <a:gd name="connsiteX55" fmla="*/ 196850 w 268312"/>
                  <a:gd name="connsiteY55" fmla="*/ 36810 h 336550"/>
                  <a:gd name="connsiteX56" fmla="*/ 196850 w 268312"/>
                  <a:gd name="connsiteY56" fmla="*/ 67047 h 336550"/>
                  <a:gd name="connsiteX57" fmla="*/ 187602 w 268312"/>
                  <a:gd name="connsiteY57" fmla="*/ 67047 h 336550"/>
                  <a:gd name="connsiteX58" fmla="*/ 178354 w 268312"/>
                  <a:gd name="connsiteY58" fmla="*/ 67047 h 336550"/>
                  <a:gd name="connsiteX59" fmla="*/ 178354 w 268312"/>
                  <a:gd name="connsiteY59" fmla="*/ 60474 h 336550"/>
                  <a:gd name="connsiteX60" fmla="*/ 178354 w 268312"/>
                  <a:gd name="connsiteY60" fmla="*/ 59159 h 336550"/>
                  <a:gd name="connsiteX61" fmla="*/ 169106 w 268312"/>
                  <a:gd name="connsiteY61" fmla="*/ 48642 h 336550"/>
                  <a:gd name="connsiteX62" fmla="*/ 29065 w 268312"/>
                  <a:gd name="connsiteY62" fmla="*/ 48642 h 336550"/>
                  <a:gd name="connsiteX63" fmla="*/ 19817 w 268312"/>
                  <a:gd name="connsiteY63" fmla="*/ 59159 h 336550"/>
                  <a:gd name="connsiteX64" fmla="*/ 19817 w 268312"/>
                  <a:gd name="connsiteY64" fmla="*/ 278706 h 336550"/>
                  <a:gd name="connsiteX65" fmla="*/ 29065 w 268312"/>
                  <a:gd name="connsiteY65" fmla="*/ 287908 h 336550"/>
                  <a:gd name="connsiteX66" fmla="*/ 169106 w 268312"/>
                  <a:gd name="connsiteY66" fmla="*/ 287908 h 336550"/>
                  <a:gd name="connsiteX67" fmla="*/ 178354 w 268312"/>
                  <a:gd name="connsiteY67" fmla="*/ 278706 h 336550"/>
                  <a:gd name="connsiteX68" fmla="*/ 178354 w 268312"/>
                  <a:gd name="connsiteY68" fmla="*/ 261615 h 336550"/>
                  <a:gd name="connsiteX69" fmla="*/ 187602 w 268312"/>
                  <a:gd name="connsiteY69" fmla="*/ 262930 h 336550"/>
                  <a:gd name="connsiteX70" fmla="*/ 196850 w 268312"/>
                  <a:gd name="connsiteY70" fmla="*/ 261615 h 336550"/>
                  <a:gd name="connsiteX71" fmla="*/ 196850 w 268312"/>
                  <a:gd name="connsiteY71" fmla="*/ 299740 h 336550"/>
                  <a:gd name="connsiteX72" fmla="*/ 161179 w 268312"/>
                  <a:gd name="connsiteY72" fmla="*/ 336550 h 336550"/>
                  <a:gd name="connsiteX73" fmla="*/ 36992 w 268312"/>
                  <a:gd name="connsiteY73" fmla="*/ 336550 h 336550"/>
                  <a:gd name="connsiteX74" fmla="*/ 0 w 268312"/>
                  <a:gd name="connsiteY74" fmla="*/ 299740 h 336550"/>
                  <a:gd name="connsiteX75" fmla="*/ 0 w 268312"/>
                  <a:gd name="connsiteY75" fmla="*/ 36810 h 336550"/>
                  <a:gd name="connsiteX76" fmla="*/ 36992 w 268312"/>
                  <a:gd name="connsiteY76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268312" h="336550">
                    <a:moveTo>
                      <a:pt x="79065" y="303213"/>
                    </a:moveTo>
                    <a:cubicBezTo>
                      <a:pt x="73799" y="303213"/>
                      <a:pt x="69850" y="306955"/>
                      <a:pt x="69850" y="311945"/>
                    </a:cubicBezTo>
                    <a:cubicBezTo>
                      <a:pt x="69850" y="316934"/>
                      <a:pt x="73799" y="320676"/>
                      <a:pt x="79065" y="320676"/>
                    </a:cubicBezTo>
                    <a:cubicBezTo>
                      <a:pt x="79065" y="320676"/>
                      <a:pt x="79065" y="320676"/>
                      <a:pt x="114610" y="320676"/>
                    </a:cubicBezTo>
                    <a:cubicBezTo>
                      <a:pt x="119875" y="320676"/>
                      <a:pt x="123825" y="316934"/>
                      <a:pt x="123825" y="311945"/>
                    </a:cubicBezTo>
                    <a:cubicBezTo>
                      <a:pt x="123825" y="306955"/>
                      <a:pt x="119875" y="303213"/>
                      <a:pt x="114610" y="303213"/>
                    </a:cubicBezTo>
                    <a:cubicBezTo>
                      <a:pt x="114610" y="303213"/>
                      <a:pt x="114610" y="303213"/>
                      <a:pt x="79065" y="303213"/>
                    </a:cubicBezTo>
                    <a:close/>
                    <a:moveTo>
                      <a:pt x="184235" y="119063"/>
                    </a:moveTo>
                    <a:cubicBezTo>
                      <a:pt x="181644" y="119063"/>
                      <a:pt x="181644" y="119063"/>
                      <a:pt x="181644" y="121725"/>
                    </a:cubicBezTo>
                    <a:cubicBezTo>
                      <a:pt x="181644" y="121725"/>
                      <a:pt x="181644" y="121725"/>
                      <a:pt x="181644" y="125717"/>
                    </a:cubicBezTo>
                    <a:cubicBezTo>
                      <a:pt x="181644" y="129709"/>
                      <a:pt x="181644" y="129709"/>
                      <a:pt x="177759" y="131039"/>
                    </a:cubicBezTo>
                    <a:cubicBezTo>
                      <a:pt x="169989" y="133701"/>
                      <a:pt x="164808" y="139024"/>
                      <a:pt x="164808" y="148339"/>
                    </a:cubicBezTo>
                    <a:cubicBezTo>
                      <a:pt x="164808" y="156323"/>
                      <a:pt x="168694" y="161646"/>
                      <a:pt x="175169" y="165638"/>
                    </a:cubicBezTo>
                    <a:cubicBezTo>
                      <a:pt x="179054" y="168299"/>
                      <a:pt x="182939" y="169630"/>
                      <a:pt x="186825" y="170961"/>
                    </a:cubicBezTo>
                    <a:cubicBezTo>
                      <a:pt x="188120" y="172291"/>
                      <a:pt x="190710" y="172291"/>
                      <a:pt x="192005" y="173622"/>
                    </a:cubicBezTo>
                    <a:cubicBezTo>
                      <a:pt x="195890" y="177614"/>
                      <a:pt x="194595" y="182937"/>
                      <a:pt x="190710" y="185598"/>
                    </a:cubicBezTo>
                    <a:cubicBezTo>
                      <a:pt x="188120" y="186929"/>
                      <a:pt x="184235" y="186929"/>
                      <a:pt x="181644" y="186929"/>
                    </a:cubicBezTo>
                    <a:cubicBezTo>
                      <a:pt x="177759" y="185598"/>
                      <a:pt x="173874" y="184268"/>
                      <a:pt x="169989" y="182937"/>
                    </a:cubicBezTo>
                    <a:cubicBezTo>
                      <a:pt x="167398" y="181606"/>
                      <a:pt x="167398" y="181606"/>
                      <a:pt x="166103" y="184268"/>
                    </a:cubicBezTo>
                    <a:cubicBezTo>
                      <a:pt x="166103" y="186929"/>
                      <a:pt x="164808" y="188260"/>
                      <a:pt x="164808" y="190921"/>
                    </a:cubicBezTo>
                    <a:cubicBezTo>
                      <a:pt x="163513" y="193583"/>
                      <a:pt x="163513" y="194913"/>
                      <a:pt x="166103" y="196244"/>
                    </a:cubicBezTo>
                    <a:cubicBezTo>
                      <a:pt x="169989" y="197575"/>
                      <a:pt x="173874" y="198905"/>
                      <a:pt x="177759" y="198905"/>
                    </a:cubicBezTo>
                    <a:cubicBezTo>
                      <a:pt x="180349" y="198905"/>
                      <a:pt x="180349" y="198905"/>
                      <a:pt x="180349" y="202898"/>
                    </a:cubicBezTo>
                    <a:cubicBezTo>
                      <a:pt x="180349" y="204228"/>
                      <a:pt x="180349" y="205559"/>
                      <a:pt x="180349" y="206890"/>
                    </a:cubicBezTo>
                    <a:cubicBezTo>
                      <a:pt x="180349" y="208220"/>
                      <a:pt x="181644" y="209551"/>
                      <a:pt x="182939" y="209551"/>
                    </a:cubicBezTo>
                    <a:cubicBezTo>
                      <a:pt x="185530" y="209551"/>
                      <a:pt x="188120" y="209551"/>
                      <a:pt x="189415" y="209551"/>
                    </a:cubicBezTo>
                    <a:cubicBezTo>
                      <a:pt x="190710" y="209551"/>
                      <a:pt x="192005" y="208220"/>
                      <a:pt x="192005" y="206890"/>
                    </a:cubicBezTo>
                    <a:cubicBezTo>
                      <a:pt x="192005" y="205559"/>
                      <a:pt x="192005" y="202898"/>
                      <a:pt x="192005" y="201567"/>
                    </a:cubicBezTo>
                    <a:cubicBezTo>
                      <a:pt x="192005" y="198905"/>
                      <a:pt x="193300" y="198905"/>
                      <a:pt x="194595" y="197575"/>
                    </a:cubicBezTo>
                    <a:cubicBezTo>
                      <a:pt x="198480" y="196244"/>
                      <a:pt x="202366" y="193583"/>
                      <a:pt x="204956" y="190921"/>
                    </a:cubicBezTo>
                    <a:cubicBezTo>
                      <a:pt x="212726" y="180276"/>
                      <a:pt x="210136" y="166969"/>
                      <a:pt x="199775" y="160315"/>
                    </a:cubicBezTo>
                    <a:cubicBezTo>
                      <a:pt x="195890" y="157654"/>
                      <a:pt x="192005" y="156323"/>
                      <a:pt x="188120" y="154992"/>
                    </a:cubicBezTo>
                    <a:cubicBezTo>
                      <a:pt x="186825" y="153661"/>
                      <a:pt x="184235" y="153661"/>
                      <a:pt x="182939" y="152331"/>
                    </a:cubicBezTo>
                    <a:cubicBezTo>
                      <a:pt x="179054" y="148339"/>
                      <a:pt x="180349" y="144347"/>
                      <a:pt x="184235" y="141685"/>
                    </a:cubicBezTo>
                    <a:cubicBezTo>
                      <a:pt x="185530" y="141685"/>
                      <a:pt x="186825" y="141685"/>
                      <a:pt x="188120" y="141685"/>
                    </a:cubicBezTo>
                    <a:cubicBezTo>
                      <a:pt x="192005" y="141685"/>
                      <a:pt x="197185" y="141685"/>
                      <a:pt x="201071" y="144347"/>
                    </a:cubicBezTo>
                    <a:cubicBezTo>
                      <a:pt x="203661" y="145677"/>
                      <a:pt x="203661" y="145677"/>
                      <a:pt x="204956" y="143016"/>
                    </a:cubicBezTo>
                    <a:cubicBezTo>
                      <a:pt x="204956" y="140354"/>
                      <a:pt x="206251" y="137693"/>
                      <a:pt x="207546" y="135032"/>
                    </a:cubicBezTo>
                    <a:cubicBezTo>
                      <a:pt x="207546" y="133701"/>
                      <a:pt x="206251" y="132370"/>
                      <a:pt x="204956" y="132370"/>
                    </a:cubicBezTo>
                    <a:cubicBezTo>
                      <a:pt x="202366" y="131039"/>
                      <a:pt x="199775" y="129709"/>
                      <a:pt x="197185" y="129709"/>
                    </a:cubicBezTo>
                    <a:cubicBezTo>
                      <a:pt x="193300" y="128378"/>
                      <a:pt x="193300" y="128378"/>
                      <a:pt x="193300" y="124386"/>
                    </a:cubicBezTo>
                    <a:cubicBezTo>
                      <a:pt x="193300" y="119063"/>
                      <a:pt x="193300" y="119063"/>
                      <a:pt x="186825" y="119063"/>
                    </a:cubicBezTo>
                    <a:cubicBezTo>
                      <a:pt x="186825" y="119063"/>
                      <a:pt x="186825" y="119063"/>
                      <a:pt x="184235" y="119063"/>
                    </a:cubicBezTo>
                    <a:close/>
                    <a:moveTo>
                      <a:pt x="187192" y="84090"/>
                    </a:moveTo>
                    <a:cubicBezTo>
                      <a:pt x="207967" y="84090"/>
                      <a:pt x="228741" y="91980"/>
                      <a:pt x="244570" y="107760"/>
                    </a:cubicBezTo>
                    <a:cubicBezTo>
                      <a:pt x="276226" y="139321"/>
                      <a:pt x="276226" y="190607"/>
                      <a:pt x="244570" y="222168"/>
                    </a:cubicBezTo>
                    <a:cubicBezTo>
                      <a:pt x="216870" y="248468"/>
                      <a:pt x="177299" y="252413"/>
                      <a:pt x="145642" y="234003"/>
                    </a:cubicBezTo>
                    <a:cubicBezTo>
                      <a:pt x="132452" y="243208"/>
                      <a:pt x="120580" y="244523"/>
                      <a:pt x="111347" y="243208"/>
                    </a:cubicBezTo>
                    <a:cubicBezTo>
                      <a:pt x="107390" y="243208"/>
                      <a:pt x="107390" y="239263"/>
                      <a:pt x="110028" y="237948"/>
                    </a:cubicBezTo>
                    <a:cubicBezTo>
                      <a:pt x="117942" y="234003"/>
                      <a:pt x="123218" y="224798"/>
                      <a:pt x="127175" y="218223"/>
                    </a:cubicBezTo>
                    <a:cubicBezTo>
                      <a:pt x="127175" y="218223"/>
                      <a:pt x="127175" y="218223"/>
                      <a:pt x="125856" y="218223"/>
                    </a:cubicBezTo>
                    <a:cubicBezTo>
                      <a:pt x="96838" y="186662"/>
                      <a:pt x="98157" y="138006"/>
                      <a:pt x="129813" y="107760"/>
                    </a:cubicBezTo>
                    <a:cubicBezTo>
                      <a:pt x="145642" y="91980"/>
                      <a:pt x="166417" y="84090"/>
                      <a:pt x="187192" y="84090"/>
                    </a:cubicBezTo>
                    <a:close/>
                    <a:moveTo>
                      <a:pt x="36992" y="0"/>
                    </a:moveTo>
                    <a:cubicBezTo>
                      <a:pt x="36992" y="0"/>
                      <a:pt x="36992" y="0"/>
                      <a:pt x="161179" y="0"/>
                    </a:cubicBezTo>
                    <a:cubicBezTo>
                      <a:pt x="180997" y="0"/>
                      <a:pt x="196850" y="15776"/>
                      <a:pt x="196850" y="36810"/>
                    </a:cubicBezTo>
                    <a:cubicBezTo>
                      <a:pt x="196850" y="36810"/>
                      <a:pt x="196850" y="36810"/>
                      <a:pt x="196850" y="67047"/>
                    </a:cubicBezTo>
                    <a:cubicBezTo>
                      <a:pt x="194208" y="67047"/>
                      <a:pt x="191566" y="67047"/>
                      <a:pt x="187602" y="67047"/>
                    </a:cubicBezTo>
                    <a:cubicBezTo>
                      <a:pt x="184960" y="67047"/>
                      <a:pt x="180997" y="67047"/>
                      <a:pt x="178354" y="67047"/>
                    </a:cubicBezTo>
                    <a:cubicBezTo>
                      <a:pt x="178354" y="67047"/>
                      <a:pt x="178354" y="67047"/>
                      <a:pt x="178354" y="60474"/>
                    </a:cubicBezTo>
                    <a:cubicBezTo>
                      <a:pt x="178354" y="60474"/>
                      <a:pt x="178354" y="60474"/>
                      <a:pt x="178354" y="59159"/>
                    </a:cubicBezTo>
                    <a:cubicBezTo>
                      <a:pt x="178354" y="53900"/>
                      <a:pt x="174391" y="48642"/>
                      <a:pt x="169106" y="48642"/>
                    </a:cubicBezTo>
                    <a:cubicBezTo>
                      <a:pt x="169106" y="48642"/>
                      <a:pt x="169106" y="48642"/>
                      <a:pt x="29065" y="48642"/>
                    </a:cubicBezTo>
                    <a:cubicBezTo>
                      <a:pt x="23780" y="48642"/>
                      <a:pt x="19817" y="53900"/>
                      <a:pt x="19817" y="59159"/>
                    </a:cubicBezTo>
                    <a:cubicBezTo>
                      <a:pt x="19817" y="59159"/>
                      <a:pt x="19817" y="59159"/>
                      <a:pt x="19817" y="278706"/>
                    </a:cubicBezTo>
                    <a:cubicBezTo>
                      <a:pt x="19817" y="283964"/>
                      <a:pt x="23780" y="287908"/>
                      <a:pt x="29065" y="287908"/>
                    </a:cubicBezTo>
                    <a:cubicBezTo>
                      <a:pt x="29065" y="287908"/>
                      <a:pt x="29065" y="287908"/>
                      <a:pt x="169106" y="287908"/>
                    </a:cubicBezTo>
                    <a:cubicBezTo>
                      <a:pt x="174391" y="287908"/>
                      <a:pt x="178354" y="282650"/>
                      <a:pt x="178354" y="278706"/>
                    </a:cubicBezTo>
                    <a:cubicBezTo>
                      <a:pt x="178354" y="278706"/>
                      <a:pt x="178354" y="278706"/>
                      <a:pt x="178354" y="261615"/>
                    </a:cubicBezTo>
                    <a:cubicBezTo>
                      <a:pt x="180997" y="261615"/>
                      <a:pt x="184960" y="262930"/>
                      <a:pt x="187602" y="262930"/>
                    </a:cubicBezTo>
                    <a:cubicBezTo>
                      <a:pt x="191566" y="262930"/>
                      <a:pt x="194208" y="261615"/>
                      <a:pt x="196850" y="261615"/>
                    </a:cubicBezTo>
                    <a:cubicBezTo>
                      <a:pt x="196850" y="261615"/>
                      <a:pt x="196850" y="261615"/>
                      <a:pt x="196850" y="299740"/>
                    </a:cubicBezTo>
                    <a:cubicBezTo>
                      <a:pt x="196850" y="320774"/>
                      <a:pt x="180997" y="336550"/>
                      <a:pt x="161179" y="336550"/>
                    </a:cubicBezTo>
                    <a:cubicBezTo>
                      <a:pt x="161179" y="336550"/>
                      <a:pt x="161179" y="336550"/>
                      <a:pt x="36992" y="336550"/>
                    </a:cubicBezTo>
                    <a:cubicBezTo>
                      <a:pt x="17175" y="336550"/>
                      <a:pt x="0" y="320774"/>
                      <a:pt x="0" y="299740"/>
                    </a:cubicBezTo>
                    <a:cubicBezTo>
                      <a:pt x="0" y="299740"/>
                      <a:pt x="0" y="299740"/>
                      <a:pt x="0" y="36810"/>
                    </a:cubicBezTo>
                    <a:cubicBezTo>
                      <a:pt x="0" y="15776"/>
                      <a:pt x="17175" y="0"/>
                      <a:pt x="3699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4143697" y="2973566"/>
              <a:ext cx="1909148" cy="1657686"/>
              <a:chOff x="4143697" y="2973566"/>
              <a:chExt cx="1909148" cy="1657686"/>
            </a:xfrm>
          </p:grpSpPr>
          <p:sp>
            <p:nvSpPr>
              <p:cNvPr id="46" name="等腰三角形 45"/>
              <p:cNvSpPr/>
              <p:nvPr/>
            </p:nvSpPr>
            <p:spPr>
              <a:xfrm rot="18459578" flipH="1">
                <a:off x="5509931" y="3854413"/>
                <a:ext cx="238688" cy="847141"/>
              </a:xfrm>
              <a:prstGeom prst="triangl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4143697" y="2973566"/>
                <a:ext cx="1657686" cy="1657686"/>
              </a:xfrm>
              <a:prstGeom prst="ellipse">
                <a:avLst/>
              </a:prstGeom>
              <a:solidFill>
                <a:srgbClr val="FFC7DD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任意多边形: 形状 19" title="DN0G3AjvxA"/>
              <p:cNvSpPr/>
              <p:nvPr/>
            </p:nvSpPr>
            <p:spPr bwMode="auto">
              <a:xfrm>
                <a:off x="4648106" y="3512564"/>
                <a:ext cx="673606" cy="569245"/>
              </a:xfrm>
              <a:custGeom>
                <a:avLst/>
                <a:gdLst>
                  <a:gd name="connsiteX0" fmla="*/ 46038 w 338138"/>
                  <a:gd name="connsiteY0" fmla="*/ 261938 h 285751"/>
                  <a:gd name="connsiteX1" fmla="*/ 38100 w 338138"/>
                  <a:gd name="connsiteY1" fmla="*/ 270670 h 285751"/>
                  <a:gd name="connsiteX2" fmla="*/ 46038 w 338138"/>
                  <a:gd name="connsiteY2" fmla="*/ 279402 h 285751"/>
                  <a:gd name="connsiteX3" fmla="*/ 53976 w 338138"/>
                  <a:gd name="connsiteY3" fmla="*/ 270670 h 285751"/>
                  <a:gd name="connsiteX4" fmla="*/ 46038 w 338138"/>
                  <a:gd name="connsiteY4" fmla="*/ 261938 h 285751"/>
                  <a:gd name="connsiteX5" fmla="*/ 288131 w 338138"/>
                  <a:gd name="connsiteY5" fmla="*/ 184150 h 285751"/>
                  <a:gd name="connsiteX6" fmla="*/ 277812 w 338138"/>
                  <a:gd name="connsiteY6" fmla="*/ 194469 h 285751"/>
                  <a:gd name="connsiteX7" fmla="*/ 288131 w 338138"/>
                  <a:gd name="connsiteY7" fmla="*/ 204788 h 285751"/>
                  <a:gd name="connsiteX8" fmla="*/ 298450 w 338138"/>
                  <a:gd name="connsiteY8" fmla="*/ 194469 h 285751"/>
                  <a:gd name="connsiteX9" fmla="*/ 288131 w 338138"/>
                  <a:gd name="connsiteY9" fmla="*/ 184150 h 285751"/>
                  <a:gd name="connsiteX10" fmla="*/ 19050 w 338138"/>
                  <a:gd name="connsiteY10" fmla="*/ 165100 h 285751"/>
                  <a:gd name="connsiteX11" fmla="*/ 19050 w 338138"/>
                  <a:gd name="connsiteY11" fmla="*/ 242888 h 285751"/>
                  <a:gd name="connsiteX12" fmla="*/ 73025 w 338138"/>
                  <a:gd name="connsiteY12" fmla="*/ 242888 h 285751"/>
                  <a:gd name="connsiteX13" fmla="*/ 73025 w 338138"/>
                  <a:gd name="connsiteY13" fmla="*/ 165100 h 285751"/>
                  <a:gd name="connsiteX14" fmla="*/ 12010 w 338138"/>
                  <a:gd name="connsiteY14" fmla="*/ 141288 h 285751"/>
                  <a:gd name="connsiteX15" fmla="*/ 81400 w 338138"/>
                  <a:gd name="connsiteY15" fmla="*/ 141288 h 285751"/>
                  <a:gd name="connsiteX16" fmla="*/ 92075 w 338138"/>
                  <a:gd name="connsiteY16" fmla="*/ 153107 h 285751"/>
                  <a:gd name="connsiteX17" fmla="*/ 92075 w 338138"/>
                  <a:gd name="connsiteY17" fmla="*/ 273932 h 285751"/>
                  <a:gd name="connsiteX18" fmla="*/ 81400 w 338138"/>
                  <a:gd name="connsiteY18" fmla="*/ 285751 h 285751"/>
                  <a:gd name="connsiteX19" fmla="*/ 12010 w 338138"/>
                  <a:gd name="connsiteY19" fmla="*/ 285751 h 285751"/>
                  <a:gd name="connsiteX20" fmla="*/ 0 w 338138"/>
                  <a:gd name="connsiteY20" fmla="*/ 273932 h 285751"/>
                  <a:gd name="connsiteX21" fmla="*/ 0 w 338138"/>
                  <a:gd name="connsiteY21" fmla="*/ 153107 h 285751"/>
                  <a:gd name="connsiteX22" fmla="*/ 12010 w 338138"/>
                  <a:gd name="connsiteY22" fmla="*/ 141288 h 285751"/>
                  <a:gd name="connsiteX23" fmla="*/ 55002 w 338138"/>
                  <a:gd name="connsiteY23" fmla="*/ 82550 h 285751"/>
                  <a:gd name="connsiteX24" fmla="*/ 175185 w 338138"/>
                  <a:gd name="connsiteY24" fmla="*/ 82550 h 285751"/>
                  <a:gd name="connsiteX25" fmla="*/ 193675 w 338138"/>
                  <a:gd name="connsiteY25" fmla="*/ 99703 h 285751"/>
                  <a:gd name="connsiteX26" fmla="*/ 193675 w 338138"/>
                  <a:gd name="connsiteY26" fmla="*/ 268597 h 285751"/>
                  <a:gd name="connsiteX27" fmla="*/ 175185 w 338138"/>
                  <a:gd name="connsiteY27" fmla="*/ 285750 h 285751"/>
                  <a:gd name="connsiteX28" fmla="*/ 107830 w 338138"/>
                  <a:gd name="connsiteY28" fmla="*/ 285750 h 285751"/>
                  <a:gd name="connsiteX29" fmla="*/ 109151 w 338138"/>
                  <a:gd name="connsiteY29" fmla="*/ 276514 h 285751"/>
                  <a:gd name="connsiteX30" fmla="*/ 109151 w 338138"/>
                  <a:gd name="connsiteY30" fmla="*/ 273875 h 285751"/>
                  <a:gd name="connsiteX31" fmla="*/ 115754 w 338138"/>
                  <a:gd name="connsiteY31" fmla="*/ 275194 h 285751"/>
                  <a:gd name="connsiteX32" fmla="*/ 124999 w 338138"/>
                  <a:gd name="connsiteY32" fmla="*/ 264639 h 285751"/>
                  <a:gd name="connsiteX33" fmla="*/ 115754 w 338138"/>
                  <a:gd name="connsiteY33" fmla="*/ 254083 h 285751"/>
                  <a:gd name="connsiteX34" fmla="*/ 109151 w 338138"/>
                  <a:gd name="connsiteY34" fmla="*/ 256722 h 285751"/>
                  <a:gd name="connsiteX35" fmla="*/ 109151 w 338138"/>
                  <a:gd name="connsiteY35" fmla="*/ 235610 h 285751"/>
                  <a:gd name="connsiteX36" fmla="*/ 168582 w 338138"/>
                  <a:gd name="connsiteY36" fmla="*/ 235610 h 285751"/>
                  <a:gd name="connsiteX37" fmla="*/ 168582 w 338138"/>
                  <a:gd name="connsiteY37" fmla="*/ 110259 h 285751"/>
                  <a:gd name="connsiteX38" fmla="*/ 61606 w 338138"/>
                  <a:gd name="connsiteY38" fmla="*/ 110259 h 285751"/>
                  <a:gd name="connsiteX39" fmla="*/ 61606 w 338138"/>
                  <a:gd name="connsiteY39" fmla="*/ 126093 h 285751"/>
                  <a:gd name="connsiteX40" fmla="*/ 36512 w 338138"/>
                  <a:gd name="connsiteY40" fmla="*/ 126093 h 285751"/>
                  <a:gd name="connsiteX41" fmla="*/ 36512 w 338138"/>
                  <a:gd name="connsiteY41" fmla="*/ 99703 h 285751"/>
                  <a:gd name="connsiteX42" fmla="*/ 55002 w 338138"/>
                  <a:gd name="connsiteY42" fmla="*/ 82550 h 285751"/>
                  <a:gd name="connsiteX43" fmla="*/ 102729 w 338138"/>
                  <a:gd name="connsiteY43" fmla="*/ 0 h 285751"/>
                  <a:gd name="connsiteX44" fmla="*/ 305260 w 338138"/>
                  <a:gd name="connsiteY44" fmla="*/ 0 h 285751"/>
                  <a:gd name="connsiteX45" fmla="*/ 338138 w 338138"/>
                  <a:gd name="connsiteY45" fmla="*/ 34237 h 285751"/>
                  <a:gd name="connsiteX46" fmla="*/ 338138 w 338138"/>
                  <a:gd name="connsiteY46" fmla="*/ 188306 h 285751"/>
                  <a:gd name="connsiteX47" fmla="*/ 305260 w 338138"/>
                  <a:gd name="connsiteY47" fmla="*/ 221226 h 285751"/>
                  <a:gd name="connsiteX48" fmla="*/ 234242 w 338138"/>
                  <a:gd name="connsiteY48" fmla="*/ 221226 h 285751"/>
                  <a:gd name="connsiteX49" fmla="*/ 234242 w 338138"/>
                  <a:gd name="connsiteY49" fmla="*/ 243612 h 285751"/>
                  <a:gd name="connsiteX50" fmla="*/ 265806 w 338138"/>
                  <a:gd name="connsiteY50" fmla="*/ 243612 h 285751"/>
                  <a:gd name="connsiteX51" fmla="*/ 277642 w 338138"/>
                  <a:gd name="connsiteY51" fmla="*/ 256780 h 285751"/>
                  <a:gd name="connsiteX52" fmla="*/ 277642 w 338138"/>
                  <a:gd name="connsiteY52" fmla="*/ 272582 h 285751"/>
                  <a:gd name="connsiteX53" fmla="*/ 265806 w 338138"/>
                  <a:gd name="connsiteY53" fmla="*/ 285750 h 285751"/>
                  <a:gd name="connsiteX54" fmla="*/ 205309 w 338138"/>
                  <a:gd name="connsiteY54" fmla="*/ 285750 h 285751"/>
                  <a:gd name="connsiteX55" fmla="*/ 210570 w 338138"/>
                  <a:gd name="connsiteY55" fmla="*/ 269948 h 285751"/>
                  <a:gd name="connsiteX56" fmla="*/ 210570 w 338138"/>
                  <a:gd name="connsiteY56" fmla="*/ 213325 h 285751"/>
                  <a:gd name="connsiteX57" fmla="*/ 210570 w 338138"/>
                  <a:gd name="connsiteY57" fmla="*/ 172504 h 285751"/>
                  <a:gd name="connsiteX58" fmla="*/ 296054 w 338138"/>
                  <a:gd name="connsiteY58" fmla="*/ 172504 h 285751"/>
                  <a:gd name="connsiteX59" fmla="*/ 309205 w 338138"/>
                  <a:gd name="connsiteY59" fmla="*/ 159335 h 285751"/>
                  <a:gd name="connsiteX60" fmla="*/ 309205 w 338138"/>
                  <a:gd name="connsiteY60" fmla="*/ 39504 h 285751"/>
                  <a:gd name="connsiteX61" fmla="*/ 296054 w 338138"/>
                  <a:gd name="connsiteY61" fmla="*/ 27653 h 285751"/>
                  <a:gd name="connsiteX62" fmla="*/ 110620 w 338138"/>
                  <a:gd name="connsiteY62" fmla="*/ 27653 h 285751"/>
                  <a:gd name="connsiteX63" fmla="*/ 98783 w 338138"/>
                  <a:gd name="connsiteY63" fmla="*/ 39504 h 285751"/>
                  <a:gd name="connsiteX64" fmla="*/ 98783 w 338138"/>
                  <a:gd name="connsiteY64" fmla="*/ 65841 h 285751"/>
                  <a:gd name="connsiteX65" fmla="*/ 69850 w 338138"/>
                  <a:gd name="connsiteY65" fmla="*/ 65841 h 285751"/>
                  <a:gd name="connsiteX66" fmla="*/ 69850 w 338138"/>
                  <a:gd name="connsiteY66" fmla="*/ 34237 h 285751"/>
                  <a:gd name="connsiteX67" fmla="*/ 102729 w 338138"/>
                  <a:gd name="connsiteY67" fmla="*/ 0 h 285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38138" h="285751">
                    <a:moveTo>
                      <a:pt x="46038" y="261938"/>
                    </a:moveTo>
                    <a:cubicBezTo>
                      <a:pt x="41654" y="261938"/>
                      <a:pt x="38100" y="265847"/>
                      <a:pt x="38100" y="270670"/>
                    </a:cubicBezTo>
                    <a:cubicBezTo>
                      <a:pt x="38100" y="275493"/>
                      <a:pt x="41654" y="279402"/>
                      <a:pt x="46038" y="279402"/>
                    </a:cubicBezTo>
                    <a:cubicBezTo>
                      <a:pt x="50422" y="279402"/>
                      <a:pt x="53976" y="275493"/>
                      <a:pt x="53976" y="270670"/>
                    </a:cubicBezTo>
                    <a:cubicBezTo>
                      <a:pt x="53976" y="265847"/>
                      <a:pt x="50422" y="261938"/>
                      <a:pt x="46038" y="261938"/>
                    </a:cubicBezTo>
                    <a:close/>
                    <a:moveTo>
                      <a:pt x="288131" y="184150"/>
                    </a:moveTo>
                    <a:cubicBezTo>
                      <a:pt x="282432" y="184150"/>
                      <a:pt x="277812" y="188770"/>
                      <a:pt x="277812" y="194469"/>
                    </a:cubicBezTo>
                    <a:cubicBezTo>
                      <a:pt x="277812" y="200168"/>
                      <a:pt x="282432" y="204788"/>
                      <a:pt x="288131" y="204788"/>
                    </a:cubicBezTo>
                    <a:cubicBezTo>
                      <a:pt x="293830" y="204788"/>
                      <a:pt x="298450" y="200168"/>
                      <a:pt x="298450" y="194469"/>
                    </a:cubicBezTo>
                    <a:cubicBezTo>
                      <a:pt x="298450" y="188770"/>
                      <a:pt x="293830" y="184150"/>
                      <a:pt x="288131" y="184150"/>
                    </a:cubicBezTo>
                    <a:close/>
                    <a:moveTo>
                      <a:pt x="19050" y="165100"/>
                    </a:moveTo>
                    <a:lnTo>
                      <a:pt x="19050" y="242888"/>
                    </a:lnTo>
                    <a:lnTo>
                      <a:pt x="73025" y="242888"/>
                    </a:lnTo>
                    <a:lnTo>
                      <a:pt x="73025" y="165100"/>
                    </a:lnTo>
                    <a:close/>
                    <a:moveTo>
                      <a:pt x="12010" y="141288"/>
                    </a:moveTo>
                    <a:cubicBezTo>
                      <a:pt x="12010" y="141288"/>
                      <a:pt x="12010" y="141288"/>
                      <a:pt x="81400" y="141288"/>
                    </a:cubicBezTo>
                    <a:cubicBezTo>
                      <a:pt x="86738" y="141288"/>
                      <a:pt x="92075" y="146541"/>
                      <a:pt x="92075" y="153107"/>
                    </a:cubicBezTo>
                    <a:cubicBezTo>
                      <a:pt x="92075" y="153107"/>
                      <a:pt x="92075" y="153107"/>
                      <a:pt x="92075" y="273932"/>
                    </a:cubicBezTo>
                    <a:cubicBezTo>
                      <a:pt x="92075" y="280498"/>
                      <a:pt x="86738" y="285751"/>
                      <a:pt x="81400" y="285751"/>
                    </a:cubicBezTo>
                    <a:cubicBezTo>
                      <a:pt x="81400" y="285751"/>
                      <a:pt x="81400" y="285751"/>
                      <a:pt x="12010" y="285751"/>
                    </a:cubicBezTo>
                    <a:cubicBezTo>
                      <a:pt x="5337" y="285751"/>
                      <a:pt x="0" y="280498"/>
                      <a:pt x="0" y="273932"/>
                    </a:cubicBezTo>
                    <a:cubicBezTo>
                      <a:pt x="0" y="273932"/>
                      <a:pt x="0" y="273932"/>
                      <a:pt x="0" y="153107"/>
                    </a:cubicBezTo>
                    <a:cubicBezTo>
                      <a:pt x="0" y="146541"/>
                      <a:pt x="5337" y="141288"/>
                      <a:pt x="12010" y="141288"/>
                    </a:cubicBezTo>
                    <a:close/>
                    <a:moveTo>
                      <a:pt x="55002" y="82550"/>
                    </a:moveTo>
                    <a:cubicBezTo>
                      <a:pt x="55002" y="82550"/>
                      <a:pt x="55002" y="82550"/>
                      <a:pt x="175185" y="82550"/>
                    </a:cubicBezTo>
                    <a:cubicBezTo>
                      <a:pt x="185751" y="82550"/>
                      <a:pt x="193675" y="90467"/>
                      <a:pt x="193675" y="99703"/>
                    </a:cubicBezTo>
                    <a:cubicBezTo>
                      <a:pt x="193675" y="99703"/>
                      <a:pt x="193675" y="99703"/>
                      <a:pt x="193675" y="268597"/>
                    </a:cubicBezTo>
                    <a:cubicBezTo>
                      <a:pt x="193675" y="277833"/>
                      <a:pt x="185751" y="285750"/>
                      <a:pt x="175185" y="285750"/>
                    </a:cubicBezTo>
                    <a:cubicBezTo>
                      <a:pt x="175185" y="285750"/>
                      <a:pt x="175185" y="285750"/>
                      <a:pt x="107830" y="285750"/>
                    </a:cubicBezTo>
                    <a:cubicBezTo>
                      <a:pt x="109151" y="283111"/>
                      <a:pt x="109151" y="280472"/>
                      <a:pt x="109151" y="276514"/>
                    </a:cubicBezTo>
                    <a:cubicBezTo>
                      <a:pt x="109151" y="276514"/>
                      <a:pt x="109151" y="276514"/>
                      <a:pt x="109151" y="273875"/>
                    </a:cubicBezTo>
                    <a:cubicBezTo>
                      <a:pt x="110471" y="273875"/>
                      <a:pt x="113113" y="275194"/>
                      <a:pt x="115754" y="275194"/>
                    </a:cubicBezTo>
                    <a:cubicBezTo>
                      <a:pt x="121037" y="275194"/>
                      <a:pt x="124999" y="271236"/>
                      <a:pt x="124999" y="264639"/>
                    </a:cubicBezTo>
                    <a:cubicBezTo>
                      <a:pt x="124999" y="259361"/>
                      <a:pt x="121037" y="254083"/>
                      <a:pt x="115754" y="254083"/>
                    </a:cubicBezTo>
                    <a:cubicBezTo>
                      <a:pt x="113113" y="254083"/>
                      <a:pt x="110471" y="255402"/>
                      <a:pt x="109151" y="256722"/>
                    </a:cubicBezTo>
                    <a:cubicBezTo>
                      <a:pt x="109151" y="256722"/>
                      <a:pt x="109151" y="256722"/>
                      <a:pt x="109151" y="235610"/>
                    </a:cubicBezTo>
                    <a:cubicBezTo>
                      <a:pt x="109151" y="235610"/>
                      <a:pt x="109151" y="235610"/>
                      <a:pt x="168582" y="235610"/>
                    </a:cubicBezTo>
                    <a:cubicBezTo>
                      <a:pt x="168582" y="235610"/>
                      <a:pt x="168582" y="235610"/>
                      <a:pt x="168582" y="110259"/>
                    </a:cubicBezTo>
                    <a:cubicBezTo>
                      <a:pt x="168582" y="110259"/>
                      <a:pt x="168582" y="110259"/>
                      <a:pt x="61606" y="110259"/>
                    </a:cubicBezTo>
                    <a:cubicBezTo>
                      <a:pt x="61606" y="110259"/>
                      <a:pt x="61606" y="110259"/>
                      <a:pt x="61606" y="126093"/>
                    </a:cubicBezTo>
                    <a:cubicBezTo>
                      <a:pt x="61606" y="126093"/>
                      <a:pt x="61606" y="126093"/>
                      <a:pt x="36512" y="126093"/>
                    </a:cubicBezTo>
                    <a:cubicBezTo>
                      <a:pt x="36512" y="126093"/>
                      <a:pt x="36512" y="126093"/>
                      <a:pt x="36512" y="99703"/>
                    </a:cubicBezTo>
                    <a:cubicBezTo>
                      <a:pt x="36512" y="90467"/>
                      <a:pt x="45757" y="82550"/>
                      <a:pt x="55002" y="82550"/>
                    </a:cubicBezTo>
                    <a:close/>
                    <a:moveTo>
                      <a:pt x="102729" y="0"/>
                    </a:moveTo>
                    <a:cubicBezTo>
                      <a:pt x="102729" y="0"/>
                      <a:pt x="102729" y="0"/>
                      <a:pt x="305260" y="0"/>
                    </a:cubicBezTo>
                    <a:cubicBezTo>
                      <a:pt x="323672" y="0"/>
                      <a:pt x="338138" y="15802"/>
                      <a:pt x="338138" y="34237"/>
                    </a:cubicBezTo>
                    <a:cubicBezTo>
                      <a:pt x="338138" y="34237"/>
                      <a:pt x="338138" y="34237"/>
                      <a:pt x="338138" y="188306"/>
                    </a:cubicBezTo>
                    <a:cubicBezTo>
                      <a:pt x="338138" y="206741"/>
                      <a:pt x="323672" y="221226"/>
                      <a:pt x="305260" y="221226"/>
                    </a:cubicBezTo>
                    <a:cubicBezTo>
                      <a:pt x="305260" y="221226"/>
                      <a:pt x="305260" y="221226"/>
                      <a:pt x="234242" y="221226"/>
                    </a:cubicBezTo>
                    <a:cubicBezTo>
                      <a:pt x="234242" y="221226"/>
                      <a:pt x="234242" y="221226"/>
                      <a:pt x="234242" y="243612"/>
                    </a:cubicBezTo>
                    <a:cubicBezTo>
                      <a:pt x="234242" y="243612"/>
                      <a:pt x="234242" y="243612"/>
                      <a:pt x="265806" y="243612"/>
                    </a:cubicBezTo>
                    <a:cubicBezTo>
                      <a:pt x="272381" y="243612"/>
                      <a:pt x="277642" y="250196"/>
                      <a:pt x="277642" y="256780"/>
                    </a:cubicBezTo>
                    <a:cubicBezTo>
                      <a:pt x="277642" y="256780"/>
                      <a:pt x="277642" y="256780"/>
                      <a:pt x="277642" y="272582"/>
                    </a:cubicBezTo>
                    <a:cubicBezTo>
                      <a:pt x="277642" y="280483"/>
                      <a:pt x="272381" y="285750"/>
                      <a:pt x="265806" y="285750"/>
                    </a:cubicBezTo>
                    <a:cubicBezTo>
                      <a:pt x="265806" y="285750"/>
                      <a:pt x="265806" y="285750"/>
                      <a:pt x="205309" y="285750"/>
                    </a:cubicBezTo>
                    <a:cubicBezTo>
                      <a:pt x="207940" y="280483"/>
                      <a:pt x="209255" y="275216"/>
                      <a:pt x="210570" y="269948"/>
                    </a:cubicBezTo>
                    <a:cubicBezTo>
                      <a:pt x="210570" y="268632"/>
                      <a:pt x="210570" y="213325"/>
                      <a:pt x="210570" y="213325"/>
                    </a:cubicBezTo>
                    <a:cubicBezTo>
                      <a:pt x="210570" y="213325"/>
                      <a:pt x="210570" y="213325"/>
                      <a:pt x="210570" y="172504"/>
                    </a:cubicBezTo>
                    <a:cubicBezTo>
                      <a:pt x="210570" y="172504"/>
                      <a:pt x="210570" y="172504"/>
                      <a:pt x="296054" y="172504"/>
                    </a:cubicBezTo>
                    <a:cubicBezTo>
                      <a:pt x="303945" y="172504"/>
                      <a:pt x="309205" y="165920"/>
                      <a:pt x="309205" y="159335"/>
                    </a:cubicBezTo>
                    <a:cubicBezTo>
                      <a:pt x="309205" y="159335"/>
                      <a:pt x="309205" y="159335"/>
                      <a:pt x="309205" y="39504"/>
                    </a:cubicBezTo>
                    <a:cubicBezTo>
                      <a:pt x="309205" y="32920"/>
                      <a:pt x="303945" y="27653"/>
                      <a:pt x="296054" y="27653"/>
                    </a:cubicBezTo>
                    <a:cubicBezTo>
                      <a:pt x="296054" y="27653"/>
                      <a:pt x="296054" y="27653"/>
                      <a:pt x="110620" y="27653"/>
                    </a:cubicBezTo>
                    <a:cubicBezTo>
                      <a:pt x="104044" y="27653"/>
                      <a:pt x="98783" y="32920"/>
                      <a:pt x="98783" y="39504"/>
                    </a:cubicBezTo>
                    <a:cubicBezTo>
                      <a:pt x="98783" y="39504"/>
                      <a:pt x="98783" y="39504"/>
                      <a:pt x="98783" y="65841"/>
                    </a:cubicBezTo>
                    <a:cubicBezTo>
                      <a:pt x="98783" y="65841"/>
                      <a:pt x="98783" y="65841"/>
                      <a:pt x="69850" y="65841"/>
                    </a:cubicBezTo>
                    <a:cubicBezTo>
                      <a:pt x="69850" y="65841"/>
                      <a:pt x="69850" y="65841"/>
                      <a:pt x="69850" y="34237"/>
                    </a:cubicBezTo>
                    <a:cubicBezTo>
                      <a:pt x="69850" y="15802"/>
                      <a:pt x="84317" y="0"/>
                      <a:pt x="10272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bldLvl="0" animBg="1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solidFill>
            <a:srgbClr val="FFC7DD"/>
          </a:solidFill>
          <a:ln>
            <a:solidFill>
              <a:srgbClr val="FFC7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15" name="椭圆 14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23" name="椭圆 22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4829810" y="429260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sp>
        <p:nvSpPr>
          <p:cNvPr id="5130" name="矩形 118"/>
          <p:cNvSpPr>
            <a:spLocks noChangeArrowheads="1"/>
          </p:cNvSpPr>
          <p:nvPr/>
        </p:nvSpPr>
        <p:spPr bwMode="auto">
          <a:xfrm>
            <a:off x="5720594" y="2798361"/>
            <a:ext cx="935452" cy="85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6000" b="1" dirty="0">
                <a:solidFill>
                  <a:srgbClr val="7F7F7F"/>
                </a:solidFill>
                <a:latin typeface="Calibri" panose="020F0502020204030204" charset="0"/>
                <a:sym typeface="Calibri" panose="020F0502020204030204" charset="0"/>
              </a:rPr>
              <a:t>90</a:t>
            </a:r>
            <a:r>
              <a:rPr lang="en-US" altLang="zh-CN" sz="1600" b="1" dirty="0">
                <a:solidFill>
                  <a:srgbClr val="7F7F7F"/>
                </a:solidFill>
                <a:latin typeface="Calibri" panose="020F0502020204030204" charset="0"/>
                <a:sym typeface="Calibri" panose="020F0502020204030204" charset="0"/>
              </a:rPr>
              <a:t>%</a:t>
            </a:r>
            <a:endParaRPr lang="zh-CN" altLang="en-US" sz="2400" b="1" dirty="0">
              <a:solidFill>
                <a:srgbClr val="7F7F7F"/>
              </a:solidFill>
              <a:latin typeface="Calibri" panose="020F0502020204030204" charset="0"/>
              <a:sym typeface="Calibri" panose="020F0502020204030204" charset="0"/>
            </a:endParaRPr>
          </a:p>
        </p:txBody>
      </p:sp>
      <p:sp>
        <p:nvSpPr>
          <p:cNvPr id="5133" name="矩形 116"/>
          <p:cNvSpPr>
            <a:spLocks noChangeArrowheads="1"/>
          </p:cNvSpPr>
          <p:nvPr/>
        </p:nvSpPr>
        <p:spPr bwMode="auto">
          <a:xfrm>
            <a:off x="1612038" y="2668192"/>
            <a:ext cx="1247696" cy="896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6000" b="1" dirty="0">
                <a:solidFill>
                  <a:srgbClr val="7F7F7F"/>
                </a:solidFill>
                <a:latin typeface="Calibri" panose="020F0502020204030204" charset="0"/>
                <a:sym typeface="Calibri" panose="020F0502020204030204" charset="0"/>
              </a:rPr>
              <a:t>50</a:t>
            </a:r>
            <a:r>
              <a:rPr lang="en-US" altLang="zh-CN" sz="1600" b="1" dirty="0">
                <a:solidFill>
                  <a:srgbClr val="7F7F7F"/>
                </a:solidFill>
                <a:latin typeface="Calibri" panose="020F0502020204030204" charset="0"/>
                <a:sym typeface="Calibri" panose="020F0502020204030204" charset="0"/>
              </a:rPr>
              <a:t>%</a:t>
            </a:r>
            <a:endParaRPr lang="zh-CN" altLang="en-US" sz="2400" b="1" dirty="0">
              <a:solidFill>
                <a:srgbClr val="7F7F7F"/>
              </a:solidFill>
              <a:latin typeface="Calibri" panose="020F0502020204030204" charset="0"/>
              <a:sym typeface="Calibri" panose="020F0502020204030204" charset="0"/>
            </a:endParaRPr>
          </a:p>
        </p:txBody>
      </p:sp>
      <p:sp>
        <p:nvSpPr>
          <p:cNvPr id="5136" name="矩形 114"/>
          <p:cNvSpPr>
            <a:spLocks noChangeArrowheads="1"/>
          </p:cNvSpPr>
          <p:nvPr/>
        </p:nvSpPr>
        <p:spPr bwMode="auto">
          <a:xfrm>
            <a:off x="9626120" y="2801863"/>
            <a:ext cx="935065" cy="85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6000" b="1" dirty="0">
                <a:solidFill>
                  <a:srgbClr val="7F7F7F"/>
                </a:solidFill>
                <a:latin typeface="Calibri" panose="020F0502020204030204" charset="0"/>
                <a:sym typeface="Calibri" panose="020F0502020204030204" charset="0"/>
              </a:rPr>
              <a:t>23</a:t>
            </a:r>
            <a:r>
              <a:rPr lang="en-US" altLang="zh-CN" sz="1600" b="1" dirty="0">
                <a:solidFill>
                  <a:srgbClr val="7F7F7F"/>
                </a:solidFill>
                <a:latin typeface="Calibri" panose="020F0502020204030204" charset="0"/>
                <a:sym typeface="Calibri" panose="020F0502020204030204" charset="0"/>
              </a:rPr>
              <a:t>%</a:t>
            </a:r>
            <a:endParaRPr lang="zh-CN" altLang="en-US" sz="2400" b="1" dirty="0">
              <a:solidFill>
                <a:srgbClr val="7F7F7F"/>
              </a:solidFill>
              <a:latin typeface="Calibri" panose="020F0502020204030204" charset="0"/>
              <a:sym typeface="Calibri" panose="020F050202020403020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65663" y="2176328"/>
            <a:ext cx="1849518" cy="3005186"/>
            <a:chOff x="665624" y="1877754"/>
            <a:chExt cx="2237884" cy="3636221"/>
          </a:xfrm>
        </p:grpSpPr>
        <p:sp>
          <p:nvSpPr>
            <p:cNvPr id="5" name="椭圆 4"/>
            <p:cNvSpPr/>
            <p:nvPr/>
          </p:nvSpPr>
          <p:spPr>
            <a:xfrm>
              <a:off x="665624" y="1877754"/>
              <a:ext cx="2237884" cy="2237884"/>
            </a:xfrm>
            <a:prstGeom prst="ellipse">
              <a:avLst/>
            </a:prstGeom>
            <a:noFill/>
            <a:ln w="381000">
              <a:solidFill>
                <a:srgbClr val="7DCD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0800000">
              <a:off x="1028587" y="4115765"/>
              <a:ext cx="1621923" cy="1398210"/>
            </a:xfrm>
            <a:prstGeom prst="triangle">
              <a:avLst/>
            </a:prstGeom>
            <a:solidFill>
              <a:srgbClr val="61C0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225709" y="2284112"/>
            <a:ext cx="1849518" cy="2934540"/>
            <a:chOff x="4629560" y="1877754"/>
            <a:chExt cx="2237884" cy="3550741"/>
          </a:xfrm>
        </p:grpSpPr>
        <p:sp>
          <p:nvSpPr>
            <p:cNvPr id="44" name="椭圆 43"/>
            <p:cNvSpPr/>
            <p:nvPr/>
          </p:nvSpPr>
          <p:spPr>
            <a:xfrm>
              <a:off x="4629560" y="1877754"/>
              <a:ext cx="2237884" cy="2237884"/>
            </a:xfrm>
            <a:prstGeom prst="ellipse">
              <a:avLst/>
            </a:prstGeom>
            <a:noFill/>
            <a:ln w="381000">
              <a:solidFill>
                <a:srgbClr val="FFC7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10800000">
              <a:off x="4936434" y="4030286"/>
              <a:ext cx="1621923" cy="1398209"/>
            </a:xfrm>
            <a:prstGeom prst="triangle">
              <a:avLst/>
            </a:prstGeom>
            <a:solidFill>
              <a:srgbClr val="FFC7DD"/>
            </a:solidFill>
            <a:ln>
              <a:solidFill>
                <a:srgbClr val="FFC7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071999" y="2284112"/>
            <a:ext cx="1849518" cy="2934540"/>
            <a:chOff x="8435617" y="1877754"/>
            <a:chExt cx="2237884" cy="3550741"/>
          </a:xfrm>
        </p:grpSpPr>
        <p:sp>
          <p:nvSpPr>
            <p:cNvPr id="46" name="椭圆 45"/>
            <p:cNvSpPr/>
            <p:nvPr/>
          </p:nvSpPr>
          <p:spPr>
            <a:xfrm>
              <a:off x="8435617" y="1877754"/>
              <a:ext cx="2237884" cy="2237884"/>
            </a:xfrm>
            <a:prstGeom prst="ellipse">
              <a:avLst/>
            </a:prstGeom>
            <a:noFill/>
            <a:ln w="381000">
              <a:solidFill>
                <a:srgbClr val="7DCDE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0800000">
              <a:off x="8742491" y="4030286"/>
              <a:ext cx="1621923" cy="1398209"/>
            </a:xfrm>
            <a:prstGeom prst="triangle">
              <a:avLst/>
            </a:prstGeom>
            <a:solidFill>
              <a:srgbClr val="61C0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bldLvl="0" animBg="1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>
          <a:xfrm>
            <a:off x="6099175" y="2392680"/>
            <a:ext cx="2367915" cy="1559560"/>
          </a:xfrm>
          <a:prstGeom prst="rect">
            <a:avLst/>
          </a:prstGeom>
          <a:solidFill>
            <a:srgbClr val="61C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5pPr>
          </a:lstStyle>
          <a:p>
            <a:pPr lvl="0" algn="ctr" fontAlgn="auto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No one indebted for others,while many people don't know how to cherish others.</a:t>
            </a:r>
            <a:endParaRPr dirty="0">
              <a:solidFill>
                <a:srgbClr val="FFFFFF"/>
              </a:solidFill>
              <a:latin typeface="Calibri" panose="020F0502020204030204" charset="0"/>
              <a:ea typeface="Calibri" panose="020F050202020403020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56000" y="4049395"/>
            <a:ext cx="4911090" cy="221551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5pPr>
          </a:lstStyle>
          <a:p>
            <a:pPr lvl="0" algn="ctr"/>
            <a:endParaRPr dirty="0">
              <a:solidFill>
                <a:srgbClr val="FFFFFF"/>
              </a:solidFill>
              <a:latin typeface="Calibri" panose="020F0502020204030204" charset="0"/>
              <a:ea typeface="Calibri" panose="020F0502020204030204" charset="0"/>
            </a:endParaRPr>
          </a:p>
        </p:txBody>
      </p:sp>
      <p:sp>
        <p:nvSpPr>
          <p:cNvPr id="12" name="Rectangle 7"/>
          <p:cNvSpPr/>
          <p:nvPr/>
        </p:nvSpPr>
        <p:spPr>
          <a:xfrm>
            <a:off x="8554720" y="1612900"/>
            <a:ext cx="2367915" cy="1558925"/>
          </a:xfrm>
          <a:prstGeom prst="rect">
            <a:avLst/>
          </a:prstGeom>
          <a:solidFill>
            <a:srgbClr val="61C0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5pPr>
          </a:lstStyle>
          <a:p>
            <a:pPr lvl="0" algn="ctr" fontAlgn="auto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No one indebted for others,while many people don't know how to cherish others.</a:t>
            </a:r>
            <a:endParaRPr dirty="0">
              <a:solidFill>
                <a:srgbClr val="FFFFFF"/>
              </a:solidFill>
              <a:latin typeface="Calibri" panose="020F0502020204030204" charset="0"/>
              <a:ea typeface="Calibri" panose="020F0502020204030204" charset="0"/>
            </a:endParaRPr>
          </a:p>
        </p:txBody>
      </p:sp>
      <p:sp>
        <p:nvSpPr>
          <p:cNvPr id="13" name="Rectangle 8"/>
          <p:cNvSpPr/>
          <p:nvPr/>
        </p:nvSpPr>
        <p:spPr>
          <a:xfrm>
            <a:off x="8554720" y="3269615"/>
            <a:ext cx="2367915" cy="302069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5pPr>
          </a:lstStyle>
          <a:p>
            <a:pPr lvl="0" algn="ctr"/>
            <a:endParaRPr dirty="0">
              <a:solidFill>
                <a:srgbClr val="FFFFFF"/>
              </a:solidFill>
              <a:latin typeface="Calibri" panose="020F0502020204030204" charset="0"/>
              <a:ea typeface="Calibri" panose="020F0502020204030204" charset="0"/>
            </a:endParaRPr>
          </a:p>
        </p:txBody>
      </p:sp>
      <p:sp>
        <p:nvSpPr>
          <p:cNvPr id="15" name="Rectangle 12"/>
          <p:cNvSpPr/>
          <p:nvPr/>
        </p:nvSpPr>
        <p:spPr>
          <a:xfrm>
            <a:off x="3556000" y="2002790"/>
            <a:ext cx="2455545" cy="194881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5pPr>
          </a:lstStyle>
          <a:p>
            <a:pPr lvl="0" algn="ctr"/>
            <a:endParaRPr dirty="0">
              <a:solidFill>
                <a:srgbClr val="FFFFFF"/>
              </a:solidFill>
              <a:latin typeface="Calibri" panose="020F0502020204030204" charset="0"/>
              <a:ea typeface="Calibri" panose="020F0502020204030204" charset="0"/>
            </a:endParaRPr>
          </a:p>
        </p:txBody>
      </p:sp>
      <p:sp>
        <p:nvSpPr>
          <p:cNvPr id="17" name="Rectangle 10"/>
          <p:cNvSpPr/>
          <p:nvPr/>
        </p:nvSpPr>
        <p:spPr>
          <a:xfrm>
            <a:off x="1235710" y="4049395"/>
            <a:ext cx="2232025" cy="2215515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1pPr>
            <a:lvl2pPr marL="457200" lvl="1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2pPr>
            <a:lvl3pPr marL="914400" lvl="2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3pPr>
            <a:lvl4pPr marL="1371600" lvl="3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4pPr>
            <a:lvl5pPr marL="1828800" lvl="4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5pPr>
          </a:lstStyle>
          <a:p>
            <a:pPr lvl="0" algn="ctr"/>
            <a:endParaRPr dirty="0">
              <a:solidFill>
                <a:srgbClr val="FFFFFF"/>
              </a:solidFill>
              <a:latin typeface="Calibri" panose="020F0502020204030204" charset="0"/>
              <a:ea typeface="Calibri" panose="020F050202020403020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084830" y="2002790"/>
            <a:ext cx="427990" cy="1948180"/>
            <a:chOff x="4858" y="3154"/>
            <a:chExt cx="674" cy="3068"/>
          </a:xfrm>
        </p:grpSpPr>
        <p:sp>
          <p:nvSpPr>
            <p:cNvPr id="14" name="Rectangle 11"/>
            <p:cNvSpPr/>
            <p:nvPr/>
          </p:nvSpPr>
          <p:spPr>
            <a:xfrm>
              <a:off x="4909" y="3154"/>
              <a:ext cx="552" cy="3069"/>
            </a:xfrm>
            <a:prstGeom prst="rect">
              <a:avLst/>
            </a:prstGeom>
            <a:solidFill>
              <a:srgbClr val="61C0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Calibri" panose="020F0502020204030204" charset="0"/>
                </a:defRPr>
              </a:lvl5pPr>
            </a:lstStyle>
            <a:p>
              <a:pPr lvl="0" algn="ctr"/>
              <a:endParaRPr dirty="0">
                <a:solidFill>
                  <a:srgbClr val="FFFFFF"/>
                </a:solidFill>
                <a:latin typeface="Calibri" panose="020F0502020204030204" charset="0"/>
                <a:ea typeface="Calibri" panose="020F050202020403020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858" y="3299"/>
              <a:ext cx="675" cy="278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solidFill>
            <a:srgbClr val="FFC7DD"/>
          </a:solidFill>
          <a:ln>
            <a:solidFill>
              <a:srgbClr val="FFC7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20" name="椭圆 19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23" name="椭圆 22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4829810" y="429260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5" grpId="0" animBg="1"/>
      <p:bldP spid="17" grpId="0" animBg="1"/>
      <p:bldP spid="2" grpId="0" animBg="1"/>
      <p:bldP spid="2" grpId="1" bldLvl="0" animBg="1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51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solidFill>
            <a:srgbClr val="FFC7DD"/>
          </a:solidFill>
          <a:ln>
            <a:solidFill>
              <a:srgbClr val="FFC7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54" name="椭圆 53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57" name="椭圆 56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4829810" y="429260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sp>
        <p:nvSpPr>
          <p:cNvPr id="3" name="椭圆 2"/>
          <p:cNvSpPr/>
          <p:nvPr/>
        </p:nvSpPr>
        <p:spPr>
          <a:xfrm>
            <a:off x="2838146" y="3129446"/>
            <a:ext cx="826615" cy="826615"/>
          </a:xfrm>
          <a:prstGeom prst="ellipse">
            <a:avLst/>
          </a:prstGeom>
          <a:solidFill>
            <a:srgbClr val="FFC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4414941" y="3007614"/>
            <a:ext cx="1052806" cy="1052806"/>
          </a:xfrm>
          <a:prstGeom prst="ellipse">
            <a:avLst/>
          </a:prstGeom>
          <a:solidFill>
            <a:srgbClr val="61C0E2"/>
          </a:solidFill>
          <a:ln>
            <a:solidFill>
              <a:srgbClr val="7DC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314253" y="2841299"/>
            <a:ext cx="1442651" cy="1442651"/>
          </a:xfrm>
          <a:prstGeom prst="ellipse">
            <a:avLst/>
          </a:prstGeom>
          <a:solidFill>
            <a:srgbClr val="FFC7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8069159" y="2518294"/>
            <a:ext cx="2005680" cy="2005680"/>
          </a:xfrm>
          <a:prstGeom prst="ellipse">
            <a:avLst/>
          </a:prstGeom>
          <a:solidFill>
            <a:srgbClr val="61C0E2"/>
          </a:solidFill>
          <a:ln>
            <a:solidFill>
              <a:srgbClr val="7DC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00" name="矩形 58"/>
          <p:cNvSpPr>
            <a:spLocks noChangeArrowheads="1"/>
          </p:cNvSpPr>
          <p:nvPr/>
        </p:nvSpPr>
        <p:spPr bwMode="auto">
          <a:xfrm>
            <a:off x="1039813" y="3573463"/>
            <a:ext cx="11152186" cy="1011237"/>
          </a:xfrm>
          <a:prstGeom prst="rect">
            <a:avLst/>
          </a:prstGeom>
          <a:solidFill>
            <a:srgbClr val="61C0E2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zh-CN" dirty="0">
              <a:solidFill>
                <a:srgbClr val="FFFFFF"/>
              </a:solidFill>
              <a:latin typeface="Calibri" panose="020F0502020204030204" charset="0"/>
              <a:sym typeface="Calibri" panose="020F0502020204030204" charset="0"/>
            </a:endParaRPr>
          </a:p>
        </p:txBody>
      </p:sp>
      <p:sp>
        <p:nvSpPr>
          <p:cNvPr id="8209" name="Rectangle 41"/>
          <p:cNvSpPr>
            <a:spLocks noChangeArrowheads="1"/>
          </p:cNvSpPr>
          <p:nvPr/>
        </p:nvSpPr>
        <p:spPr bwMode="auto">
          <a:xfrm>
            <a:off x="2724150" y="3756025"/>
            <a:ext cx="11620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600" b="1">
                <a:solidFill>
                  <a:schemeClr val="bg1"/>
                </a:solidFill>
                <a:sym typeface="Arial" panose="020B0604020202020204" pitchFamily="34" charset="0"/>
              </a:rPr>
              <a:t>10%</a:t>
            </a:r>
          </a:p>
        </p:txBody>
      </p:sp>
      <p:sp>
        <p:nvSpPr>
          <p:cNvPr id="8210" name="Rectangle 41"/>
          <p:cNvSpPr>
            <a:spLocks noChangeArrowheads="1"/>
          </p:cNvSpPr>
          <p:nvPr/>
        </p:nvSpPr>
        <p:spPr bwMode="auto">
          <a:xfrm>
            <a:off x="4498975" y="3756025"/>
            <a:ext cx="1163638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600" b="1">
                <a:solidFill>
                  <a:schemeClr val="bg1"/>
                </a:solidFill>
                <a:sym typeface="Arial" panose="020B0604020202020204" pitchFamily="34" charset="0"/>
              </a:rPr>
              <a:t>20%</a:t>
            </a:r>
          </a:p>
        </p:txBody>
      </p:sp>
      <p:sp>
        <p:nvSpPr>
          <p:cNvPr id="8211" name="Rectangle 41"/>
          <p:cNvSpPr>
            <a:spLocks noChangeArrowheads="1"/>
          </p:cNvSpPr>
          <p:nvPr/>
        </p:nvSpPr>
        <p:spPr bwMode="auto">
          <a:xfrm>
            <a:off x="6543675" y="3756025"/>
            <a:ext cx="1163638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600" b="1">
                <a:solidFill>
                  <a:schemeClr val="bg1"/>
                </a:solidFill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8212" name="Rectangle 41"/>
          <p:cNvSpPr>
            <a:spLocks noChangeArrowheads="1"/>
          </p:cNvSpPr>
          <p:nvPr/>
        </p:nvSpPr>
        <p:spPr bwMode="auto">
          <a:xfrm>
            <a:off x="8597900" y="3756025"/>
            <a:ext cx="1163638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3600" b="1">
                <a:solidFill>
                  <a:schemeClr val="bg1"/>
                </a:solidFill>
                <a:sym typeface="Arial" panose="020B0604020202020204" pitchFamily="34" charset="0"/>
              </a:rPr>
              <a:t>40%</a:t>
            </a:r>
          </a:p>
        </p:txBody>
      </p:sp>
      <p:sp>
        <p:nvSpPr>
          <p:cNvPr id="8213" name="Rectangle 44"/>
          <p:cNvSpPr>
            <a:spLocks noChangeArrowheads="1"/>
          </p:cNvSpPr>
          <p:nvPr/>
        </p:nvSpPr>
        <p:spPr bwMode="auto">
          <a:xfrm>
            <a:off x="2571750" y="4584700"/>
            <a:ext cx="17541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214" name="Rectangle 44"/>
          <p:cNvSpPr>
            <a:spLocks noChangeArrowheads="1"/>
          </p:cNvSpPr>
          <p:nvPr/>
        </p:nvSpPr>
        <p:spPr bwMode="auto">
          <a:xfrm>
            <a:off x="4484688" y="4584700"/>
            <a:ext cx="17541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215" name="Rectangle 44"/>
          <p:cNvSpPr>
            <a:spLocks noChangeArrowheads="1"/>
          </p:cNvSpPr>
          <p:nvPr/>
        </p:nvSpPr>
        <p:spPr bwMode="auto">
          <a:xfrm>
            <a:off x="6464300" y="4584700"/>
            <a:ext cx="17526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216" name="Rectangle 44"/>
          <p:cNvSpPr>
            <a:spLocks noChangeArrowheads="1"/>
          </p:cNvSpPr>
          <p:nvPr/>
        </p:nvSpPr>
        <p:spPr bwMode="auto">
          <a:xfrm>
            <a:off x="8553450" y="4584700"/>
            <a:ext cx="17526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endParaRPr lang="en-US" altLang="zh-CN" dirty="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966931" y="3628982"/>
            <a:ext cx="1026264" cy="885173"/>
          </a:xfrm>
          <a:prstGeom prst="triangle">
            <a:avLst/>
          </a:prstGeom>
          <a:solidFill>
            <a:srgbClr val="EBF5EE"/>
          </a:solidFill>
          <a:ln>
            <a:noFill/>
          </a:ln>
          <a:effectLst>
            <a:outerShdw blurRad="177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42"/>
          <p:cNvSpPr>
            <a:spLocks noChangeArrowheads="1"/>
          </p:cNvSpPr>
          <p:nvPr/>
        </p:nvSpPr>
        <p:spPr bwMode="auto">
          <a:xfrm>
            <a:off x="1037476" y="1617867"/>
            <a:ext cx="10261600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</a14:hiddenLine>
            </a:ext>
          </a:extLst>
        </p:spPr>
        <p:txBody>
          <a:bodyPr tIns="0" bIns="0"/>
          <a:lstStyle/>
          <a:p>
            <a:r>
              <a:rPr lang="zh-CN" altLang="en-US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r>
              <a:rPr lang="en-US" altLang="zh-CN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双击输入替换内容 </a:t>
            </a:r>
            <a:r>
              <a:rPr lang="en-US" altLang="zh-CN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双击输入替换内容 </a:t>
            </a:r>
            <a:r>
              <a:rPr lang="en-US" altLang="zh-CN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双击输入替换内容 </a:t>
            </a:r>
            <a:r>
              <a:rPr lang="en-US" altLang="zh-CN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endParaRPr lang="zh-CN" altLang="en-US" sz="1400" dirty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endParaRPr lang="zh-CN" altLang="en-US" sz="1400" dirty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2" grpId="1" bldLvl="0" animBg="1"/>
      <p:bldP spid="59" grpId="0"/>
      <p:bldP spid="3" grpId="0" bldLvl="0" animBg="1"/>
      <p:bldP spid="5" grpId="0" bldLvl="0" animBg="1"/>
      <p:bldP spid="6" grpId="0" bldLvl="0" animBg="1"/>
      <p:bldP spid="7" grpId="0" bldLvl="0" animBg="1"/>
      <p:bldP spid="8200" grpId="0" bldLvl="0" animBg="1"/>
      <p:bldP spid="8209" grpId="0"/>
      <p:bldP spid="8210" grpId="0"/>
      <p:bldP spid="8211" grpId="0"/>
      <p:bldP spid="8212" grpId="0"/>
      <p:bldP spid="8213" grpId="0"/>
      <p:bldP spid="8214" grpId="0"/>
      <p:bldP spid="8215" grpId="0"/>
      <p:bldP spid="8216" grpId="0"/>
      <p:bldP spid="8" grpId="0" bldLvl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solidFill>
            <a:srgbClr val="FFC7DD"/>
          </a:solidFill>
          <a:ln>
            <a:solidFill>
              <a:srgbClr val="FFC7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28" name="椭圆 27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34" name="椭圆 33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4829810" y="429260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sp>
        <p:nvSpPr>
          <p:cNvPr id="3" name="矩形 58"/>
          <p:cNvSpPr>
            <a:spLocks noChangeArrowheads="1"/>
          </p:cNvSpPr>
          <p:nvPr/>
        </p:nvSpPr>
        <p:spPr bwMode="auto">
          <a:xfrm>
            <a:off x="1" y="3573463"/>
            <a:ext cx="10891156" cy="1011237"/>
          </a:xfrm>
          <a:prstGeom prst="rect">
            <a:avLst/>
          </a:prstGeom>
          <a:solidFill>
            <a:srgbClr val="61C0E2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Calibri" panose="020F0502020204030204" charset="0"/>
              <a:sym typeface="Calibri" panose="020F0502020204030204" charset="0"/>
            </a:endParaRPr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6945649" y="2805113"/>
            <a:ext cx="2365373" cy="1486410"/>
          </a:xfrm>
          <a:prstGeom prst="rightArrow">
            <a:avLst>
              <a:gd name="adj1" fmla="val 75000"/>
              <a:gd name="adj2" fmla="val 32003"/>
            </a:avLst>
          </a:prstGeom>
          <a:solidFill>
            <a:srgbClr val="61C0E2"/>
          </a:solidFill>
          <a:ln w="9525" cmpd="sng">
            <a:solidFill>
              <a:srgbClr val="7F7F7F"/>
            </a:solidFill>
            <a:bevel/>
          </a:ln>
        </p:spPr>
        <p:txBody>
          <a:bodyPr wrap="none" lIns="45720" rIns="45720" anchor="ctr" anchorCtr="1"/>
          <a:lstStyle>
            <a:lvl1pPr marL="358775" indent="-9715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30000"/>
              </a:spcBef>
              <a:buClr>
                <a:schemeClr val="folHlink"/>
              </a:buClr>
            </a:pPr>
            <a:endParaRPr lang="zh-CN" altLang="zh-CN" sz="1600" b="1">
              <a:solidFill>
                <a:srgbClr val="FFFFFF"/>
              </a:solidFill>
            </a:endParaRPr>
          </a:p>
        </p:txBody>
      </p:sp>
      <p:sp>
        <p:nvSpPr>
          <p:cNvPr id="37" name="等腰三角形 72"/>
          <p:cNvSpPr>
            <a:spLocks noChangeArrowheads="1"/>
          </p:cNvSpPr>
          <p:nvPr/>
        </p:nvSpPr>
        <p:spPr bwMode="auto">
          <a:xfrm rot="16200000">
            <a:off x="10026346" y="3656863"/>
            <a:ext cx="948212" cy="781411"/>
          </a:xfrm>
          <a:prstGeom prst="triangle">
            <a:avLst>
              <a:gd name="adj" fmla="val 50000"/>
            </a:avLst>
          </a:prstGeom>
          <a:solidFill>
            <a:srgbClr val="EBF5EE"/>
          </a:solidFill>
          <a:ln>
            <a:noFill/>
          </a:ln>
          <a:effectLst>
            <a:outerShdw blurRad="215900" dist="101600" dir="11640000" sx="108000" sy="108000" algn="r" rotWithShape="0">
              <a:prstClr val="black">
                <a:alpha val="22000"/>
              </a:prst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zh-CN" dirty="0">
              <a:solidFill>
                <a:srgbClr val="FFFFFF"/>
              </a:solidFill>
              <a:latin typeface="Calibri" panose="020F0502020204030204" charset="0"/>
              <a:sym typeface="Calibri" panose="020F0502020204030204" charset="0"/>
            </a:endParaRPr>
          </a:p>
        </p:txBody>
      </p:sp>
      <p:sp>
        <p:nvSpPr>
          <p:cNvPr id="6151" name="Rectangle 42"/>
          <p:cNvSpPr>
            <a:spLocks noChangeArrowheads="1"/>
          </p:cNvSpPr>
          <p:nvPr/>
        </p:nvSpPr>
        <p:spPr bwMode="auto">
          <a:xfrm>
            <a:off x="991030" y="1842078"/>
            <a:ext cx="10261600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</a14:hiddenLine>
            </a:ext>
          </a:extLst>
        </p:spPr>
        <p:txBody>
          <a:bodyPr tIns="0" bIns="0"/>
          <a:lstStyle/>
          <a:p>
            <a:r>
              <a:rPr lang="zh-CN" altLang="en-US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r>
              <a:rPr lang="en-US" altLang="zh-CN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双击输入替换内容 </a:t>
            </a:r>
            <a:r>
              <a:rPr lang="en-US" altLang="zh-CN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双击输入替换内容 </a:t>
            </a:r>
            <a:r>
              <a:rPr lang="en-US" altLang="zh-CN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双击输入替换内容 </a:t>
            </a:r>
            <a:r>
              <a:rPr lang="en-US" altLang="zh-CN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双击输入替换内容 </a:t>
            </a:r>
            <a:r>
              <a:rPr lang="en-US" altLang="zh-CN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双击输入替换内容 </a:t>
            </a:r>
            <a:r>
              <a:rPr lang="en-US" altLang="zh-CN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endParaRPr lang="zh-CN" altLang="en-US" sz="1400" dirty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endParaRPr lang="zh-CN" altLang="en-US" sz="1400" dirty="0">
              <a:solidFill>
                <a:srgbClr val="4D4D4D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153" name="AutoShape 4"/>
          <p:cNvSpPr>
            <a:spLocks noChangeArrowheads="1"/>
          </p:cNvSpPr>
          <p:nvPr/>
        </p:nvSpPr>
        <p:spPr bwMode="auto">
          <a:xfrm>
            <a:off x="3847131" y="2855403"/>
            <a:ext cx="2274699" cy="1329587"/>
          </a:xfrm>
          <a:prstGeom prst="rightArrow">
            <a:avLst>
              <a:gd name="adj1" fmla="val 75000"/>
              <a:gd name="adj2" fmla="val 32003"/>
            </a:avLst>
          </a:prstGeom>
          <a:solidFill>
            <a:srgbClr val="FFC7DD"/>
          </a:solidFill>
          <a:ln w="9525" cmpd="sng">
            <a:solidFill>
              <a:srgbClr val="7F7F7F"/>
            </a:solidFill>
            <a:bevel/>
          </a:ln>
        </p:spPr>
        <p:txBody>
          <a:bodyPr wrap="none" lIns="45720" rIns="45720" anchor="ctr" anchorCtr="1"/>
          <a:lstStyle>
            <a:lvl1pPr marL="358775" indent="-9715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30000"/>
              </a:spcBef>
              <a:buClr>
                <a:schemeClr val="folHlink"/>
              </a:buClr>
            </a:pPr>
            <a:endParaRPr lang="zh-CN" altLang="zh-CN" sz="1600" b="1">
              <a:solidFill>
                <a:srgbClr val="FFFFFF"/>
              </a:solidFill>
            </a:endParaRPr>
          </a:p>
        </p:txBody>
      </p:sp>
      <p:sp>
        <p:nvSpPr>
          <p:cNvPr id="6154" name="AutoShape 5"/>
          <p:cNvSpPr>
            <a:spLocks noChangeArrowheads="1"/>
          </p:cNvSpPr>
          <p:nvPr/>
        </p:nvSpPr>
        <p:spPr bwMode="auto">
          <a:xfrm>
            <a:off x="1185223" y="3086813"/>
            <a:ext cx="2079209" cy="1016000"/>
          </a:xfrm>
          <a:prstGeom prst="rightArrow">
            <a:avLst>
              <a:gd name="adj1" fmla="val 75000"/>
              <a:gd name="adj2" fmla="val 31985"/>
            </a:avLst>
          </a:prstGeom>
          <a:solidFill>
            <a:srgbClr val="EBF5EE"/>
          </a:solidFill>
          <a:ln>
            <a:solidFill>
              <a:srgbClr val="7F7F7F"/>
            </a:solidFill>
          </a:ln>
        </p:spPr>
        <p:txBody>
          <a:bodyPr wrap="none" lIns="45720" rIns="45720" anchor="ctr" anchorCtr="1"/>
          <a:lstStyle>
            <a:lvl1pPr marL="224155" indent="-9715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30000"/>
              </a:spcBef>
            </a:pPr>
            <a:endParaRPr lang="zh-CN" altLang="zh-CN" sz="1600">
              <a:solidFill>
                <a:srgbClr val="FFFFFF"/>
              </a:solidFill>
            </a:endParaRPr>
          </a:p>
        </p:txBody>
      </p:sp>
      <p:sp>
        <p:nvSpPr>
          <p:cNvPr id="6155" name="矩形 28"/>
          <p:cNvSpPr>
            <a:spLocks noChangeArrowheads="1"/>
          </p:cNvSpPr>
          <p:nvPr/>
        </p:nvSpPr>
        <p:spPr bwMode="auto">
          <a:xfrm>
            <a:off x="1147008" y="5353050"/>
            <a:ext cx="2474912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endParaRPr lang="zh-CN" altLang="en-US"/>
          </a:p>
        </p:txBody>
      </p:sp>
      <p:sp>
        <p:nvSpPr>
          <p:cNvPr id="6156" name="文本框 29"/>
          <p:cNvSpPr>
            <a:spLocks noChangeArrowheads="1"/>
          </p:cNvSpPr>
          <p:nvPr/>
        </p:nvSpPr>
        <p:spPr bwMode="auto">
          <a:xfrm>
            <a:off x="1223208" y="4743450"/>
            <a:ext cx="2020887" cy="461963"/>
          </a:xfrm>
          <a:prstGeom prst="rect">
            <a:avLst/>
          </a:prstGeom>
          <a:solidFill>
            <a:srgbClr val="61C0E2"/>
          </a:solidFill>
          <a:ln>
            <a:noFill/>
          </a:ln>
        </p:spPr>
        <p:txBody>
          <a:bodyPr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TEXT HERE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157" name="矩形 30"/>
          <p:cNvSpPr>
            <a:spLocks noChangeArrowheads="1"/>
          </p:cNvSpPr>
          <p:nvPr/>
        </p:nvSpPr>
        <p:spPr bwMode="auto">
          <a:xfrm>
            <a:off x="3928367" y="5336293"/>
            <a:ext cx="24765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endParaRPr lang="zh-CN" altLang="en-US"/>
          </a:p>
        </p:txBody>
      </p:sp>
      <p:sp>
        <p:nvSpPr>
          <p:cNvPr id="6158" name="文本框 31"/>
          <p:cNvSpPr>
            <a:spLocks noChangeArrowheads="1"/>
          </p:cNvSpPr>
          <p:nvPr/>
        </p:nvSpPr>
        <p:spPr bwMode="auto">
          <a:xfrm>
            <a:off x="3964880" y="4726693"/>
            <a:ext cx="2020887" cy="461963"/>
          </a:xfrm>
          <a:prstGeom prst="rect">
            <a:avLst/>
          </a:prstGeom>
          <a:solidFill>
            <a:srgbClr val="FFC7DD"/>
          </a:solidFill>
          <a:ln w="9525" cmpd="sng">
            <a:noFill/>
            <a:bevel/>
          </a:ln>
        </p:spPr>
        <p:txBody>
          <a:bodyPr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TEXT HERE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159" name="矩形 32"/>
          <p:cNvSpPr>
            <a:spLocks noChangeArrowheads="1"/>
          </p:cNvSpPr>
          <p:nvPr/>
        </p:nvSpPr>
        <p:spPr bwMode="auto">
          <a:xfrm>
            <a:off x="6995549" y="5363280"/>
            <a:ext cx="24765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tabLst>
                <a:tab pos="1358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r>
              <a:rPr lang="en-US" altLang="zh-CN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r>
              <a:rPr lang="zh-CN" altLang="en-US" dirty="0">
                <a:solidFill>
                  <a:srgbClr val="7F7F7F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双击输入替换内容 </a:t>
            </a:r>
            <a:endParaRPr lang="en-US" altLang="zh-CN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  <p:sp>
        <p:nvSpPr>
          <p:cNvPr id="6160" name="文本框 33"/>
          <p:cNvSpPr>
            <a:spLocks noChangeArrowheads="1"/>
          </p:cNvSpPr>
          <p:nvPr/>
        </p:nvSpPr>
        <p:spPr bwMode="auto">
          <a:xfrm>
            <a:off x="7052699" y="4753680"/>
            <a:ext cx="2019300" cy="461963"/>
          </a:xfrm>
          <a:prstGeom prst="rect">
            <a:avLst/>
          </a:prstGeom>
          <a:solidFill>
            <a:srgbClr val="61C0E2"/>
          </a:solidFill>
          <a:ln w="9525" cmpd="sng">
            <a:noFill/>
            <a:bevel/>
          </a:ln>
        </p:spPr>
        <p:txBody>
          <a:bodyPr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TEXT HERE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161" name="矩形 58"/>
          <p:cNvSpPr>
            <a:spLocks noChangeArrowheads="1"/>
          </p:cNvSpPr>
          <p:nvPr/>
        </p:nvSpPr>
        <p:spPr bwMode="auto">
          <a:xfrm>
            <a:off x="1668410" y="3086813"/>
            <a:ext cx="1112837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6000" b="1" dirty="0">
                <a:solidFill>
                  <a:srgbClr val="7F7F7F"/>
                </a:solidFill>
                <a:latin typeface="Calibri" panose="020F0502020204030204" charset="0"/>
                <a:sym typeface="Calibri" panose="020F0502020204030204" charset="0"/>
              </a:rPr>
              <a:t>20</a:t>
            </a:r>
            <a:r>
              <a:rPr lang="en-US" altLang="zh-CN" sz="1600" b="1" dirty="0">
                <a:solidFill>
                  <a:srgbClr val="7F7F7F"/>
                </a:solidFill>
                <a:latin typeface="Calibri" panose="020F0502020204030204" charset="0"/>
                <a:sym typeface="Calibri" panose="020F0502020204030204" charset="0"/>
              </a:rPr>
              <a:t>%</a:t>
            </a:r>
            <a:endParaRPr lang="zh-CN" altLang="en-US" sz="2400" b="1" dirty="0">
              <a:solidFill>
                <a:srgbClr val="7F7F7F"/>
              </a:solidFill>
              <a:latin typeface="Calibri" panose="020F0502020204030204" charset="0"/>
              <a:sym typeface="Calibri" panose="020F0502020204030204" charset="0"/>
            </a:endParaRPr>
          </a:p>
        </p:txBody>
      </p:sp>
      <p:sp>
        <p:nvSpPr>
          <p:cNvPr id="6162" name="矩形 59"/>
          <p:cNvSpPr>
            <a:spLocks noChangeArrowheads="1"/>
          </p:cNvSpPr>
          <p:nvPr/>
        </p:nvSpPr>
        <p:spPr bwMode="auto">
          <a:xfrm>
            <a:off x="4428061" y="3086813"/>
            <a:ext cx="1112838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6000" b="1" dirty="0">
                <a:solidFill>
                  <a:schemeClr val="bg1"/>
                </a:solidFill>
                <a:latin typeface="Calibri" panose="020F0502020204030204" charset="0"/>
                <a:sym typeface="Calibri" panose="020F0502020204030204" charset="0"/>
              </a:rPr>
              <a:t>30</a:t>
            </a:r>
            <a:r>
              <a:rPr lang="en-US" altLang="zh-CN" sz="1600" b="1" dirty="0">
                <a:solidFill>
                  <a:schemeClr val="bg1"/>
                </a:solidFill>
                <a:latin typeface="Calibri" panose="020F0502020204030204" charset="0"/>
                <a:sym typeface="Calibri" panose="020F0502020204030204" charset="0"/>
              </a:rPr>
              <a:t>%</a:t>
            </a:r>
            <a:endParaRPr lang="zh-CN" altLang="en-US" sz="2400" b="1" dirty="0">
              <a:solidFill>
                <a:schemeClr val="bg1"/>
              </a:solidFill>
              <a:latin typeface="Calibri" panose="020F0502020204030204" charset="0"/>
              <a:sym typeface="Calibri" panose="020F0502020204030204" charset="0"/>
            </a:endParaRPr>
          </a:p>
        </p:txBody>
      </p:sp>
      <p:sp>
        <p:nvSpPr>
          <p:cNvPr id="6163" name="矩形 60"/>
          <p:cNvSpPr>
            <a:spLocks noChangeArrowheads="1"/>
          </p:cNvSpPr>
          <p:nvPr/>
        </p:nvSpPr>
        <p:spPr bwMode="auto">
          <a:xfrm>
            <a:off x="7572710" y="3036249"/>
            <a:ext cx="111125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zh-CN" sz="6000" b="1" dirty="0">
                <a:solidFill>
                  <a:schemeClr val="bg1"/>
                </a:solidFill>
                <a:latin typeface="Calibri" panose="020F0502020204030204" charset="0"/>
                <a:sym typeface="Calibri" panose="020F0502020204030204" charset="0"/>
              </a:rPr>
              <a:t>50</a:t>
            </a:r>
            <a:r>
              <a:rPr lang="en-US" altLang="zh-CN" sz="1600" b="1" dirty="0">
                <a:solidFill>
                  <a:schemeClr val="bg1"/>
                </a:solidFill>
                <a:latin typeface="Calibri" panose="020F0502020204030204" charset="0"/>
                <a:sym typeface="Calibri" panose="020F0502020204030204" charset="0"/>
              </a:rPr>
              <a:t>%</a:t>
            </a:r>
            <a:endParaRPr lang="zh-CN" altLang="en-US" sz="2400" b="1" dirty="0">
              <a:solidFill>
                <a:schemeClr val="bg1"/>
              </a:solidFill>
              <a:latin typeface="Calibri" panose="020F0502020204030204" charset="0"/>
              <a:sym typeface="Calibri" panose="020F050202020403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4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9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9" dur="1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1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1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10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9" dur="10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bldLvl="0" animBg="1"/>
      <p:bldP spid="36" grpId="0"/>
      <p:bldP spid="3" grpId="0" bldLvl="0" animBg="1"/>
      <p:bldP spid="5" grpId="0" bldLvl="0" animBg="1" autoUpdateAnimBg="0"/>
      <p:bldP spid="37" grpId="0" bldLvl="0" animBg="1"/>
      <p:bldP spid="6151" grpId="0"/>
      <p:bldP spid="6153" grpId="0" bldLvl="0" animBg="1" autoUpdateAnimBg="0"/>
      <p:bldP spid="6154" grpId="0" bldLvl="0" animBg="1" autoUpdateAnimBg="0"/>
      <p:bldP spid="6155" grpId="0" bldLvl="0" autoUpdateAnimBg="0"/>
      <p:bldP spid="6156" grpId="0" bldLvl="0" animBg="1" autoUpdateAnimBg="0"/>
      <p:bldP spid="6157" grpId="0" bldLvl="0" autoUpdateAnimBg="0"/>
      <p:bldP spid="6158" grpId="0" bldLvl="0" animBg="1" autoUpdateAnimBg="0"/>
      <p:bldP spid="6159" grpId="0" bldLvl="0" autoUpdateAnimBg="0"/>
      <p:bldP spid="6160" grpId="0" bldLvl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圆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" y="5080"/>
            <a:ext cx="2572385" cy="1798320"/>
          </a:xfrm>
          <a:prstGeom prst="rect">
            <a:avLst/>
          </a:prstGeom>
        </p:spPr>
      </p:pic>
      <p:pic>
        <p:nvPicPr>
          <p:cNvPr id="4" name="图片 3" descr="白球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8965" y="4690745"/>
            <a:ext cx="3328035" cy="3175635"/>
          </a:xfrm>
          <a:prstGeom prst="rect">
            <a:avLst/>
          </a:prstGeom>
        </p:spPr>
      </p:pic>
      <p:pic>
        <p:nvPicPr>
          <p:cNvPr id="3" name="图片 2" descr="书面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1900" y="659765"/>
            <a:ext cx="9728200" cy="5539105"/>
          </a:xfrm>
          <a:prstGeom prst="rect">
            <a:avLst/>
          </a:prstGeom>
        </p:spPr>
      </p:pic>
      <p:sp>
        <p:nvSpPr>
          <p:cNvPr id="2050" name="圆"/>
          <p:cNvSpPr/>
          <p:nvPr/>
        </p:nvSpPr>
        <p:spPr bwMode="auto">
          <a:xfrm>
            <a:off x="2153920" y="2360930"/>
            <a:ext cx="2258060" cy="2258060"/>
          </a:xfrm>
          <a:custGeom>
            <a:avLst/>
            <a:gdLst>
              <a:gd name="T0" fmla="*/ 1054621 w 5074"/>
              <a:gd name="T1" fmla="*/ 447065 h 4720"/>
              <a:gd name="T2" fmla="*/ 1147355 w 5074"/>
              <a:gd name="T3" fmla="*/ 366736 h 4720"/>
              <a:gd name="T4" fmla="*/ 1187528 w 5074"/>
              <a:gd name="T5" fmla="*/ 246993 h 4720"/>
              <a:gd name="T6" fmla="*/ 1164626 w 5074"/>
              <a:gd name="T7" fmla="*/ 133256 h 4720"/>
              <a:gd name="T8" fmla="*/ 1083905 w 5074"/>
              <a:gd name="T9" fmla="*/ 40540 h 4720"/>
              <a:gd name="T10" fmla="*/ 964890 w 5074"/>
              <a:gd name="T11" fmla="*/ 375 h 4720"/>
              <a:gd name="T12" fmla="*/ 850755 w 5074"/>
              <a:gd name="T13" fmla="*/ 23273 h 4720"/>
              <a:gd name="T14" fmla="*/ 757269 w 5074"/>
              <a:gd name="T15" fmla="*/ 103977 h 4720"/>
              <a:gd name="T16" fmla="*/ 717472 w 5074"/>
              <a:gd name="T17" fmla="*/ 222969 h 4720"/>
              <a:gd name="T18" fmla="*/ 739999 w 5074"/>
              <a:gd name="T19" fmla="*/ 337082 h 4720"/>
              <a:gd name="T20" fmla="*/ 820719 w 5074"/>
              <a:gd name="T21" fmla="*/ 430173 h 4720"/>
              <a:gd name="T22" fmla="*/ 940486 w 5074"/>
              <a:gd name="T23" fmla="*/ 470338 h 4720"/>
              <a:gd name="T24" fmla="*/ 154307 w 5074"/>
              <a:gd name="T25" fmla="*/ 400144 h 4720"/>
              <a:gd name="T26" fmla="*/ 53688 w 5074"/>
              <a:gd name="T27" fmla="*/ 471464 h 4720"/>
              <a:gd name="T28" fmla="*/ 3004 w 5074"/>
              <a:gd name="T29" fmla="*/ 585576 h 4720"/>
              <a:gd name="T30" fmla="*/ 14267 w 5074"/>
              <a:gd name="T31" fmla="*/ 701941 h 4720"/>
              <a:gd name="T32" fmla="*/ 85601 w 5074"/>
              <a:gd name="T33" fmla="*/ 802915 h 4720"/>
              <a:gd name="T34" fmla="*/ 199360 w 5074"/>
              <a:gd name="T35" fmla="*/ 853965 h 4720"/>
              <a:gd name="T36" fmla="*/ 316499 w 5074"/>
              <a:gd name="T37" fmla="*/ 842329 h 4720"/>
              <a:gd name="T38" fmla="*/ 416742 w 5074"/>
              <a:gd name="T39" fmla="*/ 771009 h 4720"/>
              <a:gd name="T40" fmla="*/ 467803 w 5074"/>
              <a:gd name="T41" fmla="*/ 656896 h 4720"/>
              <a:gd name="T42" fmla="*/ 456164 w 5074"/>
              <a:gd name="T43" fmla="*/ 540532 h 4720"/>
              <a:gd name="T44" fmla="*/ 384830 w 5074"/>
              <a:gd name="T45" fmla="*/ 439933 h 4720"/>
              <a:gd name="T46" fmla="*/ 271070 w 5074"/>
              <a:gd name="T47" fmla="*/ 388883 h 4720"/>
              <a:gd name="T48" fmla="*/ 883418 w 5074"/>
              <a:gd name="T49" fmla="*/ 688803 h 4720"/>
              <a:gd name="T50" fmla="*/ 740750 w 5074"/>
              <a:gd name="T51" fmla="*/ 727090 h 4720"/>
              <a:gd name="T52" fmla="*/ 616854 w 5074"/>
              <a:gd name="T53" fmla="*/ 799912 h 4720"/>
              <a:gd name="T54" fmla="*/ 516610 w 5074"/>
              <a:gd name="T55" fmla="*/ 902763 h 4720"/>
              <a:gd name="T56" fmla="*/ 446402 w 5074"/>
              <a:gd name="T57" fmla="*/ 1028887 h 4720"/>
              <a:gd name="T58" fmla="*/ 411486 w 5074"/>
              <a:gd name="T59" fmla="*/ 1172278 h 4720"/>
              <a:gd name="T60" fmla="*/ 414865 w 5074"/>
              <a:gd name="T61" fmla="*/ 1310790 h 4720"/>
              <a:gd name="T62" fmla="*/ 456539 w 5074"/>
              <a:gd name="T63" fmla="*/ 1451553 h 4720"/>
              <a:gd name="T64" fmla="*/ 532754 w 5074"/>
              <a:gd name="T65" fmla="*/ 1573923 h 4720"/>
              <a:gd name="T66" fmla="*/ 637503 w 5074"/>
              <a:gd name="T67" fmla="*/ 1671519 h 4720"/>
              <a:gd name="T68" fmla="*/ 765529 w 5074"/>
              <a:gd name="T69" fmla="*/ 1738711 h 4720"/>
              <a:gd name="T70" fmla="*/ 910450 w 5074"/>
              <a:gd name="T71" fmla="*/ 1769866 h 4720"/>
              <a:gd name="T72" fmla="*/ 1048614 w 5074"/>
              <a:gd name="T73" fmla="*/ 1763110 h 4720"/>
              <a:gd name="T74" fmla="*/ 1187903 w 5074"/>
              <a:gd name="T75" fmla="*/ 1718065 h 4720"/>
              <a:gd name="T76" fmla="*/ 1308045 w 5074"/>
              <a:gd name="T77" fmla="*/ 1638862 h 4720"/>
              <a:gd name="T78" fmla="*/ 1403408 w 5074"/>
              <a:gd name="T79" fmla="*/ 1532257 h 4720"/>
              <a:gd name="T80" fmla="*/ 1467608 w 5074"/>
              <a:gd name="T81" fmla="*/ 1402380 h 4720"/>
              <a:gd name="T82" fmla="*/ 1495391 w 5074"/>
              <a:gd name="T83" fmla="*/ 1255986 h 4720"/>
              <a:gd name="T84" fmla="*/ 1485254 w 5074"/>
              <a:gd name="T85" fmla="*/ 1118600 h 4720"/>
              <a:gd name="T86" fmla="*/ 1436447 w 5074"/>
              <a:gd name="T87" fmla="*/ 980465 h 4720"/>
              <a:gd name="T88" fmla="*/ 1354975 w 5074"/>
              <a:gd name="T89" fmla="*/ 862599 h 4720"/>
              <a:gd name="T90" fmla="*/ 1245346 w 5074"/>
              <a:gd name="T91" fmla="*/ 770258 h 4720"/>
              <a:gd name="T92" fmla="*/ 1114316 w 5074"/>
              <a:gd name="T93" fmla="*/ 709073 h 4720"/>
              <a:gd name="T94" fmla="*/ 966767 w 5074"/>
              <a:gd name="T95" fmla="*/ 684674 h 4720"/>
              <a:gd name="T96" fmla="*/ 1588877 w 5074"/>
              <a:gd name="T97" fmla="*/ 400144 h 4720"/>
              <a:gd name="T98" fmla="*/ 1487882 w 5074"/>
              <a:gd name="T99" fmla="*/ 471464 h 4720"/>
              <a:gd name="T100" fmla="*/ 1437573 w 5074"/>
              <a:gd name="T101" fmla="*/ 585576 h 4720"/>
              <a:gd name="T102" fmla="*/ 1448836 w 5074"/>
              <a:gd name="T103" fmla="*/ 701941 h 4720"/>
              <a:gd name="T104" fmla="*/ 1520170 w 5074"/>
              <a:gd name="T105" fmla="*/ 802915 h 4720"/>
              <a:gd name="T106" fmla="*/ 1633930 w 5074"/>
              <a:gd name="T107" fmla="*/ 853965 h 4720"/>
              <a:gd name="T108" fmla="*/ 1750317 w 5074"/>
              <a:gd name="T109" fmla="*/ 842329 h 4720"/>
              <a:gd name="T110" fmla="*/ 1850936 w 5074"/>
              <a:gd name="T111" fmla="*/ 771009 h 4720"/>
              <a:gd name="T112" fmla="*/ 1902372 w 5074"/>
              <a:gd name="T113" fmla="*/ 656896 h 4720"/>
              <a:gd name="T114" fmla="*/ 1890733 w 5074"/>
              <a:gd name="T115" fmla="*/ 540532 h 4720"/>
              <a:gd name="T116" fmla="*/ 1819399 w 5074"/>
              <a:gd name="T117" fmla="*/ 439933 h 4720"/>
              <a:gd name="T118" fmla="*/ 1705264 w 5074"/>
              <a:gd name="T119" fmla="*/ 388883 h 472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074" h="4720">
                <a:moveTo>
                  <a:pt x="2537" y="1253"/>
                </a:moveTo>
                <a:lnTo>
                  <a:pt x="2537" y="1253"/>
                </a:lnTo>
                <a:lnTo>
                  <a:pt x="2570" y="1253"/>
                </a:lnTo>
                <a:lnTo>
                  <a:pt x="2600" y="1250"/>
                </a:lnTo>
                <a:lnTo>
                  <a:pt x="2632" y="1245"/>
                </a:lnTo>
                <a:lnTo>
                  <a:pt x="2663" y="1240"/>
                </a:lnTo>
                <a:lnTo>
                  <a:pt x="2693" y="1233"/>
                </a:lnTo>
                <a:lnTo>
                  <a:pt x="2723" y="1224"/>
                </a:lnTo>
                <a:lnTo>
                  <a:pt x="2752" y="1215"/>
                </a:lnTo>
                <a:lnTo>
                  <a:pt x="2780" y="1203"/>
                </a:lnTo>
                <a:lnTo>
                  <a:pt x="2809" y="1191"/>
                </a:lnTo>
                <a:lnTo>
                  <a:pt x="2836" y="1178"/>
                </a:lnTo>
                <a:lnTo>
                  <a:pt x="2861" y="1162"/>
                </a:lnTo>
                <a:lnTo>
                  <a:pt x="2887" y="1146"/>
                </a:lnTo>
                <a:lnTo>
                  <a:pt x="2912" y="1129"/>
                </a:lnTo>
                <a:lnTo>
                  <a:pt x="2935" y="1110"/>
                </a:lnTo>
                <a:lnTo>
                  <a:pt x="2958" y="1089"/>
                </a:lnTo>
                <a:lnTo>
                  <a:pt x="2980" y="1070"/>
                </a:lnTo>
                <a:lnTo>
                  <a:pt x="3001" y="1048"/>
                </a:lnTo>
                <a:lnTo>
                  <a:pt x="3021" y="1025"/>
                </a:lnTo>
                <a:lnTo>
                  <a:pt x="3039" y="1001"/>
                </a:lnTo>
                <a:lnTo>
                  <a:pt x="3056" y="977"/>
                </a:lnTo>
                <a:lnTo>
                  <a:pt x="3072" y="951"/>
                </a:lnTo>
                <a:lnTo>
                  <a:pt x="3088" y="925"/>
                </a:lnTo>
                <a:lnTo>
                  <a:pt x="3102" y="898"/>
                </a:lnTo>
                <a:lnTo>
                  <a:pt x="3114" y="870"/>
                </a:lnTo>
                <a:lnTo>
                  <a:pt x="3125" y="842"/>
                </a:lnTo>
                <a:lnTo>
                  <a:pt x="3135" y="812"/>
                </a:lnTo>
                <a:lnTo>
                  <a:pt x="3143" y="783"/>
                </a:lnTo>
                <a:lnTo>
                  <a:pt x="3151" y="752"/>
                </a:lnTo>
                <a:lnTo>
                  <a:pt x="3156" y="722"/>
                </a:lnTo>
                <a:lnTo>
                  <a:pt x="3160" y="690"/>
                </a:lnTo>
                <a:lnTo>
                  <a:pt x="3163" y="658"/>
                </a:lnTo>
                <a:lnTo>
                  <a:pt x="3163" y="626"/>
                </a:lnTo>
                <a:lnTo>
                  <a:pt x="3163" y="594"/>
                </a:lnTo>
                <a:lnTo>
                  <a:pt x="3160" y="562"/>
                </a:lnTo>
                <a:lnTo>
                  <a:pt x="3156" y="531"/>
                </a:lnTo>
                <a:lnTo>
                  <a:pt x="3151" y="500"/>
                </a:lnTo>
                <a:lnTo>
                  <a:pt x="3143" y="469"/>
                </a:lnTo>
                <a:lnTo>
                  <a:pt x="3135" y="440"/>
                </a:lnTo>
                <a:lnTo>
                  <a:pt x="3125" y="412"/>
                </a:lnTo>
                <a:lnTo>
                  <a:pt x="3114" y="382"/>
                </a:lnTo>
                <a:lnTo>
                  <a:pt x="3102" y="355"/>
                </a:lnTo>
                <a:lnTo>
                  <a:pt x="3088" y="328"/>
                </a:lnTo>
                <a:lnTo>
                  <a:pt x="3072" y="301"/>
                </a:lnTo>
                <a:lnTo>
                  <a:pt x="3056" y="277"/>
                </a:lnTo>
                <a:lnTo>
                  <a:pt x="3039" y="252"/>
                </a:lnTo>
                <a:lnTo>
                  <a:pt x="3021" y="228"/>
                </a:lnTo>
                <a:lnTo>
                  <a:pt x="3001" y="206"/>
                </a:lnTo>
                <a:lnTo>
                  <a:pt x="2980" y="184"/>
                </a:lnTo>
                <a:lnTo>
                  <a:pt x="2958" y="163"/>
                </a:lnTo>
                <a:lnTo>
                  <a:pt x="2935" y="143"/>
                </a:lnTo>
                <a:lnTo>
                  <a:pt x="2912" y="125"/>
                </a:lnTo>
                <a:lnTo>
                  <a:pt x="2887" y="108"/>
                </a:lnTo>
                <a:lnTo>
                  <a:pt x="2861" y="90"/>
                </a:lnTo>
                <a:lnTo>
                  <a:pt x="2836" y="76"/>
                </a:lnTo>
                <a:lnTo>
                  <a:pt x="2809" y="62"/>
                </a:lnTo>
                <a:lnTo>
                  <a:pt x="2780" y="50"/>
                </a:lnTo>
                <a:lnTo>
                  <a:pt x="2752" y="38"/>
                </a:lnTo>
                <a:lnTo>
                  <a:pt x="2723" y="28"/>
                </a:lnTo>
                <a:lnTo>
                  <a:pt x="2693" y="21"/>
                </a:lnTo>
                <a:lnTo>
                  <a:pt x="2663" y="13"/>
                </a:lnTo>
                <a:lnTo>
                  <a:pt x="2632" y="7"/>
                </a:lnTo>
                <a:lnTo>
                  <a:pt x="2600" y="3"/>
                </a:lnTo>
                <a:lnTo>
                  <a:pt x="2570" y="1"/>
                </a:lnTo>
                <a:lnTo>
                  <a:pt x="2537" y="0"/>
                </a:lnTo>
                <a:lnTo>
                  <a:pt x="2505" y="1"/>
                </a:lnTo>
                <a:lnTo>
                  <a:pt x="2473" y="3"/>
                </a:lnTo>
                <a:lnTo>
                  <a:pt x="2441" y="7"/>
                </a:lnTo>
                <a:lnTo>
                  <a:pt x="2410" y="13"/>
                </a:lnTo>
                <a:lnTo>
                  <a:pt x="2380" y="21"/>
                </a:lnTo>
                <a:lnTo>
                  <a:pt x="2350" y="28"/>
                </a:lnTo>
                <a:lnTo>
                  <a:pt x="2321" y="38"/>
                </a:lnTo>
                <a:lnTo>
                  <a:pt x="2293" y="50"/>
                </a:lnTo>
                <a:lnTo>
                  <a:pt x="2266" y="62"/>
                </a:lnTo>
                <a:lnTo>
                  <a:pt x="2237" y="76"/>
                </a:lnTo>
                <a:lnTo>
                  <a:pt x="2212" y="90"/>
                </a:lnTo>
                <a:lnTo>
                  <a:pt x="2186" y="108"/>
                </a:lnTo>
                <a:lnTo>
                  <a:pt x="2161" y="125"/>
                </a:lnTo>
                <a:lnTo>
                  <a:pt x="2138" y="143"/>
                </a:lnTo>
                <a:lnTo>
                  <a:pt x="2115" y="163"/>
                </a:lnTo>
                <a:lnTo>
                  <a:pt x="2094" y="184"/>
                </a:lnTo>
                <a:lnTo>
                  <a:pt x="2073" y="206"/>
                </a:lnTo>
                <a:lnTo>
                  <a:pt x="2054" y="228"/>
                </a:lnTo>
                <a:lnTo>
                  <a:pt x="2035" y="252"/>
                </a:lnTo>
                <a:lnTo>
                  <a:pt x="2017" y="277"/>
                </a:lnTo>
                <a:lnTo>
                  <a:pt x="2001" y="301"/>
                </a:lnTo>
                <a:lnTo>
                  <a:pt x="1986" y="328"/>
                </a:lnTo>
                <a:lnTo>
                  <a:pt x="1971" y="355"/>
                </a:lnTo>
                <a:lnTo>
                  <a:pt x="1959" y="382"/>
                </a:lnTo>
                <a:lnTo>
                  <a:pt x="1948" y="412"/>
                </a:lnTo>
                <a:lnTo>
                  <a:pt x="1938" y="440"/>
                </a:lnTo>
                <a:lnTo>
                  <a:pt x="1930" y="469"/>
                </a:lnTo>
                <a:lnTo>
                  <a:pt x="1922" y="500"/>
                </a:lnTo>
                <a:lnTo>
                  <a:pt x="1918" y="531"/>
                </a:lnTo>
                <a:lnTo>
                  <a:pt x="1914" y="562"/>
                </a:lnTo>
                <a:lnTo>
                  <a:pt x="1911" y="594"/>
                </a:lnTo>
                <a:lnTo>
                  <a:pt x="1910" y="626"/>
                </a:lnTo>
                <a:lnTo>
                  <a:pt x="1911" y="658"/>
                </a:lnTo>
                <a:lnTo>
                  <a:pt x="1914" y="690"/>
                </a:lnTo>
                <a:lnTo>
                  <a:pt x="1918" y="722"/>
                </a:lnTo>
                <a:lnTo>
                  <a:pt x="1922" y="752"/>
                </a:lnTo>
                <a:lnTo>
                  <a:pt x="1930" y="783"/>
                </a:lnTo>
                <a:lnTo>
                  <a:pt x="1938" y="812"/>
                </a:lnTo>
                <a:lnTo>
                  <a:pt x="1948" y="842"/>
                </a:lnTo>
                <a:lnTo>
                  <a:pt x="1959" y="870"/>
                </a:lnTo>
                <a:lnTo>
                  <a:pt x="1971" y="898"/>
                </a:lnTo>
                <a:lnTo>
                  <a:pt x="1986" y="925"/>
                </a:lnTo>
                <a:lnTo>
                  <a:pt x="2001" y="951"/>
                </a:lnTo>
                <a:lnTo>
                  <a:pt x="2017" y="977"/>
                </a:lnTo>
                <a:lnTo>
                  <a:pt x="2035" y="1001"/>
                </a:lnTo>
                <a:lnTo>
                  <a:pt x="2054" y="1025"/>
                </a:lnTo>
                <a:lnTo>
                  <a:pt x="2073" y="1048"/>
                </a:lnTo>
                <a:lnTo>
                  <a:pt x="2094" y="1070"/>
                </a:lnTo>
                <a:lnTo>
                  <a:pt x="2115" y="1089"/>
                </a:lnTo>
                <a:lnTo>
                  <a:pt x="2138" y="1110"/>
                </a:lnTo>
                <a:lnTo>
                  <a:pt x="2161" y="1129"/>
                </a:lnTo>
                <a:lnTo>
                  <a:pt x="2186" y="1146"/>
                </a:lnTo>
                <a:lnTo>
                  <a:pt x="2212" y="1162"/>
                </a:lnTo>
                <a:lnTo>
                  <a:pt x="2237" y="1178"/>
                </a:lnTo>
                <a:lnTo>
                  <a:pt x="2266" y="1191"/>
                </a:lnTo>
                <a:lnTo>
                  <a:pt x="2293" y="1203"/>
                </a:lnTo>
                <a:lnTo>
                  <a:pt x="2321" y="1215"/>
                </a:lnTo>
                <a:lnTo>
                  <a:pt x="2350" y="1224"/>
                </a:lnTo>
                <a:lnTo>
                  <a:pt x="2380" y="1233"/>
                </a:lnTo>
                <a:lnTo>
                  <a:pt x="2410" y="1240"/>
                </a:lnTo>
                <a:lnTo>
                  <a:pt x="2441" y="1245"/>
                </a:lnTo>
                <a:lnTo>
                  <a:pt x="2473" y="1250"/>
                </a:lnTo>
                <a:lnTo>
                  <a:pt x="2505" y="1253"/>
                </a:lnTo>
                <a:lnTo>
                  <a:pt x="2537" y="1253"/>
                </a:lnTo>
                <a:close/>
                <a:moveTo>
                  <a:pt x="627" y="1028"/>
                </a:moveTo>
                <a:lnTo>
                  <a:pt x="627" y="1028"/>
                </a:lnTo>
                <a:lnTo>
                  <a:pt x="595" y="1029"/>
                </a:lnTo>
                <a:lnTo>
                  <a:pt x="563" y="1032"/>
                </a:lnTo>
                <a:lnTo>
                  <a:pt x="531" y="1036"/>
                </a:lnTo>
                <a:lnTo>
                  <a:pt x="501" y="1042"/>
                </a:lnTo>
                <a:lnTo>
                  <a:pt x="470" y="1048"/>
                </a:lnTo>
                <a:lnTo>
                  <a:pt x="440" y="1056"/>
                </a:lnTo>
                <a:lnTo>
                  <a:pt x="411" y="1066"/>
                </a:lnTo>
                <a:lnTo>
                  <a:pt x="383" y="1078"/>
                </a:lnTo>
                <a:lnTo>
                  <a:pt x="355" y="1091"/>
                </a:lnTo>
                <a:lnTo>
                  <a:pt x="328" y="1104"/>
                </a:lnTo>
                <a:lnTo>
                  <a:pt x="302" y="1119"/>
                </a:lnTo>
                <a:lnTo>
                  <a:pt x="276" y="1136"/>
                </a:lnTo>
                <a:lnTo>
                  <a:pt x="252" y="1153"/>
                </a:lnTo>
                <a:lnTo>
                  <a:pt x="228" y="1172"/>
                </a:lnTo>
                <a:lnTo>
                  <a:pt x="205" y="1191"/>
                </a:lnTo>
                <a:lnTo>
                  <a:pt x="183" y="1212"/>
                </a:lnTo>
                <a:lnTo>
                  <a:pt x="162" y="1234"/>
                </a:lnTo>
                <a:lnTo>
                  <a:pt x="143" y="1256"/>
                </a:lnTo>
                <a:lnTo>
                  <a:pt x="124" y="1281"/>
                </a:lnTo>
                <a:lnTo>
                  <a:pt x="107" y="1305"/>
                </a:lnTo>
                <a:lnTo>
                  <a:pt x="91" y="1330"/>
                </a:lnTo>
                <a:lnTo>
                  <a:pt x="75" y="1357"/>
                </a:lnTo>
                <a:lnTo>
                  <a:pt x="62" y="1384"/>
                </a:lnTo>
                <a:lnTo>
                  <a:pt x="49" y="1411"/>
                </a:lnTo>
                <a:lnTo>
                  <a:pt x="38" y="1440"/>
                </a:lnTo>
                <a:lnTo>
                  <a:pt x="29" y="1468"/>
                </a:lnTo>
                <a:lnTo>
                  <a:pt x="20" y="1499"/>
                </a:lnTo>
                <a:lnTo>
                  <a:pt x="13" y="1528"/>
                </a:lnTo>
                <a:lnTo>
                  <a:pt x="8" y="1560"/>
                </a:lnTo>
                <a:lnTo>
                  <a:pt x="3" y="1591"/>
                </a:lnTo>
                <a:lnTo>
                  <a:pt x="0" y="1623"/>
                </a:lnTo>
                <a:lnTo>
                  <a:pt x="0" y="1655"/>
                </a:lnTo>
                <a:lnTo>
                  <a:pt x="0" y="1688"/>
                </a:lnTo>
                <a:lnTo>
                  <a:pt x="3" y="1720"/>
                </a:lnTo>
                <a:lnTo>
                  <a:pt x="8" y="1750"/>
                </a:lnTo>
                <a:lnTo>
                  <a:pt x="13" y="1782"/>
                </a:lnTo>
                <a:lnTo>
                  <a:pt x="20" y="1811"/>
                </a:lnTo>
                <a:lnTo>
                  <a:pt x="29" y="1842"/>
                </a:lnTo>
                <a:lnTo>
                  <a:pt x="38" y="1870"/>
                </a:lnTo>
                <a:lnTo>
                  <a:pt x="49" y="1900"/>
                </a:lnTo>
                <a:lnTo>
                  <a:pt x="62" y="1927"/>
                </a:lnTo>
                <a:lnTo>
                  <a:pt x="75" y="1954"/>
                </a:lnTo>
                <a:lnTo>
                  <a:pt x="91" y="1981"/>
                </a:lnTo>
                <a:lnTo>
                  <a:pt x="107" y="2005"/>
                </a:lnTo>
                <a:lnTo>
                  <a:pt x="124" y="2030"/>
                </a:lnTo>
                <a:lnTo>
                  <a:pt x="143" y="2054"/>
                </a:lnTo>
                <a:lnTo>
                  <a:pt x="162" y="2076"/>
                </a:lnTo>
                <a:lnTo>
                  <a:pt x="183" y="2098"/>
                </a:lnTo>
                <a:lnTo>
                  <a:pt x="205" y="2119"/>
                </a:lnTo>
                <a:lnTo>
                  <a:pt x="228" y="2139"/>
                </a:lnTo>
                <a:lnTo>
                  <a:pt x="252" y="2157"/>
                </a:lnTo>
                <a:lnTo>
                  <a:pt x="276" y="2174"/>
                </a:lnTo>
                <a:lnTo>
                  <a:pt x="302" y="2191"/>
                </a:lnTo>
                <a:lnTo>
                  <a:pt x="328" y="2206"/>
                </a:lnTo>
                <a:lnTo>
                  <a:pt x="355" y="2220"/>
                </a:lnTo>
                <a:lnTo>
                  <a:pt x="383" y="2233"/>
                </a:lnTo>
                <a:lnTo>
                  <a:pt x="411" y="2244"/>
                </a:lnTo>
                <a:lnTo>
                  <a:pt x="440" y="2254"/>
                </a:lnTo>
                <a:lnTo>
                  <a:pt x="470" y="2263"/>
                </a:lnTo>
                <a:lnTo>
                  <a:pt x="501" y="2269"/>
                </a:lnTo>
                <a:lnTo>
                  <a:pt x="531" y="2275"/>
                </a:lnTo>
                <a:lnTo>
                  <a:pt x="563" y="2279"/>
                </a:lnTo>
                <a:lnTo>
                  <a:pt x="595" y="2281"/>
                </a:lnTo>
                <a:lnTo>
                  <a:pt x="627" y="2282"/>
                </a:lnTo>
                <a:lnTo>
                  <a:pt x="659" y="2281"/>
                </a:lnTo>
                <a:lnTo>
                  <a:pt x="691" y="2279"/>
                </a:lnTo>
                <a:lnTo>
                  <a:pt x="722" y="2275"/>
                </a:lnTo>
                <a:lnTo>
                  <a:pt x="753" y="2269"/>
                </a:lnTo>
                <a:lnTo>
                  <a:pt x="784" y="2263"/>
                </a:lnTo>
                <a:lnTo>
                  <a:pt x="813" y="2254"/>
                </a:lnTo>
                <a:lnTo>
                  <a:pt x="843" y="2244"/>
                </a:lnTo>
                <a:lnTo>
                  <a:pt x="871" y="2233"/>
                </a:lnTo>
                <a:lnTo>
                  <a:pt x="898" y="2220"/>
                </a:lnTo>
                <a:lnTo>
                  <a:pt x="925" y="2206"/>
                </a:lnTo>
                <a:lnTo>
                  <a:pt x="952" y="2191"/>
                </a:lnTo>
                <a:lnTo>
                  <a:pt x="977" y="2174"/>
                </a:lnTo>
                <a:lnTo>
                  <a:pt x="1002" y="2157"/>
                </a:lnTo>
                <a:lnTo>
                  <a:pt x="1025" y="2139"/>
                </a:lnTo>
                <a:lnTo>
                  <a:pt x="1047" y="2119"/>
                </a:lnTo>
                <a:lnTo>
                  <a:pt x="1069" y="2098"/>
                </a:lnTo>
                <a:lnTo>
                  <a:pt x="1090" y="2076"/>
                </a:lnTo>
                <a:lnTo>
                  <a:pt x="1110" y="2054"/>
                </a:lnTo>
                <a:lnTo>
                  <a:pt x="1128" y="2030"/>
                </a:lnTo>
                <a:lnTo>
                  <a:pt x="1147" y="2005"/>
                </a:lnTo>
                <a:lnTo>
                  <a:pt x="1162" y="1981"/>
                </a:lnTo>
                <a:lnTo>
                  <a:pt x="1177" y="1954"/>
                </a:lnTo>
                <a:lnTo>
                  <a:pt x="1191" y="1927"/>
                </a:lnTo>
                <a:lnTo>
                  <a:pt x="1204" y="1900"/>
                </a:lnTo>
                <a:lnTo>
                  <a:pt x="1215" y="1870"/>
                </a:lnTo>
                <a:lnTo>
                  <a:pt x="1225" y="1842"/>
                </a:lnTo>
                <a:lnTo>
                  <a:pt x="1234" y="1811"/>
                </a:lnTo>
                <a:lnTo>
                  <a:pt x="1240" y="1782"/>
                </a:lnTo>
                <a:lnTo>
                  <a:pt x="1246" y="1750"/>
                </a:lnTo>
                <a:lnTo>
                  <a:pt x="1249" y="1720"/>
                </a:lnTo>
                <a:lnTo>
                  <a:pt x="1252" y="1688"/>
                </a:lnTo>
                <a:lnTo>
                  <a:pt x="1253" y="1655"/>
                </a:lnTo>
                <a:lnTo>
                  <a:pt x="1252" y="1623"/>
                </a:lnTo>
                <a:lnTo>
                  <a:pt x="1249" y="1591"/>
                </a:lnTo>
                <a:lnTo>
                  <a:pt x="1246" y="1560"/>
                </a:lnTo>
                <a:lnTo>
                  <a:pt x="1240" y="1528"/>
                </a:lnTo>
                <a:lnTo>
                  <a:pt x="1234" y="1499"/>
                </a:lnTo>
                <a:lnTo>
                  <a:pt x="1225" y="1468"/>
                </a:lnTo>
                <a:lnTo>
                  <a:pt x="1215" y="1440"/>
                </a:lnTo>
                <a:lnTo>
                  <a:pt x="1204" y="1411"/>
                </a:lnTo>
                <a:lnTo>
                  <a:pt x="1191" y="1384"/>
                </a:lnTo>
                <a:lnTo>
                  <a:pt x="1177" y="1357"/>
                </a:lnTo>
                <a:lnTo>
                  <a:pt x="1162" y="1330"/>
                </a:lnTo>
                <a:lnTo>
                  <a:pt x="1147" y="1305"/>
                </a:lnTo>
                <a:lnTo>
                  <a:pt x="1128" y="1281"/>
                </a:lnTo>
                <a:lnTo>
                  <a:pt x="1110" y="1256"/>
                </a:lnTo>
                <a:lnTo>
                  <a:pt x="1090" y="1234"/>
                </a:lnTo>
                <a:lnTo>
                  <a:pt x="1069" y="1212"/>
                </a:lnTo>
                <a:lnTo>
                  <a:pt x="1047" y="1191"/>
                </a:lnTo>
                <a:lnTo>
                  <a:pt x="1025" y="1172"/>
                </a:lnTo>
                <a:lnTo>
                  <a:pt x="1002" y="1153"/>
                </a:lnTo>
                <a:lnTo>
                  <a:pt x="977" y="1136"/>
                </a:lnTo>
                <a:lnTo>
                  <a:pt x="952" y="1119"/>
                </a:lnTo>
                <a:lnTo>
                  <a:pt x="925" y="1104"/>
                </a:lnTo>
                <a:lnTo>
                  <a:pt x="898" y="1091"/>
                </a:lnTo>
                <a:lnTo>
                  <a:pt x="871" y="1078"/>
                </a:lnTo>
                <a:lnTo>
                  <a:pt x="843" y="1066"/>
                </a:lnTo>
                <a:lnTo>
                  <a:pt x="813" y="1056"/>
                </a:lnTo>
                <a:lnTo>
                  <a:pt x="784" y="1048"/>
                </a:lnTo>
                <a:lnTo>
                  <a:pt x="753" y="1042"/>
                </a:lnTo>
                <a:lnTo>
                  <a:pt x="722" y="1036"/>
                </a:lnTo>
                <a:lnTo>
                  <a:pt x="691" y="1032"/>
                </a:lnTo>
                <a:lnTo>
                  <a:pt x="659" y="1029"/>
                </a:lnTo>
                <a:lnTo>
                  <a:pt x="627" y="1028"/>
                </a:lnTo>
                <a:close/>
                <a:moveTo>
                  <a:pt x="2537" y="1824"/>
                </a:moveTo>
                <a:lnTo>
                  <a:pt x="2537" y="1824"/>
                </a:lnTo>
                <a:lnTo>
                  <a:pt x="2500" y="1824"/>
                </a:lnTo>
                <a:lnTo>
                  <a:pt x="2462" y="1825"/>
                </a:lnTo>
                <a:lnTo>
                  <a:pt x="2425" y="1827"/>
                </a:lnTo>
                <a:lnTo>
                  <a:pt x="2388" y="1831"/>
                </a:lnTo>
                <a:lnTo>
                  <a:pt x="2353" y="1835"/>
                </a:lnTo>
                <a:lnTo>
                  <a:pt x="2316" y="1840"/>
                </a:lnTo>
                <a:lnTo>
                  <a:pt x="2280" y="1846"/>
                </a:lnTo>
                <a:lnTo>
                  <a:pt x="2245" y="1853"/>
                </a:lnTo>
                <a:lnTo>
                  <a:pt x="2209" y="1861"/>
                </a:lnTo>
                <a:lnTo>
                  <a:pt x="2175" y="1869"/>
                </a:lnTo>
                <a:lnTo>
                  <a:pt x="2141" y="1878"/>
                </a:lnTo>
                <a:lnTo>
                  <a:pt x="2106" y="1889"/>
                </a:lnTo>
                <a:lnTo>
                  <a:pt x="2072" y="1900"/>
                </a:lnTo>
                <a:lnTo>
                  <a:pt x="2039" y="1911"/>
                </a:lnTo>
                <a:lnTo>
                  <a:pt x="2006" y="1923"/>
                </a:lnTo>
                <a:lnTo>
                  <a:pt x="1973" y="1937"/>
                </a:lnTo>
                <a:lnTo>
                  <a:pt x="1941" y="1951"/>
                </a:lnTo>
                <a:lnTo>
                  <a:pt x="1909" y="1966"/>
                </a:lnTo>
                <a:lnTo>
                  <a:pt x="1877" y="1982"/>
                </a:lnTo>
                <a:lnTo>
                  <a:pt x="1846" y="1998"/>
                </a:lnTo>
                <a:lnTo>
                  <a:pt x="1816" y="2015"/>
                </a:lnTo>
                <a:lnTo>
                  <a:pt x="1785" y="2033"/>
                </a:lnTo>
                <a:lnTo>
                  <a:pt x="1756" y="2052"/>
                </a:lnTo>
                <a:lnTo>
                  <a:pt x="1728" y="2070"/>
                </a:lnTo>
                <a:lnTo>
                  <a:pt x="1698" y="2090"/>
                </a:lnTo>
                <a:lnTo>
                  <a:pt x="1670" y="2111"/>
                </a:lnTo>
                <a:lnTo>
                  <a:pt x="1643" y="2131"/>
                </a:lnTo>
                <a:lnTo>
                  <a:pt x="1616" y="2153"/>
                </a:lnTo>
                <a:lnTo>
                  <a:pt x="1589" y="2177"/>
                </a:lnTo>
                <a:lnTo>
                  <a:pt x="1563" y="2199"/>
                </a:lnTo>
                <a:lnTo>
                  <a:pt x="1538" y="2223"/>
                </a:lnTo>
                <a:lnTo>
                  <a:pt x="1513" y="2248"/>
                </a:lnTo>
                <a:lnTo>
                  <a:pt x="1488" y="2272"/>
                </a:lnTo>
                <a:lnTo>
                  <a:pt x="1465" y="2298"/>
                </a:lnTo>
                <a:lnTo>
                  <a:pt x="1442" y="2324"/>
                </a:lnTo>
                <a:lnTo>
                  <a:pt x="1419" y="2350"/>
                </a:lnTo>
                <a:lnTo>
                  <a:pt x="1398" y="2378"/>
                </a:lnTo>
                <a:lnTo>
                  <a:pt x="1376" y="2405"/>
                </a:lnTo>
                <a:lnTo>
                  <a:pt x="1356" y="2433"/>
                </a:lnTo>
                <a:lnTo>
                  <a:pt x="1335" y="2461"/>
                </a:lnTo>
                <a:lnTo>
                  <a:pt x="1317" y="2491"/>
                </a:lnTo>
                <a:lnTo>
                  <a:pt x="1298" y="2520"/>
                </a:lnTo>
                <a:lnTo>
                  <a:pt x="1280" y="2551"/>
                </a:lnTo>
                <a:lnTo>
                  <a:pt x="1263" y="2581"/>
                </a:lnTo>
                <a:lnTo>
                  <a:pt x="1247" y="2612"/>
                </a:lnTo>
                <a:lnTo>
                  <a:pt x="1231" y="2644"/>
                </a:lnTo>
                <a:lnTo>
                  <a:pt x="1216" y="2676"/>
                </a:lnTo>
                <a:lnTo>
                  <a:pt x="1202" y="2708"/>
                </a:lnTo>
                <a:lnTo>
                  <a:pt x="1189" y="2741"/>
                </a:lnTo>
                <a:lnTo>
                  <a:pt x="1176" y="2774"/>
                </a:lnTo>
                <a:lnTo>
                  <a:pt x="1165" y="2807"/>
                </a:lnTo>
                <a:lnTo>
                  <a:pt x="1154" y="2841"/>
                </a:lnTo>
                <a:lnTo>
                  <a:pt x="1143" y="2875"/>
                </a:lnTo>
                <a:lnTo>
                  <a:pt x="1134" y="2910"/>
                </a:lnTo>
                <a:lnTo>
                  <a:pt x="1126" y="2944"/>
                </a:lnTo>
                <a:lnTo>
                  <a:pt x="1118" y="2980"/>
                </a:lnTo>
                <a:lnTo>
                  <a:pt x="1111" y="3015"/>
                </a:lnTo>
                <a:lnTo>
                  <a:pt x="1105" y="3051"/>
                </a:lnTo>
                <a:lnTo>
                  <a:pt x="1100" y="3088"/>
                </a:lnTo>
                <a:lnTo>
                  <a:pt x="1096" y="3123"/>
                </a:lnTo>
                <a:lnTo>
                  <a:pt x="1093" y="3160"/>
                </a:lnTo>
                <a:lnTo>
                  <a:pt x="1090" y="3197"/>
                </a:lnTo>
                <a:lnTo>
                  <a:pt x="1089" y="3235"/>
                </a:lnTo>
                <a:lnTo>
                  <a:pt x="1089" y="3271"/>
                </a:lnTo>
                <a:lnTo>
                  <a:pt x="1089" y="3309"/>
                </a:lnTo>
                <a:lnTo>
                  <a:pt x="1090" y="3346"/>
                </a:lnTo>
                <a:lnTo>
                  <a:pt x="1093" y="3383"/>
                </a:lnTo>
                <a:lnTo>
                  <a:pt x="1096" y="3420"/>
                </a:lnTo>
                <a:lnTo>
                  <a:pt x="1100" y="3457"/>
                </a:lnTo>
                <a:lnTo>
                  <a:pt x="1105" y="3492"/>
                </a:lnTo>
                <a:lnTo>
                  <a:pt x="1111" y="3528"/>
                </a:lnTo>
                <a:lnTo>
                  <a:pt x="1118" y="3563"/>
                </a:lnTo>
                <a:lnTo>
                  <a:pt x="1126" y="3599"/>
                </a:lnTo>
                <a:lnTo>
                  <a:pt x="1134" y="3633"/>
                </a:lnTo>
                <a:lnTo>
                  <a:pt x="1143" y="3669"/>
                </a:lnTo>
                <a:lnTo>
                  <a:pt x="1154" y="3702"/>
                </a:lnTo>
                <a:lnTo>
                  <a:pt x="1165" y="3736"/>
                </a:lnTo>
                <a:lnTo>
                  <a:pt x="1176" y="3769"/>
                </a:lnTo>
                <a:lnTo>
                  <a:pt x="1189" y="3802"/>
                </a:lnTo>
                <a:lnTo>
                  <a:pt x="1202" y="3835"/>
                </a:lnTo>
                <a:lnTo>
                  <a:pt x="1216" y="3867"/>
                </a:lnTo>
                <a:lnTo>
                  <a:pt x="1231" y="3899"/>
                </a:lnTo>
                <a:lnTo>
                  <a:pt x="1247" y="3931"/>
                </a:lnTo>
                <a:lnTo>
                  <a:pt x="1263" y="3962"/>
                </a:lnTo>
                <a:lnTo>
                  <a:pt x="1280" y="3992"/>
                </a:lnTo>
                <a:lnTo>
                  <a:pt x="1298" y="4023"/>
                </a:lnTo>
                <a:lnTo>
                  <a:pt x="1317" y="4052"/>
                </a:lnTo>
                <a:lnTo>
                  <a:pt x="1335" y="4082"/>
                </a:lnTo>
                <a:lnTo>
                  <a:pt x="1356" y="4110"/>
                </a:lnTo>
                <a:lnTo>
                  <a:pt x="1376" y="4138"/>
                </a:lnTo>
                <a:lnTo>
                  <a:pt x="1398" y="4166"/>
                </a:lnTo>
                <a:lnTo>
                  <a:pt x="1419" y="4193"/>
                </a:lnTo>
                <a:lnTo>
                  <a:pt x="1442" y="4219"/>
                </a:lnTo>
                <a:lnTo>
                  <a:pt x="1465" y="4245"/>
                </a:lnTo>
                <a:lnTo>
                  <a:pt x="1488" y="4270"/>
                </a:lnTo>
                <a:lnTo>
                  <a:pt x="1513" y="4296"/>
                </a:lnTo>
                <a:lnTo>
                  <a:pt x="1538" y="4319"/>
                </a:lnTo>
                <a:lnTo>
                  <a:pt x="1563" y="4344"/>
                </a:lnTo>
                <a:lnTo>
                  <a:pt x="1589" y="4366"/>
                </a:lnTo>
                <a:lnTo>
                  <a:pt x="1616" y="4389"/>
                </a:lnTo>
                <a:lnTo>
                  <a:pt x="1643" y="4411"/>
                </a:lnTo>
                <a:lnTo>
                  <a:pt x="1670" y="4432"/>
                </a:lnTo>
                <a:lnTo>
                  <a:pt x="1698" y="4453"/>
                </a:lnTo>
                <a:lnTo>
                  <a:pt x="1728" y="4473"/>
                </a:lnTo>
                <a:lnTo>
                  <a:pt x="1756" y="4491"/>
                </a:lnTo>
                <a:lnTo>
                  <a:pt x="1785" y="4511"/>
                </a:lnTo>
                <a:lnTo>
                  <a:pt x="1816" y="4528"/>
                </a:lnTo>
                <a:lnTo>
                  <a:pt x="1846" y="4545"/>
                </a:lnTo>
                <a:lnTo>
                  <a:pt x="1877" y="4561"/>
                </a:lnTo>
                <a:lnTo>
                  <a:pt x="1909" y="4577"/>
                </a:lnTo>
                <a:lnTo>
                  <a:pt x="1941" y="4592"/>
                </a:lnTo>
                <a:lnTo>
                  <a:pt x="1973" y="4606"/>
                </a:lnTo>
                <a:lnTo>
                  <a:pt x="2006" y="4620"/>
                </a:lnTo>
                <a:lnTo>
                  <a:pt x="2039" y="4632"/>
                </a:lnTo>
                <a:lnTo>
                  <a:pt x="2072" y="4643"/>
                </a:lnTo>
                <a:lnTo>
                  <a:pt x="2106" y="4654"/>
                </a:lnTo>
                <a:lnTo>
                  <a:pt x="2141" y="4665"/>
                </a:lnTo>
                <a:lnTo>
                  <a:pt x="2175" y="4674"/>
                </a:lnTo>
                <a:lnTo>
                  <a:pt x="2209" y="4682"/>
                </a:lnTo>
                <a:lnTo>
                  <a:pt x="2245" y="4691"/>
                </a:lnTo>
                <a:lnTo>
                  <a:pt x="2280" y="4697"/>
                </a:lnTo>
                <a:lnTo>
                  <a:pt x="2316" y="4703"/>
                </a:lnTo>
                <a:lnTo>
                  <a:pt x="2353" y="4708"/>
                </a:lnTo>
                <a:lnTo>
                  <a:pt x="2388" y="4712"/>
                </a:lnTo>
                <a:lnTo>
                  <a:pt x="2425" y="4715"/>
                </a:lnTo>
                <a:lnTo>
                  <a:pt x="2462" y="4718"/>
                </a:lnTo>
                <a:lnTo>
                  <a:pt x="2500" y="4719"/>
                </a:lnTo>
                <a:lnTo>
                  <a:pt x="2537" y="4720"/>
                </a:lnTo>
                <a:lnTo>
                  <a:pt x="2575" y="4719"/>
                </a:lnTo>
                <a:lnTo>
                  <a:pt x="2611" y="4718"/>
                </a:lnTo>
                <a:lnTo>
                  <a:pt x="2648" y="4715"/>
                </a:lnTo>
                <a:lnTo>
                  <a:pt x="2685" y="4712"/>
                </a:lnTo>
                <a:lnTo>
                  <a:pt x="2722" y="4708"/>
                </a:lnTo>
                <a:lnTo>
                  <a:pt x="2757" y="4703"/>
                </a:lnTo>
                <a:lnTo>
                  <a:pt x="2793" y="4697"/>
                </a:lnTo>
                <a:lnTo>
                  <a:pt x="2828" y="4691"/>
                </a:lnTo>
                <a:lnTo>
                  <a:pt x="2864" y="4682"/>
                </a:lnTo>
                <a:lnTo>
                  <a:pt x="2899" y="4674"/>
                </a:lnTo>
                <a:lnTo>
                  <a:pt x="2934" y="4665"/>
                </a:lnTo>
                <a:lnTo>
                  <a:pt x="2968" y="4654"/>
                </a:lnTo>
                <a:lnTo>
                  <a:pt x="3001" y="4643"/>
                </a:lnTo>
                <a:lnTo>
                  <a:pt x="3034" y="4632"/>
                </a:lnTo>
                <a:lnTo>
                  <a:pt x="3067" y="4620"/>
                </a:lnTo>
                <a:lnTo>
                  <a:pt x="3100" y="4606"/>
                </a:lnTo>
                <a:lnTo>
                  <a:pt x="3132" y="4592"/>
                </a:lnTo>
                <a:lnTo>
                  <a:pt x="3164" y="4577"/>
                </a:lnTo>
                <a:lnTo>
                  <a:pt x="3196" y="4561"/>
                </a:lnTo>
                <a:lnTo>
                  <a:pt x="3227" y="4545"/>
                </a:lnTo>
                <a:lnTo>
                  <a:pt x="3257" y="4528"/>
                </a:lnTo>
                <a:lnTo>
                  <a:pt x="3288" y="4511"/>
                </a:lnTo>
                <a:lnTo>
                  <a:pt x="3317" y="4491"/>
                </a:lnTo>
                <a:lnTo>
                  <a:pt x="3347" y="4473"/>
                </a:lnTo>
                <a:lnTo>
                  <a:pt x="3375" y="4453"/>
                </a:lnTo>
                <a:lnTo>
                  <a:pt x="3403" y="4432"/>
                </a:lnTo>
                <a:lnTo>
                  <a:pt x="3431" y="4411"/>
                </a:lnTo>
                <a:lnTo>
                  <a:pt x="3458" y="4389"/>
                </a:lnTo>
                <a:lnTo>
                  <a:pt x="3484" y="4366"/>
                </a:lnTo>
                <a:lnTo>
                  <a:pt x="3511" y="4344"/>
                </a:lnTo>
                <a:lnTo>
                  <a:pt x="3536" y="4319"/>
                </a:lnTo>
                <a:lnTo>
                  <a:pt x="3561" y="4296"/>
                </a:lnTo>
                <a:lnTo>
                  <a:pt x="3585" y="4270"/>
                </a:lnTo>
                <a:lnTo>
                  <a:pt x="3609" y="4245"/>
                </a:lnTo>
                <a:lnTo>
                  <a:pt x="3632" y="4219"/>
                </a:lnTo>
                <a:lnTo>
                  <a:pt x="3654" y="4193"/>
                </a:lnTo>
                <a:lnTo>
                  <a:pt x="3677" y="4166"/>
                </a:lnTo>
                <a:lnTo>
                  <a:pt x="3697" y="4138"/>
                </a:lnTo>
                <a:lnTo>
                  <a:pt x="3718" y="4110"/>
                </a:lnTo>
                <a:lnTo>
                  <a:pt x="3738" y="4082"/>
                </a:lnTo>
                <a:lnTo>
                  <a:pt x="3757" y="4052"/>
                </a:lnTo>
                <a:lnTo>
                  <a:pt x="3776" y="4023"/>
                </a:lnTo>
                <a:lnTo>
                  <a:pt x="3793" y="3992"/>
                </a:lnTo>
                <a:lnTo>
                  <a:pt x="3810" y="3962"/>
                </a:lnTo>
                <a:lnTo>
                  <a:pt x="3826" y="3931"/>
                </a:lnTo>
                <a:lnTo>
                  <a:pt x="3842" y="3899"/>
                </a:lnTo>
                <a:lnTo>
                  <a:pt x="3857" y="3867"/>
                </a:lnTo>
                <a:lnTo>
                  <a:pt x="3871" y="3835"/>
                </a:lnTo>
                <a:lnTo>
                  <a:pt x="3885" y="3802"/>
                </a:lnTo>
                <a:lnTo>
                  <a:pt x="3897" y="3769"/>
                </a:lnTo>
                <a:lnTo>
                  <a:pt x="3909" y="3736"/>
                </a:lnTo>
                <a:lnTo>
                  <a:pt x="3920" y="3702"/>
                </a:lnTo>
                <a:lnTo>
                  <a:pt x="3930" y="3669"/>
                </a:lnTo>
                <a:lnTo>
                  <a:pt x="3940" y="3633"/>
                </a:lnTo>
                <a:lnTo>
                  <a:pt x="3947" y="3599"/>
                </a:lnTo>
                <a:lnTo>
                  <a:pt x="3956" y="3563"/>
                </a:lnTo>
                <a:lnTo>
                  <a:pt x="3962" y="3528"/>
                </a:lnTo>
                <a:lnTo>
                  <a:pt x="3968" y="3492"/>
                </a:lnTo>
                <a:lnTo>
                  <a:pt x="3973" y="3457"/>
                </a:lnTo>
                <a:lnTo>
                  <a:pt x="3978" y="3420"/>
                </a:lnTo>
                <a:lnTo>
                  <a:pt x="3981" y="3383"/>
                </a:lnTo>
                <a:lnTo>
                  <a:pt x="3983" y="3346"/>
                </a:lnTo>
                <a:lnTo>
                  <a:pt x="3984" y="3309"/>
                </a:lnTo>
                <a:lnTo>
                  <a:pt x="3985" y="3271"/>
                </a:lnTo>
                <a:lnTo>
                  <a:pt x="3984" y="3235"/>
                </a:lnTo>
                <a:lnTo>
                  <a:pt x="3983" y="3197"/>
                </a:lnTo>
                <a:lnTo>
                  <a:pt x="3981" y="3160"/>
                </a:lnTo>
                <a:lnTo>
                  <a:pt x="3978" y="3123"/>
                </a:lnTo>
                <a:lnTo>
                  <a:pt x="3973" y="3088"/>
                </a:lnTo>
                <a:lnTo>
                  <a:pt x="3968" y="3051"/>
                </a:lnTo>
                <a:lnTo>
                  <a:pt x="3962" y="3015"/>
                </a:lnTo>
                <a:lnTo>
                  <a:pt x="3956" y="2980"/>
                </a:lnTo>
                <a:lnTo>
                  <a:pt x="3947" y="2944"/>
                </a:lnTo>
                <a:lnTo>
                  <a:pt x="3940" y="2910"/>
                </a:lnTo>
                <a:lnTo>
                  <a:pt x="3930" y="2875"/>
                </a:lnTo>
                <a:lnTo>
                  <a:pt x="3920" y="2841"/>
                </a:lnTo>
                <a:lnTo>
                  <a:pt x="3909" y="2807"/>
                </a:lnTo>
                <a:lnTo>
                  <a:pt x="3897" y="2774"/>
                </a:lnTo>
                <a:lnTo>
                  <a:pt x="3885" y="2741"/>
                </a:lnTo>
                <a:lnTo>
                  <a:pt x="3871" y="2708"/>
                </a:lnTo>
                <a:lnTo>
                  <a:pt x="3857" y="2676"/>
                </a:lnTo>
                <a:lnTo>
                  <a:pt x="3842" y="2644"/>
                </a:lnTo>
                <a:lnTo>
                  <a:pt x="3826" y="2612"/>
                </a:lnTo>
                <a:lnTo>
                  <a:pt x="3810" y="2581"/>
                </a:lnTo>
                <a:lnTo>
                  <a:pt x="3793" y="2551"/>
                </a:lnTo>
                <a:lnTo>
                  <a:pt x="3776" y="2520"/>
                </a:lnTo>
                <a:lnTo>
                  <a:pt x="3757" y="2491"/>
                </a:lnTo>
                <a:lnTo>
                  <a:pt x="3738" y="2461"/>
                </a:lnTo>
                <a:lnTo>
                  <a:pt x="3718" y="2433"/>
                </a:lnTo>
                <a:lnTo>
                  <a:pt x="3697" y="2405"/>
                </a:lnTo>
                <a:lnTo>
                  <a:pt x="3677" y="2378"/>
                </a:lnTo>
                <a:lnTo>
                  <a:pt x="3654" y="2350"/>
                </a:lnTo>
                <a:lnTo>
                  <a:pt x="3632" y="2324"/>
                </a:lnTo>
                <a:lnTo>
                  <a:pt x="3609" y="2298"/>
                </a:lnTo>
                <a:lnTo>
                  <a:pt x="3585" y="2272"/>
                </a:lnTo>
                <a:lnTo>
                  <a:pt x="3561" y="2248"/>
                </a:lnTo>
                <a:lnTo>
                  <a:pt x="3536" y="2223"/>
                </a:lnTo>
                <a:lnTo>
                  <a:pt x="3511" y="2199"/>
                </a:lnTo>
                <a:lnTo>
                  <a:pt x="3484" y="2177"/>
                </a:lnTo>
                <a:lnTo>
                  <a:pt x="3458" y="2153"/>
                </a:lnTo>
                <a:lnTo>
                  <a:pt x="3431" y="2131"/>
                </a:lnTo>
                <a:lnTo>
                  <a:pt x="3403" y="2111"/>
                </a:lnTo>
                <a:lnTo>
                  <a:pt x="3375" y="2090"/>
                </a:lnTo>
                <a:lnTo>
                  <a:pt x="3347" y="2070"/>
                </a:lnTo>
                <a:lnTo>
                  <a:pt x="3317" y="2052"/>
                </a:lnTo>
                <a:lnTo>
                  <a:pt x="3288" y="2033"/>
                </a:lnTo>
                <a:lnTo>
                  <a:pt x="3257" y="2015"/>
                </a:lnTo>
                <a:lnTo>
                  <a:pt x="3227" y="1998"/>
                </a:lnTo>
                <a:lnTo>
                  <a:pt x="3196" y="1982"/>
                </a:lnTo>
                <a:lnTo>
                  <a:pt x="3164" y="1966"/>
                </a:lnTo>
                <a:lnTo>
                  <a:pt x="3132" y="1951"/>
                </a:lnTo>
                <a:lnTo>
                  <a:pt x="3100" y="1937"/>
                </a:lnTo>
                <a:lnTo>
                  <a:pt x="3067" y="1923"/>
                </a:lnTo>
                <a:lnTo>
                  <a:pt x="3034" y="1911"/>
                </a:lnTo>
                <a:lnTo>
                  <a:pt x="3001" y="1900"/>
                </a:lnTo>
                <a:lnTo>
                  <a:pt x="2968" y="1889"/>
                </a:lnTo>
                <a:lnTo>
                  <a:pt x="2934" y="1878"/>
                </a:lnTo>
                <a:lnTo>
                  <a:pt x="2899" y="1869"/>
                </a:lnTo>
                <a:lnTo>
                  <a:pt x="2864" y="1861"/>
                </a:lnTo>
                <a:lnTo>
                  <a:pt x="2828" y="1853"/>
                </a:lnTo>
                <a:lnTo>
                  <a:pt x="2793" y="1846"/>
                </a:lnTo>
                <a:lnTo>
                  <a:pt x="2757" y="1840"/>
                </a:lnTo>
                <a:lnTo>
                  <a:pt x="2722" y="1835"/>
                </a:lnTo>
                <a:lnTo>
                  <a:pt x="2685" y="1831"/>
                </a:lnTo>
                <a:lnTo>
                  <a:pt x="2648" y="1827"/>
                </a:lnTo>
                <a:lnTo>
                  <a:pt x="2611" y="1825"/>
                </a:lnTo>
                <a:lnTo>
                  <a:pt x="2575" y="1824"/>
                </a:lnTo>
                <a:lnTo>
                  <a:pt x="2537" y="1824"/>
                </a:lnTo>
                <a:close/>
                <a:moveTo>
                  <a:pt x="4448" y="1028"/>
                </a:moveTo>
                <a:lnTo>
                  <a:pt x="4448" y="1028"/>
                </a:lnTo>
                <a:lnTo>
                  <a:pt x="4414" y="1029"/>
                </a:lnTo>
                <a:lnTo>
                  <a:pt x="4383" y="1032"/>
                </a:lnTo>
                <a:lnTo>
                  <a:pt x="4352" y="1036"/>
                </a:lnTo>
                <a:lnTo>
                  <a:pt x="4321" y="1042"/>
                </a:lnTo>
                <a:lnTo>
                  <a:pt x="4291" y="1048"/>
                </a:lnTo>
                <a:lnTo>
                  <a:pt x="4261" y="1056"/>
                </a:lnTo>
                <a:lnTo>
                  <a:pt x="4232" y="1066"/>
                </a:lnTo>
                <a:lnTo>
                  <a:pt x="4204" y="1078"/>
                </a:lnTo>
                <a:lnTo>
                  <a:pt x="4175" y="1091"/>
                </a:lnTo>
                <a:lnTo>
                  <a:pt x="4148" y="1104"/>
                </a:lnTo>
                <a:lnTo>
                  <a:pt x="4123" y="1119"/>
                </a:lnTo>
                <a:lnTo>
                  <a:pt x="4097" y="1136"/>
                </a:lnTo>
                <a:lnTo>
                  <a:pt x="4072" y="1153"/>
                </a:lnTo>
                <a:lnTo>
                  <a:pt x="4049" y="1172"/>
                </a:lnTo>
                <a:lnTo>
                  <a:pt x="4026" y="1191"/>
                </a:lnTo>
                <a:lnTo>
                  <a:pt x="4004" y="1212"/>
                </a:lnTo>
                <a:lnTo>
                  <a:pt x="3983" y="1234"/>
                </a:lnTo>
                <a:lnTo>
                  <a:pt x="3963" y="1256"/>
                </a:lnTo>
                <a:lnTo>
                  <a:pt x="3945" y="1281"/>
                </a:lnTo>
                <a:lnTo>
                  <a:pt x="3928" y="1305"/>
                </a:lnTo>
                <a:lnTo>
                  <a:pt x="3912" y="1330"/>
                </a:lnTo>
                <a:lnTo>
                  <a:pt x="3896" y="1357"/>
                </a:lnTo>
                <a:lnTo>
                  <a:pt x="3882" y="1384"/>
                </a:lnTo>
                <a:lnTo>
                  <a:pt x="3870" y="1411"/>
                </a:lnTo>
                <a:lnTo>
                  <a:pt x="3859" y="1440"/>
                </a:lnTo>
                <a:lnTo>
                  <a:pt x="3849" y="1468"/>
                </a:lnTo>
                <a:lnTo>
                  <a:pt x="3841" y="1499"/>
                </a:lnTo>
                <a:lnTo>
                  <a:pt x="3833" y="1528"/>
                </a:lnTo>
                <a:lnTo>
                  <a:pt x="3829" y="1560"/>
                </a:lnTo>
                <a:lnTo>
                  <a:pt x="3824" y="1591"/>
                </a:lnTo>
                <a:lnTo>
                  <a:pt x="3821" y="1623"/>
                </a:lnTo>
                <a:lnTo>
                  <a:pt x="3821" y="1655"/>
                </a:lnTo>
                <a:lnTo>
                  <a:pt x="3821" y="1688"/>
                </a:lnTo>
                <a:lnTo>
                  <a:pt x="3824" y="1720"/>
                </a:lnTo>
                <a:lnTo>
                  <a:pt x="3829" y="1750"/>
                </a:lnTo>
                <a:lnTo>
                  <a:pt x="3833" y="1782"/>
                </a:lnTo>
                <a:lnTo>
                  <a:pt x="3841" y="1811"/>
                </a:lnTo>
                <a:lnTo>
                  <a:pt x="3849" y="1842"/>
                </a:lnTo>
                <a:lnTo>
                  <a:pt x="3859" y="1870"/>
                </a:lnTo>
                <a:lnTo>
                  <a:pt x="3870" y="1900"/>
                </a:lnTo>
                <a:lnTo>
                  <a:pt x="3882" y="1927"/>
                </a:lnTo>
                <a:lnTo>
                  <a:pt x="3896" y="1954"/>
                </a:lnTo>
                <a:lnTo>
                  <a:pt x="3912" y="1981"/>
                </a:lnTo>
                <a:lnTo>
                  <a:pt x="3928" y="2005"/>
                </a:lnTo>
                <a:lnTo>
                  <a:pt x="3945" y="2030"/>
                </a:lnTo>
                <a:lnTo>
                  <a:pt x="3963" y="2054"/>
                </a:lnTo>
                <a:lnTo>
                  <a:pt x="3983" y="2076"/>
                </a:lnTo>
                <a:lnTo>
                  <a:pt x="4004" y="2098"/>
                </a:lnTo>
                <a:lnTo>
                  <a:pt x="4026" y="2119"/>
                </a:lnTo>
                <a:lnTo>
                  <a:pt x="4049" y="2139"/>
                </a:lnTo>
                <a:lnTo>
                  <a:pt x="4072" y="2157"/>
                </a:lnTo>
                <a:lnTo>
                  <a:pt x="4097" y="2174"/>
                </a:lnTo>
                <a:lnTo>
                  <a:pt x="4123" y="2191"/>
                </a:lnTo>
                <a:lnTo>
                  <a:pt x="4148" y="2206"/>
                </a:lnTo>
                <a:lnTo>
                  <a:pt x="4175" y="2220"/>
                </a:lnTo>
                <a:lnTo>
                  <a:pt x="4204" y="2233"/>
                </a:lnTo>
                <a:lnTo>
                  <a:pt x="4232" y="2244"/>
                </a:lnTo>
                <a:lnTo>
                  <a:pt x="4261" y="2254"/>
                </a:lnTo>
                <a:lnTo>
                  <a:pt x="4291" y="2263"/>
                </a:lnTo>
                <a:lnTo>
                  <a:pt x="4321" y="2269"/>
                </a:lnTo>
                <a:lnTo>
                  <a:pt x="4352" y="2275"/>
                </a:lnTo>
                <a:lnTo>
                  <a:pt x="4383" y="2279"/>
                </a:lnTo>
                <a:lnTo>
                  <a:pt x="4414" y="2281"/>
                </a:lnTo>
                <a:lnTo>
                  <a:pt x="4448" y="2282"/>
                </a:lnTo>
                <a:lnTo>
                  <a:pt x="4479" y="2281"/>
                </a:lnTo>
                <a:lnTo>
                  <a:pt x="4511" y="2279"/>
                </a:lnTo>
                <a:lnTo>
                  <a:pt x="4542" y="2275"/>
                </a:lnTo>
                <a:lnTo>
                  <a:pt x="4574" y="2269"/>
                </a:lnTo>
                <a:lnTo>
                  <a:pt x="4603" y="2263"/>
                </a:lnTo>
                <a:lnTo>
                  <a:pt x="4634" y="2254"/>
                </a:lnTo>
                <a:lnTo>
                  <a:pt x="4662" y="2244"/>
                </a:lnTo>
                <a:lnTo>
                  <a:pt x="4691" y="2233"/>
                </a:lnTo>
                <a:lnTo>
                  <a:pt x="4718" y="2220"/>
                </a:lnTo>
                <a:lnTo>
                  <a:pt x="4745" y="2206"/>
                </a:lnTo>
                <a:lnTo>
                  <a:pt x="4772" y="2191"/>
                </a:lnTo>
                <a:lnTo>
                  <a:pt x="4797" y="2174"/>
                </a:lnTo>
                <a:lnTo>
                  <a:pt x="4821" y="2157"/>
                </a:lnTo>
                <a:lnTo>
                  <a:pt x="4846" y="2139"/>
                </a:lnTo>
                <a:lnTo>
                  <a:pt x="4868" y="2119"/>
                </a:lnTo>
                <a:lnTo>
                  <a:pt x="4890" y="2098"/>
                </a:lnTo>
                <a:lnTo>
                  <a:pt x="4911" y="2076"/>
                </a:lnTo>
                <a:lnTo>
                  <a:pt x="4930" y="2054"/>
                </a:lnTo>
                <a:lnTo>
                  <a:pt x="4949" y="2030"/>
                </a:lnTo>
                <a:lnTo>
                  <a:pt x="4966" y="2005"/>
                </a:lnTo>
                <a:lnTo>
                  <a:pt x="4983" y="1981"/>
                </a:lnTo>
                <a:lnTo>
                  <a:pt x="4998" y="1954"/>
                </a:lnTo>
                <a:lnTo>
                  <a:pt x="5011" y="1927"/>
                </a:lnTo>
                <a:lnTo>
                  <a:pt x="5025" y="1900"/>
                </a:lnTo>
                <a:lnTo>
                  <a:pt x="5036" y="1870"/>
                </a:lnTo>
                <a:lnTo>
                  <a:pt x="5046" y="1842"/>
                </a:lnTo>
                <a:lnTo>
                  <a:pt x="5054" y="1811"/>
                </a:lnTo>
                <a:lnTo>
                  <a:pt x="5060" y="1782"/>
                </a:lnTo>
                <a:lnTo>
                  <a:pt x="5067" y="1750"/>
                </a:lnTo>
                <a:lnTo>
                  <a:pt x="5070" y="1720"/>
                </a:lnTo>
                <a:lnTo>
                  <a:pt x="5073" y="1688"/>
                </a:lnTo>
                <a:lnTo>
                  <a:pt x="5074" y="1655"/>
                </a:lnTo>
                <a:lnTo>
                  <a:pt x="5073" y="1623"/>
                </a:lnTo>
                <a:lnTo>
                  <a:pt x="5070" y="1591"/>
                </a:lnTo>
                <a:lnTo>
                  <a:pt x="5067" y="1560"/>
                </a:lnTo>
                <a:lnTo>
                  <a:pt x="5060" y="1528"/>
                </a:lnTo>
                <a:lnTo>
                  <a:pt x="5054" y="1499"/>
                </a:lnTo>
                <a:lnTo>
                  <a:pt x="5046" y="1468"/>
                </a:lnTo>
                <a:lnTo>
                  <a:pt x="5036" y="1440"/>
                </a:lnTo>
                <a:lnTo>
                  <a:pt x="5025" y="1411"/>
                </a:lnTo>
                <a:lnTo>
                  <a:pt x="5011" y="1384"/>
                </a:lnTo>
                <a:lnTo>
                  <a:pt x="4998" y="1357"/>
                </a:lnTo>
                <a:lnTo>
                  <a:pt x="4983" y="1330"/>
                </a:lnTo>
                <a:lnTo>
                  <a:pt x="4966" y="1305"/>
                </a:lnTo>
                <a:lnTo>
                  <a:pt x="4949" y="1281"/>
                </a:lnTo>
                <a:lnTo>
                  <a:pt x="4930" y="1256"/>
                </a:lnTo>
                <a:lnTo>
                  <a:pt x="4911" y="1234"/>
                </a:lnTo>
                <a:lnTo>
                  <a:pt x="4890" y="1212"/>
                </a:lnTo>
                <a:lnTo>
                  <a:pt x="4868" y="1191"/>
                </a:lnTo>
                <a:lnTo>
                  <a:pt x="4846" y="1172"/>
                </a:lnTo>
                <a:lnTo>
                  <a:pt x="4821" y="1153"/>
                </a:lnTo>
                <a:lnTo>
                  <a:pt x="4797" y="1136"/>
                </a:lnTo>
                <a:lnTo>
                  <a:pt x="4772" y="1119"/>
                </a:lnTo>
                <a:lnTo>
                  <a:pt x="4745" y="1104"/>
                </a:lnTo>
                <a:lnTo>
                  <a:pt x="4718" y="1091"/>
                </a:lnTo>
                <a:lnTo>
                  <a:pt x="4691" y="1078"/>
                </a:lnTo>
                <a:lnTo>
                  <a:pt x="4662" y="1066"/>
                </a:lnTo>
                <a:lnTo>
                  <a:pt x="4634" y="1056"/>
                </a:lnTo>
                <a:lnTo>
                  <a:pt x="4603" y="1048"/>
                </a:lnTo>
                <a:lnTo>
                  <a:pt x="4574" y="1042"/>
                </a:lnTo>
                <a:lnTo>
                  <a:pt x="4542" y="1036"/>
                </a:lnTo>
                <a:lnTo>
                  <a:pt x="4511" y="1032"/>
                </a:lnTo>
                <a:lnTo>
                  <a:pt x="4479" y="1029"/>
                </a:lnTo>
                <a:lnTo>
                  <a:pt x="4448" y="1028"/>
                </a:lnTo>
                <a:close/>
              </a:path>
            </a:pathLst>
          </a:custGeom>
          <a:solidFill>
            <a:srgbClr val="07AF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tIns="72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75890" y="3491865"/>
            <a:ext cx="12134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PART</a:t>
            </a:r>
          </a:p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184775" y="2494915"/>
            <a:ext cx="462089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00000"/>
              </a:lnSpc>
            </a:pPr>
            <a:r>
              <a:rPr lang="zh-CN" altLang="en-US" sz="2800" b="1">
                <a:solidFill>
                  <a:srgbClr val="07AFB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单击此处输入标题文本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184775" y="3195320"/>
            <a:ext cx="494093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200000"/>
              </a:lnSpc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hurt.When a cigarette falls in love with a match,it is destined to be hurt.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bldLvl="0" animBg="1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组合 83"/>
          <p:cNvGrpSpPr/>
          <p:nvPr/>
        </p:nvGrpSpPr>
        <p:grpSpPr>
          <a:xfrm>
            <a:off x="3522345" y="3994150"/>
            <a:ext cx="1689100" cy="1690370"/>
            <a:chOff x="5547" y="6290"/>
            <a:chExt cx="2660" cy="2662"/>
          </a:xfrm>
        </p:grpSpPr>
        <p:sp>
          <p:nvSpPr>
            <p:cNvPr id="26" name="Freeform 6"/>
            <p:cNvSpPr/>
            <p:nvPr/>
          </p:nvSpPr>
          <p:spPr bwMode="auto">
            <a:xfrm>
              <a:off x="5547" y="6290"/>
              <a:ext cx="2661" cy="2662"/>
            </a:xfrm>
            <a:custGeom>
              <a:avLst/>
              <a:gdLst>
                <a:gd name="T0" fmla="*/ 0 w 159"/>
                <a:gd name="T1" fmla="*/ 79 h 159"/>
                <a:gd name="T2" fmla="*/ 106 w 159"/>
                <a:gd name="T3" fmla="*/ 159 h 159"/>
                <a:gd name="T4" fmla="*/ 159 w 159"/>
                <a:gd name="T5" fmla="*/ 0 h 159"/>
                <a:gd name="T6" fmla="*/ 26 w 159"/>
                <a:gd name="T7" fmla="*/ 0 h 159"/>
                <a:gd name="T8" fmla="*/ 0 w 159"/>
                <a:gd name="T9" fmla="*/ 7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59">
                  <a:moveTo>
                    <a:pt x="0" y="79"/>
                  </a:moveTo>
                  <a:cubicBezTo>
                    <a:pt x="106" y="159"/>
                    <a:pt x="106" y="159"/>
                    <a:pt x="106" y="159"/>
                  </a:cubicBezTo>
                  <a:cubicBezTo>
                    <a:pt x="139" y="115"/>
                    <a:pt x="159" y="59"/>
                    <a:pt x="159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30"/>
                    <a:pt x="16" y="57"/>
                    <a:pt x="0" y="79"/>
                  </a:cubicBezTo>
                  <a:close/>
                </a:path>
              </a:pathLst>
            </a:custGeom>
            <a:solidFill>
              <a:srgbClr val="61C0E2"/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TextBox 30"/>
            <p:cNvSpPr txBox="1"/>
            <p:nvPr/>
          </p:nvSpPr>
          <p:spPr>
            <a:xfrm>
              <a:off x="6888" y="8083"/>
              <a:ext cx="71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202305" y="2359025"/>
            <a:ext cx="1498600" cy="3016250"/>
            <a:chOff x="5043" y="3715"/>
            <a:chExt cx="2360" cy="4750"/>
          </a:xfrm>
        </p:grpSpPr>
        <p:sp>
          <p:nvSpPr>
            <p:cNvPr id="27" name="Freeform 8"/>
            <p:cNvSpPr/>
            <p:nvPr/>
          </p:nvSpPr>
          <p:spPr bwMode="auto">
            <a:xfrm>
              <a:off x="5043" y="3715"/>
              <a:ext cx="2361" cy="4750"/>
            </a:xfrm>
            <a:custGeom>
              <a:avLst/>
              <a:gdLst>
                <a:gd name="T0" fmla="*/ 77 w 141"/>
                <a:gd name="T1" fmla="*/ 0 h 284"/>
                <a:gd name="T2" fmla="*/ 0 w 141"/>
                <a:gd name="T3" fmla="*/ 77 h 284"/>
                <a:gd name="T4" fmla="*/ 32 w 141"/>
                <a:gd name="T5" fmla="*/ 154 h 284"/>
                <a:gd name="T6" fmla="*/ 10 w 141"/>
                <a:gd name="T7" fmla="*/ 219 h 284"/>
                <a:gd name="T8" fmla="*/ 97 w 141"/>
                <a:gd name="T9" fmla="*/ 284 h 284"/>
                <a:gd name="T10" fmla="*/ 141 w 141"/>
                <a:gd name="T11" fmla="*/ 154 h 284"/>
                <a:gd name="T12" fmla="*/ 77 w 141"/>
                <a:gd name="T13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284">
                  <a:moveTo>
                    <a:pt x="77" y="0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20" y="96"/>
                    <a:pt x="32" y="124"/>
                    <a:pt x="32" y="154"/>
                  </a:cubicBezTo>
                  <a:cubicBezTo>
                    <a:pt x="32" y="178"/>
                    <a:pt x="24" y="201"/>
                    <a:pt x="10" y="219"/>
                  </a:cubicBezTo>
                  <a:cubicBezTo>
                    <a:pt x="97" y="284"/>
                    <a:pt x="97" y="284"/>
                    <a:pt x="97" y="284"/>
                  </a:cubicBezTo>
                  <a:cubicBezTo>
                    <a:pt x="125" y="248"/>
                    <a:pt x="141" y="203"/>
                    <a:pt x="141" y="154"/>
                  </a:cubicBezTo>
                  <a:cubicBezTo>
                    <a:pt x="141" y="94"/>
                    <a:pt x="116" y="39"/>
                    <a:pt x="77" y="0"/>
                  </a:cubicBezTo>
                  <a:close/>
                </a:path>
              </a:pathLst>
            </a:custGeom>
            <a:solidFill>
              <a:srgbClr val="61C0E2"/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6291" y="7626"/>
              <a:ext cx="71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2382520" y="2094230"/>
            <a:ext cx="1905000" cy="3037840"/>
            <a:chOff x="3752" y="3298"/>
            <a:chExt cx="3000" cy="4784"/>
          </a:xfrm>
        </p:grpSpPr>
        <p:sp>
          <p:nvSpPr>
            <p:cNvPr id="28" name="Freeform 10"/>
            <p:cNvSpPr/>
            <p:nvPr/>
          </p:nvSpPr>
          <p:spPr bwMode="auto">
            <a:xfrm>
              <a:off x="3752" y="3298"/>
              <a:ext cx="3000" cy="4785"/>
            </a:xfrm>
            <a:custGeom>
              <a:avLst/>
              <a:gdLst>
                <a:gd name="T0" fmla="*/ 0 w 179"/>
                <a:gd name="T1" fmla="*/ 0 h 286"/>
                <a:gd name="T2" fmla="*/ 0 w 179"/>
                <a:gd name="T3" fmla="*/ 89 h 286"/>
                <a:gd name="T4" fmla="*/ 89 w 179"/>
                <a:gd name="T5" fmla="*/ 179 h 286"/>
                <a:gd name="T6" fmla="*/ 72 w 179"/>
                <a:gd name="T7" fmla="*/ 232 h 286"/>
                <a:gd name="T8" fmla="*/ 143 w 179"/>
                <a:gd name="T9" fmla="*/ 286 h 286"/>
                <a:gd name="T10" fmla="*/ 179 w 179"/>
                <a:gd name="T11" fmla="*/ 179 h 286"/>
                <a:gd name="T12" fmla="*/ 0 w 179"/>
                <a:gd name="T13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" h="286">
                  <a:moveTo>
                    <a:pt x="0" y="0"/>
                  </a:moveTo>
                  <a:cubicBezTo>
                    <a:pt x="0" y="89"/>
                    <a:pt x="0" y="89"/>
                    <a:pt x="0" y="89"/>
                  </a:cubicBezTo>
                  <a:cubicBezTo>
                    <a:pt x="49" y="89"/>
                    <a:pt x="89" y="129"/>
                    <a:pt x="89" y="179"/>
                  </a:cubicBezTo>
                  <a:cubicBezTo>
                    <a:pt x="89" y="199"/>
                    <a:pt x="83" y="217"/>
                    <a:pt x="72" y="232"/>
                  </a:cubicBezTo>
                  <a:cubicBezTo>
                    <a:pt x="143" y="286"/>
                    <a:pt x="143" y="286"/>
                    <a:pt x="143" y="286"/>
                  </a:cubicBezTo>
                  <a:cubicBezTo>
                    <a:pt x="165" y="256"/>
                    <a:pt x="179" y="219"/>
                    <a:pt x="179" y="179"/>
                  </a:cubicBezTo>
                  <a:cubicBezTo>
                    <a:pt x="179" y="80"/>
                    <a:pt x="99" y="0"/>
                    <a:pt x="0" y="0"/>
                  </a:cubicBezTo>
                  <a:close/>
                </a:path>
              </a:pathLst>
            </a:custGeom>
            <a:solidFill>
              <a:srgbClr val="61C0E2"/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TextBox 28"/>
            <p:cNvSpPr txBox="1"/>
            <p:nvPr/>
          </p:nvSpPr>
          <p:spPr>
            <a:xfrm>
              <a:off x="5762" y="7238"/>
              <a:ext cx="71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1341120" y="2519045"/>
            <a:ext cx="2520950" cy="2355850"/>
            <a:chOff x="2112" y="3967"/>
            <a:chExt cx="3970" cy="3710"/>
          </a:xfrm>
        </p:grpSpPr>
        <p:sp>
          <p:nvSpPr>
            <p:cNvPr id="29" name="Freeform 13"/>
            <p:cNvSpPr/>
            <p:nvPr/>
          </p:nvSpPr>
          <p:spPr bwMode="auto">
            <a:xfrm>
              <a:off x="2112" y="3967"/>
              <a:ext cx="3970" cy="3711"/>
            </a:xfrm>
            <a:custGeom>
              <a:avLst/>
              <a:gdLst>
                <a:gd name="T0" fmla="*/ 98 w 237"/>
                <a:gd name="T1" fmla="*/ 0 h 222"/>
                <a:gd name="T2" fmla="*/ 0 w 237"/>
                <a:gd name="T3" fmla="*/ 40 h 222"/>
                <a:gd name="T4" fmla="*/ 49 w 237"/>
                <a:gd name="T5" fmla="*/ 89 h 222"/>
                <a:gd name="T6" fmla="*/ 98 w 237"/>
                <a:gd name="T7" fmla="*/ 69 h 222"/>
                <a:gd name="T8" fmla="*/ 168 w 237"/>
                <a:gd name="T9" fmla="*/ 139 h 222"/>
                <a:gd name="T10" fmla="*/ 154 w 237"/>
                <a:gd name="T11" fmla="*/ 180 h 222"/>
                <a:gd name="T12" fmla="*/ 209 w 237"/>
                <a:gd name="T13" fmla="*/ 222 h 222"/>
                <a:gd name="T14" fmla="*/ 237 w 237"/>
                <a:gd name="T15" fmla="*/ 139 h 222"/>
                <a:gd name="T16" fmla="*/ 98 w 237"/>
                <a:gd name="T17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222">
                  <a:moveTo>
                    <a:pt x="98" y="0"/>
                  </a:moveTo>
                  <a:cubicBezTo>
                    <a:pt x="60" y="0"/>
                    <a:pt x="25" y="15"/>
                    <a:pt x="0" y="40"/>
                  </a:cubicBezTo>
                  <a:cubicBezTo>
                    <a:pt x="49" y="89"/>
                    <a:pt x="49" y="89"/>
                    <a:pt x="49" y="89"/>
                  </a:cubicBezTo>
                  <a:cubicBezTo>
                    <a:pt x="62" y="77"/>
                    <a:pt x="79" y="69"/>
                    <a:pt x="98" y="69"/>
                  </a:cubicBezTo>
                  <a:cubicBezTo>
                    <a:pt x="137" y="69"/>
                    <a:pt x="168" y="100"/>
                    <a:pt x="168" y="139"/>
                  </a:cubicBezTo>
                  <a:cubicBezTo>
                    <a:pt x="168" y="154"/>
                    <a:pt x="163" y="169"/>
                    <a:pt x="154" y="180"/>
                  </a:cubicBezTo>
                  <a:cubicBezTo>
                    <a:pt x="209" y="222"/>
                    <a:pt x="209" y="222"/>
                    <a:pt x="209" y="222"/>
                  </a:cubicBezTo>
                  <a:cubicBezTo>
                    <a:pt x="227" y="199"/>
                    <a:pt x="237" y="170"/>
                    <a:pt x="237" y="139"/>
                  </a:cubicBezTo>
                  <a:cubicBezTo>
                    <a:pt x="237" y="62"/>
                    <a:pt x="175" y="0"/>
                    <a:pt x="98" y="0"/>
                  </a:cubicBezTo>
                  <a:close/>
                </a:path>
              </a:pathLst>
            </a:custGeom>
            <a:solidFill>
              <a:srgbClr val="61C0E2"/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TextBox 27"/>
            <p:cNvSpPr txBox="1"/>
            <p:nvPr/>
          </p:nvSpPr>
          <p:spPr>
            <a:xfrm>
              <a:off x="5187" y="6775"/>
              <a:ext cx="71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</p:grpSp>
      <p:grpSp>
        <p:nvGrpSpPr>
          <p:cNvPr id="23" name="Group 13"/>
          <p:cNvGrpSpPr/>
          <p:nvPr/>
        </p:nvGrpSpPr>
        <p:grpSpPr>
          <a:xfrm>
            <a:off x="2058670" y="3700145"/>
            <a:ext cx="622300" cy="607695"/>
            <a:chOff x="1219200" y="1642388"/>
            <a:chExt cx="1439863" cy="1404742"/>
          </a:xfrm>
          <a:solidFill>
            <a:srgbClr val="61C0E2"/>
          </a:solidFill>
        </p:grpSpPr>
        <p:sp>
          <p:nvSpPr>
            <p:cNvPr id="24" name="Freeform 27"/>
            <p:cNvSpPr/>
            <p:nvPr/>
          </p:nvSpPr>
          <p:spPr bwMode="auto">
            <a:xfrm>
              <a:off x="1436937" y="1902267"/>
              <a:ext cx="997367" cy="1144863"/>
            </a:xfrm>
            <a:custGeom>
              <a:avLst/>
              <a:gdLst>
                <a:gd name="T0" fmla="*/ 74 w 142"/>
                <a:gd name="T1" fmla="*/ 0 h 163"/>
                <a:gd name="T2" fmla="*/ 142 w 142"/>
                <a:gd name="T3" fmla="*/ 68 h 163"/>
                <a:gd name="T4" fmla="*/ 142 w 142"/>
                <a:gd name="T5" fmla="*/ 163 h 163"/>
                <a:gd name="T6" fmla="*/ 95 w 142"/>
                <a:gd name="T7" fmla="*/ 163 h 163"/>
                <a:gd name="T8" fmla="*/ 95 w 142"/>
                <a:gd name="T9" fmla="*/ 89 h 163"/>
                <a:gd name="T10" fmla="*/ 48 w 142"/>
                <a:gd name="T11" fmla="*/ 89 h 163"/>
                <a:gd name="T12" fmla="*/ 48 w 142"/>
                <a:gd name="T13" fmla="*/ 163 h 163"/>
                <a:gd name="T14" fmla="*/ 0 w 142"/>
                <a:gd name="T15" fmla="*/ 163 h 163"/>
                <a:gd name="T16" fmla="*/ 0 w 142"/>
                <a:gd name="T17" fmla="*/ 68 h 163"/>
                <a:gd name="T18" fmla="*/ 74 w 142"/>
                <a:gd name="T19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" h="163">
                  <a:moveTo>
                    <a:pt x="74" y="0"/>
                  </a:moveTo>
                  <a:lnTo>
                    <a:pt x="142" y="68"/>
                  </a:lnTo>
                  <a:lnTo>
                    <a:pt x="142" y="163"/>
                  </a:lnTo>
                  <a:lnTo>
                    <a:pt x="95" y="163"/>
                  </a:lnTo>
                  <a:lnTo>
                    <a:pt x="95" y="89"/>
                  </a:lnTo>
                  <a:lnTo>
                    <a:pt x="48" y="89"/>
                  </a:lnTo>
                  <a:lnTo>
                    <a:pt x="48" y="163"/>
                  </a:lnTo>
                  <a:lnTo>
                    <a:pt x="0" y="163"/>
                  </a:lnTo>
                  <a:lnTo>
                    <a:pt x="0" y="68"/>
                  </a:lnTo>
                  <a:lnTo>
                    <a:pt x="7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28"/>
            <p:cNvSpPr/>
            <p:nvPr/>
          </p:nvSpPr>
          <p:spPr bwMode="auto">
            <a:xfrm>
              <a:off x="1219200" y="1642388"/>
              <a:ext cx="1439863" cy="814751"/>
            </a:xfrm>
            <a:custGeom>
              <a:avLst/>
              <a:gdLst>
                <a:gd name="T0" fmla="*/ 37 w 39"/>
                <a:gd name="T1" fmla="*/ 22 h 22"/>
                <a:gd name="T2" fmla="*/ 36 w 39"/>
                <a:gd name="T3" fmla="*/ 21 h 22"/>
                <a:gd name="T4" fmla="*/ 20 w 39"/>
                <a:gd name="T5" fmla="*/ 5 h 22"/>
                <a:gd name="T6" fmla="*/ 3 w 39"/>
                <a:gd name="T7" fmla="*/ 21 h 22"/>
                <a:gd name="T8" fmla="*/ 1 w 39"/>
                <a:gd name="T9" fmla="*/ 21 h 22"/>
                <a:gd name="T10" fmla="*/ 1 w 39"/>
                <a:gd name="T11" fmla="*/ 19 h 22"/>
                <a:gd name="T12" fmla="*/ 18 w 39"/>
                <a:gd name="T13" fmla="*/ 1 h 22"/>
                <a:gd name="T14" fmla="*/ 21 w 39"/>
                <a:gd name="T15" fmla="*/ 1 h 22"/>
                <a:gd name="T16" fmla="*/ 39 w 39"/>
                <a:gd name="T17" fmla="*/ 19 h 22"/>
                <a:gd name="T18" fmla="*/ 39 w 39"/>
                <a:gd name="T19" fmla="*/ 21 h 22"/>
                <a:gd name="T20" fmla="*/ 37 w 39"/>
                <a:gd name="T2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22">
                  <a:moveTo>
                    <a:pt x="37" y="22"/>
                  </a:moveTo>
                  <a:cubicBezTo>
                    <a:pt x="37" y="22"/>
                    <a:pt x="36" y="22"/>
                    <a:pt x="36" y="21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1" y="22"/>
                    <a:pt x="1" y="21"/>
                  </a:cubicBezTo>
                  <a:cubicBezTo>
                    <a:pt x="0" y="21"/>
                    <a:pt x="0" y="19"/>
                    <a:pt x="1" y="19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20" y="0"/>
                    <a:pt x="21" y="1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21"/>
                    <a:pt x="39" y="21"/>
                  </a:cubicBezTo>
                  <a:cubicBezTo>
                    <a:pt x="38" y="22"/>
                    <a:pt x="38" y="22"/>
                    <a:pt x="37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1363345" y="2964180"/>
            <a:ext cx="2051050" cy="1645920"/>
            <a:chOff x="2147" y="4668"/>
            <a:chExt cx="3230" cy="2592"/>
          </a:xfrm>
        </p:grpSpPr>
        <p:sp>
          <p:nvSpPr>
            <p:cNvPr id="30" name="Freeform 16"/>
            <p:cNvSpPr/>
            <p:nvPr/>
          </p:nvSpPr>
          <p:spPr bwMode="auto">
            <a:xfrm>
              <a:off x="2147" y="4668"/>
              <a:ext cx="3231" cy="2592"/>
            </a:xfrm>
            <a:custGeom>
              <a:avLst/>
              <a:gdLst>
                <a:gd name="T0" fmla="*/ 96 w 193"/>
                <a:gd name="T1" fmla="*/ 0 h 155"/>
                <a:gd name="T2" fmla="*/ 0 w 193"/>
                <a:gd name="T3" fmla="*/ 97 h 155"/>
                <a:gd name="T4" fmla="*/ 48 w 193"/>
                <a:gd name="T5" fmla="*/ 97 h 155"/>
                <a:gd name="T6" fmla="*/ 96 w 193"/>
                <a:gd name="T7" fmla="*/ 48 h 155"/>
                <a:gd name="T8" fmla="*/ 145 w 193"/>
                <a:gd name="T9" fmla="*/ 97 h 155"/>
                <a:gd name="T10" fmla="*/ 135 w 193"/>
                <a:gd name="T11" fmla="*/ 126 h 155"/>
                <a:gd name="T12" fmla="*/ 174 w 193"/>
                <a:gd name="T13" fmla="*/ 155 h 155"/>
                <a:gd name="T14" fmla="*/ 193 w 193"/>
                <a:gd name="T15" fmla="*/ 97 h 155"/>
                <a:gd name="T16" fmla="*/ 96 w 193"/>
                <a:gd name="T1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155">
                  <a:moveTo>
                    <a:pt x="96" y="0"/>
                  </a:moveTo>
                  <a:cubicBezTo>
                    <a:pt x="43" y="0"/>
                    <a:pt x="0" y="43"/>
                    <a:pt x="0" y="97"/>
                  </a:cubicBezTo>
                  <a:cubicBezTo>
                    <a:pt x="48" y="97"/>
                    <a:pt x="48" y="97"/>
                    <a:pt x="48" y="97"/>
                  </a:cubicBezTo>
                  <a:cubicBezTo>
                    <a:pt x="48" y="70"/>
                    <a:pt x="70" y="48"/>
                    <a:pt x="96" y="48"/>
                  </a:cubicBezTo>
                  <a:cubicBezTo>
                    <a:pt x="123" y="48"/>
                    <a:pt x="145" y="70"/>
                    <a:pt x="145" y="97"/>
                  </a:cubicBezTo>
                  <a:cubicBezTo>
                    <a:pt x="145" y="107"/>
                    <a:pt x="141" y="118"/>
                    <a:pt x="135" y="126"/>
                  </a:cubicBezTo>
                  <a:cubicBezTo>
                    <a:pt x="174" y="155"/>
                    <a:pt x="174" y="155"/>
                    <a:pt x="174" y="155"/>
                  </a:cubicBezTo>
                  <a:cubicBezTo>
                    <a:pt x="186" y="138"/>
                    <a:pt x="193" y="118"/>
                    <a:pt x="193" y="97"/>
                  </a:cubicBezTo>
                  <a:cubicBezTo>
                    <a:pt x="193" y="43"/>
                    <a:pt x="150" y="0"/>
                    <a:pt x="96" y="0"/>
                  </a:cubicBezTo>
                  <a:close/>
                </a:path>
              </a:pathLst>
            </a:custGeom>
            <a:solidFill>
              <a:srgbClr val="61C0E2"/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TextBox 26"/>
            <p:cNvSpPr txBox="1"/>
            <p:nvPr/>
          </p:nvSpPr>
          <p:spPr>
            <a:xfrm>
              <a:off x="4585" y="6291"/>
              <a:ext cx="718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120765" y="1981200"/>
            <a:ext cx="609600" cy="609600"/>
            <a:chOff x="10248" y="2847"/>
            <a:chExt cx="960" cy="960"/>
          </a:xfrm>
        </p:grpSpPr>
        <p:sp>
          <p:nvSpPr>
            <p:cNvPr id="38" name="Rounded Rectangle 34"/>
            <p:cNvSpPr/>
            <p:nvPr/>
          </p:nvSpPr>
          <p:spPr>
            <a:xfrm>
              <a:off x="10248" y="2847"/>
              <a:ext cx="960" cy="960"/>
            </a:xfrm>
            <a:prstGeom prst="roundRect">
              <a:avLst/>
            </a:prstGeom>
            <a:noFill/>
            <a:ln w="19050"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10489" y="3077"/>
              <a:ext cx="479" cy="501"/>
              <a:chOff x="6464300" y="3325813"/>
              <a:chExt cx="463550" cy="463551"/>
            </a:xfrm>
            <a:solidFill>
              <a:srgbClr val="61C0E2"/>
            </a:solidFill>
          </p:grpSpPr>
          <p:sp>
            <p:nvSpPr>
              <p:cNvPr id="49" name="Freeform 48"/>
              <p:cNvSpPr/>
              <p:nvPr/>
            </p:nvSpPr>
            <p:spPr bwMode="auto">
              <a:xfrm>
                <a:off x="6580188" y="3325813"/>
                <a:ext cx="231775" cy="204788"/>
              </a:xfrm>
              <a:custGeom>
                <a:avLst/>
                <a:gdLst>
                  <a:gd name="T0" fmla="*/ 31 w 62"/>
                  <a:gd name="T1" fmla="*/ 31 h 55"/>
                  <a:gd name="T2" fmla="*/ 31 w 62"/>
                  <a:gd name="T3" fmla="*/ 0 h 55"/>
                  <a:gd name="T4" fmla="*/ 13 w 62"/>
                  <a:gd name="T5" fmla="*/ 0 h 55"/>
                  <a:gd name="T6" fmla="*/ 0 w 62"/>
                  <a:gd name="T7" fmla="*/ 13 h 55"/>
                  <a:gd name="T8" fmla="*/ 0 w 62"/>
                  <a:gd name="T9" fmla="*/ 55 h 55"/>
                  <a:gd name="T10" fmla="*/ 62 w 62"/>
                  <a:gd name="T11" fmla="*/ 55 h 55"/>
                  <a:gd name="T12" fmla="*/ 62 w 62"/>
                  <a:gd name="T13" fmla="*/ 31 h 55"/>
                  <a:gd name="T14" fmla="*/ 31 w 62"/>
                  <a:gd name="T15" fmla="*/ 3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2" h="55">
                    <a:moveTo>
                      <a:pt x="31" y="31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62" y="55"/>
                      <a:pt x="62" y="55"/>
                      <a:pt x="62" y="55"/>
                    </a:cubicBezTo>
                    <a:cubicBezTo>
                      <a:pt x="62" y="31"/>
                      <a:pt x="62" y="31"/>
                      <a:pt x="62" y="31"/>
                    </a:cubicBezTo>
                    <a:lnTo>
                      <a:pt x="31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0" name="Freeform 49"/>
              <p:cNvSpPr/>
              <p:nvPr/>
            </p:nvSpPr>
            <p:spPr bwMode="auto">
              <a:xfrm>
                <a:off x="6737350" y="3325813"/>
                <a:ext cx="74613" cy="77788"/>
              </a:xfrm>
              <a:custGeom>
                <a:avLst/>
                <a:gdLst>
                  <a:gd name="T0" fmla="*/ 3 w 20"/>
                  <a:gd name="T1" fmla="*/ 2 h 21"/>
                  <a:gd name="T2" fmla="*/ 0 w 20"/>
                  <a:gd name="T3" fmla="*/ 0 h 21"/>
                  <a:gd name="T4" fmla="*/ 0 w 20"/>
                  <a:gd name="T5" fmla="*/ 21 h 21"/>
                  <a:gd name="T6" fmla="*/ 20 w 20"/>
                  <a:gd name="T7" fmla="*/ 21 h 21"/>
                  <a:gd name="T8" fmla="*/ 19 w 20"/>
                  <a:gd name="T9" fmla="*/ 17 h 21"/>
                  <a:gd name="T10" fmla="*/ 3 w 20"/>
                  <a:gd name="T11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" h="21">
                    <a:moveTo>
                      <a:pt x="3" y="2"/>
                    </a:moveTo>
                    <a:cubicBezTo>
                      <a:pt x="2" y="1"/>
                      <a:pt x="1" y="0"/>
                      <a:pt x="0" y="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0"/>
                      <a:pt x="20" y="18"/>
                      <a:pt x="19" y="17"/>
                    </a:cubicBezTo>
                    <a:lnTo>
                      <a:pt x="3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1" name="Freeform 50"/>
              <p:cNvSpPr>
                <a:spLocks noEditPoints="1"/>
              </p:cNvSpPr>
              <p:nvPr/>
            </p:nvSpPr>
            <p:spPr bwMode="auto">
              <a:xfrm>
                <a:off x="6464300" y="3530601"/>
                <a:ext cx="463550" cy="258763"/>
              </a:xfrm>
              <a:custGeom>
                <a:avLst/>
                <a:gdLst>
                  <a:gd name="T0" fmla="*/ 124 w 124"/>
                  <a:gd name="T1" fmla="*/ 19 h 69"/>
                  <a:gd name="T2" fmla="*/ 124 w 124"/>
                  <a:gd name="T3" fmla="*/ 49 h 69"/>
                  <a:gd name="T4" fmla="*/ 107 w 124"/>
                  <a:gd name="T5" fmla="*/ 69 h 69"/>
                  <a:gd name="T6" fmla="*/ 18 w 124"/>
                  <a:gd name="T7" fmla="*/ 69 h 69"/>
                  <a:gd name="T8" fmla="*/ 0 w 124"/>
                  <a:gd name="T9" fmla="*/ 49 h 69"/>
                  <a:gd name="T10" fmla="*/ 0 w 124"/>
                  <a:gd name="T11" fmla="*/ 19 h 69"/>
                  <a:gd name="T12" fmla="*/ 18 w 124"/>
                  <a:gd name="T13" fmla="*/ 0 h 69"/>
                  <a:gd name="T14" fmla="*/ 18 w 124"/>
                  <a:gd name="T15" fmla="*/ 14 h 69"/>
                  <a:gd name="T16" fmla="*/ 107 w 124"/>
                  <a:gd name="T17" fmla="*/ 14 h 69"/>
                  <a:gd name="T18" fmla="*/ 107 w 124"/>
                  <a:gd name="T19" fmla="*/ 0 h 69"/>
                  <a:gd name="T20" fmla="*/ 124 w 124"/>
                  <a:gd name="T21" fmla="*/ 19 h 69"/>
                  <a:gd name="T22" fmla="*/ 18 w 124"/>
                  <a:gd name="T23" fmla="*/ 34 h 69"/>
                  <a:gd name="T24" fmla="*/ 19 w 124"/>
                  <a:gd name="T25" fmla="*/ 53 h 69"/>
                  <a:gd name="T26" fmla="*/ 39 w 124"/>
                  <a:gd name="T27" fmla="*/ 53 h 69"/>
                  <a:gd name="T28" fmla="*/ 43 w 124"/>
                  <a:gd name="T29" fmla="*/ 45 h 69"/>
                  <a:gd name="T30" fmla="*/ 81 w 124"/>
                  <a:gd name="T31" fmla="*/ 45 h 69"/>
                  <a:gd name="T32" fmla="*/ 85 w 124"/>
                  <a:gd name="T33" fmla="*/ 53 h 69"/>
                  <a:gd name="T34" fmla="*/ 105 w 124"/>
                  <a:gd name="T35" fmla="*/ 53 h 69"/>
                  <a:gd name="T36" fmla="*/ 106 w 124"/>
                  <a:gd name="T37" fmla="*/ 34 h 69"/>
                  <a:gd name="T38" fmla="*/ 106 w 124"/>
                  <a:gd name="T39" fmla="*/ 34 h 69"/>
                  <a:gd name="T40" fmla="*/ 102 w 124"/>
                  <a:gd name="T41" fmla="*/ 29 h 69"/>
                  <a:gd name="T42" fmla="*/ 102 w 124"/>
                  <a:gd name="T43" fmla="*/ 29 h 69"/>
                  <a:gd name="T44" fmla="*/ 95 w 124"/>
                  <a:gd name="T45" fmla="*/ 26 h 69"/>
                  <a:gd name="T46" fmla="*/ 29 w 124"/>
                  <a:gd name="T47" fmla="*/ 26 h 69"/>
                  <a:gd name="T48" fmla="*/ 22 w 124"/>
                  <a:gd name="T49" fmla="*/ 29 h 69"/>
                  <a:gd name="T50" fmla="*/ 22 w 124"/>
                  <a:gd name="T51" fmla="*/ 29 h 69"/>
                  <a:gd name="T52" fmla="*/ 18 w 124"/>
                  <a:gd name="T53" fmla="*/ 3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24" h="69">
                    <a:moveTo>
                      <a:pt x="124" y="19"/>
                    </a:move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59"/>
                      <a:pt x="117" y="67"/>
                      <a:pt x="107" y="69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8" y="67"/>
                      <a:pt x="0" y="59"/>
                      <a:pt x="0" y="4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0"/>
                      <a:pt x="8" y="2"/>
                      <a:pt x="18" y="0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07" y="14"/>
                      <a:pt x="107" y="14"/>
                      <a:pt x="107" y="1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17" y="2"/>
                      <a:pt x="124" y="10"/>
                      <a:pt x="124" y="19"/>
                    </a:cubicBezTo>
                    <a:close/>
                    <a:moveTo>
                      <a:pt x="18" y="34"/>
                    </a:moveTo>
                    <a:cubicBezTo>
                      <a:pt x="14" y="39"/>
                      <a:pt x="14" y="47"/>
                      <a:pt x="19" y="53"/>
                    </a:cubicBezTo>
                    <a:cubicBezTo>
                      <a:pt x="24" y="58"/>
                      <a:pt x="33" y="58"/>
                      <a:pt x="39" y="53"/>
                    </a:cubicBezTo>
                    <a:cubicBezTo>
                      <a:pt x="41" y="50"/>
                      <a:pt x="42" y="48"/>
                      <a:pt x="43" y="45"/>
                    </a:cubicBezTo>
                    <a:cubicBezTo>
                      <a:pt x="81" y="45"/>
                      <a:pt x="81" y="45"/>
                      <a:pt x="81" y="45"/>
                    </a:cubicBezTo>
                    <a:cubicBezTo>
                      <a:pt x="82" y="48"/>
                      <a:pt x="83" y="50"/>
                      <a:pt x="85" y="53"/>
                    </a:cubicBezTo>
                    <a:cubicBezTo>
                      <a:pt x="91" y="58"/>
                      <a:pt x="99" y="58"/>
                      <a:pt x="105" y="53"/>
                    </a:cubicBezTo>
                    <a:cubicBezTo>
                      <a:pt x="110" y="47"/>
                      <a:pt x="110" y="39"/>
                      <a:pt x="106" y="34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0" y="28"/>
                      <a:pt x="97" y="26"/>
                      <a:pt x="95" y="26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6" y="26"/>
                      <a:pt x="24" y="28"/>
                      <a:pt x="22" y="29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18" y="34"/>
                      <a:pt x="18" y="34"/>
                      <a:pt x="18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6108065" y="2819400"/>
            <a:ext cx="609600" cy="609600"/>
            <a:chOff x="10248" y="4047"/>
            <a:chExt cx="960" cy="960"/>
          </a:xfrm>
        </p:grpSpPr>
        <p:sp>
          <p:nvSpPr>
            <p:cNvPr id="39" name="Rounded Rectangle 37"/>
            <p:cNvSpPr/>
            <p:nvPr/>
          </p:nvSpPr>
          <p:spPr>
            <a:xfrm>
              <a:off x="10248" y="4047"/>
              <a:ext cx="960" cy="960"/>
            </a:xfrm>
            <a:prstGeom prst="roundRect">
              <a:avLst/>
            </a:prstGeom>
            <a:noFill/>
            <a:ln w="19050"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10502" y="4287"/>
              <a:ext cx="453" cy="482"/>
              <a:chOff x="9324975" y="4895850"/>
              <a:chExt cx="419100" cy="446088"/>
            </a:xfrm>
            <a:solidFill>
              <a:srgbClr val="61C0E2"/>
            </a:solidFill>
          </p:grpSpPr>
          <p:sp>
            <p:nvSpPr>
              <p:cNvPr id="53" name="Freeform 52"/>
              <p:cNvSpPr/>
              <p:nvPr/>
            </p:nvSpPr>
            <p:spPr bwMode="auto">
              <a:xfrm>
                <a:off x="9366250" y="5314950"/>
                <a:ext cx="85725" cy="26988"/>
              </a:xfrm>
              <a:custGeom>
                <a:avLst/>
                <a:gdLst>
                  <a:gd name="T0" fmla="*/ 0 w 23"/>
                  <a:gd name="T1" fmla="*/ 0 h 7"/>
                  <a:gd name="T2" fmla="*/ 0 w 23"/>
                  <a:gd name="T3" fmla="*/ 4 h 7"/>
                  <a:gd name="T4" fmla="*/ 4 w 23"/>
                  <a:gd name="T5" fmla="*/ 7 h 7"/>
                  <a:gd name="T6" fmla="*/ 19 w 23"/>
                  <a:gd name="T7" fmla="*/ 7 h 7"/>
                  <a:gd name="T8" fmla="*/ 23 w 23"/>
                  <a:gd name="T9" fmla="*/ 4 h 7"/>
                  <a:gd name="T10" fmla="*/ 23 w 23"/>
                  <a:gd name="T11" fmla="*/ 0 h 7"/>
                  <a:gd name="T12" fmla="*/ 0 w 23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7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1" y="7"/>
                      <a:pt x="23" y="6"/>
                      <a:pt x="23" y="4"/>
                    </a:cubicBezTo>
                    <a:cubicBezTo>
                      <a:pt x="23" y="0"/>
                      <a:pt x="23" y="0"/>
                      <a:pt x="2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4" name="Freeform 53"/>
              <p:cNvSpPr/>
              <p:nvPr/>
            </p:nvSpPr>
            <p:spPr bwMode="auto">
              <a:xfrm>
                <a:off x="9617075" y="5314950"/>
                <a:ext cx="82550" cy="26988"/>
              </a:xfrm>
              <a:custGeom>
                <a:avLst/>
                <a:gdLst>
                  <a:gd name="T0" fmla="*/ 0 w 22"/>
                  <a:gd name="T1" fmla="*/ 0 h 7"/>
                  <a:gd name="T2" fmla="*/ 0 w 22"/>
                  <a:gd name="T3" fmla="*/ 4 h 7"/>
                  <a:gd name="T4" fmla="*/ 4 w 22"/>
                  <a:gd name="T5" fmla="*/ 7 h 7"/>
                  <a:gd name="T6" fmla="*/ 19 w 22"/>
                  <a:gd name="T7" fmla="*/ 7 h 7"/>
                  <a:gd name="T8" fmla="*/ 22 w 22"/>
                  <a:gd name="T9" fmla="*/ 4 h 7"/>
                  <a:gd name="T10" fmla="*/ 22 w 22"/>
                  <a:gd name="T11" fmla="*/ 0 h 7"/>
                  <a:gd name="T12" fmla="*/ 0 w 22"/>
                  <a:gd name="T13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7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21" y="7"/>
                      <a:pt x="22" y="6"/>
                      <a:pt x="22" y="4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5" name="Freeform 54"/>
              <p:cNvSpPr>
                <a:spLocks noEditPoints="1"/>
              </p:cNvSpPr>
              <p:nvPr/>
            </p:nvSpPr>
            <p:spPr bwMode="auto">
              <a:xfrm>
                <a:off x="9488488" y="5000625"/>
                <a:ext cx="187325" cy="184150"/>
              </a:xfrm>
              <a:custGeom>
                <a:avLst/>
                <a:gdLst>
                  <a:gd name="T0" fmla="*/ 25 w 50"/>
                  <a:gd name="T1" fmla="*/ 49 h 49"/>
                  <a:gd name="T2" fmla="*/ 44 w 50"/>
                  <a:gd name="T3" fmla="*/ 20 h 49"/>
                  <a:gd name="T4" fmla="*/ 44 w 50"/>
                  <a:gd name="T5" fmla="*/ 29 h 49"/>
                  <a:gd name="T6" fmla="*/ 41 w 50"/>
                  <a:gd name="T7" fmla="*/ 29 h 49"/>
                  <a:gd name="T8" fmla="*/ 39 w 50"/>
                  <a:gd name="T9" fmla="*/ 33 h 49"/>
                  <a:gd name="T10" fmla="*/ 40 w 50"/>
                  <a:gd name="T11" fmla="*/ 34 h 49"/>
                  <a:gd name="T12" fmla="*/ 39 w 50"/>
                  <a:gd name="T13" fmla="*/ 41 h 49"/>
                  <a:gd name="T14" fmla="*/ 34 w 50"/>
                  <a:gd name="T15" fmla="*/ 39 h 49"/>
                  <a:gd name="T16" fmla="*/ 32 w 50"/>
                  <a:gd name="T17" fmla="*/ 38 h 49"/>
                  <a:gd name="T18" fmla="*/ 31 w 50"/>
                  <a:gd name="T19" fmla="*/ 38 h 49"/>
                  <a:gd name="T20" fmla="*/ 30 w 50"/>
                  <a:gd name="T21" fmla="*/ 38 h 49"/>
                  <a:gd name="T22" fmla="*/ 30 w 50"/>
                  <a:gd name="T23" fmla="*/ 38 h 49"/>
                  <a:gd name="T24" fmla="*/ 30 w 50"/>
                  <a:gd name="T25" fmla="*/ 39 h 49"/>
                  <a:gd name="T26" fmla="*/ 29 w 50"/>
                  <a:gd name="T27" fmla="*/ 40 h 49"/>
                  <a:gd name="T28" fmla="*/ 29 w 50"/>
                  <a:gd name="T29" fmla="*/ 43 h 49"/>
                  <a:gd name="T30" fmla="*/ 21 w 50"/>
                  <a:gd name="T31" fmla="*/ 43 h 49"/>
                  <a:gd name="T32" fmla="*/ 21 w 50"/>
                  <a:gd name="T33" fmla="*/ 40 h 49"/>
                  <a:gd name="T34" fmla="*/ 18 w 50"/>
                  <a:gd name="T35" fmla="*/ 38 h 49"/>
                  <a:gd name="T36" fmla="*/ 18 w 50"/>
                  <a:gd name="T37" fmla="*/ 38 h 49"/>
                  <a:gd name="T38" fmla="*/ 17 w 50"/>
                  <a:gd name="T39" fmla="*/ 38 h 49"/>
                  <a:gd name="T40" fmla="*/ 17 w 50"/>
                  <a:gd name="T41" fmla="*/ 38 h 49"/>
                  <a:gd name="T42" fmla="*/ 17 w 50"/>
                  <a:gd name="T43" fmla="*/ 38 h 49"/>
                  <a:gd name="T44" fmla="*/ 15 w 50"/>
                  <a:gd name="T45" fmla="*/ 40 h 49"/>
                  <a:gd name="T46" fmla="*/ 9 w 50"/>
                  <a:gd name="T47" fmla="*/ 39 h 49"/>
                  <a:gd name="T48" fmla="*/ 10 w 50"/>
                  <a:gd name="T49" fmla="*/ 33 h 49"/>
                  <a:gd name="T50" fmla="*/ 11 w 50"/>
                  <a:gd name="T51" fmla="*/ 31 h 49"/>
                  <a:gd name="T52" fmla="*/ 9 w 50"/>
                  <a:gd name="T53" fmla="*/ 29 h 49"/>
                  <a:gd name="T54" fmla="*/ 7 w 50"/>
                  <a:gd name="T55" fmla="*/ 29 h 49"/>
                  <a:gd name="T56" fmla="*/ 3 w 50"/>
                  <a:gd name="T57" fmla="*/ 23 h 49"/>
                  <a:gd name="T58" fmla="*/ 8 w 50"/>
                  <a:gd name="T59" fmla="*/ 20 h 49"/>
                  <a:gd name="T60" fmla="*/ 11 w 50"/>
                  <a:gd name="T61" fmla="*/ 20 h 49"/>
                  <a:gd name="T62" fmla="*/ 11 w 50"/>
                  <a:gd name="T63" fmla="*/ 17 h 49"/>
                  <a:gd name="T64" fmla="*/ 11 w 50"/>
                  <a:gd name="T65" fmla="*/ 17 h 49"/>
                  <a:gd name="T66" fmla="*/ 11 w 50"/>
                  <a:gd name="T67" fmla="*/ 17 h 49"/>
                  <a:gd name="T68" fmla="*/ 11 w 50"/>
                  <a:gd name="T69" fmla="*/ 16 h 49"/>
                  <a:gd name="T70" fmla="*/ 9 w 50"/>
                  <a:gd name="T71" fmla="*/ 15 h 49"/>
                  <a:gd name="T72" fmla="*/ 11 w 50"/>
                  <a:gd name="T73" fmla="*/ 8 h 49"/>
                  <a:gd name="T74" fmla="*/ 16 w 50"/>
                  <a:gd name="T75" fmla="*/ 10 h 49"/>
                  <a:gd name="T76" fmla="*/ 20 w 50"/>
                  <a:gd name="T77" fmla="*/ 10 h 49"/>
                  <a:gd name="T78" fmla="*/ 21 w 50"/>
                  <a:gd name="T79" fmla="*/ 9 h 49"/>
                  <a:gd name="T80" fmla="*/ 21 w 50"/>
                  <a:gd name="T81" fmla="*/ 9 h 49"/>
                  <a:gd name="T82" fmla="*/ 21 w 50"/>
                  <a:gd name="T83" fmla="*/ 9 h 49"/>
                  <a:gd name="T84" fmla="*/ 21 w 50"/>
                  <a:gd name="T85" fmla="*/ 8 h 49"/>
                  <a:gd name="T86" fmla="*/ 24 w 50"/>
                  <a:gd name="T87" fmla="*/ 3 h 49"/>
                  <a:gd name="T88" fmla="*/ 29 w 50"/>
                  <a:gd name="T89" fmla="*/ 7 h 49"/>
                  <a:gd name="T90" fmla="*/ 30 w 50"/>
                  <a:gd name="T91" fmla="*/ 10 h 49"/>
                  <a:gd name="T92" fmla="*/ 33 w 50"/>
                  <a:gd name="T93" fmla="*/ 10 h 49"/>
                  <a:gd name="T94" fmla="*/ 35 w 50"/>
                  <a:gd name="T95" fmla="*/ 8 h 49"/>
                  <a:gd name="T96" fmla="*/ 41 w 50"/>
                  <a:gd name="T97" fmla="*/ 14 h 49"/>
                  <a:gd name="T98" fmla="*/ 39 w 50"/>
                  <a:gd name="T99" fmla="*/ 16 h 49"/>
                  <a:gd name="T100" fmla="*/ 40 w 50"/>
                  <a:gd name="T101" fmla="*/ 20 h 49"/>
                  <a:gd name="T102" fmla="*/ 41 w 50"/>
                  <a:gd name="T103" fmla="*/ 2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" h="49">
                    <a:moveTo>
                      <a:pt x="25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38"/>
                      <a:pt x="11" y="49"/>
                      <a:pt x="25" y="49"/>
                    </a:cubicBezTo>
                    <a:cubicBezTo>
                      <a:pt x="39" y="49"/>
                      <a:pt x="50" y="38"/>
                      <a:pt x="50" y="24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  <a:moveTo>
                      <a:pt x="44" y="20"/>
                    </a:moveTo>
                    <a:cubicBezTo>
                      <a:pt x="45" y="21"/>
                      <a:pt x="46" y="22"/>
                      <a:pt x="46" y="23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7"/>
                      <a:pt x="45" y="28"/>
                      <a:pt x="44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39" y="29"/>
                      <a:pt x="39" y="29"/>
                    </a:cubicBezTo>
                    <a:cubicBezTo>
                      <a:pt x="38" y="30"/>
                      <a:pt x="38" y="32"/>
                      <a:pt x="39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41" y="35"/>
                      <a:pt x="41" y="35"/>
                      <a:pt x="41" y="35"/>
                    </a:cubicBezTo>
                    <a:cubicBezTo>
                      <a:pt x="42" y="36"/>
                      <a:pt x="42" y="38"/>
                      <a:pt x="41" y="39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8" y="41"/>
                      <a:pt x="36" y="41"/>
                      <a:pt x="35" y="41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3" y="38"/>
                      <a:pt x="32" y="38"/>
                      <a:pt x="32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2" y="38"/>
                      <a:pt x="32" y="38"/>
                      <a:pt x="32" y="38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1" y="38"/>
                      <a:pt x="31" y="38"/>
                      <a:pt x="30" y="38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8"/>
                      <a:pt x="30" y="39"/>
                      <a:pt x="30" y="39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29" y="39"/>
                      <a:pt x="29" y="40"/>
                      <a:pt x="29" y="40"/>
                    </a:cubicBezTo>
                    <a:cubicBezTo>
                      <a:pt x="29" y="40"/>
                      <a:pt x="29" y="40"/>
                      <a:pt x="29" y="40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9" y="42"/>
                      <a:pt x="29" y="42"/>
                      <a:pt x="29" y="42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45"/>
                      <a:pt x="28" y="46"/>
                      <a:pt x="26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2" y="46"/>
                      <a:pt x="21" y="45"/>
                      <a:pt x="21" y="43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40"/>
                      <a:pt x="21" y="40"/>
                      <a:pt x="21" y="40"/>
                    </a:cubicBezTo>
                    <a:cubicBezTo>
                      <a:pt x="21" y="40"/>
                      <a:pt x="21" y="39"/>
                      <a:pt x="20" y="39"/>
                    </a:cubicBezTo>
                    <a:cubicBezTo>
                      <a:pt x="20" y="38"/>
                      <a:pt x="19" y="38"/>
                      <a:pt x="18" y="38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8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6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3" y="41"/>
                      <a:pt x="12" y="41"/>
                      <a:pt x="11" y="41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8" y="38"/>
                      <a:pt x="8" y="36"/>
                      <a:pt x="9" y="35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32"/>
                      <a:pt x="11" y="32"/>
                      <a:pt x="11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1" y="30"/>
                      <a:pt x="11" y="29"/>
                      <a:pt x="10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5" y="28"/>
                      <a:pt x="4" y="27"/>
                      <a:pt x="3" y="26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4" y="22"/>
                      <a:pt x="5" y="21"/>
                      <a:pt x="6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0" y="20"/>
                      <a:pt x="10" y="20"/>
                      <a:pt x="11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19"/>
                      <a:pt x="12" y="18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1" y="17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8" y="13"/>
                      <a:pt x="8" y="11"/>
                      <a:pt x="9" y="10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8"/>
                      <a:pt x="13" y="8"/>
                      <a:pt x="14" y="8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7" y="11"/>
                      <a:pt x="18" y="11"/>
                      <a:pt x="18" y="11"/>
                    </a:cubicBezTo>
                    <a:cubicBezTo>
                      <a:pt x="19" y="11"/>
                      <a:pt x="19" y="11"/>
                      <a:pt x="20" y="10"/>
                    </a:cubicBezTo>
                    <a:cubicBezTo>
                      <a:pt x="20" y="10"/>
                      <a:pt x="20" y="10"/>
                      <a:pt x="21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0"/>
                      <a:pt x="21" y="9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4"/>
                      <a:pt x="22" y="3"/>
                      <a:pt x="24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8" y="3"/>
                      <a:pt x="29" y="4"/>
                      <a:pt x="29" y="6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9" y="9"/>
                      <a:pt x="29" y="10"/>
                      <a:pt x="30" y="10"/>
                    </a:cubicBezTo>
                    <a:cubicBezTo>
                      <a:pt x="30" y="10"/>
                      <a:pt x="30" y="11"/>
                      <a:pt x="30" y="11"/>
                    </a:cubicBezTo>
                    <a:cubicBezTo>
                      <a:pt x="31" y="11"/>
                      <a:pt x="32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6" y="8"/>
                      <a:pt x="38" y="8"/>
                      <a:pt x="39" y="8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2" y="11"/>
                      <a:pt x="42" y="13"/>
                      <a:pt x="41" y="14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6"/>
                      <a:pt x="39" y="17"/>
                      <a:pt x="38" y="17"/>
                    </a:cubicBezTo>
                    <a:cubicBezTo>
                      <a:pt x="38" y="17"/>
                      <a:pt x="38" y="18"/>
                      <a:pt x="38" y="18"/>
                    </a:cubicBezTo>
                    <a:cubicBezTo>
                      <a:pt x="38" y="19"/>
                      <a:pt x="39" y="20"/>
                      <a:pt x="40" y="20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20"/>
                      <a:pt x="40" y="20"/>
                      <a:pt x="41" y="20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3" y="20"/>
                      <a:pt x="43" y="20"/>
                      <a:pt x="43" y="20"/>
                    </a:cubicBezTo>
                    <a:lnTo>
                      <a:pt x="44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6" name="Oval 55"/>
              <p:cNvSpPr>
                <a:spLocks noChangeArrowheads="1"/>
              </p:cNvSpPr>
              <p:nvPr/>
            </p:nvSpPr>
            <p:spPr bwMode="auto">
              <a:xfrm>
                <a:off x="9540875" y="5049838"/>
                <a:ext cx="82550" cy="85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7" name="Freeform 56"/>
              <p:cNvSpPr>
                <a:spLocks noEditPoints="1"/>
              </p:cNvSpPr>
              <p:nvPr/>
            </p:nvSpPr>
            <p:spPr bwMode="auto">
              <a:xfrm>
                <a:off x="9324975" y="4895850"/>
                <a:ext cx="419100" cy="393700"/>
              </a:xfrm>
              <a:custGeom>
                <a:avLst/>
                <a:gdLst>
                  <a:gd name="T0" fmla="*/ 102 w 112"/>
                  <a:gd name="T1" fmla="*/ 0 h 105"/>
                  <a:gd name="T2" fmla="*/ 9 w 112"/>
                  <a:gd name="T3" fmla="*/ 0 h 105"/>
                  <a:gd name="T4" fmla="*/ 0 w 112"/>
                  <a:gd name="T5" fmla="*/ 10 h 105"/>
                  <a:gd name="T6" fmla="*/ 0 w 112"/>
                  <a:gd name="T7" fmla="*/ 95 h 105"/>
                  <a:gd name="T8" fmla="*/ 9 w 112"/>
                  <a:gd name="T9" fmla="*/ 105 h 105"/>
                  <a:gd name="T10" fmla="*/ 102 w 112"/>
                  <a:gd name="T11" fmla="*/ 105 h 105"/>
                  <a:gd name="T12" fmla="*/ 112 w 112"/>
                  <a:gd name="T13" fmla="*/ 95 h 105"/>
                  <a:gd name="T14" fmla="*/ 112 w 112"/>
                  <a:gd name="T15" fmla="*/ 10 h 105"/>
                  <a:gd name="T16" fmla="*/ 102 w 112"/>
                  <a:gd name="T17" fmla="*/ 0 h 105"/>
                  <a:gd name="T18" fmla="*/ 24 w 112"/>
                  <a:gd name="T19" fmla="*/ 68 h 105"/>
                  <a:gd name="T20" fmla="*/ 20 w 112"/>
                  <a:gd name="T21" fmla="*/ 71 h 105"/>
                  <a:gd name="T22" fmla="*/ 17 w 112"/>
                  <a:gd name="T23" fmla="*/ 68 h 105"/>
                  <a:gd name="T24" fmla="*/ 17 w 112"/>
                  <a:gd name="T25" fmla="*/ 55 h 105"/>
                  <a:gd name="T26" fmla="*/ 20 w 112"/>
                  <a:gd name="T27" fmla="*/ 55 h 105"/>
                  <a:gd name="T28" fmla="*/ 24 w 112"/>
                  <a:gd name="T29" fmla="*/ 55 h 105"/>
                  <a:gd name="T30" fmla="*/ 24 w 112"/>
                  <a:gd name="T31" fmla="*/ 68 h 105"/>
                  <a:gd name="T32" fmla="*/ 20 w 112"/>
                  <a:gd name="T33" fmla="*/ 51 h 105"/>
                  <a:gd name="T34" fmla="*/ 12 w 112"/>
                  <a:gd name="T35" fmla="*/ 42 h 105"/>
                  <a:gd name="T36" fmla="*/ 20 w 112"/>
                  <a:gd name="T37" fmla="*/ 33 h 105"/>
                  <a:gd name="T38" fmla="*/ 29 w 112"/>
                  <a:gd name="T39" fmla="*/ 42 h 105"/>
                  <a:gd name="T40" fmla="*/ 20 w 112"/>
                  <a:gd name="T41" fmla="*/ 51 h 105"/>
                  <a:gd name="T42" fmla="*/ 69 w 112"/>
                  <a:gd name="T43" fmla="*/ 84 h 105"/>
                  <a:gd name="T44" fmla="*/ 38 w 112"/>
                  <a:gd name="T45" fmla="*/ 52 h 105"/>
                  <a:gd name="T46" fmla="*/ 69 w 112"/>
                  <a:gd name="T47" fmla="*/ 21 h 105"/>
                  <a:gd name="T48" fmla="*/ 100 w 112"/>
                  <a:gd name="T49" fmla="*/ 52 h 105"/>
                  <a:gd name="T50" fmla="*/ 69 w 112"/>
                  <a:gd name="T51" fmla="*/ 84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2" h="105">
                    <a:moveTo>
                      <a:pt x="102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5"/>
                      <a:pt x="0" y="10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100"/>
                      <a:pt x="4" y="105"/>
                      <a:pt x="9" y="105"/>
                    </a:cubicBezTo>
                    <a:cubicBezTo>
                      <a:pt x="102" y="105"/>
                      <a:pt x="102" y="105"/>
                      <a:pt x="102" y="105"/>
                    </a:cubicBezTo>
                    <a:cubicBezTo>
                      <a:pt x="108" y="105"/>
                      <a:pt x="112" y="100"/>
                      <a:pt x="112" y="95"/>
                    </a:cubicBezTo>
                    <a:cubicBezTo>
                      <a:pt x="112" y="10"/>
                      <a:pt x="112" y="10"/>
                      <a:pt x="112" y="10"/>
                    </a:cubicBezTo>
                    <a:cubicBezTo>
                      <a:pt x="112" y="5"/>
                      <a:pt x="108" y="0"/>
                      <a:pt x="102" y="0"/>
                    </a:cubicBezTo>
                    <a:close/>
                    <a:moveTo>
                      <a:pt x="24" y="68"/>
                    </a:moveTo>
                    <a:cubicBezTo>
                      <a:pt x="24" y="70"/>
                      <a:pt x="22" y="71"/>
                      <a:pt x="20" y="71"/>
                    </a:cubicBezTo>
                    <a:cubicBezTo>
                      <a:pt x="18" y="71"/>
                      <a:pt x="17" y="70"/>
                      <a:pt x="17" y="68"/>
                    </a:cubicBezTo>
                    <a:cubicBezTo>
                      <a:pt x="17" y="55"/>
                      <a:pt x="17" y="55"/>
                      <a:pt x="17" y="55"/>
                    </a:cubicBezTo>
                    <a:cubicBezTo>
                      <a:pt x="18" y="55"/>
                      <a:pt x="19" y="55"/>
                      <a:pt x="20" y="55"/>
                    </a:cubicBezTo>
                    <a:cubicBezTo>
                      <a:pt x="22" y="55"/>
                      <a:pt x="23" y="55"/>
                      <a:pt x="24" y="55"/>
                    </a:cubicBezTo>
                    <a:lnTo>
                      <a:pt x="24" y="68"/>
                    </a:lnTo>
                    <a:close/>
                    <a:moveTo>
                      <a:pt x="20" y="51"/>
                    </a:moveTo>
                    <a:cubicBezTo>
                      <a:pt x="16" y="51"/>
                      <a:pt x="12" y="47"/>
                      <a:pt x="12" y="42"/>
                    </a:cubicBezTo>
                    <a:cubicBezTo>
                      <a:pt x="12" y="37"/>
                      <a:pt x="16" y="33"/>
                      <a:pt x="20" y="33"/>
                    </a:cubicBezTo>
                    <a:cubicBezTo>
                      <a:pt x="25" y="33"/>
                      <a:pt x="29" y="37"/>
                      <a:pt x="29" y="42"/>
                    </a:cubicBezTo>
                    <a:cubicBezTo>
                      <a:pt x="29" y="47"/>
                      <a:pt x="25" y="51"/>
                      <a:pt x="20" y="51"/>
                    </a:cubicBezTo>
                    <a:close/>
                    <a:moveTo>
                      <a:pt x="69" y="84"/>
                    </a:moveTo>
                    <a:cubicBezTo>
                      <a:pt x="52" y="84"/>
                      <a:pt x="38" y="70"/>
                      <a:pt x="38" y="52"/>
                    </a:cubicBezTo>
                    <a:cubicBezTo>
                      <a:pt x="38" y="35"/>
                      <a:pt x="52" y="21"/>
                      <a:pt x="69" y="21"/>
                    </a:cubicBezTo>
                    <a:cubicBezTo>
                      <a:pt x="86" y="21"/>
                      <a:pt x="100" y="35"/>
                      <a:pt x="100" y="52"/>
                    </a:cubicBezTo>
                    <a:cubicBezTo>
                      <a:pt x="100" y="70"/>
                      <a:pt x="86" y="84"/>
                      <a:pt x="69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6120130" y="3657600"/>
            <a:ext cx="609600" cy="609600"/>
            <a:chOff x="10248" y="5247"/>
            <a:chExt cx="960" cy="960"/>
          </a:xfrm>
        </p:grpSpPr>
        <p:sp>
          <p:nvSpPr>
            <p:cNvPr id="41" name="Rounded Rectangle 40"/>
            <p:cNvSpPr/>
            <p:nvPr/>
          </p:nvSpPr>
          <p:spPr>
            <a:xfrm>
              <a:off x="10248" y="5247"/>
              <a:ext cx="960" cy="960"/>
            </a:xfrm>
            <a:prstGeom prst="roundRect">
              <a:avLst/>
            </a:prstGeom>
            <a:noFill/>
            <a:ln w="19050"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10508" y="5459"/>
              <a:ext cx="441" cy="537"/>
              <a:chOff x="8269288" y="4060825"/>
              <a:chExt cx="393700" cy="479426"/>
            </a:xfrm>
            <a:solidFill>
              <a:srgbClr val="61C0E2"/>
            </a:solidFill>
          </p:grpSpPr>
          <p:sp>
            <p:nvSpPr>
              <p:cNvPr id="59" name="Freeform 58"/>
              <p:cNvSpPr/>
              <p:nvPr/>
            </p:nvSpPr>
            <p:spPr bwMode="auto">
              <a:xfrm>
                <a:off x="8396288" y="4168775"/>
                <a:ext cx="142875" cy="30163"/>
              </a:xfrm>
              <a:custGeom>
                <a:avLst/>
                <a:gdLst>
                  <a:gd name="T0" fmla="*/ 38 w 38"/>
                  <a:gd name="T1" fmla="*/ 4 h 8"/>
                  <a:gd name="T2" fmla="*/ 34 w 38"/>
                  <a:gd name="T3" fmla="*/ 8 h 8"/>
                  <a:gd name="T4" fmla="*/ 4 w 38"/>
                  <a:gd name="T5" fmla="*/ 8 h 8"/>
                  <a:gd name="T6" fmla="*/ 0 w 38"/>
                  <a:gd name="T7" fmla="*/ 4 h 8"/>
                  <a:gd name="T8" fmla="*/ 0 w 38"/>
                  <a:gd name="T9" fmla="*/ 4 h 8"/>
                  <a:gd name="T10" fmla="*/ 4 w 38"/>
                  <a:gd name="T11" fmla="*/ 0 h 8"/>
                  <a:gd name="T12" fmla="*/ 34 w 38"/>
                  <a:gd name="T13" fmla="*/ 0 h 8"/>
                  <a:gd name="T14" fmla="*/ 38 w 38"/>
                  <a:gd name="T1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8">
                    <a:moveTo>
                      <a:pt x="38" y="4"/>
                    </a:moveTo>
                    <a:cubicBezTo>
                      <a:pt x="38" y="6"/>
                      <a:pt x="36" y="8"/>
                      <a:pt x="3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6" y="0"/>
                      <a:pt x="38" y="2"/>
                      <a:pt x="3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0" name="Freeform 59"/>
              <p:cNvSpPr/>
              <p:nvPr/>
            </p:nvSpPr>
            <p:spPr bwMode="auto">
              <a:xfrm>
                <a:off x="8385176" y="4060825"/>
                <a:ext cx="160338" cy="93663"/>
              </a:xfrm>
              <a:custGeom>
                <a:avLst/>
                <a:gdLst>
                  <a:gd name="T0" fmla="*/ 43 w 43"/>
                  <a:gd name="T1" fmla="*/ 13 h 25"/>
                  <a:gd name="T2" fmla="*/ 34 w 43"/>
                  <a:gd name="T3" fmla="*/ 25 h 25"/>
                  <a:gd name="T4" fmla="*/ 9 w 43"/>
                  <a:gd name="T5" fmla="*/ 25 h 25"/>
                  <a:gd name="T6" fmla="*/ 0 w 43"/>
                  <a:gd name="T7" fmla="*/ 13 h 25"/>
                  <a:gd name="T8" fmla="*/ 0 w 43"/>
                  <a:gd name="T9" fmla="*/ 13 h 25"/>
                  <a:gd name="T10" fmla="*/ 9 w 43"/>
                  <a:gd name="T11" fmla="*/ 0 h 25"/>
                  <a:gd name="T12" fmla="*/ 19 w 43"/>
                  <a:gd name="T13" fmla="*/ 7 h 25"/>
                  <a:gd name="T14" fmla="*/ 25 w 43"/>
                  <a:gd name="T15" fmla="*/ 0 h 25"/>
                  <a:gd name="T16" fmla="*/ 31 w 43"/>
                  <a:gd name="T17" fmla="*/ 7 h 25"/>
                  <a:gd name="T18" fmla="*/ 34 w 43"/>
                  <a:gd name="T19" fmla="*/ 0 h 25"/>
                  <a:gd name="T20" fmla="*/ 43 w 43"/>
                  <a:gd name="T21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" h="25">
                    <a:moveTo>
                      <a:pt x="43" y="13"/>
                    </a:moveTo>
                    <a:cubicBezTo>
                      <a:pt x="43" y="20"/>
                      <a:pt x="39" y="25"/>
                      <a:pt x="34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5"/>
                      <a:pt x="0" y="20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4" y="0"/>
                      <a:pt x="9" y="0"/>
                    </a:cubicBezTo>
                    <a:cubicBezTo>
                      <a:pt x="9" y="0"/>
                      <a:pt x="16" y="7"/>
                      <a:pt x="19" y="7"/>
                    </a:cubicBezTo>
                    <a:cubicBezTo>
                      <a:pt x="21" y="6"/>
                      <a:pt x="23" y="0"/>
                      <a:pt x="25" y="0"/>
                    </a:cubicBezTo>
                    <a:cubicBezTo>
                      <a:pt x="27" y="1"/>
                      <a:pt x="29" y="7"/>
                      <a:pt x="31" y="7"/>
                    </a:cubicBezTo>
                    <a:cubicBezTo>
                      <a:pt x="33" y="6"/>
                      <a:pt x="34" y="0"/>
                      <a:pt x="34" y="0"/>
                    </a:cubicBezTo>
                    <a:cubicBezTo>
                      <a:pt x="39" y="0"/>
                      <a:pt x="43" y="6"/>
                      <a:pt x="4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1" name="Freeform 60"/>
              <p:cNvSpPr>
                <a:spLocks noEditPoints="1"/>
              </p:cNvSpPr>
              <p:nvPr/>
            </p:nvSpPr>
            <p:spPr bwMode="auto">
              <a:xfrm>
                <a:off x="8269288" y="4217988"/>
                <a:ext cx="393700" cy="322263"/>
              </a:xfrm>
              <a:custGeom>
                <a:avLst/>
                <a:gdLst>
                  <a:gd name="T0" fmla="*/ 105 w 105"/>
                  <a:gd name="T1" fmla="*/ 76 h 86"/>
                  <a:gd name="T2" fmla="*/ 96 w 105"/>
                  <a:gd name="T3" fmla="*/ 86 h 86"/>
                  <a:gd name="T4" fmla="*/ 10 w 105"/>
                  <a:gd name="T5" fmla="*/ 86 h 86"/>
                  <a:gd name="T6" fmla="*/ 0 w 105"/>
                  <a:gd name="T7" fmla="*/ 76 h 86"/>
                  <a:gd name="T8" fmla="*/ 10 w 105"/>
                  <a:gd name="T9" fmla="*/ 67 h 86"/>
                  <a:gd name="T10" fmla="*/ 10 w 105"/>
                  <a:gd name="T11" fmla="*/ 31 h 86"/>
                  <a:gd name="T12" fmla="*/ 41 w 105"/>
                  <a:gd name="T13" fmla="*/ 0 h 86"/>
                  <a:gd name="T14" fmla="*/ 65 w 105"/>
                  <a:gd name="T15" fmla="*/ 0 h 86"/>
                  <a:gd name="T16" fmla="*/ 96 w 105"/>
                  <a:gd name="T17" fmla="*/ 31 h 86"/>
                  <a:gd name="T18" fmla="*/ 96 w 105"/>
                  <a:gd name="T19" fmla="*/ 67 h 86"/>
                  <a:gd name="T20" fmla="*/ 105 w 105"/>
                  <a:gd name="T21" fmla="*/ 76 h 86"/>
                  <a:gd name="T22" fmla="*/ 71 w 105"/>
                  <a:gd name="T23" fmla="*/ 64 h 86"/>
                  <a:gd name="T24" fmla="*/ 69 w 105"/>
                  <a:gd name="T25" fmla="*/ 55 h 86"/>
                  <a:gd name="T26" fmla="*/ 60 w 105"/>
                  <a:gd name="T27" fmla="*/ 57 h 86"/>
                  <a:gd name="T28" fmla="*/ 51 w 105"/>
                  <a:gd name="T29" fmla="*/ 53 h 86"/>
                  <a:gd name="T30" fmla="*/ 48 w 105"/>
                  <a:gd name="T31" fmla="*/ 48 h 86"/>
                  <a:gd name="T32" fmla="*/ 66 w 105"/>
                  <a:gd name="T33" fmla="*/ 48 h 86"/>
                  <a:gd name="T34" fmla="*/ 69 w 105"/>
                  <a:gd name="T35" fmla="*/ 45 h 86"/>
                  <a:gd name="T36" fmla="*/ 66 w 105"/>
                  <a:gd name="T37" fmla="*/ 42 h 86"/>
                  <a:gd name="T38" fmla="*/ 66 w 105"/>
                  <a:gd name="T39" fmla="*/ 42 h 86"/>
                  <a:gd name="T40" fmla="*/ 66 w 105"/>
                  <a:gd name="T41" fmla="*/ 42 h 86"/>
                  <a:gd name="T42" fmla="*/ 47 w 105"/>
                  <a:gd name="T43" fmla="*/ 42 h 86"/>
                  <a:gd name="T44" fmla="*/ 47 w 105"/>
                  <a:gd name="T45" fmla="*/ 41 h 86"/>
                  <a:gd name="T46" fmla="*/ 47 w 105"/>
                  <a:gd name="T47" fmla="*/ 39 h 86"/>
                  <a:gd name="T48" fmla="*/ 67 w 105"/>
                  <a:gd name="T49" fmla="*/ 39 h 86"/>
                  <a:gd name="T50" fmla="*/ 70 w 105"/>
                  <a:gd name="T51" fmla="*/ 36 h 86"/>
                  <a:gd name="T52" fmla="*/ 67 w 105"/>
                  <a:gd name="T53" fmla="*/ 33 h 86"/>
                  <a:gd name="T54" fmla="*/ 48 w 105"/>
                  <a:gd name="T55" fmla="*/ 33 h 86"/>
                  <a:gd name="T56" fmla="*/ 51 w 105"/>
                  <a:gd name="T57" fmla="*/ 28 h 86"/>
                  <a:gd name="T58" fmla="*/ 60 w 105"/>
                  <a:gd name="T59" fmla="*/ 24 h 86"/>
                  <a:gd name="T60" fmla="*/ 69 w 105"/>
                  <a:gd name="T61" fmla="*/ 26 h 86"/>
                  <a:gd name="T62" fmla="*/ 71 w 105"/>
                  <a:gd name="T63" fmla="*/ 17 h 86"/>
                  <a:gd name="T64" fmla="*/ 59 w 105"/>
                  <a:gd name="T65" fmla="*/ 15 h 86"/>
                  <a:gd name="T66" fmla="*/ 41 w 105"/>
                  <a:gd name="T67" fmla="*/ 23 h 86"/>
                  <a:gd name="T68" fmla="*/ 36 w 105"/>
                  <a:gd name="T69" fmla="*/ 33 h 86"/>
                  <a:gd name="T70" fmla="*/ 32 w 105"/>
                  <a:gd name="T71" fmla="*/ 33 h 86"/>
                  <a:gd name="T72" fmla="*/ 29 w 105"/>
                  <a:gd name="T73" fmla="*/ 36 h 86"/>
                  <a:gd name="T74" fmla="*/ 32 w 105"/>
                  <a:gd name="T75" fmla="*/ 39 h 86"/>
                  <a:gd name="T76" fmla="*/ 35 w 105"/>
                  <a:gd name="T77" fmla="*/ 39 h 86"/>
                  <a:gd name="T78" fmla="*/ 35 w 105"/>
                  <a:gd name="T79" fmla="*/ 41 h 86"/>
                  <a:gd name="T80" fmla="*/ 35 w 105"/>
                  <a:gd name="T81" fmla="*/ 42 h 86"/>
                  <a:gd name="T82" fmla="*/ 32 w 105"/>
                  <a:gd name="T83" fmla="*/ 42 h 86"/>
                  <a:gd name="T84" fmla="*/ 32 w 105"/>
                  <a:gd name="T85" fmla="*/ 42 h 86"/>
                  <a:gd name="T86" fmla="*/ 32 w 105"/>
                  <a:gd name="T87" fmla="*/ 42 h 86"/>
                  <a:gd name="T88" fmla="*/ 29 w 105"/>
                  <a:gd name="T89" fmla="*/ 45 h 86"/>
                  <a:gd name="T90" fmla="*/ 32 w 105"/>
                  <a:gd name="T91" fmla="*/ 48 h 86"/>
                  <a:gd name="T92" fmla="*/ 36 w 105"/>
                  <a:gd name="T93" fmla="*/ 48 h 86"/>
                  <a:gd name="T94" fmla="*/ 40 w 105"/>
                  <a:gd name="T95" fmla="*/ 58 h 86"/>
                  <a:gd name="T96" fmla="*/ 59 w 105"/>
                  <a:gd name="T97" fmla="*/ 67 h 86"/>
                  <a:gd name="T98" fmla="*/ 71 w 105"/>
                  <a:gd name="T99" fmla="*/ 64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5" h="86">
                    <a:moveTo>
                      <a:pt x="105" y="76"/>
                    </a:moveTo>
                    <a:cubicBezTo>
                      <a:pt x="105" y="82"/>
                      <a:pt x="101" y="86"/>
                      <a:pt x="96" y="86"/>
                    </a:cubicBezTo>
                    <a:cubicBezTo>
                      <a:pt x="10" y="86"/>
                      <a:pt x="10" y="86"/>
                      <a:pt x="10" y="86"/>
                    </a:cubicBezTo>
                    <a:cubicBezTo>
                      <a:pt x="4" y="86"/>
                      <a:pt x="0" y="82"/>
                      <a:pt x="0" y="76"/>
                    </a:cubicBezTo>
                    <a:cubicBezTo>
                      <a:pt x="0" y="71"/>
                      <a:pt x="4" y="67"/>
                      <a:pt x="10" y="67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10" y="14"/>
                      <a:pt x="24" y="0"/>
                      <a:pt x="41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82" y="0"/>
                      <a:pt x="96" y="14"/>
                      <a:pt x="96" y="31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101" y="67"/>
                      <a:pt x="105" y="71"/>
                      <a:pt x="105" y="76"/>
                    </a:cubicBezTo>
                    <a:close/>
                    <a:moveTo>
                      <a:pt x="71" y="64"/>
                    </a:moveTo>
                    <a:cubicBezTo>
                      <a:pt x="69" y="55"/>
                      <a:pt x="69" y="55"/>
                      <a:pt x="69" y="55"/>
                    </a:cubicBezTo>
                    <a:cubicBezTo>
                      <a:pt x="68" y="56"/>
                      <a:pt x="64" y="57"/>
                      <a:pt x="60" y="57"/>
                    </a:cubicBezTo>
                    <a:cubicBezTo>
                      <a:pt x="57" y="57"/>
                      <a:pt x="53" y="56"/>
                      <a:pt x="51" y="53"/>
                    </a:cubicBezTo>
                    <a:cubicBezTo>
                      <a:pt x="49" y="52"/>
                      <a:pt x="49" y="50"/>
                      <a:pt x="48" y="48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8" y="48"/>
                      <a:pt x="69" y="47"/>
                      <a:pt x="69" y="45"/>
                    </a:cubicBezTo>
                    <a:cubicBezTo>
                      <a:pt x="69" y="44"/>
                      <a:pt x="68" y="42"/>
                      <a:pt x="66" y="42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7" y="42"/>
                      <a:pt x="47" y="42"/>
                      <a:pt x="47" y="41"/>
                    </a:cubicBezTo>
                    <a:cubicBezTo>
                      <a:pt x="47" y="40"/>
                      <a:pt x="47" y="40"/>
                      <a:pt x="47" y="39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68" y="39"/>
                      <a:pt x="70" y="38"/>
                      <a:pt x="70" y="36"/>
                    </a:cubicBezTo>
                    <a:cubicBezTo>
                      <a:pt x="70" y="35"/>
                      <a:pt x="68" y="33"/>
                      <a:pt x="67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9" y="31"/>
                      <a:pt x="49" y="30"/>
                      <a:pt x="51" y="28"/>
                    </a:cubicBezTo>
                    <a:cubicBezTo>
                      <a:pt x="53" y="26"/>
                      <a:pt x="56" y="24"/>
                      <a:pt x="60" y="24"/>
                    </a:cubicBezTo>
                    <a:cubicBezTo>
                      <a:pt x="63" y="24"/>
                      <a:pt x="67" y="25"/>
                      <a:pt x="69" y="26"/>
                    </a:cubicBezTo>
                    <a:cubicBezTo>
                      <a:pt x="71" y="17"/>
                      <a:pt x="71" y="17"/>
                      <a:pt x="71" y="17"/>
                    </a:cubicBezTo>
                    <a:cubicBezTo>
                      <a:pt x="68" y="16"/>
                      <a:pt x="64" y="15"/>
                      <a:pt x="59" y="15"/>
                    </a:cubicBezTo>
                    <a:cubicBezTo>
                      <a:pt x="52" y="15"/>
                      <a:pt x="46" y="18"/>
                      <a:pt x="41" y="23"/>
                    </a:cubicBezTo>
                    <a:cubicBezTo>
                      <a:pt x="39" y="26"/>
                      <a:pt x="37" y="29"/>
                      <a:pt x="36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0" y="33"/>
                      <a:pt x="29" y="35"/>
                      <a:pt x="29" y="36"/>
                    </a:cubicBezTo>
                    <a:cubicBezTo>
                      <a:pt x="29" y="38"/>
                      <a:pt x="30" y="39"/>
                      <a:pt x="32" y="39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40"/>
                      <a:pt x="35" y="40"/>
                      <a:pt x="35" y="4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0" y="42"/>
                      <a:pt x="29" y="44"/>
                      <a:pt x="29" y="45"/>
                    </a:cubicBezTo>
                    <a:cubicBezTo>
                      <a:pt x="29" y="47"/>
                      <a:pt x="30" y="48"/>
                      <a:pt x="32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7" y="52"/>
                      <a:pt x="38" y="55"/>
                      <a:pt x="40" y="58"/>
                    </a:cubicBezTo>
                    <a:cubicBezTo>
                      <a:pt x="45" y="64"/>
                      <a:pt x="51" y="67"/>
                      <a:pt x="59" y="67"/>
                    </a:cubicBezTo>
                    <a:cubicBezTo>
                      <a:pt x="64" y="67"/>
                      <a:pt x="68" y="65"/>
                      <a:pt x="71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6108065" y="4495800"/>
            <a:ext cx="609600" cy="609600"/>
            <a:chOff x="10248" y="6447"/>
            <a:chExt cx="960" cy="960"/>
          </a:xfrm>
        </p:grpSpPr>
        <p:sp>
          <p:nvSpPr>
            <p:cNvPr id="44" name="Rounded Rectangle 43"/>
            <p:cNvSpPr/>
            <p:nvPr/>
          </p:nvSpPr>
          <p:spPr>
            <a:xfrm>
              <a:off x="10248" y="6447"/>
              <a:ext cx="960" cy="960"/>
            </a:xfrm>
            <a:prstGeom prst="roundRect">
              <a:avLst/>
            </a:prstGeom>
            <a:noFill/>
            <a:ln w="19050"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oup 61"/>
            <p:cNvGrpSpPr/>
            <p:nvPr/>
          </p:nvGrpSpPr>
          <p:grpSpPr>
            <a:xfrm>
              <a:off x="10525" y="6660"/>
              <a:ext cx="407" cy="535"/>
              <a:chOff x="7981950" y="4114800"/>
              <a:chExt cx="393701" cy="495300"/>
            </a:xfrm>
            <a:solidFill>
              <a:srgbClr val="61C0E2"/>
            </a:solidFill>
          </p:grpSpPr>
          <p:sp>
            <p:nvSpPr>
              <p:cNvPr id="63" name="Freeform 62"/>
              <p:cNvSpPr>
                <a:spLocks noEditPoints="1"/>
              </p:cNvSpPr>
              <p:nvPr/>
            </p:nvSpPr>
            <p:spPr bwMode="auto">
              <a:xfrm>
                <a:off x="7981950" y="4114800"/>
                <a:ext cx="304800" cy="261938"/>
              </a:xfrm>
              <a:custGeom>
                <a:avLst/>
                <a:gdLst>
                  <a:gd name="T0" fmla="*/ 0 w 81"/>
                  <a:gd name="T1" fmla="*/ 13 h 70"/>
                  <a:gd name="T2" fmla="*/ 0 w 81"/>
                  <a:gd name="T3" fmla="*/ 27 h 70"/>
                  <a:gd name="T4" fmla="*/ 0 w 81"/>
                  <a:gd name="T5" fmla="*/ 43 h 70"/>
                  <a:gd name="T6" fmla="*/ 13 w 81"/>
                  <a:gd name="T7" fmla="*/ 56 h 70"/>
                  <a:gd name="T8" fmla="*/ 36 w 81"/>
                  <a:gd name="T9" fmla="*/ 56 h 70"/>
                  <a:gd name="T10" fmla="*/ 49 w 81"/>
                  <a:gd name="T11" fmla="*/ 69 h 70"/>
                  <a:gd name="T12" fmla="*/ 53 w 81"/>
                  <a:gd name="T13" fmla="*/ 70 h 70"/>
                  <a:gd name="T14" fmla="*/ 55 w 81"/>
                  <a:gd name="T15" fmla="*/ 70 h 70"/>
                  <a:gd name="T16" fmla="*/ 58 w 81"/>
                  <a:gd name="T17" fmla="*/ 65 h 70"/>
                  <a:gd name="T18" fmla="*/ 58 w 81"/>
                  <a:gd name="T19" fmla="*/ 56 h 70"/>
                  <a:gd name="T20" fmla="*/ 68 w 81"/>
                  <a:gd name="T21" fmla="*/ 56 h 70"/>
                  <a:gd name="T22" fmla="*/ 81 w 81"/>
                  <a:gd name="T23" fmla="*/ 43 h 70"/>
                  <a:gd name="T24" fmla="*/ 81 w 81"/>
                  <a:gd name="T25" fmla="*/ 27 h 70"/>
                  <a:gd name="T26" fmla="*/ 81 w 81"/>
                  <a:gd name="T27" fmla="*/ 13 h 70"/>
                  <a:gd name="T28" fmla="*/ 68 w 81"/>
                  <a:gd name="T29" fmla="*/ 0 h 70"/>
                  <a:gd name="T30" fmla="*/ 60 w 81"/>
                  <a:gd name="T31" fmla="*/ 0 h 70"/>
                  <a:gd name="T32" fmla="*/ 20 w 81"/>
                  <a:gd name="T33" fmla="*/ 0 h 70"/>
                  <a:gd name="T34" fmla="*/ 13 w 81"/>
                  <a:gd name="T35" fmla="*/ 0 h 70"/>
                  <a:gd name="T36" fmla="*/ 0 w 81"/>
                  <a:gd name="T37" fmla="*/ 13 h 70"/>
                  <a:gd name="T38" fmla="*/ 54 w 81"/>
                  <a:gd name="T39" fmla="*/ 27 h 70"/>
                  <a:gd name="T40" fmla="*/ 62 w 81"/>
                  <a:gd name="T41" fmla="*/ 20 h 70"/>
                  <a:gd name="T42" fmla="*/ 69 w 81"/>
                  <a:gd name="T43" fmla="*/ 27 h 70"/>
                  <a:gd name="T44" fmla="*/ 62 w 81"/>
                  <a:gd name="T45" fmla="*/ 35 h 70"/>
                  <a:gd name="T46" fmla="*/ 54 w 81"/>
                  <a:gd name="T47" fmla="*/ 27 h 70"/>
                  <a:gd name="T48" fmla="*/ 33 w 81"/>
                  <a:gd name="T49" fmla="*/ 27 h 70"/>
                  <a:gd name="T50" fmla="*/ 40 w 81"/>
                  <a:gd name="T51" fmla="*/ 20 h 70"/>
                  <a:gd name="T52" fmla="*/ 48 w 81"/>
                  <a:gd name="T53" fmla="*/ 27 h 70"/>
                  <a:gd name="T54" fmla="*/ 40 w 81"/>
                  <a:gd name="T55" fmla="*/ 35 h 70"/>
                  <a:gd name="T56" fmla="*/ 33 w 81"/>
                  <a:gd name="T57" fmla="*/ 27 h 70"/>
                  <a:gd name="T58" fmla="*/ 12 w 81"/>
                  <a:gd name="T59" fmla="*/ 27 h 70"/>
                  <a:gd name="T60" fmla="*/ 19 w 81"/>
                  <a:gd name="T61" fmla="*/ 20 h 70"/>
                  <a:gd name="T62" fmla="*/ 27 w 81"/>
                  <a:gd name="T63" fmla="*/ 27 h 70"/>
                  <a:gd name="T64" fmla="*/ 19 w 81"/>
                  <a:gd name="T65" fmla="*/ 35 h 70"/>
                  <a:gd name="T66" fmla="*/ 12 w 81"/>
                  <a:gd name="T67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1" h="70">
                    <a:moveTo>
                      <a:pt x="0" y="13"/>
                    </a:moveTo>
                    <a:cubicBezTo>
                      <a:pt x="0" y="27"/>
                      <a:pt x="0" y="27"/>
                      <a:pt x="0" y="2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50"/>
                      <a:pt x="6" y="56"/>
                      <a:pt x="13" y="56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49" y="69"/>
                      <a:pt x="49" y="69"/>
                      <a:pt x="49" y="69"/>
                    </a:cubicBezTo>
                    <a:cubicBezTo>
                      <a:pt x="50" y="70"/>
                      <a:pt x="52" y="70"/>
                      <a:pt x="53" y="70"/>
                    </a:cubicBezTo>
                    <a:cubicBezTo>
                      <a:pt x="54" y="70"/>
                      <a:pt x="54" y="70"/>
                      <a:pt x="55" y="70"/>
                    </a:cubicBezTo>
                    <a:cubicBezTo>
                      <a:pt x="57" y="69"/>
                      <a:pt x="58" y="67"/>
                      <a:pt x="58" y="65"/>
                    </a:cubicBezTo>
                    <a:cubicBezTo>
                      <a:pt x="58" y="56"/>
                      <a:pt x="58" y="56"/>
                      <a:pt x="5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75" y="56"/>
                      <a:pt x="81" y="50"/>
                      <a:pt x="81" y="43"/>
                    </a:cubicBezTo>
                    <a:cubicBezTo>
                      <a:pt x="81" y="27"/>
                      <a:pt x="81" y="27"/>
                      <a:pt x="81" y="27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1" y="6"/>
                      <a:pt x="75" y="0"/>
                      <a:pt x="68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lose/>
                    <a:moveTo>
                      <a:pt x="54" y="27"/>
                    </a:moveTo>
                    <a:cubicBezTo>
                      <a:pt x="54" y="23"/>
                      <a:pt x="58" y="20"/>
                      <a:pt x="62" y="20"/>
                    </a:cubicBezTo>
                    <a:cubicBezTo>
                      <a:pt x="66" y="20"/>
                      <a:pt x="69" y="23"/>
                      <a:pt x="69" y="27"/>
                    </a:cubicBezTo>
                    <a:cubicBezTo>
                      <a:pt x="69" y="32"/>
                      <a:pt x="66" y="35"/>
                      <a:pt x="62" y="35"/>
                    </a:cubicBezTo>
                    <a:cubicBezTo>
                      <a:pt x="58" y="35"/>
                      <a:pt x="54" y="32"/>
                      <a:pt x="54" y="27"/>
                    </a:cubicBezTo>
                    <a:close/>
                    <a:moveTo>
                      <a:pt x="33" y="27"/>
                    </a:moveTo>
                    <a:cubicBezTo>
                      <a:pt x="33" y="23"/>
                      <a:pt x="36" y="20"/>
                      <a:pt x="40" y="20"/>
                    </a:cubicBezTo>
                    <a:cubicBezTo>
                      <a:pt x="45" y="20"/>
                      <a:pt x="48" y="23"/>
                      <a:pt x="48" y="27"/>
                    </a:cubicBezTo>
                    <a:cubicBezTo>
                      <a:pt x="48" y="32"/>
                      <a:pt x="45" y="35"/>
                      <a:pt x="40" y="35"/>
                    </a:cubicBezTo>
                    <a:cubicBezTo>
                      <a:pt x="36" y="35"/>
                      <a:pt x="33" y="32"/>
                      <a:pt x="33" y="27"/>
                    </a:cubicBezTo>
                    <a:close/>
                    <a:moveTo>
                      <a:pt x="12" y="27"/>
                    </a:moveTo>
                    <a:cubicBezTo>
                      <a:pt x="12" y="23"/>
                      <a:pt x="15" y="20"/>
                      <a:pt x="19" y="20"/>
                    </a:cubicBezTo>
                    <a:cubicBezTo>
                      <a:pt x="24" y="20"/>
                      <a:pt x="27" y="23"/>
                      <a:pt x="27" y="27"/>
                    </a:cubicBezTo>
                    <a:cubicBezTo>
                      <a:pt x="27" y="32"/>
                      <a:pt x="24" y="35"/>
                      <a:pt x="19" y="35"/>
                    </a:cubicBezTo>
                    <a:cubicBezTo>
                      <a:pt x="15" y="35"/>
                      <a:pt x="12" y="32"/>
                      <a:pt x="1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4" name="Freeform 63"/>
              <p:cNvSpPr>
                <a:spLocks noEditPoints="1"/>
              </p:cNvSpPr>
              <p:nvPr/>
            </p:nvSpPr>
            <p:spPr bwMode="auto">
              <a:xfrm>
                <a:off x="8091488" y="4222750"/>
                <a:ext cx="284163" cy="387350"/>
              </a:xfrm>
              <a:custGeom>
                <a:avLst/>
                <a:gdLst>
                  <a:gd name="T0" fmla="*/ 61 w 76"/>
                  <a:gd name="T1" fmla="*/ 0 h 103"/>
                  <a:gd name="T2" fmla="*/ 61 w 76"/>
                  <a:gd name="T3" fmla="*/ 13 h 103"/>
                  <a:gd name="T4" fmla="*/ 62 w 76"/>
                  <a:gd name="T5" fmla="*/ 13 h 103"/>
                  <a:gd name="T6" fmla="*/ 62 w 76"/>
                  <a:gd name="T7" fmla="*/ 82 h 103"/>
                  <a:gd name="T8" fmla="*/ 13 w 76"/>
                  <a:gd name="T9" fmla="*/ 82 h 103"/>
                  <a:gd name="T10" fmla="*/ 13 w 76"/>
                  <a:gd name="T11" fmla="*/ 46 h 103"/>
                  <a:gd name="T12" fmla="*/ 4 w 76"/>
                  <a:gd name="T13" fmla="*/ 36 h 103"/>
                  <a:gd name="T14" fmla="*/ 0 w 76"/>
                  <a:gd name="T15" fmla="*/ 36 h 103"/>
                  <a:gd name="T16" fmla="*/ 0 w 76"/>
                  <a:gd name="T17" fmla="*/ 85 h 103"/>
                  <a:gd name="T18" fmla="*/ 18 w 76"/>
                  <a:gd name="T19" fmla="*/ 103 h 103"/>
                  <a:gd name="T20" fmla="*/ 57 w 76"/>
                  <a:gd name="T21" fmla="*/ 103 h 103"/>
                  <a:gd name="T22" fmla="*/ 76 w 76"/>
                  <a:gd name="T23" fmla="*/ 85 h 103"/>
                  <a:gd name="T24" fmla="*/ 76 w 76"/>
                  <a:gd name="T25" fmla="*/ 18 h 103"/>
                  <a:gd name="T26" fmla="*/ 61 w 76"/>
                  <a:gd name="T27" fmla="*/ 0 h 103"/>
                  <a:gd name="T28" fmla="*/ 38 w 76"/>
                  <a:gd name="T29" fmla="*/ 98 h 103"/>
                  <a:gd name="T30" fmla="*/ 32 w 76"/>
                  <a:gd name="T31" fmla="*/ 92 h 103"/>
                  <a:gd name="T32" fmla="*/ 38 w 76"/>
                  <a:gd name="T33" fmla="*/ 87 h 103"/>
                  <a:gd name="T34" fmla="*/ 43 w 76"/>
                  <a:gd name="T35" fmla="*/ 92 h 103"/>
                  <a:gd name="T36" fmla="*/ 38 w 76"/>
                  <a:gd name="T37" fmla="*/ 98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6" h="103">
                    <a:moveTo>
                      <a:pt x="61" y="0"/>
                    </a:moveTo>
                    <a:cubicBezTo>
                      <a:pt x="61" y="13"/>
                      <a:pt x="61" y="13"/>
                      <a:pt x="61" y="13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82"/>
                      <a:pt x="62" y="82"/>
                      <a:pt x="62" y="82"/>
                    </a:cubicBezTo>
                    <a:cubicBezTo>
                      <a:pt x="13" y="82"/>
                      <a:pt x="13" y="82"/>
                      <a:pt x="13" y="82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95"/>
                      <a:pt x="8" y="103"/>
                      <a:pt x="18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67" y="103"/>
                      <a:pt x="76" y="95"/>
                      <a:pt x="76" y="85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9"/>
                      <a:pt x="69" y="2"/>
                      <a:pt x="61" y="0"/>
                    </a:cubicBezTo>
                    <a:close/>
                    <a:moveTo>
                      <a:pt x="38" y="98"/>
                    </a:moveTo>
                    <a:cubicBezTo>
                      <a:pt x="34" y="98"/>
                      <a:pt x="32" y="95"/>
                      <a:pt x="32" y="92"/>
                    </a:cubicBezTo>
                    <a:cubicBezTo>
                      <a:pt x="32" y="89"/>
                      <a:pt x="34" y="87"/>
                      <a:pt x="38" y="87"/>
                    </a:cubicBezTo>
                    <a:cubicBezTo>
                      <a:pt x="41" y="87"/>
                      <a:pt x="43" y="89"/>
                      <a:pt x="43" y="92"/>
                    </a:cubicBezTo>
                    <a:cubicBezTo>
                      <a:pt x="43" y="95"/>
                      <a:pt x="41" y="98"/>
                      <a:pt x="38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6108065" y="5334000"/>
            <a:ext cx="609600" cy="609600"/>
            <a:chOff x="10248" y="7647"/>
            <a:chExt cx="960" cy="960"/>
          </a:xfrm>
        </p:grpSpPr>
        <p:sp>
          <p:nvSpPr>
            <p:cNvPr id="47" name="Rounded Rectangle 46"/>
            <p:cNvSpPr/>
            <p:nvPr/>
          </p:nvSpPr>
          <p:spPr>
            <a:xfrm>
              <a:off x="10248" y="7647"/>
              <a:ext cx="960" cy="960"/>
            </a:xfrm>
            <a:prstGeom prst="roundRect">
              <a:avLst/>
            </a:prstGeom>
            <a:noFill/>
            <a:ln w="19050"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0501" y="7874"/>
              <a:ext cx="455" cy="507"/>
              <a:chOff x="9174163" y="4232275"/>
              <a:chExt cx="457199" cy="509588"/>
            </a:xfrm>
            <a:solidFill>
              <a:srgbClr val="61C0E2"/>
            </a:solidFill>
          </p:grpSpPr>
          <p:sp>
            <p:nvSpPr>
              <p:cNvPr id="66" name="Freeform 65"/>
              <p:cNvSpPr/>
              <p:nvPr/>
            </p:nvSpPr>
            <p:spPr bwMode="auto">
              <a:xfrm>
                <a:off x="9305925" y="4232275"/>
                <a:ext cx="325437" cy="220663"/>
              </a:xfrm>
              <a:custGeom>
                <a:avLst/>
                <a:gdLst>
                  <a:gd name="T0" fmla="*/ 82 w 87"/>
                  <a:gd name="T1" fmla="*/ 28 h 59"/>
                  <a:gd name="T2" fmla="*/ 47 w 87"/>
                  <a:gd name="T3" fmla="*/ 2 h 59"/>
                  <a:gd name="T4" fmla="*/ 41 w 87"/>
                  <a:gd name="T5" fmla="*/ 0 h 59"/>
                  <a:gd name="T6" fmla="*/ 34 w 87"/>
                  <a:gd name="T7" fmla="*/ 3 h 59"/>
                  <a:gd name="T8" fmla="*/ 2 w 87"/>
                  <a:gd name="T9" fmla="*/ 46 h 59"/>
                  <a:gd name="T10" fmla="*/ 0 w 87"/>
                  <a:gd name="T11" fmla="*/ 50 h 59"/>
                  <a:gd name="T12" fmla="*/ 8 w 87"/>
                  <a:gd name="T13" fmla="*/ 50 h 59"/>
                  <a:gd name="T14" fmla="*/ 40 w 87"/>
                  <a:gd name="T15" fmla="*/ 7 h 59"/>
                  <a:gd name="T16" fmla="*/ 41 w 87"/>
                  <a:gd name="T17" fmla="*/ 7 h 59"/>
                  <a:gd name="T18" fmla="*/ 42 w 87"/>
                  <a:gd name="T19" fmla="*/ 7 h 59"/>
                  <a:gd name="T20" fmla="*/ 77 w 87"/>
                  <a:gd name="T21" fmla="*/ 33 h 59"/>
                  <a:gd name="T22" fmla="*/ 78 w 87"/>
                  <a:gd name="T23" fmla="*/ 36 h 59"/>
                  <a:gd name="T24" fmla="*/ 65 w 87"/>
                  <a:gd name="T25" fmla="*/ 54 h 59"/>
                  <a:gd name="T26" fmla="*/ 70 w 87"/>
                  <a:gd name="T27" fmla="*/ 59 h 59"/>
                  <a:gd name="T28" fmla="*/ 84 w 87"/>
                  <a:gd name="T29" fmla="*/ 40 h 59"/>
                  <a:gd name="T30" fmla="*/ 82 w 87"/>
                  <a:gd name="T31" fmla="*/ 2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7" h="59">
                    <a:moveTo>
                      <a:pt x="82" y="28"/>
                    </a:moveTo>
                    <a:cubicBezTo>
                      <a:pt x="47" y="2"/>
                      <a:pt x="47" y="2"/>
                      <a:pt x="47" y="2"/>
                    </a:cubicBezTo>
                    <a:cubicBezTo>
                      <a:pt x="45" y="0"/>
                      <a:pt x="43" y="0"/>
                      <a:pt x="41" y="0"/>
                    </a:cubicBezTo>
                    <a:cubicBezTo>
                      <a:pt x="38" y="0"/>
                      <a:pt x="36" y="1"/>
                      <a:pt x="34" y="3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1" y="47"/>
                      <a:pt x="1" y="48"/>
                      <a:pt x="0" y="5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7"/>
                      <a:pt x="40" y="7"/>
                      <a:pt x="41" y="7"/>
                    </a:cubicBezTo>
                    <a:cubicBezTo>
                      <a:pt x="41" y="7"/>
                      <a:pt x="42" y="7"/>
                      <a:pt x="42" y="7"/>
                    </a:cubicBezTo>
                    <a:cubicBezTo>
                      <a:pt x="77" y="33"/>
                      <a:pt x="77" y="33"/>
                      <a:pt x="77" y="33"/>
                    </a:cubicBezTo>
                    <a:cubicBezTo>
                      <a:pt x="78" y="34"/>
                      <a:pt x="79" y="35"/>
                      <a:pt x="78" y="36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67" y="55"/>
                      <a:pt x="69" y="57"/>
                      <a:pt x="70" y="59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7" y="36"/>
                      <a:pt x="86" y="31"/>
                      <a:pt x="8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7" name="Freeform 66"/>
              <p:cNvSpPr/>
              <p:nvPr/>
            </p:nvSpPr>
            <p:spPr bwMode="auto">
              <a:xfrm>
                <a:off x="9174163" y="4378325"/>
                <a:ext cx="385762" cy="363538"/>
              </a:xfrm>
              <a:custGeom>
                <a:avLst/>
                <a:gdLst>
                  <a:gd name="T0" fmla="*/ 60 w 103"/>
                  <a:gd name="T1" fmla="*/ 63 h 97"/>
                  <a:gd name="T2" fmla="*/ 60 w 103"/>
                  <a:gd name="T3" fmla="*/ 49 h 97"/>
                  <a:gd name="T4" fmla="*/ 65 w 103"/>
                  <a:gd name="T5" fmla="*/ 44 h 97"/>
                  <a:gd name="T6" fmla="*/ 103 w 103"/>
                  <a:gd name="T7" fmla="*/ 44 h 97"/>
                  <a:gd name="T8" fmla="*/ 103 w 103"/>
                  <a:gd name="T9" fmla="*/ 31 h 97"/>
                  <a:gd name="T10" fmla="*/ 88 w 103"/>
                  <a:gd name="T11" fmla="*/ 16 h 97"/>
                  <a:gd name="T12" fmla="*/ 17 w 103"/>
                  <a:gd name="T13" fmla="*/ 16 h 97"/>
                  <a:gd name="T14" fmla="*/ 14 w 103"/>
                  <a:gd name="T15" fmla="*/ 17 h 97"/>
                  <a:gd name="T16" fmla="*/ 14 w 103"/>
                  <a:gd name="T17" fmla="*/ 17 h 97"/>
                  <a:gd name="T18" fmla="*/ 15 w 103"/>
                  <a:gd name="T19" fmla="*/ 16 h 97"/>
                  <a:gd name="T20" fmla="*/ 16 w 103"/>
                  <a:gd name="T21" fmla="*/ 15 h 97"/>
                  <a:gd name="T22" fmla="*/ 17 w 103"/>
                  <a:gd name="T23" fmla="*/ 14 h 97"/>
                  <a:gd name="T24" fmla="*/ 18 w 103"/>
                  <a:gd name="T25" fmla="*/ 13 h 97"/>
                  <a:gd name="T26" fmla="*/ 18 w 103"/>
                  <a:gd name="T27" fmla="*/ 12 h 97"/>
                  <a:gd name="T28" fmla="*/ 19 w 103"/>
                  <a:gd name="T29" fmla="*/ 12 h 97"/>
                  <a:gd name="T30" fmla="*/ 29 w 103"/>
                  <a:gd name="T31" fmla="*/ 7 h 97"/>
                  <a:gd name="T32" fmla="*/ 30 w 103"/>
                  <a:gd name="T33" fmla="*/ 7 h 97"/>
                  <a:gd name="T34" fmla="*/ 32 w 103"/>
                  <a:gd name="T35" fmla="*/ 3 h 97"/>
                  <a:gd name="T36" fmla="*/ 35 w 103"/>
                  <a:gd name="T37" fmla="*/ 0 h 97"/>
                  <a:gd name="T38" fmla="*/ 29 w 103"/>
                  <a:gd name="T39" fmla="*/ 0 h 97"/>
                  <a:gd name="T40" fmla="*/ 14 w 103"/>
                  <a:gd name="T41" fmla="*/ 7 h 97"/>
                  <a:gd name="T42" fmla="*/ 14 w 103"/>
                  <a:gd name="T43" fmla="*/ 8 h 97"/>
                  <a:gd name="T44" fmla="*/ 13 w 103"/>
                  <a:gd name="T45" fmla="*/ 8 h 97"/>
                  <a:gd name="T46" fmla="*/ 12 w 103"/>
                  <a:gd name="T47" fmla="*/ 9 h 97"/>
                  <a:gd name="T48" fmla="*/ 11 w 103"/>
                  <a:gd name="T49" fmla="*/ 10 h 97"/>
                  <a:gd name="T50" fmla="*/ 10 w 103"/>
                  <a:gd name="T51" fmla="*/ 11 h 97"/>
                  <a:gd name="T52" fmla="*/ 9 w 103"/>
                  <a:gd name="T53" fmla="*/ 12 h 97"/>
                  <a:gd name="T54" fmla="*/ 9 w 103"/>
                  <a:gd name="T55" fmla="*/ 13 h 97"/>
                  <a:gd name="T56" fmla="*/ 8 w 103"/>
                  <a:gd name="T57" fmla="*/ 13 h 97"/>
                  <a:gd name="T58" fmla="*/ 7 w 103"/>
                  <a:gd name="T59" fmla="*/ 14 h 97"/>
                  <a:gd name="T60" fmla="*/ 6 w 103"/>
                  <a:gd name="T61" fmla="*/ 15 h 97"/>
                  <a:gd name="T62" fmla="*/ 0 w 103"/>
                  <a:gd name="T63" fmla="*/ 30 h 97"/>
                  <a:gd name="T64" fmla="*/ 0 w 103"/>
                  <a:gd name="T65" fmla="*/ 76 h 97"/>
                  <a:gd name="T66" fmla="*/ 6 w 103"/>
                  <a:gd name="T67" fmla="*/ 91 h 97"/>
                  <a:gd name="T68" fmla="*/ 15 w 103"/>
                  <a:gd name="T69" fmla="*/ 96 h 97"/>
                  <a:gd name="T70" fmla="*/ 20 w 103"/>
                  <a:gd name="T71" fmla="*/ 97 h 97"/>
                  <a:gd name="T72" fmla="*/ 85 w 103"/>
                  <a:gd name="T73" fmla="*/ 97 h 97"/>
                  <a:gd name="T74" fmla="*/ 85 w 103"/>
                  <a:gd name="T75" fmla="*/ 96 h 97"/>
                  <a:gd name="T76" fmla="*/ 88 w 103"/>
                  <a:gd name="T77" fmla="*/ 96 h 97"/>
                  <a:gd name="T78" fmla="*/ 103 w 103"/>
                  <a:gd name="T79" fmla="*/ 81 h 97"/>
                  <a:gd name="T80" fmla="*/ 103 w 103"/>
                  <a:gd name="T81" fmla="*/ 69 h 97"/>
                  <a:gd name="T82" fmla="*/ 65 w 103"/>
                  <a:gd name="T83" fmla="*/ 69 h 97"/>
                  <a:gd name="T84" fmla="*/ 60 w 103"/>
                  <a:gd name="T85" fmla="*/ 6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3" h="97">
                    <a:moveTo>
                      <a:pt x="60" y="63"/>
                    </a:moveTo>
                    <a:cubicBezTo>
                      <a:pt x="60" y="49"/>
                      <a:pt x="60" y="49"/>
                      <a:pt x="60" y="49"/>
                    </a:cubicBezTo>
                    <a:cubicBezTo>
                      <a:pt x="60" y="46"/>
                      <a:pt x="62" y="44"/>
                      <a:pt x="65" y="44"/>
                    </a:cubicBezTo>
                    <a:cubicBezTo>
                      <a:pt x="103" y="44"/>
                      <a:pt x="103" y="44"/>
                      <a:pt x="103" y="44"/>
                    </a:cubicBezTo>
                    <a:cubicBezTo>
                      <a:pt x="103" y="31"/>
                      <a:pt x="103" y="31"/>
                      <a:pt x="103" y="31"/>
                    </a:cubicBezTo>
                    <a:cubicBezTo>
                      <a:pt x="103" y="23"/>
                      <a:pt x="96" y="16"/>
                      <a:pt x="88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6"/>
                      <a:pt x="15" y="16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5"/>
                      <a:pt x="16" y="15"/>
                      <a:pt x="16" y="15"/>
                    </a:cubicBezTo>
                    <a:cubicBezTo>
                      <a:pt x="16" y="15"/>
                      <a:pt x="16" y="14"/>
                      <a:pt x="17" y="14"/>
                    </a:cubicBezTo>
                    <a:cubicBezTo>
                      <a:pt x="17" y="14"/>
                      <a:pt x="17" y="14"/>
                      <a:pt x="18" y="13"/>
                    </a:cubicBezTo>
                    <a:cubicBezTo>
                      <a:pt x="18" y="13"/>
                      <a:pt x="18" y="13"/>
                      <a:pt x="18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22" y="9"/>
                      <a:pt x="25" y="7"/>
                      <a:pt x="29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1" y="6"/>
                      <a:pt x="31" y="5"/>
                      <a:pt x="32" y="3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4" y="0"/>
                      <a:pt x="18" y="3"/>
                      <a:pt x="14" y="7"/>
                    </a:cubicBezTo>
                    <a:cubicBezTo>
                      <a:pt x="14" y="7"/>
                      <a:pt x="14" y="7"/>
                      <a:pt x="14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1" y="10"/>
                      <a:pt x="11" y="10"/>
                    </a:cubicBezTo>
                    <a:cubicBezTo>
                      <a:pt x="11" y="10"/>
                      <a:pt x="11" y="11"/>
                      <a:pt x="10" y="11"/>
                    </a:cubicBezTo>
                    <a:cubicBezTo>
                      <a:pt x="10" y="11"/>
                      <a:pt x="10" y="11"/>
                      <a:pt x="9" y="12"/>
                    </a:cubicBezTo>
                    <a:cubicBezTo>
                      <a:pt x="9" y="12"/>
                      <a:pt x="9" y="12"/>
                      <a:pt x="9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5"/>
                      <a:pt x="6" y="15"/>
                      <a:pt x="6" y="15"/>
                    </a:cubicBezTo>
                    <a:cubicBezTo>
                      <a:pt x="2" y="19"/>
                      <a:pt x="0" y="24"/>
                      <a:pt x="0" y="30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82"/>
                      <a:pt x="2" y="88"/>
                      <a:pt x="6" y="91"/>
                    </a:cubicBezTo>
                    <a:cubicBezTo>
                      <a:pt x="8" y="94"/>
                      <a:pt x="12" y="96"/>
                      <a:pt x="15" y="96"/>
                    </a:cubicBezTo>
                    <a:cubicBezTo>
                      <a:pt x="17" y="97"/>
                      <a:pt x="19" y="97"/>
                      <a:pt x="20" y="97"/>
                    </a:cubicBezTo>
                    <a:cubicBezTo>
                      <a:pt x="85" y="97"/>
                      <a:pt x="85" y="97"/>
                      <a:pt x="85" y="97"/>
                    </a:cubicBezTo>
                    <a:cubicBezTo>
                      <a:pt x="85" y="96"/>
                      <a:pt x="85" y="96"/>
                      <a:pt x="85" y="96"/>
                    </a:cubicBezTo>
                    <a:cubicBezTo>
                      <a:pt x="88" y="96"/>
                      <a:pt x="88" y="96"/>
                      <a:pt x="88" y="96"/>
                    </a:cubicBezTo>
                    <a:cubicBezTo>
                      <a:pt x="96" y="96"/>
                      <a:pt x="103" y="90"/>
                      <a:pt x="103" y="81"/>
                    </a:cubicBezTo>
                    <a:cubicBezTo>
                      <a:pt x="103" y="69"/>
                      <a:pt x="103" y="69"/>
                      <a:pt x="103" y="69"/>
                    </a:cubicBezTo>
                    <a:cubicBezTo>
                      <a:pt x="65" y="69"/>
                      <a:pt x="65" y="69"/>
                      <a:pt x="65" y="69"/>
                    </a:cubicBezTo>
                    <a:cubicBezTo>
                      <a:pt x="62" y="69"/>
                      <a:pt x="60" y="67"/>
                      <a:pt x="60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8" name="Oval 67"/>
              <p:cNvSpPr>
                <a:spLocks noChangeArrowheads="1"/>
              </p:cNvSpPr>
              <p:nvPr/>
            </p:nvSpPr>
            <p:spPr bwMode="auto">
              <a:xfrm>
                <a:off x="9421813" y="4565650"/>
                <a:ext cx="49212" cy="492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sp>
        <p:nvSpPr>
          <p:cNvPr id="70" name="TextBox 23"/>
          <p:cNvSpPr txBox="1"/>
          <p:nvPr/>
        </p:nvSpPr>
        <p:spPr>
          <a:xfrm>
            <a:off x="6864350" y="2073275"/>
            <a:ext cx="424624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2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No one indebted for others,while many people don't know how to cherish others.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1" name="TextBox 24"/>
          <p:cNvSpPr txBox="1"/>
          <p:nvPr/>
        </p:nvSpPr>
        <p:spPr>
          <a:xfrm>
            <a:off x="6864479" y="1874171"/>
            <a:ext cx="16052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rgbClr val="61C0E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2" name="TextBox 23"/>
          <p:cNvSpPr txBox="1"/>
          <p:nvPr/>
        </p:nvSpPr>
        <p:spPr>
          <a:xfrm>
            <a:off x="6864350" y="2891790"/>
            <a:ext cx="424624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2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No one indebted for others,while many people don't know how to cherish others.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5" name="TextBox 24"/>
          <p:cNvSpPr txBox="1"/>
          <p:nvPr/>
        </p:nvSpPr>
        <p:spPr>
          <a:xfrm>
            <a:off x="6864479" y="2692686"/>
            <a:ext cx="16052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rgbClr val="61C0E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6" name="TextBox 23"/>
          <p:cNvSpPr txBox="1"/>
          <p:nvPr/>
        </p:nvSpPr>
        <p:spPr>
          <a:xfrm>
            <a:off x="6864350" y="3684905"/>
            <a:ext cx="4246245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2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No one indebted for others,while many people don't know how to cherish others.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7" name="TextBox 24"/>
          <p:cNvSpPr txBox="1"/>
          <p:nvPr/>
        </p:nvSpPr>
        <p:spPr>
          <a:xfrm>
            <a:off x="6864479" y="3485801"/>
            <a:ext cx="16052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rgbClr val="61C0E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8" name="TextBox 23"/>
          <p:cNvSpPr txBox="1"/>
          <p:nvPr/>
        </p:nvSpPr>
        <p:spPr>
          <a:xfrm>
            <a:off x="6864350" y="4523740"/>
            <a:ext cx="424561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2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No one indebted for others,while many people don't know how to cherish others.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9" name="TextBox 24"/>
          <p:cNvSpPr txBox="1"/>
          <p:nvPr/>
        </p:nvSpPr>
        <p:spPr>
          <a:xfrm>
            <a:off x="6864479" y="4324636"/>
            <a:ext cx="16052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rgbClr val="61C0E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0" name="TextBox 23"/>
          <p:cNvSpPr txBox="1"/>
          <p:nvPr/>
        </p:nvSpPr>
        <p:spPr>
          <a:xfrm>
            <a:off x="6864350" y="5370830"/>
            <a:ext cx="424561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2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No one indebted for others,while many people don't know how to cherish others.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1" name="TextBox 24"/>
          <p:cNvSpPr txBox="1"/>
          <p:nvPr/>
        </p:nvSpPr>
        <p:spPr>
          <a:xfrm>
            <a:off x="6864479" y="5171726"/>
            <a:ext cx="16052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61C0E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rgbClr val="61C0E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solidFill>
            <a:srgbClr val="FFC7DD"/>
          </a:solidFill>
          <a:ln>
            <a:solidFill>
              <a:srgbClr val="FFC7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11" name="椭圆 10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14" name="椭圆 13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4829810" y="429260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500"/>
                            </p:stCondLst>
                            <p:childTnLst>
                              <p:par>
                                <p:cTn id="101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000"/>
                            </p:stCondLst>
                            <p:childTnLst>
                              <p:par>
                                <p:cTn id="10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2" grpId="0" animBg="1"/>
      <p:bldP spid="2" grpId="1" bldLvl="0" animBg="1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solidFill>
            <a:srgbClr val="FFC7DD"/>
          </a:solidFill>
          <a:ln>
            <a:solidFill>
              <a:srgbClr val="FFC7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23" name="椭圆 22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26" name="椭圆 25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4829810" y="429260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-15241" y="1784049"/>
            <a:ext cx="12187002" cy="4370372"/>
            <a:chOff x="-1" y="1749759"/>
            <a:chExt cx="12187002" cy="4370372"/>
          </a:xfrm>
        </p:grpSpPr>
        <p:sp>
          <p:nvSpPr>
            <p:cNvPr id="6" name="梯形 5"/>
            <p:cNvSpPr/>
            <p:nvPr/>
          </p:nvSpPr>
          <p:spPr>
            <a:xfrm rot="16200000">
              <a:off x="6937677" y="870807"/>
              <a:ext cx="4370370" cy="6128278"/>
            </a:xfrm>
            <a:prstGeom prst="trapezoid">
              <a:avLst/>
            </a:prstGeom>
            <a:solidFill>
              <a:srgbClr val="87DF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梯形 88"/>
            <p:cNvSpPr/>
            <p:nvPr/>
          </p:nvSpPr>
          <p:spPr>
            <a:xfrm rot="5400000" flipH="1">
              <a:off x="844175" y="905583"/>
              <a:ext cx="4370371" cy="6058723"/>
            </a:xfrm>
            <a:prstGeom prst="trapezoid">
              <a:avLst/>
            </a:prstGeom>
            <a:solidFill>
              <a:srgbClr val="61C0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61845" y="4141151"/>
            <a:ext cx="4594938" cy="778958"/>
            <a:chOff x="5712573" y="3927969"/>
            <a:chExt cx="6386512" cy="1082675"/>
          </a:xfrm>
        </p:grpSpPr>
        <p:sp>
          <p:nvSpPr>
            <p:cNvPr id="9225" name="Oval 127"/>
            <p:cNvSpPr>
              <a:spLocks noChangeArrowheads="1"/>
            </p:cNvSpPr>
            <p:nvPr/>
          </p:nvSpPr>
          <p:spPr bwMode="auto">
            <a:xfrm flipH="1">
              <a:off x="11781585" y="3927969"/>
              <a:ext cx="188913" cy="193675"/>
            </a:xfrm>
            <a:prstGeom prst="ellipse">
              <a:avLst/>
            </a:prstGeom>
            <a:solidFill>
              <a:srgbClr val="0C0C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26" name="Freeform 128"/>
            <p:cNvSpPr>
              <a:spLocks noChangeArrowheads="1"/>
            </p:cNvSpPr>
            <p:nvPr/>
          </p:nvSpPr>
          <p:spPr bwMode="auto">
            <a:xfrm flipH="1">
              <a:off x="11652998" y="4140694"/>
              <a:ext cx="446087" cy="869950"/>
            </a:xfrm>
            <a:custGeom>
              <a:avLst/>
              <a:gdLst>
                <a:gd name="T0" fmla="*/ 87 w 87"/>
                <a:gd name="T1" fmla="*/ 25 h 168"/>
                <a:gd name="T2" fmla="*/ 62 w 87"/>
                <a:gd name="T3" fmla="*/ 0 h 168"/>
                <a:gd name="T4" fmla="*/ 37 w 87"/>
                <a:gd name="T5" fmla="*/ 0 h 168"/>
                <a:gd name="T6" fmla="*/ 35 w 87"/>
                <a:gd name="T7" fmla="*/ 0 h 168"/>
                <a:gd name="T8" fmla="*/ 25 w 87"/>
                <a:gd name="T9" fmla="*/ 0 h 168"/>
                <a:gd name="T10" fmla="*/ 0 w 87"/>
                <a:gd name="T11" fmla="*/ 25 h 168"/>
                <a:gd name="T12" fmla="*/ 0 w 87"/>
                <a:gd name="T13" fmla="*/ 25 h 168"/>
                <a:gd name="T14" fmla="*/ 0 w 87"/>
                <a:gd name="T15" fmla="*/ 73 h 168"/>
                <a:gd name="T16" fmla="*/ 8 w 87"/>
                <a:gd name="T17" fmla="*/ 81 h 168"/>
                <a:gd name="T18" fmla="*/ 16 w 87"/>
                <a:gd name="T19" fmla="*/ 73 h 168"/>
                <a:gd name="T20" fmla="*/ 16 w 87"/>
                <a:gd name="T21" fmla="*/ 45 h 168"/>
                <a:gd name="T22" fmla="*/ 16 w 87"/>
                <a:gd name="T23" fmla="*/ 28 h 168"/>
                <a:gd name="T24" fmla="*/ 20 w 87"/>
                <a:gd name="T25" fmla="*/ 28 h 168"/>
                <a:gd name="T26" fmla="*/ 20 w 87"/>
                <a:gd name="T27" fmla="*/ 46 h 168"/>
                <a:gd name="T28" fmla="*/ 20 w 87"/>
                <a:gd name="T29" fmla="*/ 77 h 168"/>
                <a:gd name="T30" fmla="*/ 20 w 87"/>
                <a:gd name="T31" fmla="*/ 81 h 168"/>
                <a:gd name="T32" fmla="*/ 20 w 87"/>
                <a:gd name="T33" fmla="*/ 157 h 168"/>
                <a:gd name="T34" fmla="*/ 31 w 87"/>
                <a:gd name="T35" fmla="*/ 168 h 168"/>
                <a:gd name="T36" fmla="*/ 42 w 87"/>
                <a:gd name="T37" fmla="*/ 157 h 168"/>
                <a:gd name="T38" fmla="*/ 42 w 87"/>
                <a:gd name="T39" fmla="*/ 81 h 168"/>
                <a:gd name="T40" fmla="*/ 46 w 87"/>
                <a:gd name="T41" fmla="*/ 81 h 168"/>
                <a:gd name="T42" fmla="*/ 46 w 87"/>
                <a:gd name="T43" fmla="*/ 157 h 168"/>
                <a:gd name="T44" fmla="*/ 56 w 87"/>
                <a:gd name="T45" fmla="*/ 168 h 168"/>
                <a:gd name="T46" fmla="*/ 67 w 87"/>
                <a:gd name="T47" fmla="*/ 157 h 168"/>
                <a:gd name="T48" fmla="*/ 67 w 87"/>
                <a:gd name="T49" fmla="*/ 81 h 168"/>
                <a:gd name="T50" fmla="*/ 67 w 87"/>
                <a:gd name="T51" fmla="*/ 77 h 168"/>
                <a:gd name="T52" fmla="*/ 67 w 87"/>
                <a:gd name="T53" fmla="*/ 46 h 168"/>
                <a:gd name="T54" fmla="*/ 67 w 87"/>
                <a:gd name="T55" fmla="*/ 28 h 168"/>
                <a:gd name="T56" fmla="*/ 71 w 87"/>
                <a:gd name="T57" fmla="*/ 28 h 168"/>
                <a:gd name="T58" fmla="*/ 71 w 87"/>
                <a:gd name="T59" fmla="*/ 45 h 168"/>
                <a:gd name="T60" fmla="*/ 71 w 87"/>
                <a:gd name="T61" fmla="*/ 73 h 168"/>
                <a:gd name="T62" fmla="*/ 79 w 87"/>
                <a:gd name="T63" fmla="*/ 81 h 168"/>
                <a:gd name="T64" fmla="*/ 87 w 87"/>
                <a:gd name="T65" fmla="*/ 73 h 168"/>
                <a:gd name="T66" fmla="*/ 87 w 87"/>
                <a:gd name="T67" fmla="*/ 25 h 168"/>
                <a:gd name="T68" fmla="*/ 87 w 87"/>
                <a:gd name="T69" fmla="*/ 25 h 1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7"/>
                <a:gd name="T106" fmla="*/ 0 h 168"/>
                <a:gd name="T107" fmla="*/ 87 w 87"/>
                <a:gd name="T108" fmla="*/ 168 h 1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7" h="168">
                  <a:moveTo>
                    <a:pt x="87" y="25"/>
                  </a:moveTo>
                  <a:cubicBezTo>
                    <a:pt x="87" y="11"/>
                    <a:pt x="76" y="0"/>
                    <a:pt x="6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1" y="1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8"/>
                    <a:pt x="4" y="81"/>
                    <a:pt x="8" y="81"/>
                  </a:cubicBezTo>
                  <a:cubicBezTo>
                    <a:pt x="13" y="81"/>
                    <a:pt x="16" y="78"/>
                    <a:pt x="16" y="7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63"/>
                    <a:pt x="25" y="168"/>
                    <a:pt x="31" y="168"/>
                  </a:cubicBezTo>
                  <a:cubicBezTo>
                    <a:pt x="37" y="168"/>
                    <a:pt x="42" y="163"/>
                    <a:pt x="42" y="157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157"/>
                    <a:pt x="46" y="157"/>
                    <a:pt x="46" y="157"/>
                  </a:cubicBezTo>
                  <a:cubicBezTo>
                    <a:pt x="46" y="163"/>
                    <a:pt x="50" y="168"/>
                    <a:pt x="56" y="168"/>
                  </a:cubicBezTo>
                  <a:cubicBezTo>
                    <a:pt x="62" y="168"/>
                    <a:pt x="67" y="163"/>
                    <a:pt x="67" y="15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1" y="78"/>
                    <a:pt x="74" y="81"/>
                    <a:pt x="79" y="81"/>
                  </a:cubicBezTo>
                  <a:cubicBezTo>
                    <a:pt x="83" y="81"/>
                    <a:pt x="87" y="78"/>
                    <a:pt x="87" y="73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7" y="25"/>
                    <a:pt x="87" y="25"/>
                    <a:pt x="87" y="25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27" name="Oval 131"/>
            <p:cNvSpPr>
              <a:spLocks noChangeArrowheads="1"/>
            </p:cNvSpPr>
            <p:nvPr/>
          </p:nvSpPr>
          <p:spPr bwMode="auto">
            <a:xfrm flipH="1">
              <a:off x="11124360" y="3927969"/>
              <a:ext cx="190500" cy="193675"/>
            </a:xfrm>
            <a:prstGeom prst="ellipse">
              <a:avLst/>
            </a:prstGeom>
            <a:solidFill>
              <a:srgbClr val="0C0C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28" name="Freeform 132"/>
            <p:cNvSpPr>
              <a:spLocks noChangeArrowheads="1"/>
            </p:cNvSpPr>
            <p:nvPr/>
          </p:nvSpPr>
          <p:spPr bwMode="auto">
            <a:xfrm flipH="1">
              <a:off x="10995773" y="4140694"/>
              <a:ext cx="441325" cy="869950"/>
            </a:xfrm>
            <a:custGeom>
              <a:avLst/>
              <a:gdLst>
                <a:gd name="T0" fmla="*/ 86 w 86"/>
                <a:gd name="T1" fmla="*/ 25 h 168"/>
                <a:gd name="T2" fmla="*/ 61 w 86"/>
                <a:gd name="T3" fmla="*/ 0 h 168"/>
                <a:gd name="T4" fmla="*/ 36 w 86"/>
                <a:gd name="T5" fmla="*/ 0 h 168"/>
                <a:gd name="T6" fmla="*/ 35 w 86"/>
                <a:gd name="T7" fmla="*/ 0 h 168"/>
                <a:gd name="T8" fmla="*/ 25 w 86"/>
                <a:gd name="T9" fmla="*/ 0 h 168"/>
                <a:gd name="T10" fmla="*/ 0 w 86"/>
                <a:gd name="T11" fmla="*/ 25 h 168"/>
                <a:gd name="T12" fmla="*/ 0 w 86"/>
                <a:gd name="T13" fmla="*/ 25 h 168"/>
                <a:gd name="T14" fmla="*/ 0 w 86"/>
                <a:gd name="T15" fmla="*/ 73 h 168"/>
                <a:gd name="T16" fmla="*/ 8 w 86"/>
                <a:gd name="T17" fmla="*/ 81 h 168"/>
                <a:gd name="T18" fmla="*/ 16 w 86"/>
                <a:gd name="T19" fmla="*/ 73 h 168"/>
                <a:gd name="T20" fmla="*/ 16 w 86"/>
                <a:gd name="T21" fmla="*/ 45 h 168"/>
                <a:gd name="T22" fmla="*/ 16 w 86"/>
                <a:gd name="T23" fmla="*/ 28 h 168"/>
                <a:gd name="T24" fmla="*/ 19 w 86"/>
                <a:gd name="T25" fmla="*/ 28 h 168"/>
                <a:gd name="T26" fmla="*/ 19 w 86"/>
                <a:gd name="T27" fmla="*/ 46 h 168"/>
                <a:gd name="T28" fmla="*/ 19 w 86"/>
                <a:gd name="T29" fmla="*/ 77 h 168"/>
                <a:gd name="T30" fmla="*/ 19 w 86"/>
                <a:gd name="T31" fmla="*/ 81 h 168"/>
                <a:gd name="T32" fmla="*/ 19 w 86"/>
                <a:gd name="T33" fmla="*/ 157 h 168"/>
                <a:gd name="T34" fmla="*/ 30 w 86"/>
                <a:gd name="T35" fmla="*/ 168 h 168"/>
                <a:gd name="T36" fmla="*/ 41 w 86"/>
                <a:gd name="T37" fmla="*/ 157 h 168"/>
                <a:gd name="T38" fmla="*/ 41 w 86"/>
                <a:gd name="T39" fmla="*/ 81 h 168"/>
                <a:gd name="T40" fmla="*/ 45 w 86"/>
                <a:gd name="T41" fmla="*/ 81 h 168"/>
                <a:gd name="T42" fmla="*/ 45 w 86"/>
                <a:gd name="T43" fmla="*/ 157 h 168"/>
                <a:gd name="T44" fmla="*/ 56 w 86"/>
                <a:gd name="T45" fmla="*/ 168 h 168"/>
                <a:gd name="T46" fmla="*/ 66 w 86"/>
                <a:gd name="T47" fmla="*/ 157 h 168"/>
                <a:gd name="T48" fmla="*/ 66 w 86"/>
                <a:gd name="T49" fmla="*/ 81 h 168"/>
                <a:gd name="T50" fmla="*/ 66 w 86"/>
                <a:gd name="T51" fmla="*/ 77 h 168"/>
                <a:gd name="T52" fmla="*/ 66 w 86"/>
                <a:gd name="T53" fmla="*/ 46 h 168"/>
                <a:gd name="T54" fmla="*/ 66 w 86"/>
                <a:gd name="T55" fmla="*/ 28 h 168"/>
                <a:gd name="T56" fmla="*/ 70 w 86"/>
                <a:gd name="T57" fmla="*/ 28 h 168"/>
                <a:gd name="T58" fmla="*/ 70 w 86"/>
                <a:gd name="T59" fmla="*/ 45 h 168"/>
                <a:gd name="T60" fmla="*/ 70 w 86"/>
                <a:gd name="T61" fmla="*/ 73 h 168"/>
                <a:gd name="T62" fmla="*/ 78 w 86"/>
                <a:gd name="T63" fmla="*/ 81 h 168"/>
                <a:gd name="T64" fmla="*/ 86 w 86"/>
                <a:gd name="T65" fmla="*/ 73 h 168"/>
                <a:gd name="T66" fmla="*/ 86 w 86"/>
                <a:gd name="T67" fmla="*/ 25 h 168"/>
                <a:gd name="T68" fmla="*/ 86 w 86"/>
                <a:gd name="T69" fmla="*/ 25 h 1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6"/>
                <a:gd name="T106" fmla="*/ 0 h 168"/>
                <a:gd name="T107" fmla="*/ 86 w 86"/>
                <a:gd name="T108" fmla="*/ 168 h 1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6" h="168">
                  <a:moveTo>
                    <a:pt x="86" y="25"/>
                  </a:moveTo>
                  <a:cubicBezTo>
                    <a:pt x="86" y="11"/>
                    <a:pt x="75" y="0"/>
                    <a:pt x="61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8"/>
                    <a:pt x="3" y="81"/>
                    <a:pt x="8" y="81"/>
                  </a:cubicBezTo>
                  <a:cubicBezTo>
                    <a:pt x="12" y="81"/>
                    <a:pt x="16" y="78"/>
                    <a:pt x="16" y="7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77"/>
                    <a:pt x="19" y="77"/>
                    <a:pt x="19" y="77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19" y="157"/>
                    <a:pt x="19" y="157"/>
                    <a:pt x="19" y="157"/>
                  </a:cubicBezTo>
                  <a:cubicBezTo>
                    <a:pt x="19" y="163"/>
                    <a:pt x="24" y="168"/>
                    <a:pt x="30" y="168"/>
                  </a:cubicBezTo>
                  <a:cubicBezTo>
                    <a:pt x="36" y="168"/>
                    <a:pt x="41" y="163"/>
                    <a:pt x="41" y="157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157"/>
                    <a:pt x="45" y="157"/>
                    <a:pt x="45" y="157"/>
                  </a:cubicBezTo>
                  <a:cubicBezTo>
                    <a:pt x="45" y="163"/>
                    <a:pt x="50" y="168"/>
                    <a:pt x="56" y="168"/>
                  </a:cubicBezTo>
                  <a:cubicBezTo>
                    <a:pt x="61" y="168"/>
                    <a:pt x="66" y="163"/>
                    <a:pt x="66" y="157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8"/>
                    <a:pt x="74" y="81"/>
                    <a:pt x="78" y="81"/>
                  </a:cubicBezTo>
                  <a:cubicBezTo>
                    <a:pt x="82" y="81"/>
                    <a:pt x="86" y="78"/>
                    <a:pt x="86" y="73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6" y="25"/>
                    <a:pt x="86" y="25"/>
                    <a:pt x="86" y="25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29" name="Oval 135"/>
            <p:cNvSpPr>
              <a:spLocks noChangeArrowheads="1"/>
            </p:cNvSpPr>
            <p:nvPr/>
          </p:nvSpPr>
          <p:spPr bwMode="auto">
            <a:xfrm flipH="1">
              <a:off x="10462373" y="3927969"/>
              <a:ext cx="188912" cy="193675"/>
            </a:xfrm>
            <a:prstGeom prst="ellipse">
              <a:avLst/>
            </a:prstGeom>
            <a:solidFill>
              <a:srgbClr val="0C0C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30" name="Freeform 136"/>
            <p:cNvSpPr>
              <a:spLocks noChangeArrowheads="1"/>
            </p:cNvSpPr>
            <p:nvPr/>
          </p:nvSpPr>
          <p:spPr bwMode="auto">
            <a:xfrm flipH="1">
              <a:off x="10340135" y="4140694"/>
              <a:ext cx="441325" cy="869950"/>
            </a:xfrm>
            <a:custGeom>
              <a:avLst/>
              <a:gdLst>
                <a:gd name="T0" fmla="*/ 86 w 86"/>
                <a:gd name="T1" fmla="*/ 25 h 168"/>
                <a:gd name="T2" fmla="*/ 61 w 86"/>
                <a:gd name="T3" fmla="*/ 0 h 168"/>
                <a:gd name="T4" fmla="*/ 37 w 86"/>
                <a:gd name="T5" fmla="*/ 0 h 168"/>
                <a:gd name="T6" fmla="*/ 35 w 86"/>
                <a:gd name="T7" fmla="*/ 0 h 168"/>
                <a:gd name="T8" fmla="*/ 25 w 86"/>
                <a:gd name="T9" fmla="*/ 0 h 168"/>
                <a:gd name="T10" fmla="*/ 0 w 86"/>
                <a:gd name="T11" fmla="*/ 25 h 168"/>
                <a:gd name="T12" fmla="*/ 0 w 86"/>
                <a:gd name="T13" fmla="*/ 25 h 168"/>
                <a:gd name="T14" fmla="*/ 0 w 86"/>
                <a:gd name="T15" fmla="*/ 73 h 168"/>
                <a:gd name="T16" fmla="*/ 8 w 86"/>
                <a:gd name="T17" fmla="*/ 81 h 168"/>
                <a:gd name="T18" fmla="*/ 16 w 86"/>
                <a:gd name="T19" fmla="*/ 73 h 168"/>
                <a:gd name="T20" fmla="*/ 16 w 86"/>
                <a:gd name="T21" fmla="*/ 45 h 168"/>
                <a:gd name="T22" fmla="*/ 16 w 86"/>
                <a:gd name="T23" fmla="*/ 28 h 168"/>
                <a:gd name="T24" fmla="*/ 20 w 86"/>
                <a:gd name="T25" fmla="*/ 28 h 168"/>
                <a:gd name="T26" fmla="*/ 20 w 86"/>
                <a:gd name="T27" fmla="*/ 46 h 168"/>
                <a:gd name="T28" fmla="*/ 20 w 86"/>
                <a:gd name="T29" fmla="*/ 77 h 168"/>
                <a:gd name="T30" fmla="*/ 20 w 86"/>
                <a:gd name="T31" fmla="*/ 81 h 168"/>
                <a:gd name="T32" fmla="*/ 20 w 86"/>
                <a:gd name="T33" fmla="*/ 157 h 168"/>
                <a:gd name="T34" fmla="*/ 30 w 86"/>
                <a:gd name="T35" fmla="*/ 168 h 168"/>
                <a:gd name="T36" fmla="*/ 41 w 86"/>
                <a:gd name="T37" fmla="*/ 157 h 168"/>
                <a:gd name="T38" fmla="*/ 41 w 86"/>
                <a:gd name="T39" fmla="*/ 81 h 168"/>
                <a:gd name="T40" fmla="*/ 45 w 86"/>
                <a:gd name="T41" fmla="*/ 81 h 168"/>
                <a:gd name="T42" fmla="*/ 45 w 86"/>
                <a:gd name="T43" fmla="*/ 157 h 168"/>
                <a:gd name="T44" fmla="*/ 56 w 86"/>
                <a:gd name="T45" fmla="*/ 168 h 168"/>
                <a:gd name="T46" fmla="*/ 67 w 86"/>
                <a:gd name="T47" fmla="*/ 157 h 168"/>
                <a:gd name="T48" fmla="*/ 67 w 86"/>
                <a:gd name="T49" fmla="*/ 81 h 168"/>
                <a:gd name="T50" fmla="*/ 67 w 86"/>
                <a:gd name="T51" fmla="*/ 77 h 168"/>
                <a:gd name="T52" fmla="*/ 67 w 86"/>
                <a:gd name="T53" fmla="*/ 46 h 168"/>
                <a:gd name="T54" fmla="*/ 67 w 86"/>
                <a:gd name="T55" fmla="*/ 28 h 168"/>
                <a:gd name="T56" fmla="*/ 70 w 86"/>
                <a:gd name="T57" fmla="*/ 28 h 168"/>
                <a:gd name="T58" fmla="*/ 70 w 86"/>
                <a:gd name="T59" fmla="*/ 45 h 168"/>
                <a:gd name="T60" fmla="*/ 70 w 86"/>
                <a:gd name="T61" fmla="*/ 73 h 168"/>
                <a:gd name="T62" fmla="*/ 78 w 86"/>
                <a:gd name="T63" fmla="*/ 81 h 168"/>
                <a:gd name="T64" fmla="*/ 86 w 86"/>
                <a:gd name="T65" fmla="*/ 73 h 168"/>
                <a:gd name="T66" fmla="*/ 86 w 86"/>
                <a:gd name="T67" fmla="*/ 25 h 168"/>
                <a:gd name="T68" fmla="*/ 86 w 86"/>
                <a:gd name="T69" fmla="*/ 25 h 1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6"/>
                <a:gd name="T106" fmla="*/ 0 h 168"/>
                <a:gd name="T107" fmla="*/ 86 w 86"/>
                <a:gd name="T108" fmla="*/ 168 h 1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6" h="168">
                  <a:moveTo>
                    <a:pt x="86" y="25"/>
                  </a:moveTo>
                  <a:cubicBezTo>
                    <a:pt x="86" y="11"/>
                    <a:pt x="75" y="0"/>
                    <a:pt x="61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8"/>
                    <a:pt x="4" y="81"/>
                    <a:pt x="8" y="81"/>
                  </a:cubicBezTo>
                  <a:cubicBezTo>
                    <a:pt x="12" y="81"/>
                    <a:pt x="16" y="78"/>
                    <a:pt x="16" y="7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63"/>
                    <a:pt x="25" y="168"/>
                    <a:pt x="30" y="168"/>
                  </a:cubicBezTo>
                  <a:cubicBezTo>
                    <a:pt x="36" y="168"/>
                    <a:pt x="41" y="163"/>
                    <a:pt x="41" y="157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157"/>
                    <a:pt x="45" y="157"/>
                    <a:pt x="45" y="157"/>
                  </a:cubicBezTo>
                  <a:cubicBezTo>
                    <a:pt x="45" y="163"/>
                    <a:pt x="50" y="168"/>
                    <a:pt x="56" y="168"/>
                  </a:cubicBezTo>
                  <a:cubicBezTo>
                    <a:pt x="62" y="168"/>
                    <a:pt x="67" y="163"/>
                    <a:pt x="67" y="15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8"/>
                    <a:pt x="74" y="81"/>
                    <a:pt x="78" y="81"/>
                  </a:cubicBezTo>
                  <a:cubicBezTo>
                    <a:pt x="83" y="81"/>
                    <a:pt x="86" y="78"/>
                    <a:pt x="86" y="73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6" y="25"/>
                    <a:pt x="86" y="25"/>
                    <a:pt x="86" y="25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31" name="Oval 139"/>
            <p:cNvSpPr>
              <a:spLocks noChangeArrowheads="1"/>
            </p:cNvSpPr>
            <p:nvPr/>
          </p:nvSpPr>
          <p:spPr bwMode="auto">
            <a:xfrm flipH="1">
              <a:off x="9806735" y="3927969"/>
              <a:ext cx="188913" cy="193675"/>
            </a:xfrm>
            <a:prstGeom prst="ellipse">
              <a:avLst/>
            </a:prstGeom>
            <a:solidFill>
              <a:srgbClr val="0C0C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32" name="Freeform 140"/>
            <p:cNvSpPr>
              <a:spLocks noChangeArrowheads="1"/>
            </p:cNvSpPr>
            <p:nvPr/>
          </p:nvSpPr>
          <p:spPr bwMode="auto">
            <a:xfrm flipH="1">
              <a:off x="9676560" y="4140694"/>
              <a:ext cx="449263" cy="869950"/>
            </a:xfrm>
            <a:custGeom>
              <a:avLst/>
              <a:gdLst>
                <a:gd name="T0" fmla="*/ 87 w 87"/>
                <a:gd name="T1" fmla="*/ 25 h 168"/>
                <a:gd name="T2" fmla="*/ 62 w 87"/>
                <a:gd name="T3" fmla="*/ 0 h 168"/>
                <a:gd name="T4" fmla="*/ 37 w 87"/>
                <a:gd name="T5" fmla="*/ 0 h 168"/>
                <a:gd name="T6" fmla="*/ 35 w 87"/>
                <a:gd name="T7" fmla="*/ 0 h 168"/>
                <a:gd name="T8" fmla="*/ 25 w 87"/>
                <a:gd name="T9" fmla="*/ 0 h 168"/>
                <a:gd name="T10" fmla="*/ 0 w 87"/>
                <a:gd name="T11" fmla="*/ 25 h 168"/>
                <a:gd name="T12" fmla="*/ 0 w 87"/>
                <a:gd name="T13" fmla="*/ 25 h 168"/>
                <a:gd name="T14" fmla="*/ 0 w 87"/>
                <a:gd name="T15" fmla="*/ 73 h 168"/>
                <a:gd name="T16" fmla="*/ 8 w 87"/>
                <a:gd name="T17" fmla="*/ 81 h 168"/>
                <a:gd name="T18" fmla="*/ 16 w 87"/>
                <a:gd name="T19" fmla="*/ 73 h 168"/>
                <a:gd name="T20" fmla="*/ 16 w 87"/>
                <a:gd name="T21" fmla="*/ 45 h 168"/>
                <a:gd name="T22" fmla="*/ 16 w 87"/>
                <a:gd name="T23" fmla="*/ 28 h 168"/>
                <a:gd name="T24" fmla="*/ 20 w 87"/>
                <a:gd name="T25" fmla="*/ 28 h 168"/>
                <a:gd name="T26" fmla="*/ 20 w 87"/>
                <a:gd name="T27" fmla="*/ 46 h 168"/>
                <a:gd name="T28" fmla="*/ 20 w 87"/>
                <a:gd name="T29" fmla="*/ 77 h 168"/>
                <a:gd name="T30" fmla="*/ 20 w 87"/>
                <a:gd name="T31" fmla="*/ 81 h 168"/>
                <a:gd name="T32" fmla="*/ 20 w 87"/>
                <a:gd name="T33" fmla="*/ 157 h 168"/>
                <a:gd name="T34" fmla="*/ 31 w 87"/>
                <a:gd name="T35" fmla="*/ 168 h 168"/>
                <a:gd name="T36" fmla="*/ 41 w 87"/>
                <a:gd name="T37" fmla="*/ 157 h 168"/>
                <a:gd name="T38" fmla="*/ 41 w 87"/>
                <a:gd name="T39" fmla="*/ 81 h 168"/>
                <a:gd name="T40" fmla="*/ 45 w 87"/>
                <a:gd name="T41" fmla="*/ 81 h 168"/>
                <a:gd name="T42" fmla="*/ 45 w 87"/>
                <a:gd name="T43" fmla="*/ 157 h 168"/>
                <a:gd name="T44" fmla="*/ 56 w 87"/>
                <a:gd name="T45" fmla="*/ 168 h 168"/>
                <a:gd name="T46" fmla="*/ 67 w 87"/>
                <a:gd name="T47" fmla="*/ 157 h 168"/>
                <a:gd name="T48" fmla="*/ 67 w 87"/>
                <a:gd name="T49" fmla="*/ 81 h 168"/>
                <a:gd name="T50" fmla="*/ 67 w 87"/>
                <a:gd name="T51" fmla="*/ 77 h 168"/>
                <a:gd name="T52" fmla="*/ 67 w 87"/>
                <a:gd name="T53" fmla="*/ 46 h 168"/>
                <a:gd name="T54" fmla="*/ 67 w 87"/>
                <a:gd name="T55" fmla="*/ 28 h 168"/>
                <a:gd name="T56" fmla="*/ 71 w 87"/>
                <a:gd name="T57" fmla="*/ 28 h 168"/>
                <a:gd name="T58" fmla="*/ 71 w 87"/>
                <a:gd name="T59" fmla="*/ 45 h 168"/>
                <a:gd name="T60" fmla="*/ 71 w 87"/>
                <a:gd name="T61" fmla="*/ 73 h 168"/>
                <a:gd name="T62" fmla="*/ 79 w 87"/>
                <a:gd name="T63" fmla="*/ 81 h 168"/>
                <a:gd name="T64" fmla="*/ 87 w 87"/>
                <a:gd name="T65" fmla="*/ 73 h 168"/>
                <a:gd name="T66" fmla="*/ 87 w 87"/>
                <a:gd name="T67" fmla="*/ 25 h 168"/>
                <a:gd name="T68" fmla="*/ 87 w 87"/>
                <a:gd name="T69" fmla="*/ 25 h 1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7"/>
                <a:gd name="T106" fmla="*/ 0 h 168"/>
                <a:gd name="T107" fmla="*/ 87 w 87"/>
                <a:gd name="T108" fmla="*/ 168 h 1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7" h="168">
                  <a:moveTo>
                    <a:pt x="87" y="25"/>
                  </a:moveTo>
                  <a:cubicBezTo>
                    <a:pt x="86" y="11"/>
                    <a:pt x="75" y="0"/>
                    <a:pt x="6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8"/>
                    <a:pt x="4" y="81"/>
                    <a:pt x="8" y="81"/>
                  </a:cubicBezTo>
                  <a:cubicBezTo>
                    <a:pt x="13" y="81"/>
                    <a:pt x="16" y="78"/>
                    <a:pt x="16" y="7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63"/>
                    <a:pt x="25" y="168"/>
                    <a:pt x="31" y="168"/>
                  </a:cubicBezTo>
                  <a:cubicBezTo>
                    <a:pt x="37" y="168"/>
                    <a:pt x="41" y="163"/>
                    <a:pt x="41" y="157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157"/>
                    <a:pt x="45" y="157"/>
                    <a:pt x="45" y="157"/>
                  </a:cubicBezTo>
                  <a:cubicBezTo>
                    <a:pt x="45" y="163"/>
                    <a:pt x="50" y="168"/>
                    <a:pt x="56" y="168"/>
                  </a:cubicBezTo>
                  <a:cubicBezTo>
                    <a:pt x="62" y="168"/>
                    <a:pt x="67" y="163"/>
                    <a:pt x="67" y="15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1" y="78"/>
                    <a:pt x="74" y="81"/>
                    <a:pt x="79" y="81"/>
                  </a:cubicBezTo>
                  <a:cubicBezTo>
                    <a:pt x="83" y="81"/>
                    <a:pt x="87" y="78"/>
                    <a:pt x="87" y="73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7" y="25"/>
                    <a:pt x="87" y="25"/>
                    <a:pt x="87" y="25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33" name="Oval 139"/>
            <p:cNvSpPr>
              <a:spLocks noChangeArrowheads="1"/>
            </p:cNvSpPr>
            <p:nvPr/>
          </p:nvSpPr>
          <p:spPr bwMode="auto">
            <a:xfrm flipH="1">
              <a:off x="9143160" y="3927969"/>
              <a:ext cx="188913" cy="193675"/>
            </a:xfrm>
            <a:prstGeom prst="ellipse">
              <a:avLst/>
            </a:prstGeom>
            <a:solidFill>
              <a:srgbClr val="0C0C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34" name="Freeform 140"/>
            <p:cNvSpPr>
              <a:spLocks noChangeArrowheads="1"/>
            </p:cNvSpPr>
            <p:nvPr/>
          </p:nvSpPr>
          <p:spPr bwMode="auto">
            <a:xfrm flipH="1">
              <a:off x="9014573" y="4140694"/>
              <a:ext cx="447675" cy="869950"/>
            </a:xfrm>
            <a:custGeom>
              <a:avLst/>
              <a:gdLst>
                <a:gd name="T0" fmla="*/ 87 w 87"/>
                <a:gd name="T1" fmla="*/ 25 h 168"/>
                <a:gd name="T2" fmla="*/ 62 w 87"/>
                <a:gd name="T3" fmla="*/ 0 h 168"/>
                <a:gd name="T4" fmla="*/ 37 w 87"/>
                <a:gd name="T5" fmla="*/ 0 h 168"/>
                <a:gd name="T6" fmla="*/ 35 w 87"/>
                <a:gd name="T7" fmla="*/ 0 h 168"/>
                <a:gd name="T8" fmla="*/ 25 w 87"/>
                <a:gd name="T9" fmla="*/ 0 h 168"/>
                <a:gd name="T10" fmla="*/ 0 w 87"/>
                <a:gd name="T11" fmla="*/ 25 h 168"/>
                <a:gd name="T12" fmla="*/ 0 w 87"/>
                <a:gd name="T13" fmla="*/ 25 h 168"/>
                <a:gd name="T14" fmla="*/ 0 w 87"/>
                <a:gd name="T15" fmla="*/ 73 h 168"/>
                <a:gd name="T16" fmla="*/ 8 w 87"/>
                <a:gd name="T17" fmla="*/ 81 h 168"/>
                <a:gd name="T18" fmla="*/ 16 w 87"/>
                <a:gd name="T19" fmla="*/ 73 h 168"/>
                <a:gd name="T20" fmla="*/ 16 w 87"/>
                <a:gd name="T21" fmla="*/ 45 h 168"/>
                <a:gd name="T22" fmla="*/ 16 w 87"/>
                <a:gd name="T23" fmla="*/ 28 h 168"/>
                <a:gd name="T24" fmla="*/ 20 w 87"/>
                <a:gd name="T25" fmla="*/ 28 h 168"/>
                <a:gd name="T26" fmla="*/ 20 w 87"/>
                <a:gd name="T27" fmla="*/ 46 h 168"/>
                <a:gd name="T28" fmla="*/ 20 w 87"/>
                <a:gd name="T29" fmla="*/ 77 h 168"/>
                <a:gd name="T30" fmla="*/ 20 w 87"/>
                <a:gd name="T31" fmla="*/ 81 h 168"/>
                <a:gd name="T32" fmla="*/ 20 w 87"/>
                <a:gd name="T33" fmla="*/ 157 h 168"/>
                <a:gd name="T34" fmla="*/ 31 w 87"/>
                <a:gd name="T35" fmla="*/ 168 h 168"/>
                <a:gd name="T36" fmla="*/ 41 w 87"/>
                <a:gd name="T37" fmla="*/ 157 h 168"/>
                <a:gd name="T38" fmla="*/ 41 w 87"/>
                <a:gd name="T39" fmla="*/ 81 h 168"/>
                <a:gd name="T40" fmla="*/ 45 w 87"/>
                <a:gd name="T41" fmla="*/ 81 h 168"/>
                <a:gd name="T42" fmla="*/ 45 w 87"/>
                <a:gd name="T43" fmla="*/ 157 h 168"/>
                <a:gd name="T44" fmla="*/ 56 w 87"/>
                <a:gd name="T45" fmla="*/ 168 h 168"/>
                <a:gd name="T46" fmla="*/ 67 w 87"/>
                <a:gd name="T47" fmla="*/ 157 h 168"/>
                <a:gd name="T48" fmla="*/ 67 w 87"/>
                <a:gd name="T49" fmla="*/ 81 h 168"/>
                <a:gd name="T50" fmla="*/ 67 w 87"/>
                <a:gd name="T51" fmla="*/ 77 h 168"/>
                <a:gd name="T52" fmla="*/ 67 w 87"/>
                <a:gd name="T53" fmla="*/ 46 h 168"/>
                <a:gd name="T54" fmla="*/ 67 w 87"/>
                <a:gd name="T55" fmla="*/ 28 h 168"/>
                <a:gd name="T56" fmla="*/ 71 w 87"/>
                <a:gd name="T57" fmla="*/ 28 h 168"/>
                <a:gd name="T58" fmla="*/ 71 w 87"/>
                <a:gd name="T59" fmla="*/ 45 h 168"/>
                <a:gd name="T60" fmla="*/ 71 w 87"/>
                <a:gd name="T61" fmla="*/ 73 h 168"/>
                <a:gd name="T62" fmla="*/ 79 w 87"/>
                <a:gd name="T63" fmla="*/ 81 h 168"/>
                <a:gd name="T64" fmla="*/ 87 w 87"/>
                <a:gd name="T65" fmla="*/ 73 h 168"/>
                <a:gd name="T66" fmla="*/ 87 w 87"/>
                <a:gd name="T67" fmla="*/ 25 h 168"/>
                <a:gd name="T68" fmla="*/ 87 w 87"/>
                <a:gd name="T69" fmla="*/ 25 h 1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7"/>
                <a:gd name="T106" fmla="*/ 0 h 168"/>
                <a:gd name="T107" fmla="*/ 87 w 87"/>
                <a:gd name="T108" fmla="*/ 168 h 1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7" h="168">
                  <a:moveTo>
                    <a:pt x="87" y="25"/>
                  </a:moveTo>
                  <a:cubicBezTo>
                    <a:pt x="86" y="11"/>
                    <a:pt x="75" y="0"/>
                    <a:pt x="6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8"/>
                    <a:pt x="4" y="81"/>
                    <a:pt x="8" y="81"/>
                  </a:cubicBezTo>
                  <a:cubicBezTo>
                    <a:pt x="13" y="81"/>
                    <a:pt x="16" y="78"/>
                    <a:pt x="16" y="7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63"/>
                    <a:pt x="25" y="168"/>
                    <a:pt x="31" y="168"/>
                  </a:cubicBezTo>
                  <a:cubicBezTo>
                    <a:pt x="37" y="168"/>
                    <a:pt x="41" y="163"/>
                    <a:pt x="41" y="157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157"/>
                    <a:pt x="45" y="157"/>
                    <a:pt x="45" y="157"/>
                  </a:cubicBezTo>
                  <a:cubicBezTo>
                    <a:pt x="45" y="163"/>
                    <a:pt x="50" y="168"/>
                    <a:pt x="56" y="168"/>
                  </a:cubicBezTo>
                  <a:cubicBezTo>
                    <a:pt x="62" y="168"/>
                    <a:pt x="67" y="163"/>
                    <a:pt x="67" y="15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1" y="78"/>
                    <a:pt x="74" y="81"/>
                    <a:pt x="79" y="81"/>
                  </a:cubicBezTo>
                  <a:cubicBezTo>
                    <a:pt x="83" y="81"/>
                    <a:pt x="87" y="78"/>
                    <a:pt x="87" y="73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7" y="25"/>
                    <a:pt x="87" y="25"/>
                    <a:pt x="87" y="25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35" name="Oval 127"/>
            <p:cNvSpPr>
              <a:spLocks noChangeArrowheads="1"/>
            </p:cNvSpPr>
            <p:nvPr/>
          </p:nvSpPr>
          <p:spPr bwMode="auto">
            <a:xfrm flipH="1">
              <a:off x="8479585" y="3927969"/>
              <a:ext cx="188913" cy="193675"/>
            </a:xfrm>
            <a:prstGeom prst="ellipse">
              <a:avLst/>
            </a:prstGeom>
            <a:solidFill>
              <a:srgbClr val="0C0C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36" name="Freeform 128"/>
            <p:cNvSpPr>
              <a:spLocks noChangeArrowheads="1"/>
            </p:cNvSpPr>
            <p:nvPr/>
          </p:nvSpPr>
          <p:spPr bwMode="auto">
            <a:xfrm flipH="1">
              <a:off x="8349410" y="4140694"/>
              <a:ext cx="446088" cy="869950"/>
            </a:xfrm>
            <a:custGeom>
              <a:avLst/>
              <a:gdLst>
                <a:gd name="T0" fmla="*/ 87 w 87"/>
                <a:gd name="T1" fmla="*/ 25 h 168"/>
                <a:gd name="T2" fmla="*/ 62 w 87"/>
                <a:gd name="T3" fmla="*/ 0 h 168"/>
                <a:gd name="T4" fmla="*/ 37 w 87"/>
                <a:gd name="T5" fmla="*/ 0 h 168"/>
                <a:gd name="T6" fmla="*/ 35 w 87"/>
                <a:gd name="T7" fmla="*/ 0 h 168"/>
                <a:gd name="T8" fmla="*/ 25 w 87"/>
                <a:gd name="T9" fmla="*/ 0 h 168"/>
                <a:gd name="T10" fmla="*/ 0 w 87"/>
                <a:gd name="T11" fmla="*/ 25 h 168"/>
                <a:gd name="T12" fmla="*/ 0 w 87"/>
                <a:gd name="T13" fmla="*/ 25 h 168"/>
                <a:gd name="T14" fmla="*/ 0 w 87"/>
                <a:gd name="T15" fmla="*/ 73 h 168"/>
                <a:gd name="T16" fmla="*/ 8 w 87"/>
                <a:gd name="T17" fmla="*/ 81 h 168"/>
                <a:gd name="T18" fmla="*/ 16 w 87"/>
                <a:gd name="T19" fmla="*/ 73 h 168"/>
                <a:gd name="T20" fmla="*/ 16 w 87"/>
                <a:gd name="T21" fmla="*/ 45 h 168"/>
                <a:gd name="T22" fmla="*/ 16 w 87"/>
                <a:gd name="T23" fmla="*/ 28 h 168"/>
                <a:gd name="T24" fmla="*/ 20 w 87"/>
                <a:gd name="T25" fmla="*/ 28 h 168"/>
                <a:gd name="T26" fmla="*/ 20 w 87"/>
                <a:gd name="T27" fmla="*/ 46 h 168"/>
                <a:gd name="T28" fmla="*/ 20 w 87"/>
                <a:gd name="T29" fmla="*/ 77 h 168"/>
                <a:gd name="T30" fmla="*/ 20 w 87"/>
                <a:gd name="T31" fmla="*/ 81 h 168"/>
                <a:gd name="T32" fmla="*/ 20 w 87"/>
                <a:gd name="T33" fmla="*/ 157 h 168"/>
                <a:gd name="T34" fmla="*/ 31 w 87"/>
                <a:gd name="T35" fmla="*/ 168 h 168"/>
                <a:gd name="T36" fmla="*/ 42 w 87"/>
                <a:gd name="T37" fmla="*/ 157 h 168"/>
                <a:gd name="T38" fmla="*/ 42 w 87"/>
                <a:gd name="T39" fmla="*/ 81 h 168"/>
                <a:gd name="T40" fmla="*/ 46 w 87"/>
                <a:gd name="T41" fmla="*/ 81 h 168"/>
                <a:gd name="T42" fmla="*/ 46 w 87"/>
                <a:gd name="T43" fmla="*/ 157 h 168"/>
                <a:gd name="T44" fmla="*/ 56 w 87"/>
                <a:gd name="T45" fmla="*/ 168 h 168"/>
                <a:gd name="T46" fmla="*/ 67 w 87"/>
                <a:gd name="T47" fmla="*/ 157 h 168"/>
                <a:gd name="T48" fmla="*/ 67 w 87"/>
                <a:gd name="T49" fmla="*/ 81 h 168"/>
                <a:gd name="T50" fmla="*/ 67 w 87"/>
                <a:gd name="T51" fmla="*/ 77 h 168"/>
                <a:gd name="T52" fmla="*/ 67 w 87"/>
                <a:gd name="T53" fmla="*/ 46 h 168"/>
                <a:gd name="T54" fmla="*/ 67 w 87"/>
                <a:gd name="T55" fmla="*/ 28 h 168"/>
                <a:gd name="T56" fmla="*/ 71 w 87"/>
                <a:gd name="T57" fmla="*/ 28 h 168"/>
                <a:gd name="T58" fmla="*/ 71 w 87"/>
                <a:gd name="T59" fmla="*/ 45 h 168"/>
                <a:gd name="T60" fmla="*/ 71 w 87"/>
                <a:gd name="T61" fmla="*/ 73 h 168"/>
                <a:gd name="T62" fmla="*/ 79 w 87"/>
                <a:gd name="T63" fmla="*/ 81 h 168"/>
                <a:gd name="T64" fmla="*/ 87 w 87"/>
                <a:gd name="T65" fmla="*/ 73 h 168"/>
                <a:gd name="T66" fmla="*/ 87 w 87"/>
                <a:gd name="T67" fmla="*/ 25 h 168"/>
                <a:gd name="T68" fmla="*/ 87 w 87"/>
                <a:gd name="T69" fmla="*/ 25 h 1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7"/>
                <a:gd name="T106" fmla="*/ 0 h 168"/>
                <a:gd name="T107" fmla="*/ 87 w 87"/>
                <a:gd name="T108" fmla="*/ 168 h 1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7" h="168">
                  <a:moveTo>
                    <a:pt x="87" y="25"/>
                  </a:moveTo>
                  <a:cubicBezTo>
                    <a:pt x="87" y="11"/>
                    <a:pt x="76" y="0"/>
                    <a:pt x="6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1" y="1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8"/>
                    <a:pt x="4" y="81"/>
                    <a:pt x="8" y="81"/>
                  </a:cubicBezTo>
                  <a:cubicBezTo>
                    <a:pt x="13" y="81"/>
                    <a:pt x="16" y="78"/>
                    <a:pt x="16" y="7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63"/>
                    <a:pt x="25" y="168"/>
                    <a:pt x="31" y="168"/>
                  </a:cubicBezTo>
                  <a:cubicBezTo>
                    <a:pt x="37" y="168"/>
                    <a:pt x="42" y="163"/>
                    <a:pt x="42" y="157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157"/>
                    <a:pt x="46" y="157"/>
                    <a:pt x="46" y="157"/>
                  </a:cubicBezTo>
                  <a:cubicBezTo>
                    <a:pt x="46" y="163"/>
                    <a:pt x="50" y="168"/>
                    <a:pt x="56" y="168"/>
                  </a:cubicBezTo>
                  <a:cubicBezTo>
                    <a:pt x="62" y="168"/>
                    <a:pt x="67" y="163"/>
                    <a:pt x="67" y="15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1" y="78"/>
                    <a:pt x="74" y="81"/>
                    <a:pt x="79" y="81"/>
                  </a:cubicBezTo>
                  <a:cubicBezTo>
                    <a:pt x="83" y="81"/>
                    <a:pt x="87" y="78"/>
                    <a:pt x="87" y="73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7" y="25"/>
                    <a:pt x="87" y="25"/>
                    <a:pt x="87" y="25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37" name="Oval 131"/>
            <p:cNvSpPr>
              <a:spLocks noChangeArrowheads="1"/>
            </p:cNvSpPr>
            <p:nvPr/>
          </p:nvSpPr>
          <p:spPr bwMode="auto">
            <a:xfrm flipH="1">
              <a:off x="7820773" y="3927969"/>
              <a:ext cx="190500" cy="193675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38" name="Freeform 132"/>
            <p:cNvSpPr>
              <a:spLocks noChangeArrowheads="1"/>
            </p:cNvSpPr>
            <p:nvPr/>
          </p:nvSpPr>
          <p:spPr bwMode="auto">
            <a:xfrm flipH="1">
              <a:off x="7693773" y="4140694"/>
              <a:ext cx="441325" cy="869950"/>
            </a:xfrm>
            <a:custGeom>
              <a:avLst/>
              <a:gdLst>
                <a:gd name="T0" fmla="*/ 86 w 86"/>
                <a:gd name="T1" fmla="*/ 25 h 168"/>
                <a:gd name="T2" fmla="*/ 61 w 86"/>
                <a:gd name="T3" fmla="*/ 0 h 168"/>
                <a:gd name="T4" fmla="*/ 36 w 86"/>
                <a:gd name="T5" fmla="*/ 0 h 168"/>
                <a:gd name="T6" fmla="*/ 35 w 86"/>
                <a:gd name="T7" fmla="*/ 0 h 168"/>
                <a:gd name="T8" fmla="*/ 25 w 86"/>
                <a:gd name="T9" fmla="*/ 0 h 168"/>
                <a:gd name="T10" fmla="*/ 0 w 86"/>
                <a:gd name="T11" fmla="*/ 25 h 168"/>
                <a:gd name="T12" fmla="*/ 0 w 86"/>
                <a:gd name="T13" fmla="*/ 25 h 168"/>
                <a:gd name="T14" fmla="*/ 0 w 86"/>
                <a:gd name="T15" fmla="*/ 73 h 168"/>
                <a:gd name="T16" fmla="*/ 8 w 86"/>
                <a:gd name="T17" fmla="*/ 81 h 168"/>
                <a:gd name="T18" fmla="*/ 16 w 86"/>
                <a:gd name="T19" fmla="*/ 73 h 168"/>
                <a:gd name="T20" fmla="*/ 16 w 86"/>
                <a:gd name="T21" fmla="*/ 45 h 168"/>
                <a:gd name="T22" fmla="*/ 16 w 86"/>
                <a:gd name="T23" fmla="*/ 28 h 168"/>
                <a:gd name="T24" fmla="*/ 19 w 86"/>
                <a:gd name="T25" fmla="*/ 28 h 168"/>
                <a:gd name="T26" fmla="*/ 19 w 86"/>
                <a:gd name="T27" fmla="*/ 46 h 168"/>
                <a:gd name="T28" fmla="*/ 19 w 86"/>
                <a:gd name="T29" fmla="*/ 77 h 168"/>
                <a:gd name="T30" fmla="*/ 19 w 86"/>
                <a:gd name="T31" fmla="*/ 81 h 168"/>
                <a:gd name="T32" fmla="*/ 19 w 86"/>
                <a:gd name="T33" fmla="*/ 157 h 168"/>
                <a:gd name="T34" fmla="*/ 30 w 86"/>
                <a:gd name="T35" fmla="*/ 168 h 168"/>
                <a:gd name="T36" fmla="*/ 41 w 86"/>
                <a:gd name="T37" fmla="*/ 157 h 168"/>
                <a:gd name="T38" fmla="*/ 41 w 86"/>
                <a:gd name="T39" fmla="*/ 81 h 168"/>
                <a:gd name="T40" fmla="*/ 45 w 86"/>
                <a:gd name="T41" fmla="*/ 81 h 168"/>
                <a:gd name="T42" fmla="*/ 45 w 86"/>
                <a:gd name="T43" fmla="*/ 157 h 168"/>
                <a:gd name="T44" fmla="*/ 56 w 86"/>
                <a:gd name="T45" fmla="*/ 168 h 168"/>
                <a:gd name="T46" fmla="*/ 66 w 86"/>
                <a:gd name="T47" fmla="*/ 157 h 168"/>
                <a:gd name="T48" fmla="*/ 66 w 86"/>
                <a:gd name="T49" fmla="*/ 81 h 168"/>
                <a:gd name="T50" fmla="*/ 66 w 86"/>
                <a:gd name="T51" fmla="*/ 77 h 168"/>
                <a:gd name="T52" fmla="*/ 66 w 86"/>
                <a:gd name="T53" fmla="*/ 46 h 168"/>
                <a:gd name="T54" fmla="*/ 66 w 86"/>
                <a:gd name="T55" fmla="*/ 28 h 168"/>
                <a:gd name="T56" fmla="*/ 70 w 86"/>
                <a:gd name="T57" fmla="*/ 28 h 168"/>
                <a:gd name="T58" fmla="*/ 70 w 86"/>
                <a:gd name="T59" fmla="*/ 45 h 168"/>
                <a:gd name="T60" fmla="*/ 70 w 86"/>
                <a:gd name="T61" fmla="*/ 73 h 168"/>
                <a:gd name="T62" fmla="*/ 78 w 86"/>
                <a:gd name="T63" fmla="*/ 81 h 168"/>
                <a:gd name="T64" fmla="*/ 86 w 86"/>
                <a:gd name="T65" fmla="*/ 73 h 168"/>
                <a:gd name="T66" fmla="*/ 86 w 86"/>
                <a:gd name="T67" fmla="*/ 25 h 168"/>
                <a:gd name="T68" fmla="*/ 86 w 86"/>
                <a:gd name="T69" fmla="*/ 25 h 1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6"/>
                <a:gd name="T106" fmla="*/ 0 h 168"/>
                <a:gd name="T107" fmla="*/ 86 w 86"/>
                <a:gd name="T108" fmla="*/ 168 h 1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6" h="168">
                  <a:moveTo>
                    <a:pt x="86" y="25"/>
                  </a:moveTo>
                  <a:cubicBezTo>
                    <a:pt x="86" y="11"/>
                    <a:pt x="75" y="0"/>
                    <a:pt x="61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8"/>
                    <a:pt x="3" y="81"/>
                    <a:pt x="8" y="81"/>
                  </a:cubicBezTo>
                  <a:cubicBezTo>
                    <a:pt x="12" y="81"/>
                    <a:pt x="16" y="78"/>
                    <a:pt x="16" y="7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77"/>
                    <a:pt x="19" y="77"/>
                    <a:pt x="19" y="77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19" y="157"/>
                    <a:pt x="19" y="157"/>
                    <a:pt x="19" y="157"/>
                  </a:cubicBezTo>
                  <a:cubicBezTo>
                    <a:pt x="19" y="163"/>
                    <a:pt x="24" y="168"/>
                    <a:pt x="30" y="168"/>
                  </a:cubicBezTo>
                  <a:cubicBezTo>
                    <a:pt x="36" y="168"/>
                    <a:pt x="41" y="163"/>
                    <a:pt x="41" y="157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157"/>
                    <a:pt x="45" y="157"/>
                    <a:pt x="45" y="157"/>
                  </a:cubicBezTo>
                  <a:cubicBezTo>
                    <a:pt x="45" y="163"/>
                    <a:pt x="50" y="168"/>
                    <a:pt x="56" y="168"/>
                  </a:cubicBezTo>
                  <a:cubicBezTo>
                    <a:pt x="61" y="168"/>
                    <a:pt x="66" y="163"/>
                    <a:pt x="66" y="157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8"/>
                    <a:pt x="74" y="81"/>
                    <a:pt x="78" y="81"/>
                  </a:cubicBezTo>
                  <a:cubicBezTo>
                    <a:pt x="82" y="81"/>
                    <a:pt x="86" y="78"/>
                    <a:pt x="86" y="73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6" y="25"/>
                    <a:pt x="86" y="25"/>
                    <a:pt x="86" y="25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39" name="Oval 135"/>
            <p:cNvSpPr>
              <a:spLocks noChangeArrowheads="1"/>
            </p:cNvSpPr>
            <p:nvPr/>
          </p:nvSpPr>
          <p:spPr bwMode="auto">
            <a:xfrm flipH="1">
              <a:off x="7160373" y="3927969"/>
              <a:ext cx="188912" cy="193675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40" name="Freeform 136"/>
            <p:cNvSpPr>
              <a:spLocks noChangeArrowheads="1"/>
            </p:cNvSpPr>
            <p:nvPr/>
          </p:nvSpPr>
          <p:spPr bwMode="auto">
            <a:xfrm flipH="1">
              <a:off x="7036548" y="4140694"/>
              <a:ext cx="442912" cy="869950"/>
            </a:xfrm>
            <a:custGeom>
              <a:avLst/>
              <a:gdLst>
                <a:gd name="T0" fmla="*/ 86 w 86"/>
                <a:gd name="T1" fmla="*/ 25 h 168"/>
                <a:gd name="T2" fmla="*/ 61 w 86"/>
                <a:gd name="T3" fmla="*/ 0 h 168"/>
                <a:gd name="T4" fmla="*/ 37 w 86"/>
                <a:gd name="T5" fmla="*/ 0 h 168"/>
                <a:gd name="T6" fmla="*/ 35 w 86"/>
                <a:gd name="T7" fmla="*/ 0 h 168"/>
                <a:gd name="T8" fmla="*/ 25 w 86"/>
                <a:gd name="T9" fmla="*/ 0 h 168"/>
                <a:gd name="T10" fmla="*/ 0 w 86"/>
                <a:gd name="T11" fmla="*/ 25 h 168"/>
                <a:gd name="T12" fmla="*/ 0 w 86"/>
                <a:gd name="T13" fmla="*/ 25 h 168"/>
                <a:gd name="T14" fmla="*/ 0 w 86"/>
                <a:gd name="T15" fmla="*/ 73 h 168"/>
                <a:gd name="T16" fmla="*/ 8 w 86"/>
                <a:gd name="T17" fmla="*/ 81 h 168"/>
                <a:gd name="T18" fmla="*/ 16 w 86"/>
                <a:gd name="T19" fmla="*/ 73 h 168"/>
                <a:gd name="T20" fmla="*/ 16 w 86"/>
                <a:gd name="T21" fmla="*/ 45 h 168"/>
                <a:gd name="T22" fmla="*/ 16 w 86"/>
                <a:gd name="T23" fmla="*/ 28 h 168"/>
                <a:gd name="T24" fmla="*/ 20 w 86"/>
                <a:gd name="T25" fmla="*/ 28 h 168"/>
                <a:gd name="T26" fmla="*/ 20 w 86"/>
                <a:gd name="T27" fmla="*/ 46 h 168"/>
                <a:gd name="T28" fmla="*/ 20 w 86"/>
                <a:gd name="T29" fmla="*/ 77 h 168"/>
                <a:gd name="T30" fmla="*/ 20 w 86"/>
                <a:gd name="T31" fmla="*/ 81 h 168"/>
                <a:gd name="T32" fmla="*/ 20 w 86"/>
                <a:gd name="T33" fmla="*/ 157 h 168"/>
                <a:gd name="T34" fmla="*/ 30 w 86"/>
                <a:gd name="T35" fmla="*/ 168 h 168"/>
                <a:gd name="T36" fmla="*/ 41 w 86"/>
                <a:gd name="T37" fmla="*/ 157 h 168"/>
                <a:gd name="T38" fmla="*/ 41 w 86"/>
                <a:gd name="T39" fmla="*/ 81 h 168"/>
                <a:gd name="T40" fmla="*/ 45 w 86"/>
                <a:gd name="T41" fmla="*/ 81 h 168"/>
                <a:gd name="T42" fmla="*/ 45 w 86"/>
                <a:gd name="T43" fmla="*/ 157 h 168"/>
                <a:gd name="T44" fmla="*/ 56 w 86"/>
                <a:gd name="T45" fmla="*/ 168 h 168"/>
                <a:gd name="T46" fmla="*/ 67 w 86"/>
                <a:gd name="T47" fmla="*/ 157 h 168"/>
                <a:gd name="T48" fmla="*/ 67 w 86"/>
                <a:gd name="T49" fmla="*/ 81 h 168"/>
                <a:gd name="T50" fmla="*/ 67 w 86"/>
                <a:gd name="T51" fmla="*/ 77 h 168"/>
                <a:gd name="T52" fmla="*/ 67 w 86"/>
                <a:gd name="T53" fmla="*/ 46 h 168"/>
                <a:gd name="T54" fmla="*/ 67 w 86"/>
                <a:gd name="T55" fmla="*/ 28 h 168"/>
                <a:gd name="T56" fmla="*/ 70 w 86"/>
                <a:gd name="T57" fmla="*/ 28 h 168"/>
                <a:gd name="T58" fmla="*/ 70 w 86"/>
                <a:gd name="T59" fmla="*/ 45 h 168"/>
                <a:gd name="T60" fmla="*/ 70 w 86"/>
                <a:gd name="T61" fmla="*/ 73 h 168"/>
                <a:gd name="T62" fmla="*/ 78 w 86"/>
                <a:gd name="T63" fmla="*/ 81 h 168"/>
                <a:gd name="T64" fmla="*/ 86 w 86"/>
                <a:gd name="T65" fmla="*/ 73 h 168"/>
                <a:gd name="T66" fmla="*/ 86 w 86"/>
                <a:gd name="T67" fmla="*/ 25 h 168"/>
                <a:gd name="T68" fmla="*/ 86 w 86"/>
                <a:gd name="T69" fmla="*/ 25 h 1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6"/>
                <a:gd name="T106" fmla="*/ 0 h 168"/>
                <a:gd name="T107" fmla="*/ 86 w 86"/>
                <a:gd name="T108" fmla="*/ 168 h 1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6" h="168">
                  <a:moveTo>
                    <a:pt x="86" y="25"/>
                  </a:moveTo>
                  <a:cubicBezTo>
                    <a:pt x="86" y="11"/>
                    <a:pt x="75" y="0"/>
                    <a:pt x="61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8"/>
                    <a:pt x="4" y="81"/>
                    <a:pt x="8" y="81"/>
                  </a:cubicBezTo>
                  <a:cubicBezTo>
                    <a:pt x="12" y="81"/>
                    <a:pt x="16" y="78"/>
                    <a:pt x="16" y="7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63"/>
                    <a:pt x="25" y="168"/>
                    <a:pt x="30" y="168"/>
                  </a:cubicBezTo>
                  <a:cubicBezTo>
                    <a:pt x="36" y="168"/>
                    <a:pt x="41" y="163"/>
                    <a:pt x="41" y="157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157"/>
                    <a:pt x="45" y="157"/>
                    <a:pt x="45" y="157"/>
                  </a:cubicBezTo>
                  <a:cubicBezTo>
                    <a:pt x="45" y="163"/>
                    <a:pt x="50" y="168"/>
                    <a:pt x="56" y="168"/>
                  </a:cubicBezTo>
                  <a:cubicBezTo>
                    <a:pt x="62" y="168"/>
                    <a:pt x="67" y="163"/>
                    <a:pt x="67" y="15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8"/>
                    <a:pt x="74" y="81"/>
                    <a:pt x="78" y="81"/>
                  </a:cubicBezTo>
                  <a:cubicBezTo>
                    <a:pt x="83" y="81"/>
                    <a:pt x="86" y="78"/>
                    <a:pt x="86" y="73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6" y="25"/>
                    <a:pt x="86" y="25"/>
                    <a:pt x="86" y="25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41" name="Oval 139"/>
            <p:cNvSpPr>
              <a:spLocks noChangeArrowheads="1"/>
            </p:cNvSpPr>
            <p:nvPr/>
          </p:nvSpPr>
          <p:spPr bwMode="auto">
            <a:xfrm flipH="1">
              <a:off x="6504735" y="3927969"/>
              <a:ext cx="188913" cy="193675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42" name="Freeform 140"/>
            <p:cNvSpPr>
              <a:spLocks noChangeArrowheads="1"/>
            </p:cNvSpPr>
            <p:nvPr/>
          </p:nvSpPr>
          <p:spPr bwMode="auto">
            <a:xfrm flipH="1">
              <a:off x="6374560" y="4140694"/>
              <a:ext cx="449263" cy="869950"/>
            </a:xfrm>
            <a:custGeom>
              <a:avLst/>
              <a:gdLst>
                <a:gd name="T0" fmla="*/ 87 w 87"/>
                <a:gd name="T1" fmla="*/ 25 h 168"/>
                <a:gd name="T2" fmla="*/ 62 w 87"/>
                <a:gd name="T3" fmla="*/ 0 h 168"/>
                <a:gd name="T4" fmla="*/ 37 w 87"/>
                <a:gd name="T5" fmla="*/ 0 h 168"/>
                <a:gd name="T6" fmla="*/ 35 w 87"/>
                <a:gd name="T7" fmla="*/ 0 h 168"/>
                <a:gd name="T8" fmla="*/ 25 w 87"/>
                <a:gd name="T9" fmla="*/ 0 h 168"/>
                <a:gd name="T10" fmla="*/ 0 w 87"/>
                <a:gd name="T11" fmla="*/ 25 h 168"/>
                <a:gd name="T12" fmla="*/ 0 w 87"/>
                <a:gd name="T13" fmla="*/ 25 h 168"/>
                <a:gd name="T14" fmla="*/ 0 w 87"/>
                <a:gd name="T15" fmla="*/ 73 h 168"/>
                <a:gd name="T16" fmla="*/ 8 w 87"/>
                <a:gd name="T17" fmla="*/ 81 h 168"/>
                <a:gd name="T18" fmla="*/ 16 w 87"/>
                <a:gd name="T19" fmla="*/ 73 h 168"/>
                <a:gd name="T20" fmla="*/ 16 w 87"/>
                <a:gd name="T21" fmla="*/ 45 h 168"/>
                <a:gd name="T22" fmla="*/ 16 w 87"/>
                <a:gd name="T23" fmla="*/ 28 h 168"/>
                <a:gd name="T24" fmla="*/ 20 w 87"/>
                <a:gd name="T25" fmla="*/ 28 h 168"/>
                <a:gd name="T26" fmla="*/ 20 w 87"/>
                <a:gd name="T27" fmla="*/ 46 h 168"/>
                <a:gd name="T28" fmla="*/ 20 w 87"/>
                <a:gd name="T29" fmla="*/ 77 h 168"/>
                <a:gd name="T30" fmla="*/ 20 w 87"/>
                <a:gd name="T31" fmla="*/ 81 h 168"/>
                <a:gd name="T32" fmla="*/ 20 w 87"/>
                <a:gd name="T33" fmla="*/ 157 h 168"/>
                <a:gd name="T34" fmla="*/ 31 w 87"/>
                <a:gd name="T35" fmla="*/ 168 h 168"/>
                <a:gd name="T36" fmla="*/ 41 w 87"/>
                <a:gd name="T37" fmla="*/ 157 h 168"/>
                <a:gd name="T38" fmla="*/ 41 w 87"/>
                <a:gd name="T39" fmla="*/ 81 h 168"/>
                <a:gd name="T40" fmla="*/ 45 w 87"/>
                <a:gd name="T41" fmla="*/ 81 h 168"/>
                <a:gd name="T42" fmla="*/ 45 w 87"/>
                <a:gd name="T43" fmla="*/ 157 h 168"/>
                <a:gd name="T44" fmla="*/ 56 w 87"/>
                <a:gd name="T45" fmla="*/ 168 h 168"/>
                <a:gd name="T46" fmla="*/ 67 w 87"/>
                <a:gd name="T47" fmla="*/ 157 h 168"/>
                <a:gd name="T48" fmla="*/ 67 w 87"/>
                <a:gd name="T49" fmla="*/ 81 h 168"/>
                <a:gd name="T50" fmla="*/ 67 w 87"/>
                <a:gd name="T51" fmla="*/ 77 h 168"/>
                <a:gd name="T52" fmla="*/ 67 w 87"/>
                <a:gd name="T53" fmla="*/ 46 h 168"/>
                <a:gd name="T54" fmla="*/ 67 w 87"/>
                <a:gd name="T55" fmla="*/ 28 h 168"/>
                <a:gd name="T56" fmla="*/ 71 w 87"/>
                <a:gd name="T57" fmla="*/ 28 h 168"/>
                <a:gd name="T58" fmla="*/ 71 w 87"/>
                <a:gd name="T59" fmla="*/ 45 h 168"/>
                <a:gd name="T60" fmla="*/ 71 w 87"/>
                <a:gd name="T61" fmla="*/ 73 h 168"/>
                <a:gd name="T62" fmla="*/ 79 w 87"/>
                <a:gd name="T63" fmla="*/ 81 h 168"/>
                <a:gd name="T64" fmla="*/ 87 w 87"/>
                <a:gd name="T65" fmla="*/ 73 h 168"/>
                <a:gd name="T66" fmla="*/ 87 w 87"/>
                <a:gd name="T67" fmla="*/ 25 h 168"/>
                <a:gd name="T68" fmla="*/ 87 w 87"/>
                <a:gd name="T69" fmla="*/ 25 h 1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7"/>
                <a:gd name="T106" fmla="*/ 0 h 168"/>
                <a:gd name="T107" fmla="*/ 87 w 87"/>
                <a:gd name="T108" fmla="*/ 168 h 1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7" h="168">
                  <a:moveTo>
                    <a:pt x="87" y="25"/>
                  </a:moveTo>
                  <a:cubicBezTo>
                    <a:pt x="86" y="11"/>
                    <a:pt x="75" y="0"/>
                    <a:pt x="6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8"/>
                    <a:pt x="4" y="81"/>
                    <a:pt x="8" y="81"/>
                  </a:cubicBezTo>
                  <a:cubicBezTo>
                    <a:pt x="13" y="81"/>
                    <a:pt x="16" y="78"/>
                    <a:pt x="16" y="7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63"/>
                    <a:pt x="25" y="168"/>
                    <a:pt x="31" y="168"/>
                  </a:cubicBezTo>
                  <a:cubicBezTo>
                    <a:pt x="37" y="168"/>
                    <a:pt x="41" y="163"/>
                    <a:pt x="41" y="157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157"/>
                    <a:pt x="45" y="157"/>
                    <a:pt x="45" y="157"/>
                  </a:cubicBezTo>
                  <a:cubicBezTo>
                    <a:pt x="45" y="163"/>
                    <a:pt x="50" y="168"/>
                    <a:pt x="56" y="168"/>
                  </a:cubicBezTo>
                  <a:cubicBezTo>
                    <a:pt x="62" y="168"/>
                    <a:pt x="67" y="163"/>
                    <a:pt x="67" y="15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1" y="78"/>
                    <a:pt x="74" y="81"/>
                    <a:pt x="79" y="81"/>
                  </a:cubicBezTo>
                  <a:cubicBezTo>
                    <a:pt x="83" y="81"/>
                    <a:pt x="87" y="78"/>
                    <a:pt x="87" y="73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7" y="25"/>
                    <a:pt x="87" y="25"/>
                    <a:pt x="87" y="25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43" name="Oval 139"/>
            <p:cNvSpPr>
              <a:spLocks noChangeArrowheads="1"/>
            </p:cNvSpPr>
            <p:nvPr/>
          </p:nvSpPr>
          <p:spPr bwMode="auto">
            <a:xfrm flipH="1">
              <a:off x="5841160" y="3927969"/>
              <a:ext cx="188913" cy="193675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9244" name="Freeform 140"/>
            <p:cNvSpPr>
              <a:spLocks noChangeArrowheads="1"/>
            </p:cNvSpPr>
            <p:nvPr/>
          </p:nvSpPr>
          <p:spPr bwMode="auto">
            <a:xfrm flipH="1">
              <a:off x="5712573" y="4140694"/>
              <a:ext cx="447675" cy="869950"/>
            </a:xfrm>
            <a:custGeom>
              <a:avLst/>
              <a:gdLst>
                <a:gd name="T0" fmla="*/ 87 w 87"/>
                <a:gd name="T1" fmla="*/ 25 h 168"/>
                <a:gd name="T2" fmla="*/ 62 w 87"/>
                <a:gd name="T3" fmla="*/ 0 h 168"/>
                <a:gd name="T4" fmla="*/ 37 w 87"/>
                <a:gd name="T5" fmla="*/ 0 h 168"/>
                <a:gd name="T6" fmla="*/ 35 w 87"/>
                <a:gd name="T7" fmla="*/ 0 h 168"/>
                <a:gd name="T8" fmla="*/ 25 w 87"/>
                <a:gd name="T9" fmla="*/ 0 h 168"/>
                <a:gd name="T10" fmla="*/ 0 w 87"/>
                <a:gd name="T11" fmla="*/ 25 h 168"/>
                <a:gd name="T12" fmla="*/ 0 w 87"/>
                <a:gd name="T13" fmla="*/ 25 h 168"/>
                <a:gd name="T14" fmla="*/ 0 w 87"/>
                <a:gd name="T15" fmla="*/ 73 h 168"/>
                <a:gd name="T16" fmla="*/ 8 w 87"/>
                <a:gd name="T17" fmla="*/ 81 h 168"/>
                <a:gd name="T18" fmla="*/ 16 w 87"/>
                <a:gd name="T19" fmla="*/ 73 h 168"/>
                <a:gd name="T20" fmla="*/ 16 w 87"/>
                <a:gd name="T21" fmla="*/ 45 h 168"/>
                <a:gd name="T22" fmla="*/ 16 w 87"/>
                <a:gd name="T23" fmla="*/ 28 h 168"/>
                <a:gd name="T24" fmla="*/ 20 w 87"/>
                <a:gd name="T25" fmla="*/ 28 h 168"/>
                <a:gd name="T26" fmla="*/ 20 w 87"/>
                <a:gd name="T27" fmla="*/ 46 h 168"/>
                <a:gd name="T28" fmla="*/ 20 w 87"/>
                <a:gd name="T29" fmla="*/ 77 h 168"/>
                <a:gd name="T30" fmla="*/ 20 w 87"/>
                <a:gd name="T31" fmla="*/ 81 h 168"/>
                <a:gd name="T32" fmla="*/ 20 w 87"/>
                <a:gd name="T33" fmla="*/ 157 h 168"/>
                <a:gd name="T34" fmla="*/ 31 w 87"/>
                <a:gd name="T35" fmla="*/ 168 h 168"/>
                <a:gd name="T36" fmla="*/ 41 w 87"/>
                <a:gd name="T37" fmla="*/ 157 h 168"/>
                <a:gd name="T38" fmla="*/ 41 w 87"/>
                <a:gd name="T39" fmla="*/ 81 h 168"/>
                <a:gd name="T40" fmla="*/ 45 w 87"/>
                <a:gd name="T41" fmla="*/ 81 h 168"/>
                <a:gd name="T42" fmla="*/ 45 w 87"/>
                <a:gd name="T43" fmla="*/ 157 h 168"/>
                <a:gd name="T44" fmla="*/ 56 w 87"/>
                <a:gd name="T45" fmla="*/ 168 h 168"/>
                <a:gd name="T46" fmla="*/ 67 w 87"/>
                <a:gd name="T47" fmla="*/ 157 h 168"/>
                <a:gd name="T48" fmla="*/ 67 w 87"/>
                <a:gd name="T49" fmla="*/ 81 h 168"/>
                <a:gd name="T50" fmla="*/ 67 w 87"/>
                <a:gd name="T51" fmla="*/ 77 h 168"/>
                <a:gd name="T52" fmla="*/ 67 w 87"/>
                <a:gd name="T53" fmla="*/ 46 h 168"/>
                <a:gd name="T54" fmla="*/ 67 w 87"/>
                <a:gd name="T55" fmla="*/ 28 h 168"/>
                <a:gd name="T56" fmla="*/ 71 w 87"/>
                <a:gd name="T57" fmla="*/ 28 h 168"/>
                <a:gd name="T58" fmla="*/ 71 w 87"/>
                <a:gd name="T59" fmla="*/ 45 h 168"/>
                <a:gd name="T60" fmla="*/ 71 w 87"/>
                <a:gd name="T61" fmla="*/ 73 h 168"/>
                <a:gd name="T62" fmla="*/ 79 w 87"/>
                <a:gd name="T63" fmla="*/ 81 h 168"/>
                <a:gd name="T64" fmla="*/ 87 w 87"/>
                <a:gd name="T65" fmla="*/ 73 h 168"/>
                <a:gd name="T66" fmla="*/ 87 w 87"/>
                <a:gd name="T67" fmla="*/ 25 h 168"/>
                <a:gd name="T68" fmla="*/ 87 w 87"/>
                <a:gd name="T69" fmla="*/ 25 h 1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7"/>
                <a:gd name="T106" fmla="*/ 0 h 168"/>
                <a:gd name="T107" fmla="*/ 87 w 87"/>
                <a:gd name="T108" fmla="*/ 168 h 1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7" h="168">
                  <a:moveTo>
                    <a:pt x="87" y="25"/>
                  </a:moveTo>
                  <a:cubicBezTo>
                    <a:pt x="86" y="11"/>
                    <a:pt x="75" y="0"/>
                    <a:pt x="6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8"/>
                    <a:pt x="4" y="81"/>
                    <a:pt x="8" y="81"/>
                  </a:cubicBezTo>
                  <a:cubicBezTo>
                    <a:pt x="13" y="81"/>
                    <a:pt x="16" y="78"/>
                    <a:pt x="16" y="7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63"/>
                    <a:pt x="25" y="168"/>
                    <a:pt x="31" y="168"/>
                  </a:cubicBezTo>
                  <a:cubicBezTo>
                    <a:pt x="37" y="168"/>
                    <a:pt x="41" y="163"/>
                    <a:pt x="41" y="157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157"/>
                    <a:pt x="45" y="157"/>
                    <a:pt x="45" y="157"/>
                  </a:cubicBezTo>
                  <a:cubicBezTo>
                    <a:pt x="45" y="163"/>
                    <a:pt x="50" y="168"/>
                    <a:pt x="56" y="168"/>
                  </a:cubicBezTo>
                  <a:cubicBezTo>
                    <a:pt x="62" y="168"/>
                    <a:pt x="67" y="163"/>
                    <a:pt x="67" y="15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1" y="78"/>
                    <a:pt x="74" y="81"/>
                    <a:pt x="79" y="81"/>
                  </a:cubicBezTo>
                  <a:cubicBezTo>
                    <a:pt x="83" y="81"/>
                    <a:pt x="87" y="78"/>
                    <a:pt x="87" y="73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7" y="25"/>
                    <a:pt x="87" y="25"/>
                    <a:pt x="87" y="25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981341" y="2149927"/>
            <a:ext cx="1844675" cy="1955800"/>
            <a:chOff x="9031829" y="2186948"/>
            <a:chExt cx="1844675" cy="1955800"/>
          </a:xfrm>
        </p:grpSpPr>
        <p:grpSp>
          <p:nvGrpSpPr>
            <p:cNvPr id="9245" name="组合 51"/>
            <p:cNvGrpSpPr/>
            <p:nvPr/>
          </p:nvGrpSpPr>
          <p:grpSpPr bwMode="auto">
            <a:xfrm flipH="1">
              <a:off x="9031829" y="2186948"/>
              <a:ext cx="1844675" cy="1955800"/>
              <a:chOff x="0" y="0"/>
              <a:chExt cx="1845605" cy="1955897"/>
            </a:xfrm>
          </p:grpSpPr>
          <p:sp>
            <p:nvSpPr>
              <p:cNvPr id="9246" name="椭圆 5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845605" cy="184560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9247" name="等腰三角形 53"/>
              <p:cNvSpPr>
                <a:spLocks noChangeArrowheads="1"/>
              </p:cNvSpPr>
              <p:nvPr/>
            </p:nvSpPr>
            <p:spPr bwMode="auto">
              <a:xfrm rot="8872006">
                <a:off x="1076289" y="1451704"/>
                <a:ext cx="584864" cy="504193"/>
              </a:xfrm>
              <a:prstGeom prst="triangle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9248" name="文本框 54"/>
            <p:cNvSpPr>
              <a:spLocks noChangeArrowheads="1"/>
            </p:cNvSpPr>
            <p:nvPr/>
          </p:nvSpPr>
          <p:spPr bwMode="auto">
            <a:xfrm flipH="1">
              <a:off x="9398541" y="2526181"/>
              <a:ext cx="1111250" cy="923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5400" b="1" dirty="0">
                  <a:solidFill>
                    <a:srgbClr val="000000"/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Calibri" panose="020F0502020204030204" charset="0"/>
                </a:rPr>
                <a:t>60</a:t>
              </a:r>
              <a:r>
                <a:rPr lang="en-US" altLang="zh-CN" sz="2400" b="1" dirty="0">
                  <a:solidFill>
                    <a:srgbClr val="000000"/>
                  </a:solidFill>
                  <a:latin typeface="Calibri" panose="020F0502020204030204" charset="0"/>
                  <a:ea typeface="Calibri" panose="020F0502020204030204" charset="0"/>
                  <a:cs typeface="Calibri" panose="020F0502020204030204" charset="0"/>
                  <a:sym typeface="Calibri" panose="020F0502020204030204" charset="0"/>
                </a:rPr>
                <a:t>%</a:t>
              </a:r>
              <a:endParaRPr lang="zh-CN" altLang="en-US" sz="2800" b="1" dirty="0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92" name="组合 72"/>
          <p:cNvGrpSpPr/>
          <p:nvPr/>
        </p:nvGrpSpPr>
        <p:grpSpPr bwMode="auto">
          <a:xfrm>
            <a:off x="1490082" y="3384375"/>
            <a:ext cx="1762125" cy="846647"/>
            <a:chOff x="0" y="0"/>
            <a:chExt cx="1761619" cy="846708"/>
          </a:xfrm>
        </p:grpSpPr>
        <p:sp>
          <p:nvSpPr>
            <p:cNvPr id="93" name="文本框 73"/>
            <p:cNvSpPr>
              <a:spLocks noChangeArrowheads="1"/>
            </p:cNvSpPr>
            <p:nvPr/>
          </p:nvSpPr>
          <p:spPr bwMode="auto">
            <a:xfrm>
              <a:off x="110701" y="323451"/>
              <a:ext cx="1650918" cy="523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1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Your text here. </a:t>
              </a:r>
              <a:endPara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  <a:p>
              <a:r>
                <a:rPr lang="en-US" altLang="zh-CN" sz="1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Your text here.</a:t>
              </a:r>
              <a:endParaRPr lang="zh-CN" altLang="en-US" sz="1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94" name="文本框 74"/>
            <p:cNvSpPr>
              <a:spLocks noChangeArrowheads="1"/>
            </p:cNvSpPr>
            <p:nvPr/>
          </p:nvSpPr>
          <p:spPr bwMode="auto">
            <a:xfrm>
              <a:off x="0" y="0"/>
              <a:ext cx="16509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TEXT HERE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bldLvl="0" animBg="1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14850" y="398145"/>
            <a:ext cx="3161665" cy="707390"/>
          </a:xfrm>
          <a:prstGeom prst="rect">
            <a:avLst/>
          </a:prstGeom>
          <a:solidFill>
            <a:srgbClr val="FFC7DD"/>
          </a:solidFill>
          <a:ln>
            <a:solidFill>
              <a:srgbClr val="FFC7DD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762500" y="-222885"/>
            <a:ext cx="347980" cy="868680"/>
            <a:chOff x="3326" y="2760"/>
            <a:chExt cx="548" cy="1368"/>
          </a:xfrm>
        </p:grpSpPr>
        <p:sp>
          <p:nvSpPr>
            <p:cNvPr id="13" name="椭圆 12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077075" y="-222885"/>
            <a:ext cx="347980" cy="868680"/>
            <a:chOff x="3326" y="2760"/>
            <a:chExt cx="548" cy="1368"/>
          </a:xfrm>
        </p:grpSpPr>
        <p:sp>
          <p:nvSpPr>
            <p:cNvPr id="16" name="椭圆 15"/>
            <p:cNvSpPr/>
            <p:nvPr/>
          </p:nvSpPr>
          <p:spPr>
            <a:xfrm>
              <a:off x="3432" y="3792"/>
              <a:ext cx="336" cy="336"/>
            </a:xfrm>
            <a:prstGeom prst="ellipse">
              <a:avLst/>
            </a:prstGeom>
            <a:noFill/>
            <a:ln>
              <a:solidFill>
                <a:srgbClr val="61C0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水滴"/>
            <p:cNvSpPr/>
            <p:nvPr/>
          </p:nvSpPr>
          <p:spPr bwMode="auto">
            <a:xfrm flipV="1">
              <a:off x="3326" y="2760"/>
              <a:ext cx="549" cy="1198"/>
            </a:xfrm>
            <a:custGeom>
              <a:avLst/>
              <a:gdLst>
                <a:gd name="T0" fmla="*/ 868177 w 1627"/>
                <a:gd name="T1" fmla="*/ 1368558 h 3377"/>
                <a:gd name="T2" fmla="*/ 834026 w 1627"/>
                <a:gd name="T3" fmla="*/ 1535429 h 3377"/>
                <a:gd name="T4" fmla="*/ 740645 w 1627"/>
                <a:gd name="T5" fmla="*/ 1672445 h 3377"/>
                <a:gd name="T6" fmla="*/ 602975 w 1627"/>
                <a:gd name="T7" fmla="*/ 1766276 h 3377"/>
                <a:gd name="T8" fmla="*/ 435423 w 1627"/>
                <a:gd name="T9" fmla="*/ 1800397 h 3377"/>
                <a:gd name="T10" fmla="*/ 266803 w 1627"/>
                <a:gd name="T11" fmla="*/ 1766276 h 3377"/>
                <a:gd name="T12" fmla="*/ 128065 w 1627"/>
                <a:gd name="T13" fmla="*/ 1672445 h 3377"/>
                <a:gd name="T14" fmla="*/ 34684 w 1627"/>
                <a:gd name="T15" fmla="*/ 1535429 h 3377"/>
                <a:gd name="T16" fmla="*/ 0 w 1627"/>
                <a:gd name="T17" fmla="*/ 1368558 h 3377"/>
                <a:gd name="T18" fmla="*/ 32016 w 1627"/>
                <a:gd name="T19" fmla="*/ 1183027 h 3377"/>
                <a:gd name="T20" fmla="*/ 112591 w 1627"/>
                <a:gd name="T21" fmla="*/ 905263 h 3377"/>
                <a:gd name="T22" fmla="*/ 217711 w 1627"/>
                <a:gd name="T23" fmla="*/ 591780 h 3377"/>
                <a:gd name="T24" fmla="*/ 323365 w 1627"/>
                <a:gd name="T25" fmla="*/ 299622 h 3377"/>
                <a:gd name="T26" fmla="*/ 435423 w 1627"/>
                <a:gd name="T27" fmla="*/ 0 h 3377"/>
                <a:gd name="T28" fmla="*/ 548013 w 1627"/>
                <a:gd name="T29" fmla="*/ 299622 h 3377"/>
                <a:gd name="T30" fmla="*/ 652067 w 1627"/>
                <a:gd name="T31" fmla="*/ 591780 h 3377"/>
                <a:gd name="T32" fmla="*/ 756120 w 1627"/>
                <a:gd name="T33" fmla="*/ 905263 h 3377"/>
                <a:gd name="T34" fmla="*/ 836694 w 1627"/>
                <a:gd name="T35" fmla="*/ 1183027 h 3377"/>
                <a:gd name="T36" fmla="*/ 868177 w 1627"/>
                <a:gd name="T37" fmla="*/ 1368558 h 337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627" h="3377">
                  <a:moveTo>
                    <a:pt x="1627" y="2567"/>
                  </a:moveTo>
                  <a:cubicBezTo>
                    <a:pt x="1627" y="2679"/>
                    <a:pt x="1606" y="2783"/>
                    <a:pt x="1563" y="2880"/>
                  </a:cubicBezTo>
                  <a:cubicBezTo>
                    <a:pt x="1520" y="2978"/>
                    <a:pt x="1462" y="3063"/>
                    <a:pt x="1388" y="3137"/>
                  </a:cubicBezTo>
                  <a:cubicBezTo>
                    <a:pt x="1313" y="3211"/>
                    <a:pt x="1228" y="3270"/>
                    <a:pt x="1130" y="3313"/>
                  </a:cubicBezTo>
                  <a:cubicBezTo>
                    <a:pt x="1033" y="3355"/>
                    <a:pt x="928" y="3377"/>
                    <a:pt x="816" y="3377"/>
                  </a:cubicBezTo>
                  <a:cubicBezTo>
                    <a:pt x="704" y="3377"/>
                    <a:pt x="599" y="3355"/>
                    <a:pt x="500" y="3313"/>
                  </a:cubicBezTo>
                  <a:cubicBezTo>
                    <a:pt x="401" y="3270"/>
                    <a:pt x="314" y="3211"/>
                    <a:pt x="240" y="3137"/>
                  </a:cubicBezTo>
                  <a:cubicBezTo>
                    <a:pt x="166" y="3063"/>
                    <a:pt x="107" y="2978"/>
                    <a:pt x="65" y="2880"/>
                  </a:cubicBezTo>
                  <a:cubicBezTo>
                    <a:pt x="22" y="2783"/>
                    <a:pt x="0" y="2679"/>
                    <a:pt x="0" y="2567"/>
                  </a:cubicBezTo>
                  <a:cubicBezTo>
                    <a:pt x="0" y="2491"/>
                    <a:pt x="20" y="2375"/>
                    <a:pt x="60" y="2219"/>
                  </a:cubicBezTo>
                  <a:cubicBezTo>
                    <a:pt x="99" y="2063"/>
                    <a:pt x="149" y="1889"/>
                    <a:pt x="211" y="1698"/>
                  </a:cubicBezTo>
                  <a:cubicBezTo>
                    <a:pt x="271" y="1507"/>
                    <a:pt x="337" y="1311"/>
                    <a:pt x="408" y="1110"/>
                  </a:cubicBezTo>
                  <a:cubicBezTo>
                    <a:pt x="479" y="910"/>
                    <a:pt x="545" y="727"/>
                    <a:pt x="606" y="562"/>
                  </a:cubicBezTo>
                  <a:cubicBezTo>
                    <a:pt x="667" y="398"/>
                    <a:pt x="737" y="210"/>
                    <a:pt x="816" y="0"/>
                  </a:cubicBezTo>
                  <a:cubicBezTo>
                    <a:pt x="895" y="210"/>
                    <a:pt x="966" y="398"/>
                    <a:pt x="1027" y="562"/>
                  </a:cubicBezTo>
                  <a:cubicBezTo>
                    <a:pt x="1088" y="727"/>
                    <a:pt x="1153" y="910"/>
                    <a:pt x="1222" y="1110"/>
                  </a:cubicBezTo>
                  <a:cubicBezTo>
                    <a:pt x="1291" y="1311"/>
                    <a:pt x="1356" y="1507"/>
                    <a:pt x="1417" y="1698"/>
                  </a:cubicBezTo>
                  <a:cubicBezTo>
                    <a:pt x="1478" y="1889"/>
                    <a:pt x="1528" y="2063"/>
                    <a:pt x="1568" y="2219"/>
                  </a:cubicBezTo>
                  <a:cubicBezTo>
                    <a:pt x="1607" y="2375"/>
                    <a:pt x="1627" y="2491"/>
                    <a:pt x="1627" y="2567"/>
                  </a:cubicBezTo>
                  <a:close/>
                </a:path>
              </a:pathLst>
            </a:custGeom>
            <a:noFill/>
            <a:ln>
              <a:solidFill>
                <a:srgbClr val="61C0E2"/>
              </a:solidFill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4829810" y="429260"/>
            <a:ext cx="25101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</a:t>
            </a:r>
          </a:p>
          <a:p>
            <a:pPr algn="ctr"/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标题文本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724537" y="2270413"/>
            <a:ext cx="2253342" cy="2417634"/>
            <a:chOff x="784227" y="2309148"/>
            <a:chExt cx="2253342" cy="2417634"/>
          </a:xfrm>
          <a:solidFill>
            <a:srgbClr val="2F9296"/>
          </a:solidFill>
        </p:grpSpPr>
        <p:sp>
          <p:nvSpPr>
            <p:cNvPr id="6" name="不完整圆 5"/>
            <p:cNvSpPr/>
            <p:nvPr/>
          </p:nvSpPr>
          <p:spPr>
            <a:xfrm>
              <a:off x="784227" y="2473440"/>
              <a:ext cx="2253342" cy="2253342"/>
            </a:xfrm>
            <a:prstGeom prst="pie">
              <a:avLst>
                <a:gd name="adj1" fmla="val 19985633"/>
                <a:gd name="adj2" fmla="val 16200000"/>
              </a:avLst>
            </a:prstGeom>
            <a:solidFill>
              <a:srgbClr val="61C0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12739012">
              <a:off x="1671979" y="2309148"/>
              <a:ext cx="1345519" cy="1218973"/>
            </a:xfrm>
            <a:prstGeom prst="triangle">
              <a:avLst/>
            </a:prstGeom>
            <a:solidFill>
              <a:srgbClr val="FFC7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875213" y="2413172"/>
            <a:ext cx="2381312" cy="2274747"/>
            <a:chOff x="928815" y="2483426"/>
            <a:chExt cx="2381312" cy="2274747"/>
          </a:xfrm>
          <a:solidFill>
            <a:srgbClr val="2F9296"/>
          </a:solidFill>
        </p:grpSpPr>
        <p:sp>
          <p:nvSpPr>
            <p:cNvPr id="36" name="不完整圆 35"/>
            <p:cNvSpPr/>
            <p:nvPr/>
          </p:nvSpPr>
          <p:spPr>
            <a:xfrm>
              <a:off x="928815" y="2504831"/>
              <a:ext cx="2253342" cy="2253342"/>
            </a:xfrm>
            <a:prstGeom prst="pie">
              <a:avLst>
                <a:gd name="adj1" fmla="val 528558"/>
                <a:gd name="adj2" fmla="val 14627318"/>
              </a:avLst>
            </a:prstGeom>
            <a:solidFill>
              <a:srgbClr val="61C0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等腰三角形 36"/>
            <p:cNvSpPr/>
            <p:nvPr/>
          </p:nvSpPr>
          <p:spPr>
            <a:xfrm rot="13411903">
              <a:off x="1733962" y="2483426"/>
              <a:ext cx="1576165" cy="1219310"/>
            </a:xfrm>
            <a:prstGeom prst="triangle">
              <a:avLst/>
            </a:prstGeom>
            <a:solidFill>
              <a:srgbClr val="FFC7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486854" y="2505099"/>
            <a:ext cx="2253342" cy="2331924"/>
            <a:chOff x="6486854" y="2505099"/>
            <a:chExt cx="2253342" cy="2331924"/>
          </a:xfrm>
          <a:solidFill>
            <a:srgbClr val="2F9296"/>
          </a:solidFill>
        </p:grpSpPr>
        <p:sp>
          <p:nvSpPr>
            <p:cNvPr id="46" name="不完整圆 45"/>
            <p:cNvSpPr/>
            <p:nvPr/>
          </p:nvSpPr>
          <p:spPr>
            <a:xfrm>
              <a:off x="6486854" y="2583681"/>
              <a:ext cx="2253342" cy="2253342"/>
            </a:xfrm>
            <a:prstGeom prst="pie">
              <a:avLst>
                <a:gd name="adj1" fmla="val 19985633"/>
                <a:gd name="adj2" fmla="val 14178595"/>
              </a:avLst>
            </a:prstGeom>
            <a:solidFill>
              <a:srgbClr val="61C0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等腰三角形 46"/>
            <p:cNvSpPr/>
            <p:nvPr/>
          </p:nvSpPr>
          <p:spPr>
            <a:xfrm rot="11894388">
              <a:off x="7142664" y="2505099"/>
              <a:ext cx="1345519" cy="1218973"/>
            </a:xfrm>
            <a:prstGeom prst="triangle">
              <a:avLst/>
            </a:prstGeom>
            <a:solidFill>
              <a:srgbClr val="FFC7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274787" y="2465342"/>
            <a:ext cx="2303191" cy="2253342"/>
            <a:chOff x="9076565" y="2607407"/>
            <a:chExt cx="2303191" cy="2253342"/>
          </a:xfrm>
          <a:solidFill>
            <a:srgbClr val="2F9296"/>
          </a:solidFill>
        </p:grpSpPr>
        <p:sp>
          <p:nvSpPr>
            <p:cNvPr id="49" name="不完整圆 48"/>
            <p:cNvSpPr/>
            <p:nvPr/>
          </p:nvSpPr>
          <p:spPr>
            <a:xfrm>
              <a:off x="9076565" y="2607407"/>
              <a:ext cx="2253342" cy="2253342"/>
            </a:xfrm>
            <a:prstGeom prst="pie">
              <a:avLst>
                <a:gd name="adj1" fmla="val 2187932"/>
                <a:gd name="adj2" fmla="val 14676726"/>
              </a:avLst>
            </a:prstGeom>
            <a:solidFill>
              <a:srgbClr val="61C0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等腰三角形 49"/>
            <p:cNvSpPr/>
            <p:nvPr/>
          </p:nvSpPr>
          <p:spPr>
            <a:xfrm rot="13884956">
              <a:off x="10097510" y="2763706"/>
              <a:ext cx="1345519" cy="1218973"/>
            </a:xfrm>
            <a:prstGeom prst="triangle">
              <a:avLst/>
            </a:prstGeom>
            <a:solidFill>
              <a:srgbClr val="FFC7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250" name="文本框 66"/>
          <p:cNvSpPr>
            <a:spLocks noChangeArrowheads="1"/>
          </p:cNvSpPr>
          <p:nvPr/>
        </p:nvSpPr>
        <p:spPr bwMode="auto">
          <a:xfrm>
            <a:off x="1294839" y="3626303"/>
            <a:ext cx="11112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35</a:t>
            </a:r>
            <a:r>
              <a:rPr lang="en-US" altLang="zh-CN" sz="2400" b="1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%</a:t>
            </a:r>
            <a:endParaRPr lang="zh-CN" altLang="en-US" sz="28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10251" name="文本框 67"/>
          <p:cNvSpPr>
            <a:spLocks noChangeArrowheads="1"/>
          </p:cNvSpPr>
          <p:nvPr/>
        </p:nvSpPr>
        <p:spPr bwMode="auto">
          <a:xfrm>
            <a:off x="4261944" y="3577355"/>
            <a:ext cx="1111250" cy="9239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15</a:t>
            </a:r>
            <a:r>
              <a:rPr lang="en-US" altLang="zh-CN" sz="2400" b="1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%</a:t>
            </a:r>
            <a:endParaRPr lang="zh-CN" altLang="en-US" sz="28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10253" name="文本框 69"/>
          <p:cNvSpPr>
            <a:spLocks noChangeArrowheads="1"/>
          </p:cNvSpPr>
          <p:nvPr/>
        </p:nvSpPr>
        <p:spPr bwMode="auto">
          <a:xfrm>
            <a:off x="6879518" y="3586564"/>
            <a:ext cx="11112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13</a:t>
            </a:r>
            <a:r>
              <a:rPr lang="en-US" altLang="zh-CN" sz="2400" b="1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%</a:t>
            </a:r>
            <a:endParaRPr lang="zh-CN" altLang="en-US" sz="28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10255" name="文本框 71"/>
          <p:cNvSpPr>
            <a:spLocks noChangeArrowheads="1"/>
          </p:cNvSpPr>
          <p:nvPr/>
        </p:nvSpPr>
        <p:spPr bwMode="auto">
          <a:xfrm>
            <a:off x="9458477" y="3538274"/>
            <a:ext cx="11112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49</a:t>
            </a:r>
            <a:r>
              <a:rPr lang="en-US" altLang="zh-CN" sz="2400" b="1" dirty="0">
                <a:solidFill>
                  <a:schemeClr val="bg1"/>
                </a:solidFill>
                <a:latin typeface="Calibri" panose="020F0502020204030204" charset="0"/>
                <a:ea typeface="Calibri" panose="020F0502020204030204" charset="0"/>
                <a:cs typeface="Calibri" panose="020F0502020204030204" charset="0"/>
                <a:sym typeface="Calibri" panose="020F0502020204030204" charset="0"/>
              </a:rPr>
              <a:t>%</a:t>
            </a:r>
            <a:endParaRPr lang="zh-CN" altLang="en-US" sz="28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grpSp>
        <p:nvGrpSpPr>
          <p:cNvPr id="10256" name="组合 72"/>
          <p:cNvGrpSpPr/>
          <p:nvPr/>
        </p:nvGrpSpPr>
        <p:grpSpPr bwMode="auto">
          <a:xfrm>
            <a:off x="915052" y="5126038"/>
            <a:ext cx="2271183" cy="845398"/>
            <a:chOff x="-1" y="0"/>
            <a:chExt cx="2270531" cy="845459"/>
          </a:xfrm>
        </p:grpSpPr>
        <p:sp>
          <p:nvSpPr>
            <p:cNvPr id="10257" name="文本框 73"/>
            <p:cNvSpPr>
              <a:spLocks noChangeArrowheads="1"/>
            </p:cNvSpPr>
            <p:nvPr/>
          </p:nvSpPr>
          <p:spPr bwMode="auto">
            <a:xfrm>
              <a:off x="110701" y="323451"/>
              <a:ext cx="1650918" cy="522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双击输入替换内容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 </a:t>
              </a:r>
              <a:r>
                <a:rPr lang="zh-CN" altLang="en-US" sz="14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双击输入替换内容 </a:t>
              </a:r>
              <a:endParaRPr lang="zh-CN" altLang="en-US" sz="14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258" name="文本框 74"/>
            <p:cNvSpPr>
              <a:spLocks noChangeArrowheads="1"/>
            </p:cNvSpPr>
            <p:nvPr/>
          </p:nvSpPr>
          <p:spPr bwMode="auto">
            <a:xfrm>
              <a:off x="-1" y="0"/>
              <a:ext cx="2270531" cy="400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rgbClr val="4D4D4D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此处输入您的标题</a:t>
              </a:r>
            </a:p>
          </p:txBody>
        </p:sp>
      </p:grpSp>
      <p:grpSp>
        <p:nvGrpSpPr>
          <p:cNvPr id="10259" name="组合 75"/>
          <p:cNvGrpSpPr/>
          <p:nvPr/>
        </p:nvGrpSpPr>
        <p:grpSpPr bwMode="auto">
          <a:xfrm>
            <a:off x="3875213" y="5102795"/>
            <a:ext cx="2345489" cy="845398"/>
            <a:chOff x="-1" y="0"/>
            <a:chExt cx="2344815" cy="845459"/>
          </a:xfrm>
        </p:grpSpPr>
        <p:sp>
          <p:nvSpPr>
            <p:cNvPr id="10260" name="文本框 76"/>
            <p:cNvSpPr>
              <a:spLocks noChangeArrowheads="1"/>
            </p:cNvSpPr>
            <p:nvPr/>
          </p:nvSpPr>
          <p:spPr bwMode="auto">
            <a:xfrm>
              <a:off x="110701" y="323451"/>
              <a:ext cx="1650918" cy="522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双击输入替换内容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 </a:t>
              </a:r>
              <a:r>
                <a:rPr lang="zh-CN" altLang="en-US" sz="14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双击输入替换内容 </a:t>
              </a:r>
              <a:endParaRPr lang="zh-CN" altLang="en-US" sz="14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261" name="文本框 77"/>
            <p:cNvSpPr>
              <a:spLocks noChangeArrowheads="1"/>
            </p:cNvSpPr>
            <p:nvPr/>
          </p:nvSpPr>
          <p:spPr bwMode="auto">
            <a:xfrm>
              <a:off x="-1" y="0"/>
              <a:ext cx="2344815" cy="400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rgbClr val="4D4D4D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此处输入您的标题</a:t>
              </a:r>
            </a:p>
          </p:txBody>
        </p:sp>
      </p:grpSp>
      <p:grpSp>
        <p:nvGrpSpPr>
          <p:cNvPr id="10262" name="组合 78"/>
          <p:cNvGrpSpPr/>
          <p:nvPr/>
        </p:nvGrpSpPr>
        <p:grpSpPr bwMode="auto">
          <a:xfrm>
            <a:off x="6621111" y="5126038"/>
            <a:ext cx="2388624" cy="845398"/>
            <a:chOff x="0" y="0"/>
            <a:chExt cx="2390091" cy="845459"/>
          </a:xfrm>
        </p:grpSpPr>
        <p:sp>
          <p:nvSpPr>
            <p:cNvPr id="10263" name="文本框 79"/>
            <p:cNvSpPr>
              <a:spLocks noChangeArrowheads="1"/>
            </p:cNvSpPr>
            <p:nvPr/>
          </p:nvSpPr>
          <p:spPr bwMode="auto">
            <a:xfrm>
              <a:off x="110701" y="323451"/>
              <a:ext cx="1650918" cy="522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双击输入替换内容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 </a:t>
              </a:r>
              <a:r>
                <a:rPr lang="zh-CN" altLang="en-US" sz="14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双击输入替换内容 </a:t>
              </a:r>
              <a:endParaRPr lang="zh-CN" altLang="en-US" sz="14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264" name="文本框 80"/>
            <p:cNvSpPr>
              <a:spLocks noChangeArrowheads="1"/>
            </p:cNvSpPr>
            <p:nvPr/>
          </p:nvSpPr>
          <p:spPr bwMode="auto">
            <a:xfrm>
              <a:off x="0" y="0"/>
              <a:ext cx="2390091" cy="400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rgbClr val="4D4D4D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此处输入您的标题</a:t>
              </a:r>
            </a:p>
          </p:txBody>
        </p:sp>
      </p:grpSp>
      <p:grpSp>
        <p:nvGrpSpPr>
          <p:cNvPr id="10265" name="组合 81"/>
          <p:cNvGrpSpPr/>
          <p:nvPr/>
        </p:nvGrpSpPr>
        <p:grpSpPr bwMode="auto">
          <a:xfrm>
            <a:off x="9283010" y="5126038"/>
            <a:ext cx="2446179" cy="845398"/>
            <a:chOff x="0" y="0"/>
            <a:chExt cx="2447681" cy="845459"/>
          </a:xfrm>
        </p:grpSpPr>
        <p:sp>
          <p:nvSpPr>
            <p:cNvPr id="10266" name="文本框 82"/>
            <p:cNvSpPr>
              <a:spLocks noChangeArrowheads="1"/>
            </p:cNvSpPr>
            <p:nvPr/>
          </p:nvSpPr>
          <p:spPr bwMode="auto">
            <a:xfrm>
              <a:off x="110701" y="323451"/>
              <a:ext cx="1650918" cy="522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双击输入替换内容 </a:t>
              </a:r>
              <a:r>
                <a:rPr lang="en-US" altLang="zh-CN" sz="14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 </a:t>
              </a:r>
              <a:r>
                <a:rPr lang="zh-CN" altLang="en-US" sz="1400" dirty="0">
                  <a:solidFill>
                    <a:srgbClr val="7F7F7F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双击输入替换内容 </a:t>
              </a:r>
              <a:endParaRPr lang="zh-CN" altLang="en-US" sz="1400" dirty="0">
                <a:solidFill>
                  <a:srgbClr val="4D4D4D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267" name="文本框 83"/>
            <p:cNvSpPr>
              <a:spLocks noChangeArrowheads="1"/>
            </p:cNvSpPr>
            <p:nvPr/>
          </p:nvSpPr>
          <p:spPr bwMode="auto">
            <a:xfrm>
              <a:off x="0" y="0"/>
              <a:ext cx="2447681" cy="400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rgbClr val="4D4D4D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此处输入您的标题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bldLvl="0" animBg="1"/>
      <p:bldP spid="25" grpId="0"/>
      <p:bldP spid="10250" grpId="0"/>
      <p:bldP spid="10251" grpId="0"/>
      <p:bldP spid="10253" grpId="0"/>
      <p:bldP spid="1025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3901440" y="842010"/>
            <a:ext cx="3901440" cy="5105400"/>
          </a:xfrm>
          <a:prstGeom prst="rect">
            <a:avLst/>
          </a:prstGeom>
          <a:noFill/>
          <a:ln w="254000">
            <a:solidFill>
              <a:srgbClr val="FFC7DD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007860" y="-116840"/>
            <a:ext cx="5300980" cy="7040880"/>
          </a:xfrm>
          <a:prstGeom prst="rect">
            <a:avLst/>
          </a:prstGeom>
          <a:solidFill>
            <a:srgbClr val="FFC7DD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 descr="菠萝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185" y="616585"/>
            <a:ext cx="570865" cy="963930"/>
          </a:xfrm>
          <a:prstGeom prst="rect">
            <a:avLst/>
          </a:prstGeom>
        </p:spPr>
      </p:pic>
      <p:pic>
        <p:nvPicPr>
          <p:cNvPr id="6" name="图片 5" descr="圆球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" y="5080"/>
            <a:ext cx="2572385" cy="1798320"/>
          </a:xfrm>
          <a:prstGeom prst="rect">
            <a:avLst/>
          </a:prstGeom>
        </p:spPr>
      </p:pic>
      <p:pic>
        <p:nvPicPr>
          <p:cNvPr id="7" name="图片 6" descr="西瓜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205" y="4536440"/>
            <a:ext cx="767715" cy="676910"/>
          </a:xfrm>
          <a:prstGeom prst="rect">
            <a:avLst/>
          </a:prstGeom>
        </p:spPr>
      </p:pic>
      <p:pic>
        <p:nvPicPr>
          <p:cNvPr id="8" name="图片 7" descr="椰子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5740" y="3904615"/>
            <a:ext cx="621665" cy="786130"/>
          </a:xfrm>
          <a:prstGeom prst="rect">
            <a:avLst/>
          </a:prstGeom>
        </p:spPr>
      </p:pic>
      <p:pic>
        <p:nvPicPr>
          <p:cNvPr id="9" name="图片 8" descr="西瓜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5740" y="44450"/>
            <a:ext cx="767715" cy="676910"/>
          </a:xfrm>
          <a:prstGeom prst="rect">
            <a:avLst/>
          </a:prstGeom>
        </p:spPr>
      </p:pic>
      <p:pic>
        <p:nvPicPr>
          <p:cNvPr id="10" name="图片 9" descr="太阳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4860" y="1803400"/>
            <a:ext cx="859155" cy="804545"/>
          </a:xfrm>
          <a:prstGeom prst="rect">
            <a:avLst/>
          </a:prstGeom>
        </p:spPr>
      </p:pic>
      <p:pic>
        <p:nvPicPr>
          <p:cNvPr id="22" name="图片 21" descr="太阳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33455" y="1317625"/>
            <a:ext cx="661670" cy="619760"/>
          </a:xfrm>
          <a:prstGeom prst="rect">
            <a:avLst/>
          </a:prstGeom>
        </p:spPr>
      </p:pic>
      <p:pic>
        <p:nvPicPr>
          <p:cNvPr id="2" name="图片 1" descr="白球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98965" y="4690745"/>
            <a:ext cx="3328035" cy="3175635"/>
          </a:xfrm>
          <a:prstGeom prst="rect">
            <a:avLst/>
          </a:prstGeom>
        </p:spPr>
      </p:pic>
      <p:pic>
        <p:nvPicPr>
          <p:cNvPr id="24" name="图片 23" descr="菠萝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4320" y="842010"/>
            <a:ext cx="436880" cy="738505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3756660" y="674370"/>
            <a:ext cx="4282440" cy="5440680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 descr="椰子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300000">
            <a:off x="3703955" y="615950"/>
            <a:ext cx="455295" cy="575945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4191000" y="1034415"/>
            <a:ext cx="3611245" cy="3048000"/>
          </a:xfrm>
          <a:prstGeom prst="rect">
            <a:avLst/>
          </a:prstGeom>
          <a:solidFill>
            <a:srgbClr val="E7F5F8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>
            <a:off x="4006850" y="3954780"/>
            <a:ext cx="3810000" cy="0"/>
          </a:xfrm>
          <a:prstGeom prst="line">
            <a:avLst/>
          </a:prstGeom>
          <a:ln w="254000">
            <a:solidFill>
              <a:srgbClr val="FFC7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4224020" y="4082415"/>
            <a:ext cx="3578860" cy="1712595"/>
          </a:xfrm>
          <a:prstGeom prst="rect">
            <a:avLst/>
          </a:prstGeom>
          <a:solidFill>
            <a:srgbClr val="E7F5F8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4671060" y="1778000"/>
            <a:ext cx="35966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ln w="66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50800" dist="38100" dir="2700000" algn="tl" rotWithShape="0">
                    <a:srgbClr val="369C8B">
                      <a:alpha val="4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谢谢观看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4671060" y="4198620"/>
            <a:ext cx="284988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</a:rPr>
              <a:t>Pure and fresh and contracted teachers speaking lesson PPT template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82540" y="2577465"/>
            <a:ext cx="24536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</a:rPr>
              <a:t>THANK YOU</a:t>
            </a:r>
            <a:r>
              <a:rPr lang="en-US" altLang="zh-CN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1241</Words>
  <Application>Microsoft Office PowerPoint</Application>
  <PresentationFormat>宽屏</PresentationFormat>
  <Paragraphs>220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宋体</vt:lpstr>
      <vt:lpstr>微软雅黑</vt:lpstr>
      <vt:lpstr>Arial</vt:lpstr>
      <vt:lpstr>Calibri</vt:lpstr>
      <vt:lpstr>Open Sans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49</dc:title>
  <dc:creator>win</dc:creator>
  <cp:lastModifiedBy>faith123</cp:lastModifiedBy>
  <cp:revision>26</cp:revision>
  <dcterms:created xsi:type="dcterms:W3CDTF">2017-06-16T08:28:00Z</dcterms:created>
  <dcterms:modified xsi:type="dcterms:W3CDTF">2018-05-10T01:56:28Z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