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6" r:id="rId2"/>
    <p:sldId id="260" r:id="rId3"/>
    <p:sldId id="257" r:id="rId4"/>
    <p:sldId id="265" r:id="rId5"/>
    <p:sldId id="264" r:id="rId6"/>
    <p:sldId id="258" r:id="rId7"/>
    <p:sldId id="262" r:id="rId8"/>
    <p:sldId id="263" r:id="rId9"/>
    <p:sldId id="261" r:id="rId10"/>
    <p:sldId id="266" r:id="rId11"/>
    <p:sldId id="267" r:id="rId12"/>
    <p:sldId id="269" r:id="rId13"/>
    <p:sldId id="268" r:id="rId14"/>
    <p:sldId id="270" r:id="rId15"/>
    <p:sldId id="271" r:id="rId16"/>
    <p:sldId id="272" r:id="rId17"/>
    <p:sldId id="273" r:id="rId18"/>
    <p:sldId id="274" r:id="rId19"/>
    <p:sldId id="276" r:id="rId20"/>
    <p:sldId id="275" r:id="rId21"/>
    <p:sldId id="277" r:id="rId22"/>
    <p:sldId id="278" r:id="rId23"/>
    <p:sldId id="279" r:id="rId24"/>
    <p:sldId id="280" r:id="rId25"/>
    <p:sldId id="281" r:id="rId26"/>
    <p:sldId id="282" r:id="rId27"/>
    <p:sldId id="283" r:id="rId28"/>
    <p:sldId id="284" r:id="rId29"/>
    <p:sldId id="285" r:id="rId30"/>
    <p:sldId id="286" r:id="rId31"/>
    <p:sldId id="288" r:id="rId32"/>
    <p:sldId id="287" r:id="rId33"/>
    <p:sldId id="289" r:id="rId34"/>
    <p:sldId id="290"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AF0"/>
    <a:srgbClr val="F2F9ED"/>
    <a:srgbClr val="F1F8EC"/>
    <a:srgbClr val="EEF7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5" d="100"/>
          <a:sy n="85" d="100"/>
        </p:scale>
        <p:origin x="-288" y="-18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F500C7-D5D7-4AAA-903E-3BFF0A6DEEA4}" type="datetimeFigureOut">
              <a:rPr lang="zh-CN" altLang="en-US" smtClean="0"/>
              <a:t>2018/2/8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471F5E-4ED3-47E1-BEA1-866A9B1A3198}" type="slidenum">
              <a:rPr lang="zh-CN" altLang="en-US" smtClean="0"/>
              <a:t>‹#›</a:t>
            </a:fld>
            <a:endParaRPr lang="zh-CN" altLang="en-US"/>
          </a:p>
        </p:txBody>
      </p:sp>
    </p:spTree>
    <p:extLst>
      <p:ext uri="{BB962C8B-B14F-4D97-AF65-F5344CB8AC3E}">
        <p14:creationId xmlns:p14="http://schemas.microsoft.com/office/powerpoint/2010/main" val="83439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08471F5E-4ED3-47E1-BEA1-866A9B1A3198}"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71F5E-4ED3-47E1-BEA1-866A9B1A3198}"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1F8EC"/>
            </a:gs>
            <a:gs pos="50000">
              <a:schemeClr val="bg1"/>
            </a:gs>
            <a:gs pos="100000">
              <a:srgbClr val="F4FAF0"/>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3.xml"/><Relationship Id="rId7"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11.jpeg"/><Relationship Id="rId5" Type="http://schemas.openxmlformats.org/officeDocument/2006/relationships/tags" Target="../tags/tag5.xml"/><Relationship Id="rId10" Type="http://schemas.openxmlformats.org/officeDocument/2006/relationships/image" Target="../media/image10.jpeg"/><Relationship Id="rId4" Type="http://schemas.openxmlformats.org/officeDocument/2006/relationships/tags" Target="../tags/tag4.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image" Target="../media/image9.jpeg"/><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image" Target="../media/image10.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image" Target="../media/image12.jpeg"/><Relationship Id="rId5" Type="http://schemas.openxmlformats.org/officeDocument/2006/relationships/tags" Target="../tags/tag11.xml"/><Relationship Id="rId10" Type="http://schemas.openxmlformats.org/officeDocument/2006/relationships/notesSlide" Target="../notesSlides/notesSlide7.xml"/><Relationship Id="rId4" Type="http://schemas.openxmlformats.org/officeDocument/2006/relationships/tags" Target="../tags/tag10.xml"/><Relationship Id="rId9" Type="http://schemas.openxmlformats.org/officeDocument/2006/relationships/slideLayout" Target="../slideLayouts/slideLayout1.xml"/><Relationship Id="rId1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tags" Target="../tags/tag22.xml"/><Relationship Id="rId3" Type="http://schemas.openxmlformats.org/officeDocument/2006/relationships/tags" Target="../tags/tag17.xml"/><Relationship Id="rId7" Type="http://schemas.openxmlformats.org/officeDocument/2006/relationships/tags" Target="../tags/tag2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10" Type="http://schemas.openxmlformats.org/officeDocument/2006/relationships/notesSlide" Target="../notesSlides/notesSlide8.xml"/><Relationship Id="rId4" Type="http://schemas.openxmlformats.org/officeDocument/2006/relationships/tags" Target="../tags/tag18.xml"/><Relationship Id="rId9"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2.png"/><Relationship Id="rId7"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2.png"/><Relationship Id="rId4" Type="http://schemas.openxmlformats.org/officeDocument/2006/relationships/image" Target="../media/image23.png"/><Relationship Id="rId9"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4.xml"/><Relationship Id="rId6" Type="http://schemas.openxmlformats.org/officeDocument/2006/relationships/image" Target="../media/image9.jpeg"/><Relationship Id="rId5" Type="http://schemas.openxmlformats.org/officeDocument/2006/relationships/image" Target="../media/image24.jpeg"/><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tags" Target="../tags/tag25.xml"/><Relationship Id="rId6" Type="http://schemas.openxmlformats.org/officeDocument/2006/relationships/image" Target="../media/image9.jpeg"/><Relationship Id="rId5" Type="http://schemas.openxmlformats.org/officeDocument/2006/relationships/image" Target="../media/image10.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9.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9"/>
          <p:cNvPicPr>
            <a:picLocks noChangeAspect="1"/>
          </p:cNvPicPr>
          <p:nvPr/>
        </p:nvPicPr>
        <p:blipFill rotWithShape="1">
          <a:blip r:embed="rId5" cstate="screen"/>
          <a:srcRect l="40074" r="-1"/>
          <a:stretch>
            <a:fillRect/>
          </a:stretch>
        </p:blipFill>
        <p:spPr>
          <a:xfrm>
            <a:off x="5274528" y="55134"/>
            <a:ext cx="6679580" cy="4120663"/>
          </a:xfrm>
          <a:prstGeom prst="rect">
            <a:avLst/>
          </a:prstGeom>
        </p:spPr>
      </p:pic>
      <p:pic>
        <p:nvPicPr>
          <p:cNvPr id="6" name="图片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2361" y="1927267"/>
            <a:ext cx="7519639" cy="4720080"/>
          </a:xfrm>
          <a:prstGeom prst="rect">
            <a:avLst/>
          </a:prstGeom>
        </p:spPr>
      </p:pic>
      <p:pic>
        <p:nvPicPr>
          <p:cNvPr id="8" name="图片 7" descr="8"/>
          <p:cNvPicPr>
            <a:picLocks noChangeAspect="1"/>
          </p:cNvPicPr>
          <p:nvPr/>
        </p:nvPicPr>
        <p:blipFill>
          <a:blip r:embed="rId7"/>
          <a:stretch>
            <a:fillRect/>
          </a:stretch>
        </p:blipFill>
        <p:spPr>
          <a:xfrm>
            <a:off x="-314528" y="-22302"/>
            <a:ext cx="3121693" cy="1781151"/>
          </a:xfrm>
          <a:prstGeom prst="rect">
            <a:avLst/>
          </a:prstGeom>
        </p:spPr>
      </p:pic>
      <p:sp>
        <p:nvSpPr>
          <p:cNvPr id="12" name="矩形 11"/>
          <p:cNvSpPr/>
          <p:nvPr/>
        </p:nvSpPr>
        <p:spPr>
          <a:xfrm>
            <a:off x="390219" y="2178007"/>
            <a:ext cx="5386113" cy="1077214"/>
          </a:xfrm>
          <a:prstGeom prst="rect">
            <a:avLst/>
          </a:prstGeom>
        </p:spPr>
        <p:txBody>
          <a:bodyPr wrap="square" lIns="121917" tIns="60958" rIns="121917" bIns="60958">
            <a:spAutoFit/>
          </a:bodyPr>
          <a:lstStyle/>
          <a:p>
            <a:pPr fontAlgn="base">
              <a:spcBef>
                <a:spcPct val="0"/>
              </a:spcBef>
              <a:spcAft>
                <a:spcPct val="0"/>
              </a:spcAft>
            </a:pPr>
            <a:r>
              <a:rPr lang="zh-CN" altLang="en-US" sz="6200" b="1" dirty="0" smtClean="0">
                <a:blipFill>
                  <a:blip r:embed="rId8"/>
                  <a:tile tx="0" ty="0" sx="100000" sy="100000" flip="none" algn="tl"/>
                </a:blipFill>
                <a:latin typeface="微软雅黑" panose="020B0503020204020204" pitchFamily="34" charset="-122"/>
                <a:ea typeface="微软雅黑" panose="020B0503020204020204" pitchFamily="34" charset="-122"/>
              </a:rPr>
              <a:t>绿色</a:t>
            </a:r>
            <a:r>
              <a:rPr lang="zh-CN" altLang="en-US" sz="6200" b="1" dirty="0">
                <a:blipFill>
                  <a:blip r:embed="rId8"/>
                  <a:tile tx="0" ty="0" sx="100000" sy="100000" flip="none" algn="tl"/>
                </a:blipFill>
                <a:latin typeface="微软雅黑" panose="020B0503020204020204" pitchFamily="34" charset="-122"/>
                <a:ea typeface="微软雅黑" panose="020B0503020204020204" pitchFamily="34" charset="-122"/>
              </a:rPr>
              <a:t>有机蔬菜</a:t>
            </a:r>
          </a:p>
        </p:txBody>
      </p:sp>
      <p:sp>
        <p:nvSpPr>
          <p:cNvPr id="13" name="圆角矩形 12"/>
          <p:cNvSpPr/>
          <p:nvPr/>
        </p:nvSpPr>
        <p:spPr>
          <a:xfrm>
            <a:off x="647393" y="3414552"/>
            <a:ext cx="4319544" cy="525859"/>
          </a:xfrm>
          <a:prstGeom prst="roundRect">
            <a:avLst/>
          </a:prstGeom>
          <a:solidFill>
            <a:srgbClr val="356A34"/>
          </a:solidFill>
          <a:ln w="25400" cap="flat" cmpd="sng" algn="ctr">
            <a:noFill/>
            <a:prstDash val="solid"/>
          </a:ln>
          <a:effectLst/>
        </p:spPr>
        <p:txBody>
          <a:bodyPr lIns="121917" tIns="60958" rIns="121917" bIns="60958"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天然绿色蔬菜</a:t>
            </a:r>
            <a:r>
              <a:rPr kumimoji="0" lang="en-US" altLang="zh-CN"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环保无公害</a:t>
            </a:r>
          </a:p>
        </p:txBody>
      </p:sp>
      <p:sp>
        <p:nvSpPr>
          <p:cNvPr id="14" name="文本框 3"/>
          <p:cNvSpPr txBox="1">
            <a:spLocks noChangeArrowheads="1"/>
          </p:cNvSpPr>
          <p:nvPr/>
        </p:nvSpPr>
        <p:spPr bwMode="auto">
          <a:xfrm>
            <a:off x="557467" y="4135315"/>
            <a:ext cx="5550589" cy="415494"/>
          </a:xfrm>
          <a:prstGeom prst="rect">
            <a:avLst/>
          </a:prstGeom>
        </p:spPr>
        <p:txBody>
          <a:bodyPr wrap="square" lIns="121917" tIns="60958" rIns="121917" bIns="60958">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适用于农产品展示</a:t>
            </a:r>
            <a:r>
              <a:rPr kumimoji="0" lang="en-US" altLang="zh-CN"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招商</a:t>
            </a:r>
            <a:r>
              <a:rPr kumimoji="0" lang="en-US" altLang="zh-CN"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农产品</a:t>
            </a:r>
            <a:r>
              <a:rPr lang="zh-CN" altLang="en-US" sz="1900" b="0" kern="0" dirty="0" smtClean="0">
                <a:solidFill>
                  <a:prstClr val="black">
                    <a:lumMod val="65000"/>
                    <a:lumOff val="35000"/>
                  </a:prstClr>
                </a:solidFill>
              </a:rPr>
              <a:t>宣传</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等演示</a:t>
            </a:r>
            <a:endParaRPr kumimoji="0" lang="zh-CN" altLang="zh-CN" sz="1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pic>
        <p:nvPicPr>
          <p:cNvPr id="2" name="医生用.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828263" y="-722971"/>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6890">
        <p:fade/>
      </p:transition>
    </mc:Choice>
    <mc:Fallback xmlns="">
      <p:transition spd="med" advTm="68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2"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9"/>
          <p:cNvPicPr>
            <a:picLocks noChangeAspect="1"/>
          </p:cNvPicPr>
          <p:nvPr/>
        </p:nvPicPr>
        <p:blipFill rotWithShape="1">
          <a:blip r:embed="rId3"/>
          <a:srcRect l="40074" r="-1"/>
          <a:stretch>
            <a:fillRect/>
          </a:stretch>
        </p:blipFill>
        <p:spPr>
          <a:xfrm>
            <a:off x="187121" y="1725077"/>
            <a:ext cx="6045305" cy="3729376"/>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t="24239" b="30001"/>
          <a:stretch>
            <a:fillRect/>
          </a:stretch>
        </p:blipFill>
        <p:spPr>
          <a:xfrm>
            <a:off x="48989" y="1844029"/>
            <a:ext cx="7526734" cy="4638907"/>
          </a:xfrm>
          <a:prstGeom prst="rect">
            <a:avLst/>
          </a:prstGeom>
        </p:spPr>
      </p:pic>
      <p:sp>
        <p:nvSpPr>
          <p:cNvPr id="9" name="等腰三角形 8"/>
          <p:cNvSpPr/>
          <p:nvPr/>
        </p:nvSpPr>
        <p:spPr>
          <a:xfrm flipV="1">
            <a:off x="149382" y="-9785"/>
            <a:ext cx="3153152" cy="1734862"/>
          </a:xfrm>
          <a:prstGeom prst="triangle">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algn="ctr"/>
            <a:endParaRPr lang="zh-CN" altLang="en-US" sz="1400" kern="0">
              <a:solidFill>
                <a:srgbClr val="FFFFFF"/>
              </a:solidFill>
              <a:latin typeface="Arial" panose="020B0604020202020204"/>
              <a:ea typeface="微软雅黑" panose="020B0503020204020204" pitchFamily="34" charset="-122"/>
            </a:endParaRPr>
          </a:p>
        </p:txBody>
      </p:sp>
      <p:sp>
        <p:nvSpPr>
          <p:cNvPr id="10" name="TextBox 9"/>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p>
        </p:txBody>
      </p:sp>
      <p:sp>
        <p:nvSpPr>
          <p:cNvPr id="34" name="圆角矩形 33"/>
          <p:cNvSpPr/>
          <p:nvPr/>
        </p:nvSpPr>
        <p:spPr>
          <a:xfrm>
            <a:off x="7538442" y="1624638"/>
            <a:ext cx="3807744" cy="582231"/>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3" name="Text Placeholder 12"/>
          <p:cNvSpPr txBox="1"/>
          <p:nvPr/>
        </p:nvSpPr>
        <p:spPr>
          <a:xfrm>
            <a:off x="7742988" y="1712290"/>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600" b="1" dirty="0" smtClean="0">
                <a:solidFill>
                  <a:schemeClr val="bg1"/>
                </a:solidFill>
                <a:latin typeface="微软雅黑" panose="020B0503020204020204" pitchFamily="34" charset="-122"/>
                <a:ea typeface="微软雅黑" panose="020B0503020204020204" pitchFamily="34" charset="-122"/>
              </a:rPr>
              <a:t>01</a:t>
            </a:r>
            <a:endParaRPr lang="en-GB" sz="2600" b="1" dirty="0">
              <a:solidFill>
                <a:schemeClr val="bg1"/>
              </a:solidFill>
              <a:latin typeface="微软雅黑" panose="020B0503020204020204" pitchFamily="34" charset="-122"/>
              <a:ea typeface="微软雅黑" panose="020B0503020204020204" pitchFamily="34" charset="-122"/>
            </a:endParaRPr>
          </a:p>
        </p:txBody>
      </p:sp>
      <p:sp>
        <p:nvSpPr>
          <p:cNvPr id="54" name="Text Placeholder 12"/>
          <p:cNvSpPr txBox="1"/>
          <p:nvPr/>
        </p:nvSpPr>
        <p:spPr>
          <a:xfrm>
            <a:off x="8296502" y="17115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500" dirty="0" smtClean="0">
                <a:solidFill>
                  <a:schemeClr val="bg1"/>
                </a:solidFill>
                <a:latin typeface="微软雅黑" panose="020B0503020204020204" pitchFamily="34" charset="-122"/>
                <a:ea typeface="微软雅黑" panose="020B0503020204020204" pitchFamily="34" charset="-122"/>
              </a:rPr>
              <a:t>单击添加标题</a:t>
            </a:r>
            <a:endParaRPr lang="en-GB" sz="2500"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7538442" y="2487974"/>
            <a:ext cx="3807744" cy="582231"/>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5" name="Text Placeholder 12"/>
          <p:cNvSpPr txBox="1"/>
          <p:nvPr/>
        </p:nvSpPr>
        <p:spPr>
          <a:xfrm>
            <a:off x="7742988" y="2575626"/>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600" b="1" dirty="0" smtClean="0">
                <a:solidFill>
                  <a:schemeClr val="bg1"/>
                </a:solidFill>
                <a:latin typeface="微软雅黑" panose="020B0503020204020204" pitchFamily="34" charset="-122"/>
                <a:ea typeface="微软雅黑" panose="020B0503020204020204" pitchFamily="34" charset="-122"/>
              </a:rPr>
              <a:t>02</a:t>
            </a:r>
            <a:endParaRPr lang="en-GB" sz="2600" b="1" dirty="0">
              <a:solidFill>
                <a:schemeClr val="bg1"/>
              </a:solidFill>
              <a:latin typeface="微软雅黑" panose="020B0503020204020204" pitchFamily="34" charset="-122"/>
              <a:ea typeface="微软雅黑" panose="020B0503020204020204" pitchFamily="34" charset="-122"/>
            </a:endParaRPr>
          </a:p>
        </p:txBody>
      </p:sp>
      <p:sp>
        <p:nvSpPr>
          <p:cNvPr id="66" name="Text Placeholder 12"/>
          <p:cNvSpPr txBox="1"/>
          <p:nvPr/>
        </p:nvSpPr>
        <p:spPr>
          <a:xfrm>
            <a:off x="8296502" y="257492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500" dirty="0" smtClean="0">
                <a:solidFill>
                  <a:schemeClr val="bg1"/>
                </a:solidFill>
                <a:latin typeface="微软雅黑" panose="020B0503020204020204" pitchFamily="34" charset="-122"/>
                <a:ea typeface="微软雅黑" panose="020B0503020204020204" pitchFamily="34" charset="-122"/>
              </a:rPr>
              <a:t>单击添加标题</a:t>
            </a:r>
            <a:endParaRPr lang="en-GB" sz="2500"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7538442" y="3310422"/>
            <a:ext cx="3807744" cy="582231"/>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8" name="Text Placeholder 12"/>
          <p:cNvSpPr txBox="1"/>
          <p:nvPr/>
        </p:nvSpPr>
        <p:spPr>
          <a:xfrm>
            <a:off x="7742988" y="3398074"/>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600" b="1" dirty="0" smtClean="0">
                <a:solidFill>
                  <a:schemeClr val="bg1"/>
                </a:solidFill>
                <a:latin typeface="微软雅黑" panose="020B0503020204020204" pitchFamily="34" charset="-122"/>
                <a:ea typeface="微软雅黑" panose="020B0503020204020204" pitchFamily="34" charset="-122"/>
              </a:rPr>
              <a:t>03</a:t>
            </a:r>
            <a:endParaRPr lang="en-GB" sz="2600" b="1" dirty="0">
              <a:solidFill>
                <a:schemeClr val="bg1"/>
              </a:solidFill>
              <a:latin typeface="微软雅黑" panose="020B0503020204020204" pitchFamily="34" charset="-122"/>
              <a:ea typeface="微软雅黑" panose="020B0503020204020204" pitchFamily="34" charset="-122"/>
            </a:endParaRPr>
          </a:p>
        </p:txBody>
      </p:sp>
      <p:sp>
        <p:nvSpPr>
          <p:cNvPr id="69" name="Text Placeholder 12"/>
          <p:cNvSpPr txBox="1"/>
          <p:nvPr/>
        </p:nvSpPr>
        <p:spPr>
          <a:xfrm>
            <a:off x="8296502" y="3397374"/>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500" dirty="0" smtClean="0">
                <a:solidFill>
                  <a:schemeClr val="bg1"/>
                </a:solidFill>
                <a:latin typeface="微软雅黑" panose="020B0503020204020204" pitchFamily="34" charset="-122"/>
                <a:ea typeface="微软雅黑" panose="020B0503020204020204" pitchFamily="34" charset="-122"/>
              </a:rPr>
              <a:t>单击添加标题</a:t>
            </a:r>
            <a:endParaRPr lang="en-GB" sz="2500"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7538442" y="4163481"/>
            <a:ext cx="3807744" cy="582231"/>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1" name="Text Placeholder 12"/>
          <p:cNvSpPr txBox="1"/>
          <p:nvPr/>
        </p:nvSpPr>
        <p:spPr>
          <a:xfrm>
            <a:off x="7742988" y="4251133"/>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600" b="1" dirty="0" smtClean="0">
                <a:solidFill>
                  <a:schemeClr val="bg1"/>
                </a:solidFill>
                <a:latin typeface="微软雅黑" panose="020B0503020204020204" pitchFamily="34" charset="-122"/>
                <a:ea typeface="微软雅黑" panose="020B0503020204020204" pitchFamily="34" charset="-122"/>
              </a:rPr>
              <a:t>04</a:t>
            </a:r>
            <a:endParaRPr lang="en-GB" sz="2600" b="1" dirty="0">
              <a:solidFill>
                <a:schemeClr val="bg1"/>
              </a:solidFill>
              <a:latin typeface="微软雅黑" panose="020B0503020204020204" pitchFamily="34" charset="-122"/>
              <a:ea typeface="微软雅黑" panose="020B0503020204020204" pitchFamily="34" charset="-122"/>
            </a:endParaRPr>
          </a:p>
        </p:txBody>
      </p:sp>
      <p:sp>
        <p:nvSpPr>
          <p:cNvPr id="72" name="Text Placeholder 12"/>
          <p:cNvSpPr txBox="1"/>
          <p:nvPr/>
        </p:nvSpPr>
        <p:spPr>
          <a:xfrm>
            <a:off x="8296502" y="4250433"/>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500" dirty="0" smtClean="0">
                <a:solidFill>
                  <a:schemeClr val="bg1"/>
                </a:solidFill>
                <a:latin typeface="微软雅黑" panose="020B0503020204020204" pitchFamily="34" charset="-122"/>
                <a:ea typeface="微软雅黑" panose="020B0503020204020204" pitchFamily="34" charset="-122"/>
              </a:rPr>
              <a:t>单击添加标题</a:t>
            </a:r>
            <a:endParaRPr lang="en-GB" sz="2500" dirty="0">
              <a:solidFill>
                <a:schemeClr val="bg1"/>
              </a:solidFill>
              <a:latin typeface="微软雅黑" panose="020B0503020204020204" pitchFamily="34" charset="-122"/>
              <a:ea typeface="微软雅黑" panose="020B0503020204020204" pitchFamily="34" charset="-122"/>
            </a:endParaRPr>
          </a:p>
        </p:txBody>
      </p:sp>
      <p:sp>
        <p:nvSpPr>
          <p:cNvPr id="73" name="圆角矩形 72"/>
          <p:cNvSpPr/>
          <p:nvPr/>
        </p:nvSpPr>
        <p:spPr>
          <a:xfrm>
            <a:off x="7538442" y="5029335"/>
            <a:ext cx="3807744" cy="582231"/>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4" name="Text Placeholder 12"/>
          <p:cNvSpPr txBox="1"/>
          <p:nvPr/>
        </p:nvSpPr>
        <p:spPr>
          <a:xfrm>
            <a:off x="7742988" y="5116987"/>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600" b="1" dirty="0" smtClean="0">
                <a:solidFill>
                  <a:schemeClr val="bg1"/>
                </a:solidFill>
                <a:latin typeface="微软雅黑" panose="020B0503020204020204" pitchFamily="34" charset="-122"/>
                <a:ea typeface="微软雅黑" panose="020B0503020204020204" pitchFamily="34" charset="-122"/>
              </a:rPr>
              <a:t>05</a:t>
            </a:r>
            <a:endParaRPr lang="en-GB" sz="2600" b="1" dirty="0">
              <a:solidFill>
                <a:schemeClr val="bg1"/>
              </a:solidFill>
              <a:latin typeface="微软雅黑" panose="020B0503020204020204" pitchFamily="34" charset="-122"/>
              <a:ea typeface="微软雅黑" panose="020B0503020204020204" pitchFamily="34" charset="-122"/>
            </a:endParaRPr>
          </a:p>
        </p:txBody>
      </p:sp>
      <p:sp>
        <p:nvSpPr>
          <p:cNvPr id="75" name="Text Placeholder 12"/>
          <p:cNvSpPr txBox="1"/>
          <p:nvPr/>
        </p:nvSpPr>
        <p:spPr>
          <a:xfrm>
            <a:off x="8296502" y="5116287"/>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500" dirty="0" smtClean="0">
                <a:solidFill>
                  <a:schemeClr val="bg1"/>
                </a:solidFill>
                <a:latin typeface="微软雅黑" panose="020B0503020204020204" pitchFamily="34" charset="-122"/>
                <a:ea typeface="微软雅黑" panose="020B0503020204020204" pitchFamily="34" charset="-122"/>
              </a:rPr>
              <a:t>单击添加标题</a:t>
            </a:r>
            <a:endParaRPr lang="en-GB" sz="25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3000" advTm="11839">
        <p14:reveal/>
      </p:transition>
    </mc:Choice>
    <mc:Fallback xmlns="">
      <p:transition spd="slow" advTm="118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1500"/>
                            </p:stCondLst>
                            <p:childTnLst>
                              <p:par>
                                <p:cTn id="20" presetID="47"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787723"/>
            <a:ext cx="12189406" cy="308800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018"/>
          <a:stretch>
            <a:fillRect/>
          </a:stretch>
        </p:blipFill>
        <p:spPr>
          <a:xfrm>
            <a:off x="4313378" y="0"/>
            <a:ext cx="3565245" cy="3079430"/>
          </a:xfrm>
          <a:prstGeom prst="rect">
            <a:avLst/>
          </a:prstGeom>
        </p:spPr>
      </p:pic>
      <p:sp>
        <p:nvSpPr>
          <p:cNvPr id="5" name="矩形 4"/>
          <p:cNvSpPr/>
          <p:nvPr/>
        </p:nvSpPr>
        <p:spPr>
          <a:xfrm>
            <a:off x="4801118" y="1231841"/>
            <a:ext cx="2497800" cy="861774"/>
          </a:xfrm>
          <a:prstGeom prst="rect">
            <a:avLst/>
          </a:prstGeom>
        </p:spPr>
        <p:txBody>
          <a:bodyPr wrap="none">
            <a:spAutoFit/>
          </a:bodyPr>
          <a:lstStyle/>
          <a:p>
            <a:pPr algn="ctr"/>
            <a:r>
              <a:rPr lang="en-US" altLang="zh-CN" sz="4800" b="1" kern="0" dirty="0" smtClean="0">
                <a:solidFill>
                  <a:schemeClr val="accent6"/>
                </a:solidFill>
                <a:latin typeface="微软雅黑" panose="020B0503020204020204" pitchFamily="34" charset="-122"/>
                <a:ea typeface="微软雅黑" panose="020B0503020204020204" pitchFamily="34" charset="-122"/>
              </a:rPr>
              <a:t>Part 01</a:t>
            </a:r>
            <a:endParaRPr lang="zh-CN" altLang="en-US" sz="4800" b="1" kern="0" dirty="0">
              <a:solidFill>
                <a:schemeClr val="accent6"/>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953912" y="3192084"/>
            <a:ext cx="4284176" cy="595640"/>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 Placeholder 12"/>
          <p:cNvSpPr txBox="1"/>
          <p:nvPr/>
        </p:nvSpPr>
        <p:spPr>
          <a:xfrm>
            <a:off x="4904206" y="327903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chemeClr val="bg1"/>
                </a:solidFill>
                <a:latin typeface="微软雅黑" panose="020B0503020204020204" pitchFamily="34" charset="-122"/>
                <a:ea typeface="微软雅黑" panose="020B0503020204020204" pitchFamily="34" charset="-122"/>
              </a:rPr>
              <a:t>添加章节大标题</a:t>
            </a:r>
            <a:endParaRPr lang="en-GB"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2"/>
          <p:cNvSpPr/>
          <p:nvPr/>
        </p:nvSpPr>
        <p:spPr bwMode="auto">
          <a:xfrm>
            <a:off x="3645964" y="4153442"/>
            <a:ext cx="5125867" cy="8423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vert="horz" lIns="91440" tIns="45720" rIns="91440" bIns="45720" rtlCol="0" anchor="t">
            <a:noAutofit/>
          </a:bodyPr>
          <a:lstStyle/>
          <a:p>
            <a:pPr algn="r" defTabSz="913765">
              <a:lnSpc>
                <a:spcPct val="113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p14:dur="3000" advTm="4406">
        <p14:reveal/>
      </p:transition>
    </mc:Choice>
    <mc:Fallback xmlns="">
      <p:transition spd="slow" advTm="44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ppt_x</p:attrName>
                                        </p:attrNameLst>
                                      </p:cBhvr>
                                      <p:tavLst>
                                        <p:tav tm="0">
                                          <p:val>
                                            <p:strVal val="#ppt_x"/>
                                          </p:val>
                                        </p:tav>
                                        <p:tav tm="100000">
                                          <p:val>
                                            <p:strVal val="#ppt_x"/>
                                          </p:val>
                                        </p:tav>
                                      </p:tavLst>
                                    </p:anim>
                                    <p:anim calcmode="lin" valueType="num">
                                      <p:cBhvr>
                                        <p:cTn id="9" dur="125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2000"/>
                            </p:stCondLst>
                            <p:childTnLst>
                              <p:par>
                                <p:cTn id="20" presetID="22" presetClass="entr" presetSubtype="8" fill="hold" grpId="0" nodeType="afterEffect">
                                  <p:stCondLst>
                                    <p:cond delay="0"/>
                                  </p:stCondLst>
                                  <p:iterate type="lt">
                                    <p:tmPct val="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800"/>
                                        <p:tgtEl>
                                          <p:spTgt spid="10"/>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strVal val="#ppt_x"/>
                                          </p:val>
                                        </p:tav>
                                        <p:tav tm="100000">
                                          <p:val>
                                            <p:strVal val="#ppt_x"/>
                                          </p:val>
                                        </p:tav>
                                      </p:tavLst>
                                    </p:anim>
                                    <p:anim calcmode="lin" valueType="num">
                                      <p:cBhvr>
                                        <p:cTn id="32"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cxnSp>
        <p:nvCxnSpPr>
          <p:cNvPr id="7" name="MH_Other_3"/>
          <p:cNvCxnSpPr/>
          <p:nvPr>
            <p:custDataLst>
              <p:tags r:id="rId1"/>
            </p:custDataLst>
          </p:nvPr>
        </p:nvCxnSpPr>
        <p:spPr>
          <a:xfrm>
            <a:off x="1658432" y="5810348"/>
            <a:ext cx="2493678" cy="0"/>
          </a:xfrm>
          <a:prstGeom prst="line">
            <a:avLst/>
          </a:prstGeom>
          <a:ln w="19050">
            <a:solidFill>
              <a:srgbClr val="5D91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8" name="MH_Picture_1"/>
          <p:cNvSpPr/>
          <p:nvPr>
            <p:custDataLst>
              <p:tags r:id="rId2"/>
            </p:custDataLst>
          </p:nvPr>
        </p:nvSpPr>
        <p:spPr>
          <a:xfrm>
            <a:off x="1633778" y="1511868"/>
            <a:ext cx="2542986" cy="3061938"/>
          </a:xfrm>
          <a:prstGeom prst="rect">
            <a:avLst/>
          </a:prstGeom>
          <a:blipFill dpi="0" rotWithShape="1">
            <a:blip r:embed="rId9"/>
            <a:srcRect/>
            <a:stretch>
              <a:fillRect/>
            </a:stretch>
          </a:blipFill>
          <a:ln w="57150">
            <a:solidFill>
              <a:srgbClr val="5D91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MH_Picture_2"/>
          <p:cNvSpPr/>
          <p:nvPr>
            <p:custDataLst>
              <p:tags r:id="rId3"/>
            </p:custDataLst>
          </p:nvPr>
        </p:nvSpPr>
        <p:spPr>
          <a:xfrm>
            <a:off x="4925556" y="1511868"/>
            <a:ext cx="2542986" cy="3061938"/>
          </a:xfrm>
          <a:prstGeom prst="rect">
            <a:avLst/>
          </a:prstGeom>
          <a:blipFill dpi="0" rotWithShape="1">
            <a:blip r:embed="rId10"/>
            <a:srcRect/>
            <a:stretch>
              <a:fillRect/>
            </a:stretch>
          </a:blipFill>
          <a:ln w="57150">
            <a:solidFill>
              <a:srgbClr val="5D91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0" name="MH_Picture_3"/>
          <p:cNvSpPr/>
          <p:nvPr>
            <p:custDataLst>
              <p:tags r:id="rId4"/>
            </p:custDataLst>
          </p:nvPr>
        </p:nvSpPr>
        <p:spPr>
          <a:xfrm>
            <a:off x="8217334" y="1511868"/>
            <a:ext cx="2542986" cy="3061938"/>
          </a:xfrm>
          <a:prstGeom prst="rect">
            <a:avLst/>
          </a:prstGeom>
          <a:blipFill dpi="0" rotWithShape="1">
            <a:blip r:embed="rId11"/>
            <a:srcRect/>
            <a:stretch>
              <a:fillRect t="-1" b="-5844"/>
            </a:stretch>
          </a:blipFill>
          <a:ln w="57150">
            <a:solidFill>
              <a:srgbClr val="5D91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 name="文本框 23"/>
          <p:cNvSpPr txBox="1"/>
          <p:nvPr/>
        </p:nvSpPr>
        <p:spPr>
          <a:xfrm>
            <a:off x="1730673" y="4680399"/>
            <a:ext cx="2349194"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cxnSp>
        <p:nvCxnSpPr>
          <p:cNvPr id="17" name="MH_Other_3"/>
          <p:cNvCxnSpPr/>
          <p:nvPr>
            <p:custDataLst>
              <p:tags r:id="rId5"/>
            </p:custDataLst>
          </p:nvPr>
        </p:nvCxnSpPr>
        <p:spPr>
          <a:xfrm>
            <a:off x="4950209" y="5810348"/>
            <a:ext cx="2493678" cy="0"/>
          </a:xfrm>
          <a:prstGeom prst="line">
            <a:avLst/>
          </a:prstGeom>
          <a:ln w="19050">
            <a:solidFill>
              <a:srgbClr val="5D91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8" name="文本框 26"/>
          <p:cNvSpPr txBox="1"/>
          <p:nvPr/>
        </p:nvSpPr>
        <p:spPr>
          <a:xfrm>
            <a:off x="5022450" y="4680399"/>
            <a:ext cx="2349194"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风格</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cxnSp>
        <p:nvCxnSpPr>
          <p:cNvPr id="19" name="MH_Other_3"/>
          <p:cNvCxnSpPr/>
          <p:nvPr>
            <p:custDataLst>
              <p:tags r:id="rId6"/>
            </p:custDataLst>
          </p:nvPr>
        </p:nvCxnSpPr>
        <p:spPr>
          <a:xfrm>
            <a:off x="8241987" y="5810348"/>
            <a:ext cx="2493678" cy="0"/>
          </a:xfrm>
          <a:prstGeom prst="line">
            <a:avLst/>
          </a:prstGeom>
          <a:ln w="19050">
            <a:solidFill>
              <a:srgbClr val="5D91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0" name="文本框 28"/>
          <p:cNvSpPr txBox="1"/>
          <p:nvPr/>
        </p:nvSpPr>
        <p:spPr>
          <a:xfrm>
            <a:off x="8314228" y="4680399"/>
            <a:ext cx="2349194"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advTm="4679">
        <p14:wheelReverse spokes="1"/>
      </p:transition>
    </mc:Choice>
    <mc:Fallback xmlns="">
      <p:transition spd="slow" advTm="4679">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Group 68"/>
          <p:cNvGrpSpPr/>
          <p:nvPr/>
        </p:nvGrpSpPr>
        <p:grpSpPr>
          <a:xfrm>
            <a:off x="1385048" y="4571656"/>
            <a:ext cx="2178424" cy="1356604"/>
            <a:chOff x="3038420" y="4431366"/>
            <a:chExt cx="1710701" cy="1356604"/>
          </a:xfrm>
        </p:grpSpPr>
        <p:sp>
          <p:nvSpPr>
            <p:cNvPr id="8" name="TextBox 7"/>
            <p:cNvSpPr txBox="1"/>
            <p:nvPr/>
          </p:nvSpPr>
          <p:spPr>
            <a:xfrm>
              <a:off x="3038420" y="4896636"/>
              <a:ext cx="1710701"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tx1">
                      <a:lumMod val="50000"/>
                      <a:lumOff val="50000"/>
                    </a:schemeClr>
                  </a:solidFill>
                  <a:ea typeface="微软雅黑 Light"/>
                  <a:sym typeface="Arial" panose="020B0604020202020204"/>
                </a:rPr>
                <a:t>此处添加详细文本描述，建议与标题相关并符合整体语言风格，语言描述尽量简洁生动。</a:t>
              </a:r>
              <a:endParaRPr lang="en-US" altLang="zh-CN" sz="1200" dirty="0">
                <a:solidFill>
                  <a:schemeClr val="tx1">
                    <a:lumMod val="50000"/>
                    <a:lumOff val="50000"/>
                  </a:schemeClr>
                </a:solidFill>
                <a:ea typeface="微软雅黑 Light"/>
                <a:cs typeface="Lato Light" charset="0"/>
                <a:sym typeface="Arial" panose="020B0604020202020204"/>
              </a:endParaRPr>
            </a:p>
          </p:txBody>
        </p:sp>
        <p:sp>
          <p:nvSpPr>
            <p:cNvPr id="9" name="TextBox 8"/>
            <p:cNvSpPr txBox="1"/>
            <p:nvPr/>
          </p:nvSpPr>
          <p:spPr>
            <a:xfrm>
              <a:off x="3114094" y="4431366"/>
              <a:ext cx="1603146" cy="430887"/>
            </a:xfrm>
            <a:prstGeom prst="rect">
              <a:avLst/>
            </a:prstGeom>
            <a:noFill/>
          </p:spPr>
          <p:txBody>
            <a:bodyPr wrap="square" rtlCol="0">
              <a:spAutoFit/>
            </a:bodyPr>
            <a:lstStyle/>
            <a:p>
              <a:pPr algn="ct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GB" sz="2200" b="1" dirty="0">
                <a:solidFill>
                  <a:schemeClr val="tx1">
                    <a:lumMod val="65000"/>
                    <a:lumOff val="35000"/>
                  </a:schemeClr>
                </a:solidFill>
                <a:latin typeface="Arial" panose="020B0604020202020204"/>
                <a:ea typeface="微软雅黑 Light"/>
                <a:cs typeface="+mn-ea"/>
                <a:sym typeface="Arial" panose="020B0604020202020204"/>
              </a:endParaRPr>
            </a:p>
          </p:txBody>
        </p:sp>
      </p:grpSp>
      <p:grpSp>
        <p:nvGrpSpPr>
          <p:cNvPr id="10" name="Group 71"/>
          <p:cNvGrpSpPr/>
          <p:nvPr/>
        </p:nvGrpSpPr>
        <p:grpSpPr>
          <a:xfrm>
            <a:off x="3798930" y="4581718"/>
            <a:ext cx="2178424" cy="1346542"/>
            <a:chOff x="3038420" y="4441428"/>
            <a:chExt cx="1710701" cy="1346542"/>
          </a:xfrm>
        </p:grpSpPr>
        <p:sp>
          <p:nvSpPr>
            <p:cNvPr id="11" name="TextBox 10"/>
            <p:cNvSpPr txBox="1"/>
            <p:nvPr/>
          </p:nvSpPr>
          <p:spPr>
            <a:xfrm>
              <a:off x="3038420" y="4896636"/>
              <a:ext cx="1710701"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tx1">
                      <a:lumMod val="50000"/>
                      <a:lumOff val="50000"/>
                    </a:schemeClr>
                  </a:solidFill>
                  <a:ea typeface="微软雅黑 Light"/>
                  <a:sym typeface="Arial" panose="020B0604020202020204"/>
                </a:rPr>
                <a:t>此处添加详细文本描述，建议与标题相关并符合整体语言风格，语言描述尽量简洁生动。</a:t>
              </a:r>
              <a:endParaRPr lang="en-US" altLang="zh-CN" sz="1200" dirty="0">
                <a:solidFill>
                  <a:schemeClr val="tx1">
                    <a:lumMod val="50000"/>
                    <a:lumOff val="50000"/>
                  </a:schemeClr>
                </a:solidFill>
                <a:ea typeface="微软雅黑 Light"/>
                <a:cs typeface="Lato Light" charset="0"/>
                <a:sym typeface="Arial" panose="020B0604020202020204"/>
              </a:endParaRPr>
            </a:p>
          </p:txBody>
        </p:sp>
        <p:sp>
          <p:nvSpPr>
            <p:cNvPr id="17" name="TextBox 16"/>
            <p:cNvSpPr txBox="1"/>
            <p:nvPr/>
          </p:nvSpPr>
          <p:spPr>
            <a:xfrm>
              <a:off x="3127541" y="4441428"/>
              <a:ext cx="1536075" cy="430887"/>
            </a:xfrm>
            <a:prstGeom prst="rect">
              <a:avLst/>
            </a:prstGeom>
            <a:noFill/>
          </p:spPr>
          <p:txBody>
            <a:bodyPr wrap="square" rtlCol="0">
              <a:spAutoFit/>
            </a:bodyPr>
            <a:lstStyle/>
            <a:p>
              <a:pPr algn="ct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GB" sz="2200" b="1" dirty="0">
                <a:solidFill>
                  <a:schemeClr val="tx1">
                    <a:lumMod val="65000"/>
                    <a:lumOff val="35000"/>
                  </a:schemeClr>
                </a:solidFill>
                <a:latin typeface="Arial" panose="020B0604020202020204"/>
                <a:ea typeface="微软雅黑 Light"/>
                <a:cs typeface="+mn-ea"/>
                <a:sym typeface="Arial" panose="020B0604020202020204"/>
              </a:endParaRPr>
            </a:p>
          </p:txBody>
        </p:sp>
      </p:grpSp>
      <p:grpSp>
        <p:nvGrpSpPr>
          <p:cNvPr id="18" name="Group 74"/>
          <p:cNvGrpSpPr/>
          <p:nvPr/>
        </p:nvGrpSpPr>
        <p:grpSpPr>
          <a:xfrm>
            <a:off x="6144889" y="4573554"/>
            <a:ext cx="2189406" cy="1354706"/>
            <a:chOff x="3038420" y="4433264"/>
            <a:chExt cx="1719325" cy="1354706"/>
          </a:xfrm>
        </p:grpSpPr>
        <p:sp>
          <p:nvSpPr>
            <p:cNvPr id="19" name="TextBox 18"/>
            <p:cNvSpPr txBox="1"/>
            <p:nvPr/>
          </p:nvSpPr>
          <p:spPr>
            <a:xfrm>
              <a:off x="3038420" y="4896636"/>
              <a:ext cx="1710701"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tx1">
                      <a:lumMod val="50000"/>
                      <a:lumOff val="50000"/>
                    </a:schemeClr>
                  </a:solidFill>
                  <a:ea typeface="微软雅黑 Light"/>
                  <a:sym typeface="Arial" panose="020B0604020202020204"/>
                </a:rPr>
                <a:t>此处添加详细文本描述，建议与标题相关并符合整体语言风格，语言描述尽量简洁生动。</a:t>
              </a:r>
              <a:endParaRPr lang="en-US" altLang="zh-CN" sz="1200" dirty="0">
                <a:solidFill>
                  <a:schemeClr val="tx1">
                    <a:lumMod val="50000"/>
                    <a:lumOff val="50000"/>
                  </a:schemeClr>
                </a:solidFill>
                <a:ea typeface="微软雅黑 Light"/>
                <a:cs typeface="Lato Light" charset="0"/>
                <a:sym typeface="Arial" panose="020B0604020202020204"/>
              </a:endParaRPr>
            </a:p>
          </p:txBody>
        </p:sp>
        <p:sp>
          <p:nvSpPr>
            <p:cNvPr id="20" name="TextBox 19"/>
            <p:cNvSpPr txBox="1"/>
            <p:nvPr/>
          </p:nvSpPr>
          <p:spPr>
            <a:xfrm>
              <a:off x="3047044" y="4433264"/>
              <a:ext cx="1710701" cy="430887"/>
            </a:xfrm>
            <a:prstGeom prst="rect">
              <a:avLst/>
            </a:prstGeom>
            <a:noFill/>
          </p:spPr>
          <p:txBody>
            <a:bodyPr wrap="square" rtlCol="0">
              <a:spAutoFit/>
            </a:bodyPr>
            <a:lstStyle/>
            <a:p>
              <a:pPr algn="ct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GB" sz="2200" b="1" dirty="0">
                <a:solidFill>
                  <a:schemeClr val="tx1">
                    <a:lumMod val="65000"/>
                    <a:lumOff val="35000"/>
                  </a:schemeClr>
                </a:solidFill>
                <a:latin typeface="Arial" panose="020B0604020202020204"/>
                <a:ea typeface="微软雅黑 Light"/>
                <a:cs typeface="+mn-ea"/>
                <a:sym typeface="Arial" panose="020B0604020202020204"/>
              </a:endParaRPr>
            </a:p>
          </p:txBody>
        </p:sp>
      </p:grpSp>
      <p:grpSp>
        <p:nvGrpSpPr>
          <p:cNvPr id="21" name="Group 77"/>
          <p:cNvGrpSpPr/>
          <p:nvPr/>
        </p:nvGrpSpPr>
        <p:grpSpPr>
          <a:xfrm>
            <a:off x="8590133" y="4550549"/>
            <a:ext cx="2178424" cy="1377711"/>
            <a:chOff x="3038420" y="4410259"/>
            <a:chExt cx="1710701" cy="1377711"/>
          </a:xfrm>
        </p:grpSpPr>
        <p:sp>
          <p:nvSpPr>
            <p:cNvPr id="22" name="TextBox 21"/>
            <p:cNvSpPr txBox="1"/>
            <p:nvPr/>
          </p:nvSpPr>
          <p:spPr>
            <a:xfrm>
              <a:off x="3038420" y="4896636"/>
              <a:ext cx="1710701"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tx1">
                      <a:lumMod val="50000"/>
                      <a:lumOff val="50000"/>
                    </a:schemeClr>
                  </a:solidFill>
                  <a:ea typeface="微软雅黑 Light"/>
                  <a:sym typeface="Arial" panose="020B0604020202020204"/>
                </a:rPr>
                <a:t>此处添加详细文本描述，建议与标题相关并符合整体语言风格，语言描述尽量简洁生动。</a:t>
              </a:r>
              <a:endParaRPr lang="en-US" altLang="zh-CN" sz="1200" dirty="0">
                <a:solidFill>
                  <a:schemeClr val="tx1">
                    <a:lumMod val="50000"/>
                    <a:lumOff val="50000"/>
                  </a:schemeClr>
                </a:solidFill>
                <a:ea typeface="微软雅黑 Light"/>
                <a:cs typeface="Lato Light" charset="0"/>
                <a:sym typeface="Arial" panose="020B0604020202020204"/>
              </a:endParaRPr>
            </a:p>
          </p:txBody>
        </p:sp>
        <p:sp>
          <p:nvSpPr>
            <p:cNvPr id="23" name="TextBox 22"/>
            <p:cNvSpPr txBox="1"/>
            <p:nvPr/>
          </p:nvSpPr>
          <p:spPr>
            <a:xfrm>
              <a:off x="3127541" y="4410259"/>
              <a:ext cx="1536075" cy="430887"/>
            </a:xfrm>
            <a:prstGeom prst="rect">
              <a:avLst/>
            </a:prstGeom>
            <a:noFill/>
          </p:spPr>
          <p:txBody>
            <a:bodyPr wrap="square" rtlCol="0">
              <a:spAutoFit/>
            </a:bodyPr>
            <a:lstStyle/>
            <a:p>
              <a:pPr algn="ctr"/>
              <a:r>
                <a:rPr lang="zh-CN" altLang="en-US" sz="2200" b="1" dirty="0" smtClean="0">
                  <a:solidFill>
                    <a:schemeClr val="tx1">
                      <a:lumMod val="65000"/>
                      <a:lumOff val="35000"/>
                    </a:schemeClr>
                  </a:solidFill>
                  <a:latin typeface="Arial" panose="020B0604020202020204"/>
                  <a:ea typeface="微软雅黑 Light"/>
                  <a:cs typeface="+mn-ea"/>
                  <a:sym typeface="Arial" panose="020B0604020202020204"/>
                </a:rPr>
                <a:t>添加标题</a:t>
              </a:r>
              <a:endParaRPr lang="en-GB" sz="2200" b="1" dirty="0">
                <a:solidFill>
                  <a:schemeClr val="tx1">
                    <a:lumMod val="65000"/>
                    <a:lumOff val="35000"/>
                  </a:schemeClr>
                </a:solidFill>
                <a:latin typeface="Arial" panose="020B0604020202020204"/>
                <a:ea typeface="微软雅黑 Light"/>
                <a:cs typeface="+mn-ea"/>
                <a:sym typeface="Arial" panose="020B0604020202020204"/>
              </a:endParaRPr>
            </a:p>
          </p:txBody>
        </p:sp>
      </p:grpSp>
      <p:grpSp>
        <p:nvGrpSpPr>
          <p:cNvPr id="24" name="Group 4"/>
          <p:cNvGrpSpPr/>
          <p:nvPr/>
        </p:nvGrpSpPr>
        <p:grpSpPr>
          <a:xfrm>
            <a:off x="8724487" y="1943768"/>
            <a:ext cx="1871410" cy="2419009"/>
            <a:chOff x="8724487" y="2400968"/>
            <a:chExt cx="1871410" cy="2419009"/>
          </a:xfrm>
        </p:grpSpPr>
        <p:grpSp>
          <p:nvGrpSpPr>
            <p:cNvPr id="25" name="Group 52"/>
            <p:cNvGrpSpPr/>
            <p:nvPr/>
          </p:nvGrpSpPr>
          <p:grpSpPr>
            <a:xfrm>
              <a:off x="8724487" y="2400968"/>
              <a:ext cx="1871410" cy="2419009"/>
              <a:chOff x="5254082" y="1428767"/>
              <a:chExt cx="1871410" cy="2419009"/>
            </a:xfrm>
          </p:grpSpPr>
          <p:sp>
            <p:nvSpPr>
              <p:cNvPr id="27"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nvGrpSpPr>
              <p:cNvPr id="28" name="Group 54"/>
              <p:cNvGrpSpPr/>
              <p:nvPr/>
            </p:nvGrpSpPr>
            <p:grpSpPr>
              <a:xfrm>
                <a:off x="5365039" y="1523112"/>
                <a:ext cx="1620000" cy="1620000"/>
                <a:chOff x="6964641" y="2706230"/>
                <a:chExt cx="1620000" cy="1620000"/>
              </a:xfrm>
            </p:grpSpPr>
            <p:sp>
              <p:nvSpPr>
                <p:cNvPr id="29" name="Oval 55"/>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sp>
              <p:nvSpPr>
                <p:cNvPr id="30" name="Oval 56"/>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grpSp>
        <p:sp>
          <p:nvSpPr>
            <p:cNvPr id="26" name="AutoShape 38"/>
            <p:cNvSpPr/>
            <p:nvPr/>
          </p:nvSpPr>
          <p:spPr bwMode="auto">
            <a:xfrm>
              <a:off x="9360129" y="3022389"/>
              <a:ext cx="558354" cy="562683"/>
            </a:xfrm>
            <a:custGeom>
              <a:avLst/>
              <a:gdLst>
                <a:gd name="T0" fmla="*/ 16241 w 21600"/>
                <a:gd name="T1" fmla="*/ 491 h 21600"/>
                <a:gd name="T2" fmla="*/ 15753 w 21600"/>
                <a:gd name="T3" fmla="*/ 0 h 21600"/>
                <a:gd name="T4" fmla="*/ 5847 w 21600"/>
                <a:gd name="T5" fmla="*/ 0 h 21600"/>
                <a:gd name="T6" fmla="*/ 5359 w 21600"/>
                <a:gd name="T7" fmla="*/ 491 h 21600"/>
                <a:gd name="T8" fmla="*/ 5359 w 21600"/>
                <a:gd name="T9" fmla="*/ 5400 h 21600"/>
                <a:gd name="T10" fmla="*/ 16241 w 21600"/>
                <a:gd name="T11" fmla="*/ 5400 h 21600"/>
                <a:gd name="T12" fmla="*/ 16241 w 21600"/>
                <a:gd name="T13" fmla="*/ 491 h 21600"/>
                <a:gd name="T14" fmla="*/ 16403 w 21600"/>
                <a:gd name="T15" fmla="*/ 16691 h 21600"/>
                <a:gd name="T16" fmla="*/ 15916 w 21600"/>
                <a:gd name="T17" fmla="*/ 16364 h 21600"/>
                <a:gd name="T18" fmla="*/ 5684 w 21600"/>
                <a:gd name="T19" fmla="*/ 16364 h 21600"/>
                <a:gd name="T20" fmla="*/ 5197 w 21600"/>
                <a:gd name="T21" fmla="*/ 16691 h 21600"/>
                <a:gd name="T22" fmla="*/ 3573 w 21600"/>
                <a:gd name="T23" fmla="*/ 21109 h 21600"/>
                <a:gd name="T24" fmla="*/ 3735 w 21600"/>
                <a:gd name="T25" fmla="*/ 21436 h 21600"/>
                <a:gd name="T26" fmla="*/ 4060 w 21600"/>
                <a:gd name="T27" fmla="*/ 21600 h 21600"/>
                <a:gd name="T28" fmla="*/ 17540 w 21600"/>
                <a:gd name="T29" fmla="*/ 21600 h 21600"/>
                <a:gd name="T30" fmla="*/ 17865 w 21600"/>
                <a:gd name="T31" fmla="*/ 21436 h 21600"/>
                <a:gd name="T32" fmla="*/ 18027 w 21600"/>
                <a:gd name="T33" fmla="*/ 21109 h 21600"/>
                <a:gd name="T34" fmla="*/ 16403 w 21600"/>
                <a:gd name="T35" fmla="*/ 16691 h 21600"/>
                <a:gd name="T36" fmla="*/ 4872 w 21600"/>
                <a:gd name="T37" fmla="*/ 9164 h 21600"/>
                <a:gd name="T38" fmla="*/ 4872 w 21600"/>
                <a:gd name="T39" fmla="*/ 10964 h 21600"/>
                <a:gd name="T40" fmla="*/ 16565 w 21600"/>
                <a:gd name="T41" fmla="*/ 10964 h 21600"/>
                <a:gd name="T42" fmla="*/ 16565 w 21600"/>
                <a:gd name="T43" fmla="*/ 9164 h 21600"/>
                <a:gd name="T44" fmla="*/ 15266 w 21600"/>
                <a:gd name="T45" fmla="*/ 6545 h 21600"/>
                <a:gd name="T46" fmla="*/ 6334 w 21600"/>
                <a:gd name="T47" fmla="*/ 6545 h 21600"/>
                <a:gd name="T48" fmla="*/ 4872 w 21600"/>
                <a:gd name="T49" fmla="*/ 9164 h 21600"/>
                <a:gd name="T50" fmla="*/ 10719 w 21600"/>
                <a:gd name="T51" fmla="*/ 8345 h 21600"/>
                <a:gd name="T52" fmla="*/ 12505 w 21600"/>
                <a:gd name="T53" fmla="*/ 9164 h 21600"/>
                <a:gd name="T54" fmla="*/ 10719 w 21600"/>
                <a:gd name="T55" fmla="*/ 10145 h 21600"/>
                <a:gd name="T56" fmla="*/ 9095 w 21600"/>
                <a:gd name="T57" fmla="*/ 9164 h 21600"/>
                <a:gd name="T58" fmla="*/ 10719 w 21600"/>
                <a:gd name="T59" fmla="*/ 8345 h 21600"/>
                <a:gd name="T60" fmla="*/ 19326 w 21600"/>
                <a:gd name="T61" fmla="*/ 6545 h 21600"/>
                <a:gd name="T62" fmla="*/ 16403 w 21600"/>
                <a:gd name="T63" fmla="*/ 6545 h 21600"/>
                <a:gd name="T64" fmla="*/ 17540 w 21600"/>
                <a:gd name="T65" fmla="*/ 8836 h 21600"/>
                <a:gd name="T66" fmla="*/ 17540 w 21600"/>
                <a:gd name="T67" fmla="*/ 8836 h 21600"/>
                <a:gd name="T68" fmla="*/ 17702 w 21600"/>
                <a:gd name="T69" fmla="*/ 9000 h 21600"/>
                <a:gd name="T70" fmla="*/ 17702 w 21600"/>
                <a:gd name="T71" fmla="*/ 11455 h 21600"/>
                <a:gd name="T72" fmla="*/ 17215 w 21600"/>
                <a:gd name="T73" fmla="*/ 11945 h 21600"/>
                <a:gd name="T74" fmla="*/ 4385 w 21600"/>
                <a:gd name="T75" fmla="*/ 11945 h 21600"/>
                <a:gd name="T76" fmla="*/ 3898 w 21600"/>
                <a:gd name="T77" fmla="*/ 11455 h 21600"/>
                <a:gd name="T78" fmla="*/ 3898 w 21600"/>
                <a:gd name="T79" fmla="*/ 9000 h 21600"/>
                <a:gd name="T80" fmla="*/ 4060 w 21600"/>
                <a:gd name="T81" fmla="*/ 8836 h 21600"/>
                <a:gd name="T82" fmla="*/ 5197 w 21600"/>
                <a:gd name="T83" fmla="*/ 6545 h 21600"/>
                <a:gd name="T84" fmla="*/ 2274 w 21600"/>
                <a:gd name="T85" fmla="*/ 6545 h 21600"/>
                <a:gd name="T86" fmla="*/ 0 w 21600"/>
                <a:gd name="T87" fmla="*/ 8836 h 21600"/>
                <a:gd name="T88" fmla="*/ 0 w 21600"/>
                <a:gd name="T89" fmla="*/ 16527 h 21600"/>
                <a:gd name="T90" fmla="*/ 2274 w 21600"/>
                <a:gd name="T91" fmla="*/ 18818 h 21600"/>
                <a:gd name="T92" fmla="*/ 3086 w 21600"/>
                <a:gd name="T93" fmla="*/ 18818 h 21600"/>
                <a:gd name="T94" fmla="*/ 4060 w 21600"/>
                <a:gd name="T95" fmla="*/ 16200 h 21600"/>
                <a:gd name="T96" fmla="*/ 5684 w 21600"/>
                <a:gd name="T97" fmla="*/ 15055 h 21600"/>
                <a:gd name="T98" fmla="*/ 15916 w 21600"/>
                <a:gd name="T99" fmla="*/ 15055 h 21600"/>
                <a:gd name="T100" fmla="*/ 17540 w 21600"/>
                <a:gd name="T101" fmla="*/ 16200 h 21600"/>
                <a:gd name="T102" fmla="*/ 18514 w 21600"/>
                <a:gd name="T103" fmla="*/ 18818 h 21600"/>
                <a:gd name="T104" fmla="*/ 19326 w 21600"/>
                <a:gd name="T105" fmla="*/ 18818 h 21600"/>
                <a:gd name="T106" fmla="*/ 21600 w 21600"/>
                <a:gd name="T107" fmla="*/ 16527 h 21600"/>
                <a:gd name="T108" fmla="*/ 21600 w 21600"/>
                <a:gd name="T109" fmla="*/ 8836 h 21600"/>
                <a:gd name="T110" fmla="*/ 19326 w 21600"/>
                <a:gd name="T111" fmla="*/ 6545 h 21600"/>
                <a:gd name="T112" fmla="*/ 19326 w 21600"/>
                <a:gd name="T113" fmla="*/ 654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600" h="21600">
                  <a:moveTo>
                    <a:pt x="16241" y="491"/>
                  </a:moveTo>
                  <a:cubicBezTo>
                    <a:pt x="16241" y="164"/>
                    <a:pt x="16078" y="0"/>
                    <a:pt x="15753" y="0"/>
                  </a:cubicBezTo>
                  <a:cubicBezTo>
                    <a:pt x="5847" y="0"/>
                    <a:pt x="5847" y="0"/>
                    <a:pt x="5847" y="0"/>
                  </a:cubicBezTo>
                  <a:cubicBezTo>
                    <a:pt x="5522" y="0"/>
                    <a:pt x="5359" y="164"/>
                    <a:pt x="5359" y="491"/>
                  </a:cubicBezTo>
                  <a:cubicBezTo>
                    <a:pt x="5359" y="5400"/>
                    <a:pt x="5359" y="5400"/>
                    <a:pt x="5359" y="5400"/>
                  </a:cubicBezTo>
                  <a:cubicBezTo>
                    <a:pt x="16241" y="5400"/>
                    <a:pt x="16241" y="5400"/>
                    <a:pt x="16241" y="5400"/>
                  </a:cubicBezTo>
                  <a:lnTo>
                    <a:pt x="16241" y="491"/>
                  </a:lnTo>
                  <a:close/>
                  <a:moveTo>
                    <a:pt x="16403" y="16691"/>
                  </a:moveTo>
                  <a:cubicBezTo>
                    <a:pt x="16241" y="16527"/>
                    <a:pt x="16078" y="16364"/>
                    <a:pt x="15916" y="16364"/>
                  </a:cubicBezTo>
                  <a:cubicBezTo>
                    <a:pt x="5684" y="16364"/>
                    <a:pt x="5684" y="16364"/>
                    <a:pt x="5684" y="16364"/>
                  </a:cubicBezTo>
                  <a:cubicBezTo>
                    <a:pt x="5522" y="16364"/>
                    <a:pt x="5359" y="16527"/>
                    <a:pt x="5197" y="16691"/>
                  </a:cubicBezTo>
                  <a:cubicBezTo>
                    <a:pt x="3573" y="21109"/>
                    <a:pt x="3573" y="21109"/>
                    <a:pt x="3573" y="21109"/>
                  </a:cubicBezTo>
                  <a:cubicBezTo>
                    <a:pt x="3573" y="21273"/>
                    <a:pt x="3573" y="21273"/>
                    <a:pt x="3735" y="21436"/>
                  </a:cubicBezTo>
                  <a:cubicBezTo>
                    <a:pt x="3735" y="21600"/>
                    <a:pt x="3898" y="21600"/>
                    <a:pt x="4060" y="21600"/>
                  </a:cubicBezTo>
                  <a:cubicBezTo>
                    <a:pt x="17540" y="21600"/>
                    <a:pt x="17540" y="21600"/>
                    <a:pt x="17540" y="21600"/>
                  </a:cubicBezTo>
                  <a:cubicBezTo>
                    <a:pt x="17702" y="21600"/>
                    <a:pt x="17865" y="21600"/>
                    <a:pt x="17865" y="21436"/>
                  </a:cubicBezTo>
                  <a:cubicBezTo>
                    <a:pt x="18027" y="21273"/>
                    <a:pt x="18027" y="21273"/>
                    <a:pt x="18027" y="21109"/>
                  </a:cubicBezTo>
                  <a:lnTo>
                    <a:pt x="16403" y="16691"/>
                  </a:lnTo>
                  <a:close/>
                  <a:moveTo>
                    <a:pt x="4872" y="9164"/>
                  </a:moveTo>
                  <a:cubicBezTo>
                    <a:pt x="4872" y="10964"/>
                    <a:pt x="4872" y="10964"/>
                    <a:pt x="4872" y="10964"/>
                  </a:cubicBezTo>
                  <a:cubicBezTo>
                    <a:pt x="16565" y="10964"/>
                    <a:pt x="16565" y="10964"/>
                    <a:pt x="16565" y="10964"/>
                  </a:cubicBezTo>
                  <a:cubicBezTo>
                    <a:pt x="16565" y="9164"/>
                    <a:pt x="16565" y="9164"/>
                    <a:pt x="16565" y="9164"/>
                  </a:cubicBezTo>
                  <a:cubicBezTo>
                    <a:pt x="16565" y="9164"/>
                    <a:pt x="15266" y="6545"/>
                    <a:pt x="15266" y="6545"/>
                  </a:cubicBezTo>
                  <a:cubicBezTo>
                    <a:pt x="6334" y="6545"/>
                    <a:pt x="6334" y="6545"/>
                    <a:pt x="6334" y="6545"/>
                  </a:cubicBezTo>
                  <a:cubicBezTo>
                    <a:pt x="6334" y="6545"/>
                    <a:pt x="4872" y="9164"/>
                    <a:pt x="4872" y="9164"/>
                  </a:cubicBezTo>
                  <a:close/>
                  <a:moveTo>
                    <a:pt x="10719" y="8345"/>
                  </a:moveTo>
                  <a:cubicBezTo>
                    <a:pt x="11693" y="8345"/>
                    <a:pt x="12505" y="8673"/>
                    <a:pt x="12505" y="9164"/>
                  </a:cubicBezTo>
                  <a:cubicBezTo>
                    <a:pt x="12505" y="9655"/>
                    <a:pt x="11693" y="10145"/>
                    <a:pt x="10719" y="10145"/>
                  </a:cubicBezTo>
                  <a:cubicBezTo>
                    <a:pt x="9907" y="10145"/>
                    <a:pt x="9095" y="9655"/>
                    <a:pt x="9095" y="9164"/>
                  </a:cubicBezTo>
                  <a:cubicBezTo>
                    <a:pt x="9095" y="8673"/>
                    <a:pt x="9907" y="8345"/>
                    <a:pt x="10719" y="8345"/>
                  </a:cubicBezTo>
                  <a:close/>
                  <a:moveTo>
                    <a:pt x="19326" y="6545"/>
                  </a:moveTo>
                  <a:cubicBezTo>
                    <a:pt x="16403" y="6545"/>
                    <a:pt x="16403" y="6545"/>
                    <a:pt x="16403" y="6545"/>
                  </a:cubicBezTo>
                  <a:cubicBezTo>
                    <a:pt x="17540" y="8836"/>
                    <a:pt x="17540" y="8836"/>
                    <a:pt x="17540" y="8836"/>
                  </a:cubicBezTo>
                  <a:cubicBezTo>
                    <a:pt x="17540" y="8836"/>
                    <a:pt x="17540" y="8836"/>
                    <a:pt x="17540" y="8836"/>
                  </a:cubicBezTo>
                  <a:cubicBezTo>
                    <a:pt x="17702" y="8836"/>
                    <a:pt x="17702" y="8836"/>
                    <a:pt x="17702" y="9000"/>
                  </a:cubicBezTo>
                  <a:cubicBezTo>
                    <a:pt x="17702" y="9000"/>
                    <a:pt x="17702" y="11455"/>
                    <a:pt x="17702" y="11455"/>
                  </a:cubicBezTo>
                  <a:cubicBezTo>
                    <a:pt x="17702" y="11782"/>
                    <a:pt x="17540" y="11945"/>
                    <a:pt x="17215" y="11945"/>
                  </a:cubicBezTo>
                  <a:cubicBezTo>
                    <a:pt x="4385" y="11945"/>
                    <a:pt x="4385" y="11945"/>
                    <a:pt x="4385" y="11945"/>
                  </a:cubicBezTo>
                  <a:cubicBezTo>
                    <a:pt x="4060" y="11945"/>
                    <a:pt x="3898" y="11782"/>
                    <a:pt x="3898" y="11455"/>
                  </a:cubicBezTo>
                  <a:cubicBezTo>
                    <a:pt x="3898" y="11455"/>
                    <a:pt x="3898" y="9164"/>
                    <a:pt x="3898" y="9000"/>
                  </a:cubicBezTo>
                  <a:cubicBezTo>
                    <a:pt x="3898" y="8836"/>
                    <a:pt x="3898" y="8836"/>
                    <a:pt x="4060" y="8836"/>
                  </a:cubicBezTo>
                  <a:cubicBezTo>
                    <a:pt x="5197" y="6545"/>
                    <a:pt x="5197" y="6545"/>
                    <a:pt x="5197" y="6545"/>
                  </a:cubicBezTo>
                  <a:cubicBezTo>
                    <a:pt x="2274" y="6545"/>
                    <a:pt x="2274" y="6545"/>
                    <a:pt x="2274" y="6545"/>
                  </a:cubicBezTo>
                  <a:cubicBezTo>
                    <a:pt x="974" y="6545"/>
                    <a:pt x="0" y="7691"/>
                    <a:pt x="0" y="8836"/>
                  </a:cubicBezTo>
                  <a:cubicBezTo>
                    <a:pt x="0" y="16527"/>
                    <a:pt x="0" y="16527"/>
                    <a:pt x="0" y="16527"/>
                  </a:cubicBezTo>
                  <a:cubicBezTo>
                    <a:pt x="0" y="17836"/>
                    <a:pt x="974" y="18818"/>
                    <a:pt x="2274" y="18818"/>
                  </a:cubicBezTo>
                  <a:cubicBezTo>
                    <a:pt x="3086" y="18818"/>
                    <a:pt x="3086" y="18818"/>
                    <a:pt x="3086" y="18818"/>
                  </a:cubicBezTo>
                  <a:cubicBezTo>
                    <a:pt x="4060" y="16200"/>
                    <a:pt x="4060" y="16200"/>
                    <a:pt x="4060" y="16200"/>
                  </a:cubicBezTo>
                  <a:cubicBezTo>
                    <a:pt x="4223" y="15545"/>
                    <a:pt x="5035" y="15055"/>
                    <a:pt x="5684" y="15055"/>
                  </a:cubicBezTo>
                  <a:cubicBezTo>
                    <a:pt x="15916" y="15055"/>
                    <a:pt x="15916" y="15055"/>
                    <a:pt x="15916" y="15055"/>
                  </a:cubicBezTo>
                  <a:cubicBezTo>
                    <a:pt x="16565" y="15055"/>
                    <a:pt x="17377" y="15545"/>
                    <a:pt x="17540" y="16200"/>
                  </a:cubicBezTo>
                  <a:cubicBezTo>
                    <a:pt x="18514" y="18818"/>
                    <a:pt x="18514" y="18818"/>
                    <a:pt x="18514" y="18818"/>
                  </a:cubicBezTo>
                  <a:cubicBezTo>
                    <a:pt x="19326" y="18818"/>
                    <a:pt x="19326" y="18818"/>
                    <a:pt x="19326" y="18818"/>
                  </a:cubicBezTo>
                  <a:cubicBezTo>
                    <a:pt x="20626" y="18818"/>
                    <a:pt x="21600" y="17836"/>
                    <a:pt x="21600" y="16527"/>
                  </a:cubicBezTo>
                  <a:cubicBezTo>
                    <a:pt x="21600" y="8836"/>
                    <a:pt x="21600" y="8836"/>
                    <a:pt x="21600" y="8836"/>
                  </a:cubicBezTo>
                  <a:cubicBezTo>
                    <a:pt x="21600" y="7691"/>
                    <a:pt x="20626" y="6545"/>
                    <a:pt x="19326" y="6545"/>
                  </a:cubicBezTo>
                  <a:close/>
                  <a:moveTo>
                    <a:pt x="19326" y="6545"/>
                  </a:moveTo>
                </a:path>
              </a:pathLst>
            </a:custGeom>
            <a:solidFill>
              <a:srgbClr val="00B050"/>
            </a:solidFill>
            <a:ln>
              <a:noFill/>
            </a:ln>
          </p:spPr>
          <p:txBody>
            <a:bodyPr lIns="0" tIns="0" rIns="0" bIns="0"/>
            <a:lstStyle/>
            <a:p>
              <a:endParaRPr lang="en-US">
                <a:latin typeface="Arial" panose="020B0604020202020204"/>
                <a:ea typeface="微软雅黑 Light"/>
                <a:cs typeface="+mn-ea"/>
                <a:sym typeface="Arial" panose="020B0604020202020204"/>
              </a:endParaRPr>
            </a:p>
          </p:txBody>
        </p:sp>
      </p:grpSp>
      <p:grpSp>
        <p:nvGrpSpPr>
          <p:cNvPr id="31" name="Group 3"/>
          <p:cNvGrpSpPr/>
          <p:nvPr/>
        </p:nvGrpSpPr>
        <p:grpSpPr>
          <a:xfrm>
            <a:off x="6301395" y="1943768"/>
            <a:ext cx="1871410" cy="2419009"/>
            <a:chOff x="6301395" y="2400968"/>
            <a:chExt cx="1871410" cy="2419009"/>
          </a:xfrm>
        </p:grpSpPr>
        <p:grpSp>
          <p:nvGrpSpPr>
            <p:cNvPr id="32" name="Group 47"/>
            <p:cNvGrpSpPr/>
            <p:nvPr/>
          </p:nvGrpSpPr>
          <p:grpSpPr>
            <a:xfrm>
              <a:off x="6301395" y="2400968"/>
              <a:ext cx="1871410" cy="2419009"/>
              <a:chOff x="5254082" y="1428767"/>
              <a:chExt cx="1871410" cy="2419009"/>
            </a:xfrm>
          </p:grpSpPr>
          <p:sp>
            <p:nvSpPr>
              <p:cNvPr id="34"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nvGrpSpPr>
              <p:cNvPr id="35" name="Group 49"/>
              <p:cNvGrpSpPr/>
              <p:nvPr/>
            </p:nvGrpSpPr>
            <p:grpSpPr>
              <a:xfrm>
                <a:off x="5365039" y="1523112"/>
                <a:ext cx="1620000" cy="1620000"/>
                <a:chOff x="6964641" y="2706230"/>
                <a:chExt cx="1620000" cy="1620000"/>
              </a:xfrm>
            </p:grpSpPr>
            <p:sp>
              <p:nvSpPr>
                <p:cNvPr id="36" name="Oval 50"/>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sp>
              <p:nvSpPr>
                <p:cNvPr id="37" name="Oval 51"/>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grpSp>
        <p:sp>
          <p:nvSpPr>
            <p:cNvPr id="33" name="Freeform 273"/>
            <p:cNvSpPr>
              <a:spLocks noChangeArrowheads="1"/>
            </p:cNvSpPr>
            <p:nvPr/>
          </p:nvSpPr>
          <p:spPr bwMode="auto">
            <a:xfrm>
              <a:off x="6934200" y="3091617"/>
              <a:ext cx="594359" cy="405229"/>
            </a:xfrm>
            <a:custGeom>
              <a:avLst/>
              <a:gdLst>
                <a:gd name="T0" fmla="*/ 925 w 949"/>
                <a:gd name="T1" fmla="*/ 40 h 647"/>
                <a:gd name="T2" fmla="*/ 868 w 949"/>
                <a:gd name="T3" fmla="*/ 17 h 647"/>
                <a:gd name="T4" fmla="*/ 742 w 949"/>
                <a:gd name="T5" fmla="*/ 0 h 647"/>
                <a:gd name="T6" fmla="*/ 725 w 949"/>
                <a:gd name="T7" fmla="*/ 40 h 647"/>
                <a:gd name="T8" fmla="*/ 148 w 949"/>
                <a:gd name="T9" fmla="*/ 17 h 647"/>
                <a:gd name="T10" fmla="*/ 97 w 949"/>
                <a:gd name="T11" fmla="*/ 0 h 647"/>
                <a:gd name="T12" fmla="*/ 85 w 949"/>
                <a:gd name="T13" fmla="*/ 40 h 647"/>
                <a:gd name="T14" fmla="*/ 0 w 949"/>
                <a:gd name="T15" fmla="*/ 69 h 647"/>
                <a:gd name="T16" fmla="*/ 28 w 949"/>
                <a:gd name="T17" fmla="*/ 646 h 647"/>
                <a:gd name="T18" fmla="*/ 948 w 949"/>
                <a:gd name="T19" fmla="*/ 617 h 647"/>
                <a:gd name="T20" fmla="*/ 925 w 949"/>
                <a:gd name="T21" fmla="*/ 40 h 647"/>
                <a:gd name="T22" fmla="*/ 114 w 949"/>
                <a:gd name="T23" fmla="*/ 80 h 647"/>
                <a:gd name="T24" fmla="*/ 114 w 949"/>
                <a:gd name="T25" fmla="*/ 160 h 647"/>
                <a:gd name="T26" fmla="*/ 114 w 949"/>
                <a:gd name="T27" fmla="*/ 80 h 647"/>
                <a:gd name="T28" fmla="*/ 851 w 949"/>
                <a:gd name="T29" fmla="*/ 97 h 647"/>
                <a:gd name="T30" fmla="*/ 725 w 949"/>
                <a:gd name="T31" fmla="*/ 114 h 647"/>
                <a:gd name="T32" fmla="*/ 742 w 949"/>
                <a:gd name="T33" fmla="*/ 143 h 647"/>
                <a:gd name="T34" fmla="*/ 868 w 949"/>
                <a:gd name="T35" fmla="*/ 131 h 647"/>
                <a:gd name="T36" fmla="*/ 851 w 949"/>
                <a:gd name="T37" fmla="*/ 97 h 647"/>
                <a:gd name="T38" fmla="*/ 474 w 949"/>
                <a:gd name="T39" fmla="*/ 74 h 647"/>
                <a:gd name="T40" fmla="*/ 474 w 949"/>
                <a:gd name="T41" fmla="*/ 611 h 647"/>
                <a:gd name="T42" fmla="*/ 474 w 949"/>
                <a:gd name="T43" fmla="*/ 74 h 647"/>
                <a:gd name="T44" fmla="*/ 474 w 949"/>
                <a:gd name="T45" fmla="*/ 131 h 647"/>
                <a:gd name="T46" fmla="*/ 474 w 949"/>
                <a:gd name="T47" fmla="*/ 560 h 647"/>
                <a:gd name="T48" fmla="*/ 474 w 949"/>
                <a:gd name="T49" fmla="*/ 131 h 647"/>
                <a:gd name="T50" fmla="*/ 474 w 949"/>
                <a:gd name="T51" fmla="*/ 188 h 647"/>
                <a:gd name="T52" fmla="*/ 474 w 949"/>
                <a:gd name="T53" fmla="*/ 497 h 647"/>
                <a:gd name="T54" fmla="*/ 474 w 949"/>
                <a:gd name="T55" fmla="*/ 188 h 647"/>
                <a:gd name="T56" fmla="*/ 474 w 949"/>
                <a:gd name="T57" fmla="*/ 229 h 647"/>
                <a:gd name="T58" fmla="*/ 497 w 949"/>
                <a:gd name="T59" fmla="*/ 251 h 647"/>
                <a:gd name="T60" fmla="*/ 394 w 949"/>
                <a:gd name="T61" fmla="*/ 423 h 647"/>
                <a:gd name="T62" fmla="*/ 474 w 949"/>
                <a:gd name="T63" fmla="*/ 229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9" h="647">
                  <a:moveTo>
                    <a:pt x="925" y="40"/>
                  </a:moveTo>
                  <a:lnTo>
                    <a:pt x="925" y="40"/>
                  </a:lnTo>
                  <a:cubicBezTo>
                    <a:pt x="868" y="40"/>
                    <a:pt x="868" y="40"/>
                    <a:pt x="868" y="40"/>
                  </a:cubicBezTo>
                  <a:cubicBezTo>
                    <a:pt x="868" y="17"/>
                    <a:pt x="868" y="17"/>
                    <a:pt x="868" y="17"/>
                  </a:cubicBezTo>
                  <a:cubicBezTo>
                    <a:pt x="868" y="6"/>
                    <a:pt x="862" y="0"/>
                    <a:pt x="851" y="0"/>
                  </a:cubicBezTo>
                  <a:cubicBezTo>
                    <a:pt x="742" y="0"/>
                    <a:pt x="742" y="0"/>
                    <a:pt x="742" y="0"/>
                  </a:cubicBezTo>
                  <a:cubicBezTo>
                    <a:pt x="731" y="0"/>
                    <a:pt x="725" y="6"/>
                    <a:pt x="725" y="17"/>
                  </a:cubicBezTo>
                  <a:cubicBezTo>
                    <a:pt x="725" y="40"/>
                    <a:pt x="725" y="40"/>
                    <a:pt x="725" y="40"/>
                  </a:cubicBezTo>
                  <a:cubicBezTo>
                    <a:pt x="148" y="40"/>
                    <a:pt x="148" y="40"/>
                    <a:pt x="148" y="40"/>
                  </a:cubicBezTo>
                  <a:cubicBezTo>
                    <a:pt x="148" y="17"/>
                    <a:pt x="148" y="17"/>
                    <a:pt x="148" y="17"/>
                  </a:cubicBezTo>
                  <a:cubicBezTo>
                    <a:pt x="148" y="6"/>
                    <a:pt x="148" y="0"/>
                    <a:pt x="137" y="0"/>
                  </a:cubicBezTo>
                  <a:cubicBezTo>
                    <a:pt x="97" y="0"/>
                    <a:pt x="97" y="0"/>
                    <a:pt x="97" y="0"/>
                  </a:cubicBezTo>
                  <a:cubicBezTo>
                    <a:pt x="91" y="0"/>
                    <a:pt x="85" y="6"/>
                    <a:pt x="85" y="17"/>
                  </a:cubicBezTo>
                  <a:cubicBezTo>
                    <a:pt x="85" y="40"/>
                    <a:pt x="85" y="40"/>
                    <a:pt x="85" y="40"/>
                  </a:cubicBezTo>
                  <a:cubicBezTo>
                    <a:pt x="28" y="40"/>
                    <a:pt x="28" y="40"/>
                    <a:pt x="28" y="40"/>
                  </a:cubicBezTo>
                  <a:cubicBezTo>
                    <a:pt x="11" y="40"/>
                    <a:pt x="0" y="51"/>
                    <a:pt x="0" y="69"/>
                  </a:cubicBezTo>
                  <a:cubicBezTo>
                    <a:pt x="0" y="617"/>
                    <a:pt x="0" y="617"/>
                    <a:pt x="0" y="617"/>
                  </a:cubicBezTo>
                  <a:cubicBezTo>
                    <a:pt x="0" y="634"/>
                    <a:pt x="11" y="646"/>
                    <a:pt x="28" y="646"/>
                  </a:cubicBezTo>
                  <a:cubicBezTo>
                    <a:pt x="925" y="646"/>
                    <a:pt x="925" y="646"/>
                    <a:pt x="925" y="646"/>
                  </a:cubicBezTo>
                  <a:cubicBezTo>
                    <a:pt x="942" y="646"/>
                    <a:pt x="948" y="634"/>
                    <a:pt x="948" y="617"/>
                  </a:cubicBezTo>
                  <a:cubicBezTo>
                    <a:pt x="948" y="69"/>
                    <a:pt x="948" y="69"/>
                    <a:pt x="948" y="69"/>
                  </a:cubicBezTo>
                  <a:cubicBezTo>
                    <a:pt x="948" y="51"/>
                    <a:pt x="942" y="40"/>
                    <a:pt x="925" y="40"/>
                  </a:cubicBezTo>
                  <a:close/>
                  <a:moveTo>
                    <a:pt x="114" y="80"/>
                  </a:moveTo>
                  <a:lnTo>
                    <a:pt x="114" y="80"/>
                  </a:lnTo>
                  <a:cubicBezTo>
                    <a:pt x="97" y="80"/>
                    <a:pt x="74" y="97"/>
                    <a:pt x="74" y="120"/>
                  </a:cubicBezTo>
                  <a:cubicBezTo>
                    <a:pt x="74" y="143"/>
                    <a:pt x="97" y="160"/>
                    <a:pt x="114" y="160"/>
                  </a:cubicBezTo>
                  <a:cubicBezTo>
                    <a:pt x="143" y="160"/>
                    <a:pt x="160" y="143"/>
                    <a:pt x="160" y="120"/>
                  </a:cubicBezTo>
                  <a:cubicBezTo>
                    <a:pt x="160" y="97"/>
                    <a:pt x="143" y="80"/>
                    <a:pt x="114" y="80"/>
                  </a:cubicBezTo>
                  <a:close/>
                  <a:moveTo>
                    <a:pt x="851" y="97"/>
                  </a:moveTo>
                  <a:lnTo>
                    <a:pt x="851" y="97"/>
                  </a:lnTo>
                  <a:cubicBezTo>
                    <a:pt x="742" y="97"/>
                    <a:pt x="742" y="97"/>
                    <a:pt x="742" y="97"/>
                  </a:cubicBezTo>
                  <a:cubicBezTo>
                    <a:pt x="731" y="97"/>
                    <a:pt x="725" y="103"/>
                    <a:pt x="725" y="114"/>
                  </a:cubicBezTo>
                  <a:cubicBezTo>
                    <a:pt x="725" y="131"/>
                    <a:pt x="725" y="131"/>
                    <a:pt x="725" y="131"/>
                  </a:cubicBezTo>
                  <a:cubicBezTo>
                    <a:pt x="725" y="137"/>
                    <a:pt x="731" y="143"/>
                    <a:pt x="742" y="143"/>
                  </a:cubicBezTo>
                  <a:cubicBezTo>
                    <a:pt x="851" y="143"/>
                    <a:pt x="851" y="143"/>
                    <a:pt x="851" y="143"/>
                  </a:cubicBezTo>
                  <a:cubicBezTo>
                    <a:pt x="862" y="143"/>
                    <a:pt x="868" y="137"/>
                    <a:pt x="868" y="131"/>
                  </a:cubicBezTo>
                  <a:cubicBezTo>
                    <a:pt x="868" y="114"/>
                    <a:pt x="868" y="114"/>
                    <a:pt x="868" y="114"/>
                  </a:cubicBezTo>
                  <a:cubicBezTo>
                    <a:pt x="868" y="103"/>
                    <a:pt x="862" y="97"/>
                    <a:pt x="851" y="97"/>
                  </a:cubicBezTo>
                  <a:close/>
                  <a:moveTo>
                    <a:pt x="474" y="74"/>
                  </a:moveTo>
                  <a:lnTo>
                    <a:pt x="474" y="74"/>
                  </a:lnTo>
                  <a:cubicBezTo>
                    <a:pt x="623" y="74"/>
                    <a:pt x="742" y="194"/>
                    <a:pt x="742" y="343"/>
                  </a:cubicBezTo>
                  <a:cubicBezTo>
                    <a:pt x="742" y="491"/>
                    <a:pt x="623" y="611"/>
                    <a:pt x="474" y="611"/>
                  </a:cubicBezTo>
                  <a:cubicBezTo>
                    <a:pt x="331" y="611"/>
                    <a:pt x="206" y="491"/>
                    <a:pt x="206" y="343"/>
                  </a:cubicBezTo>
                  <a:cubicBezTo>
                    <a:pt x="206" y="194"/>
                    <a:pt x="331" y="74"/>
                    <a:pt x="474" y="74"/>
                  </a:cubicBezTo>
                  <a:close/>
                  <a:moveTo>
                    <a:pt x="474" y="131"/>
                  </a:moveTo>
                  <a:lnTo>
                    <a:pt x="474" y="131"/>
                  </a:lnTo>
                  <a:cubicBezTo>
                    <a:pt x="594" y="131"/>
                    <a:pt x="691" y="223"/>
                    <a:pt x="691" y="343"/>
                  </a:cubicBezTo>
                  <a:cubicBezTo>
                    <a:pt x="691" y="463"/>
                    <a:pt x="594" y="560"/>
                    <a:pt x="474" y="560"/>
                  </a:cubicBezTo>
                  <a:cubicBezTo>
                    <a:pt x="360" y="560"/>
                    <a:pt x="263" y="463"/>
                    <a:pt x="263" y="343"/>
                  </a:cubicBezTo>
                  <a:cubicBezTo>
                    <a:pt x="263" y="223"/>
                    <a:pt x="360" y="131"/>
                    <a:pt x="474" y="131"/>
                  </a:cubicBezTo>
                  <a:close/>
                  <a:moveTo>
                    <a:pt x="474" y="188"/>
                  </a:moveTo>
                  <a:lnTo>
                    <a:pt x="474" y="188"/>
                  </a:lnTo>
                  <a:cubicBezTo>
                    <a:pt x="560" y="188"/>
                    <a:pt x="628" y="257"/>
                    <a:pt x="628" y="343"/>
                  </a:cubicBezTo>
                  <a:cubicBezTo>
                    <a:pt x="628" y="428"/>
                    <a:pt x="560" y="497"/>
                    <a:pt x="474" y="497"/>
                  </a:cubicBezTo>
                  <a:cubicBezTo>
                    <a:pt x="394" y="497"/>
                    <a:pt x="325" y="428"/>
                    <a:pt x="325" y="343"/>
                  </a:cubicBezTo>
                  <a:cubicBezTo>
                    <a:pt x="325" y="257"/>
                    <a:pt x="394" y="188"/>
                    <a:pt x="474" y="188"/>
                  </a:cubicBezTo>
                  <a:close/>
                  <a:moveTo>
                    <a:pt x="474" y="229"/>
                  </a:moveTo>
                  <a:lnTo>
                    <a:pt x="474" y="229"/>
                  </a:lnTo>
                  <a:cubicBezTo>
                    <a:pt x="514" y="229"/>
                    <a:pt x="542" y="246"/>
                    <a:pt x="565" y="268"/>
                  </a:cubicBezTo>
                  <a:cubicBezTo>
                    <a:pt x="548" y="257"/>
                    <a:pt x="520" y="251"/>
                    <a:pt x="497" y="251"/>
                  </a:cubicBezTo>
                  <a:cubicBezTo>
                    <a:pt x="434" y="251"/>
                    <a:pt x="377" y="303"/>
                    <a:pt x="377" y="366"/>
                  </a:cubicBezTo>
                  <a:cubicBezTo>
                    <a:pt x="377" y="388"/>
                    <a:pt x="382" y="405"/>
                    <a:pt x="394" y="423"/>
                  </a:cubicBezTo>
                  <a:cubicBezTo>
                    <a:pt x="371" y="405"/>
                    <a:pt x="360" y="377"/>
                    <a:pt x="360" y="343"/>
                  </a:cubicBezTo>
                  <a:cubicBezTo>
                    <a:pt x="360" y="280"/>
                    <a:pt x="411" y="229"/>
                    <a:pt x="474" y="229"/>
                  </a:cubicBezTo>
                  <a:close/>
                </a:path>
              </a:pathLst>
            </a:custGeom>
            <a:solidFill>
              <a:schemeClr val="accent6"/>
            </a:solidFill>
            <a:ln>
              <a:noFill/>
            </a:ln>
            <a:effectLst/>
          </p:spPr>
          <p:txBody>
            <a:bodyPr wrap="none" anchor="ctr"/>
            <a:lstStyle/>
            <a:p>
              <a:endParaRPr lang="en-US" dirty="0">
                <a:latin typeface="Arial" panose="020B0604020202020204"/>
                <a:ea typeface="微软雅黑 Light"/>
                <a:cs typeface="+mn-ea"/>
                <a:sym typeface="Arial" panose="020B0604020202020204"/>
              </a:endParaRPr>
            </a:p>
          </p:txBody>
        </p:sp>
      </p:grpSp>
      <p:grpSp>
        <p:nvGrpSpPr>
          <p:cNvPr id="38" name="Group 1"/>
          <p:cNvGrpSpPr/>
          <p:nvPr/>
        </p:nvGrpSpPr>
        <p:grpSpPr>
          <a:xfrm>
            <a:off x="1561580" y="1943768"/>
            <a:ext cx="1871410" cy="2419009"/>
            <a:chOff x="1561580" y="2400968"/>
            <a:chExt cx="1871410" cy="2419009"/>
          </a:xfrm>
        </p:grpSpPr>
        <p:grpSp>
          <p:nvGrpSpPr>
            <p:cNvPr id="39" name="Group 8"/>
            <p:cNvGrpSpPr/>
            <p:nvPr/>
          </p:nvGrpSpPr>
          <p:grpSpPr>
            <a:xfrm>
              <a:off x="1561580" y="2400968"/>
              <a:ext cx="1871410" cy="2419009"/>
              <a:chOff x="5254082" y="1428767"/>
              <a:chExt cx="1871410" cy="2419009"/>
            </a:xfrm>
          </p:grpSpPr>
          <p:sp>
            <p:nvSpPr>
              <p:cNvPr id="41"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nvGrpSpPr>
              <p:cNvPr id="42" name="Group 10"/>
              <p:cNvGrpSpPr/>
              <p:nvPr/>
            </p:nvGrpSpPr>
            <p:grpSpPr>
              <a:xfrm>
                <a:off x="5365039" y="1523112"/>
                <a:ext cx="1620000" cy="1620000"/>
                <a:chOff x="6964641" y="2706230"/>
                <a:chExt cx="1620000" cy="1620000"/>
              </a:xfrm>
            </p:grpSpPr>
            <p:sp>
              <p:nvSpPr>
                <p:cNvPr id="43" name="Oval 11"/>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sp>
              <p:nvSpPr>
                <p:cNvPr id="44" name="Oval 12"/>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grpSp>
        <p:sp>
          <p:nvSpPr>
            <p:cNvPr id="40" name="Freeform 274"/>
            <p:cNvSpPr>
              <a:spLocks noEditPoints="1"/>
            </p:cNvSpPr>
            <p:nvPr/>
          </p:nvSpPr>
          <p:spPr bwMode="auto">
            <a:xfrm>
              <a:off x="2154890" y="2929445"/>
              <a:ext cx="550210" cy="567401"/>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accent6"/>
            </a:solidFill>
            <a:ln>
              <a:noFill/>
            </a:ln>
          </p:spPr>
          <p:txBody>
            <a:bodyPr vert="horz" wrap="square" lIns="91440" tIns="45720" rIns="91440" bIns="45720" numCol="1" anchor="t" anchorCtr="0" compatLnSpc="1"/>
            <a:lstStyle/>
            <a:p>
              <a:endParaRPr lang="en-US">
                <a:latin typeface="Arial" panose="020B0604020202020204"/>
                <a:ea typeface="微软雅黑 Light"/>
                <a:cs typeface="+mn-ea"/>
                <a:sym typeface="Arial" panose="020B0604020202020204"/>
              </a:endParaRPr>
            </a:p>
          </p:txBody>
        </p:sp>
      </p:grpSp>
      <p:grpSp>
        <p:nvGrpSpPr>
          <p:cNvPr id="45" name="Group 2"/>
          <p:cNvGrpSpPr/>
          <p:nvPr/>
        </p:nvGrpSpPr>
        <p:grpSpPr>
          <a:xfrm>
            <a:off x="3994165" y="1943768"/>
            <a:ext cx="1871410" cy="2419009"/>
            <a:chOff x="3994165" y="2400968"/>
            <a:chExt cx="1871410" cy="2419009"/>
          </a:xfrm>
        </p:grpSpPr>
        <p:grpSp>
          <p:nvGrpSpPr>
            <p:cNvPr id="46" name="Group 42"/>
            <p:cNvGrpSpPr/>
            <p:nvPr/>
          </p:nvGrpSpPr>
          <p:grpSpPr>
            <a:xfrm>
              <a:off x="3994165" y="2400968"/>
              <a:ext cx="1871410" cy="2419009"/>
              <a:chOff x="5254082" y="1428767"/>
              <a:chExt cx="1871410" cy="2419009"/>
            </a:xfrm>
          </p:grpSpPr>
          <p:sp>
            <p:nvSpPr>
              <p:cNvPr id="50"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nvGrpSpPr>
              <p:cNvPr id="51" name="Group 44"/>
              <p:cNvGrpSpPr/>
              <p:nvPr/>
            </p:nvGrpSpPr>
            <p:grpSpPr>
              <a:xfrm>
                <a:off x="5365039" y="1523112"/>
                <a:ext cx="1620000" cy="1620000"/>
                <a:chOff x="6964641" y="2706230"/>
                <a:chExt cx="1620000" cy="1620000"/>
              </a:xfrm>
            </p:grpSpPr>
            <p:sp>
              <p:nvSpPr>
                <p:cNvPr id="52" name="Oval 45"/>
                <p:cNvSpPr>
                  <a:spLocks noChangeAspect="1" noChangeArrowheads="1"/>
                </p:cNvSpPr>
                <p:nvPr/>
              </p:nvSpPr>
              <p:spPr bwMode="auto">
                <a:xfrm flipV="1">
                  <a:off x="6964641" y="2706230"/>
                  <a:ext cx="1620000" cy="1620000"/>
                </a:xfrm>
                <a:prstGeom prst="ellipse">
                  <a:avLst/>
                </a:prstGeom>
                <a:gradFill flip="none" rotWithShape="1">
                  <a:gsLst>
                    <a:gs pos="0">
                      <a:schemeClr val="bg1">
                        <a:lumMod val="85000"/>
                      </a:schemeClr>
                    </a:gs>
                    <a:gs pos="100000">
                      <a:schemeClr val="bg1"/>
                    </a:gs>
                  </a:gsLst>
                  <a:lin ang="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sp>
              <p:nvSpPr>
                <p:cNvPr id="53" name="Oval 46"/>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40" tIns="45720" rIns="91440" bIns="45720" numCol="1" anchor="t" anchorCtr="0" compatLnSpc="1"/>
                <a:lstStyle/>
                <a:p>
                  <a:endParaRPr lang="id-ID">
                    <a:latin typeface="Arial" panose="020B0604020202020204"/>
                    <a:ea typeface="微软雅黑 Light"/>
                    <a:cs typeface="+mn-ea"/>
                    <a:sym typeface="Arial" panose="020B0604020202020204"/>
                  </a:endParaRPr>
                </a:p>
              </p:txBody>
            </p:sp>
          </p:grpSp>
        </p:grpSp>
        <p:grpSp>
          <p:nvGrpSpPr>
            <p:cNvPr id="47" name="Group 81"/>
            <p:cNvGrpSpPr/>
            <p:nvPr/>
          </p:nvGrpSpPr>
          <p:grpSpPr>
            <a:xfrm>
              <a:off x="4652974" y="3035089"/>
              <a:ext cx="577085" cy="443691"/>
              <a:chOff x="2849564" y="3636963"/>
              <a:chExt cx="315912" cy="242888"/>
            </a:xfrm>
            <a:solidFill>
              <a:schemeClr val="accent2"/>
            </a:solidFill>
          </p:grpSpPr>
          <p:sp>
            <p:nvSpPr>
              <p:cNvPr id="48" name="Freeform 148"/>
              <p:cNvSpPr/>
              <p:nvPr/>
            </p:nvSpPr>
            <p:spPr bwMode="auto">
              <a:xfrm>
                <a:off x="2849564" y="3671888"/>
                <a:ext cx="298450" cy="207963"/>
              </a:xfrm>
              <a:custGeom>
                <a:avLst/>
                <a:gdLst>
                  <a:gd name="T0" fmla="*/ 103 w 112"/>
                  <a:gd name="T1" fmla="*/ 78 h 78"/>
                  <a:gd name="T2" fmla="*/ 9 w 112"/>
                  <a:gd name="T3" fmla="*/ 78 h 78"/>
                  <a:gd name="T4" fmla="*/ 0 w 112"/>
                  <a:gd name="T5" fmla="*/ 69 h 78"/>
                  <a:gd name="T6" fmla="*/ 0 w 112"/>
                  <a:gd name="T7" fmla="*/ 8 h 78"/>
                  <a:gd name="T8" fmla="*/ 9 w 112"/>
                  <a:gd name="T9" fmla="*/ 0 h 78"/>
                  <a:gd name="T10" fmla="*/ 42 w 112"/>
                  <a:gd name="T11" fmla="*/ 0 h 78"/>
                  <a:gd name="T12" fmla="*/ 46 w 112"/>
                  <a:gd name="T13" fmla="*/ 4 h 78"/>
                  <a:gd name="T14" fmla="*/ 42 w 112"/>
                  <a:gd name="T15" fmla="*/ 8 h 78"/>
                  <a:gd name="T16" fmla="*/ 9 w 112"/>
                  <a:gd name="T17" fmla="*/ 8 h 78"/>
                  <a:gd name="T18" fmla="*/ 8 w 112"/>
                  <a:gd name="T19" fmla="*/ 8 h 78"/>
                  <a:gd name="T20" fmla="*/ 8 w 112"/>
                  <a:gd name="T21" fmla="*/ 69 h 78"/>
                  <a:gd name="T22" fmla="*/ 9 w 112"/>
                  <a:gd name="T23" fmla="*/ 70 h 78"/>
                  <a:gd name="T24" fmla="*/ 103 w 112"/>
                  <a:gd name="T25" fmla="*/ 70 h 78"/>
                  <a:gd name="T26" fmla="*/ 104 w 112"/>
                  <a:gd name="T27" fmla="*/ 69 h 78"/>
                  <a:gd name="T28" fmla="*/ 104 w 112"/>
                  <a:gd name="T29" fmla="*/ 43 h 78"/>
                  <a:gd name="T30" fmla="*/ 108 w 112"/>
                  <a:gd name="T31" fmla="*/ 39 h 78"/>
                  <a:gd name="T32" fmla="*/ 112 w 112"/>
                  <a:gd name="T33" fmla="*/ 43 h 78"/>
                  <a:gd name="T34" fmla="*/ 112 w 112"/>
                  <a:gd name="T35" fmla="*/ 69 h 78"/>
                  <a:gd name="T36" fmla="*/ 103 w 112"/>
                  <a:gd name="T3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78">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Arial" panose="020B0604020202020204"/>
                  <a:ea typeface="微软雅黑 Light"/>
                  <a:cs typeface="+mn-ea"/>
                  <a:sym typeface="Arial" panose="020B0604020202020204"/>
                </a:endParaRPr>
              </a:p>
            </p:txBody>
          </p:sp>
          <p:sp>
            <p:nvSpPr>
              <p:cNvPr id="49" name="Freeform 149"/>
              <p:cNvSpPr/>
              <p:nvPr/>
            </p:nvSpPr>
            <p:spPr bwMode="auto">
              <a:xfrm>
                <a:off x="2943226" y="3636963"/>
                <a:ext cx="222250" cy="200025"/>
              </a:xfrm>
              <a:custGeom>
                <a:avLst/>
                <a:gdLst>
                  <a:gd name="T0" fmla="*/ 46 w 83"/>
                  <a:gd name="T1" fmla="*/ 58 h 75"/>
                  <a:gd name="T2" fmla="*/ 83 w 83"/>
                  <a:gd name="T3" fmla="*/ 29 h 75"/>
                  <a:gd name="T4" fmla="*/ 46 w 83"/>
                  <a:gd name="T5" fmla="*/ 0 h 75"/>
                  <a:gd name="T6" fmla="*/ 46 w 83"/>
                  <a:gd name="T7" fmla="*/ 20 h 75"/>
                  <a:gd name="T8" fmla="*/ 0 w 83"/>
                  <a:gd name="T9" fmla="*/ 75 h 75"/>
                  <a:gd name="T10" fmla="*/ 46 w 83"/>
                  <a:gd name="T11" fmla="*/ 40 h 75"/>
                  <a:gd name="T12" fmla="*/ 46 w 83"/>
                  <a:gd name="T13" fmla="*/ 58 h 75"/>
                </a:gdLst>
                <a:ahLst/>
                <a:cxnLst>
                  <a:cxn ang="0">
                    <a:pos x="T0" y="T1"/>
                  </a:cxn>
                  <a:cxn ang="0">
                    <a:pos x="T2" y="T3"/>
                  </a:cxn>
                  <a:cxn ang="0">
                    <a:pos x="T4" y="T5"/>
                  </a:cxn>
                  <a:cxn ang="0">
                    <a:pos x="T6" y="T7"/>
                  </a:cxn>
                  <a:cxn ang="0">
                    <a:pos x="T8" y="T9"/>
                  </a:cxn>
                  <a:cxn ang="0">
                    <a:pos x="T10" y="T11"/>
                  </a:cxn>
                  <a:cxn ang="0">
                    <a:pos x="T12" y="T13"/>
                  </a:cxn>
                </a:cxnLst>
                <a:rect l="0" t="0" r="r" b="b"/>
                <a:pathLst>
                  <a:path w="83" h="75">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sz="2400">
                  <a:latin typeface="Arial" panose="020B0604020202020204"/>
                  <a:ea typeface="微软雅黑 Light"/>
                  <a:cs typeface="+mn-ea"/>
                  <a:sym typeface="Arial" panose="020B0604020202020204"/>
                </a:endParaRPr>
              </a:p>
            </p:txBody>
          </p:sp>
        </p:grpSp>
      </p:grpSp>
    </p:spTree>
  </p:cSld>
  <p:clrMapOvr>
    <a:masterClrMapping/>
  </p:clrMapOvr>
  <mc:AlternateContent xmlns:mc="http://schemas.openxmlformats.org/markup-compatibility/2006" xmlns:p14="http://schemas.microsoft.com/office/powerpoint/2010/main">
    <mc:Choice Requires="p14">
      <p:transition spd="slow" p14:dur="800" advTm="4224">
        <p:diamond/>
      </p:transition>
    </mc:Choice>
    <mc:Fallback xmlns="">
      <p:transition spd="slow" advTm="4224">
        <p:diamond/>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17" name="组合 16"/>
          <p:cNvGrpSpPr/>
          <p:nvPr/>
        </p:nvGrpSpPr>
        <p:grpSpPr>
          <a:xfrm>
            <a:off x="4678415" y="2208387"/>
            <a:ext cx="2929595" cy="3335842"/>
            <a:chOff x="3360585" y="1637866"/>
            <a:chExt cx="2197100" cy="2500530"/>
          </a:xfrm>
        </p:grpSpPr>
        <p:sp>
          <p:nvSpPr>
            <p:cNvPr id="18" name="Freeform 6"/>
            <p:cNvSpPr/>
            <p:nvPr/>
          </p:nvSpPr>
          <p:spPr bwMode="auto">
            <a:xfrm>
              <a:off x="4459135" y="3208172"/>
              <a:ext cx="1035427" cy="930224"/>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rgbClr val="00B050"/>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sp>
          <p:nvSpPr>
            <p:cNvPr id="19" name="Freeform 7"/>
            <p:cNvSpPr/>
            <p:nvPr/>
          </p:nvSpPr>
          <p:spPr bwMode="auto">
            <a:xfrm>
              <a:off x="3423707" y="3208172"/>
              <a:ext cx="1035427" cy="930224"/>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chemeClr val="accent6"/>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sp>
          <p:nvSpPr>
            <p:cNvPr id="20" name="Freeform 8"/>
            <p:cNvSpPr/>
            <p:nvPr/>
          </p:nvSpPr>
          <p:spPr bwMode="auto">
            <a:xfrm>
              <a:off x="3360585" y="1637866"/>
              <a:ext cx="1034320" cy="946835"/>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chemeClr val="accent6"/>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sp>
          <p:nvSpPr>
            <p:cNvPr id="21" name="Freeform 9"/>
            <p:cNvSpPr/>
            <p:nvPr/>
          </p:nvSpPr>
          <p:spPr bwMode="auto">
            <a:xfrm>
              <a:off x="3360585" y="2234759"/>
              <a:ext cx="604645" cy="1193787"/>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rgbClr val="00B050"/>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sp>
          <p:nvSpPr>
            <p:cNvPr id="22" name="Freeform 10"/>
            <p:cNvSpPr/>
            <p:nvPr/>
          </p:nvSpPr>
          <p:spPr bwMode="auto">
            <a:xfrm>
              <a:off x="4523365" y="1637866"/>
              <a:ext cx="1034320" cy="946835"/>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rgbClr val="00B050"/>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sp>
          <p:nvSpPr>
            <p:cNvPr id="23" name="Freeform 11"/>
            <p:cNvSpPr/>
            <p:nvPr/>
          </p:nvSpPr>
          <p:spPr bwMode="auto">
            <a:xfrm>
              <a:off x="4953040" y="2234759"/>
              <a:ext cx="604645" cy="1193787"/>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chemeClr val="accent6"/>
            </a:solidFill>
            <a:ln>
              <a:noFill/>
            </a:ln>
          </p:spPr>
          <p:txBody>
            <a:bodyPr vert="horz" wrap="square" lIns="91440" tIns="45720" rIns="91440" bIns="45720" numCol="1" anchor="t" anchorCtr="0" compatLnSpc="1"/>
            <a:lstStyle/>
            <a:p>
              <a:pPr defTabSz="1219200">
                <a:defRPr/>
              </a:pPr>
              <a:endParaRPr lang="zh-CN" altLang="en-US" kern="0">
                <a:solidFill>
                  <a:srgbClr val="CC0000"/>
                </a:solidFill>
              </a:endParaRPr>
            </a:p>
          </p:txBody>
        </p:sp>
      </p:grpSp>
      <p:sp>
        <p:nvSpPr>
          <p:cNvPr id="24" name="Freeform 12"/>
          <p:cNvSpPr/>
          <p:nvPr/>
        </p:nvSpPr>
        <p:spPr bwMode="auto">
          <a:xfrm>
            <a:off x="5564383" y="3563111"/>
            <a:ext cx="578830" cy="867202"/>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rgbClr val="00B050"/>
          </a:solidFill>
          <a:ln>
            <a:noFill/>
          </a:ln>
        </p:spPr>
        <p:txBody>
          <a:bodyPr vert="horz" wrap="square" lIns="121941" tIns="60970" rIns="121941" bIns="60970" numCol="1" anchor="t" anchorCtr="0" compatLnSpc="1"/>
          <a:lstStyle/>
          <a:p>
            <a:pPr defTabSz="1219200">
              <a:defRPr/>
            </a:pPr>
            <a:endParaRPr lang="zh-CN" altLang="en-US" kern="0">
              <a:solidFill>
                <a:srgbClr val="CC0000"/>
              </a:solidFill>
            </a:endParaRPr>
          </a:p>
        </p:txBody>
      </p:sp>
      <p:sp>
        <p:nvSpPr>
          <p:cNvPr id="25" name="Freeform 13"/>
          <p:cNvSpPr/>
          <p:nvPr/>
        </p:nvSpPr>
        <p:spPr bwMode="auto">
          <a:xfrm>
            <a:off x="5644120" y="3275030"/>
            <a:ext cx="998189" cy="576164"/>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rgbClr val="00B050"/>
          </a:solidFill>
          <a:ln>
            <a:noFill/>
          </a:ln>
        </p:spPr>
        <p:txBody>
          <a:bodyPr vert="horz" wrap="square" lIns="121941" tIns="60970" rIns="121941" bIns="60970" numCol="1" anchor="t" anchorCtr="0" compatLnSpc="1"/>
          <a:lstStyle/>
          <a:p>
            <a:pPr defTabSz="1219200">
              <a:defRPr/>
            </a:pPr>
            <a:endParaRPr lang="zh-CN" altLang="en-US" kern="0">
              <a:solidFill>
                <a:srgbClr val="CC0000"/>
              </a:solidFill>
            </a:endParaRPr>
          </a:p>
        </p:txBody>
      </p:sp>
      <p:sp>
        <p:nvSpPr>
          <p:cNvPr id="26" name="Freeform 14"/>
          <p:cNvSpPr/>
          <p:nvPr/>
        </p:nvSpPr>
        <p:spPr bwMode="auto">
          <a:xfrm>
            <a:off x="6143214" y="3563111"/>
            <a:ext cx="577354" cy="867202"/>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accent6"/>
          </a:solidFill>
          <a:ln>
            <a:noFill/>
          </a:ln>
        </p:spPr>
        <p:txBody>
          <a:bodyPr vert="horz" wrap="square" lIns="121941" tIns="60970" rIns="121941" bIns="60970" numCol="1" anchor="t" anchorCtr="0" compatLnSpc="1"/>
          <a:lstStyle/>
          <a:p>
            <a:pPr defTabSz="1219200">
              <a:defRPr/>
            </a:pPr>
            <a:endParaRPr lang="zh-CN" altLang="en-US" kern="0">
              <a:solidFill>
                <a:srgbClr val="CC0000"/>
              </a:solidFill>
            </a:endParaRPr>
          </a:p>
        </p:txBody>
      </p:sp>
      <p:grpSp>
        <p:nvGrpSpPr>
          <p:cNvPr id="27" name="组合 26"/>
          <p:cNvGrpSpPr/>
          <p:nvPr/>
        </p:nvGrpSpPr>
        <p:grpSpPr>
          <a:xfrm>
            <a:off x="1300935" y="2477080"/>
            <a:ext cx="4067059" cy="157931"/>
            <a:chOff x="1161799" y="2300503"/>
            <a:chExt cx="3050161" cy="118384"/>
          </a:xfrm>
        </p:grpSpPr>
        <p:cxnSp>
          <p:nvCxnSpPr>
            <p:cNvPr id="28" name="直接连接符 27"/>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29" name="直接连接符 28"/>
            <p:cNvCxnSpPr/>
            <p:nvPr/>
          </p:nvCxnSpPr>
          <p:spPr>
            <a:xfrm flipH="1">
              <a:off x="1161799" y="2300503"/>
              <a:ext cx="2931778" cy="0"/>
            </a:xfrm>
            <a:prstGeom prst="line">
              <a:avLst/>
            </a:prstGeom>
            <a:noFill/>
            <a:ln w="9525" cap="flat" cmpd="sng" algn="ctr">
              <a:solidFill>
                <a:sysClr val="windowText" lastClr="000000">
                  <a:lumMod val="50000"/>
                  <a:lumOff val="50000"/>
                </a:sysClr>
              </a:solidFill>
              <a:prstDash val="sysDash"/>
            </a:ln>
            <a:effectLst/>
          </p:spPr>
        </p:cxnSp>
      </p:grpSp>
      <p:sp>
        <p:nvSpPr>
          <p:cNvPr id="30" name="椭圆 29"/>
          <p:cNvSpPr/>
          <p:nvPr/>
        </p:nvSpPr>
        <p:spPr>
          <a:xfrm>
            <a:off x="5323682" y="2602658"/>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sp>
        <p:nvSpPr>
          <p:cNvPr id="31" name="矩形 30"/>
          <p:cNvSpPr/>
          <p:nvPr/>
        </p:nvSpPr>
        <p:spPr>
          <a:xfrm>
            <a:off x="1341751" y="1821175"/>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sp>
        <p:nvSpPr>
          <p:cNvPr id="32" name="椭圆 31"/>
          <p:cNvSpPr/>
          <p:nvPr/>
        </p:nvSpPr>
        <p:spPr>
          <a:xfrm>
            <a:off x="4678417" y="3725822"/>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cxnSp>
        <p:nvCxnSpPr>
          <p:cNvPr id="33" name="直接连接符 32"/>
          <p:cNvCxnSpPr/>
          <p:nvPr/>
        </p:nvCxnSpPr>
        <p:spPr>
          <a:xfrm flipH="1">
            <a:off x="1341751" y="3787438"/>
            <a:ext cx="3336668" cy="0"/>
          </a:xfrm>
          <a:prstGeom prst="line">
            <a:avLst/>
          </a:prstGeom>
          <a:noFill/>
          <a:ln w="9525" cap="flat" cmpd="sng" algn="ctr">
            <a:solidFill>
              <a:sysClr val="windowText" lastClr="000000">
                <a:lumMod val="50000"/>
                <a:lumOff val="50000"/>
              </a:sysClr>
            </a:solidFill>
            <a:prstDash val="sysDash"/>
          </a:ln>
          <a:effectLst/>
        </p:spPr>
      </p:cxnSp>
      <p:sp>
        <p:nvSpPr>
          <p:cNvPr id="34" name="矩形 33"/>
          <p:cNvSpPr/>
          <p:nvPr/>
        </p:nvSpPr>
        <p:spPr>
          <a:xfrm>
            <a:off x="1341751" y="3166050"/>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flipV="1">
            <a:off x="1341751" y="5141106"/>
            <a:ext cx="4082231" cy="157931"/>
            <a:chOff x="1150420" y="2300503"/>
            <a:chExt cx="3061540" cy="118384"/>
          </a:xfrm>
        </p:grpSpPr>
        <p:cxnSp>
          <p:nvCxnSpPr>
            <p:cNvPr id="36" name="直接连接符 35"/>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37" name="直接连接符 36"/>
            <p:cNvCxnSpPr/>
            <p:nvPr/>
          </p:nvCxnSpPr>
          <p:spPr>
            <a:xfrm flipH="1" flipV="1">
              <a:off x="1150420" y="2300503"/>
              <a:ext cx="2943157" cy="0"/>
            </a:xfrm>
            <a:prstGeom prst="line">
              <a:avLst/>
            </a:prstGeom>
            <a:noFill/>
            <a:ln w="9525" cap="flat" cmpd="sng" algn="ctr">
              <a:solidFill>
                <a:sysClr val="windowText" lastClr="000000">
                  <a:lumMod val="50000"/>
                  <a:lumOff val="50000"/>
                </a:sysClr>
              </a:solidFill>
              <a:prstDash val="sysDash"/>
            </a:ln>
            <a:effectLst/>
          </p:spPr>
        </p:cxnSp>
      </p:grpSp>
      <p:sp>
        <p:nvSpPr>
          <p:cNvPr id="38" name="椭圆 37"/>
          <p:cNvSpPr/>
          <p:nvPr/>
        </p:nvSpPr>
        <p:spPr>
          <a:xfrm>
            <a:off x="5421168" y="5024926"/>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sp>
        <p:nvSpPr>
          <p:cNvPr id="39" name="矩形 38"/>
          <p:cNvSpPr/>
          <p:nvPr/>
        </p:nvSpPr>
        <p:spPr>
          <a:xfrm>
            <a:off x="1397223" y="4690286"/>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grpSp>
        <p:nvGrpSpPr>
          <p:cNvPr id="40" name="组合 39"/>
          <p:cNvGrpSpPr/>
          <p:nvPr/>
        </p:nvGrpSpPr>
        <p:grpSpPr>
          <a:xfrm flipH="1">
            <a:off x="6925964" y="2475711"/>
            <a:ext cx="4067059" cy="157931"/>
            <a:chOff x="1161799" y="2300503"/>
            <a:chExt cx="3050161" cy="118384"/>
          </a:xfrm>
        </p:grpSpPr>
        <p:cxnSp>
          <p:nvCxnSpPr>
            <p:cNvPr id="41" name="直接连接符 40"/>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42" name="直接连接符 41"/>
            <p:cNvCxnSpPr/>
            <p:nvPr/>
          </p:nvCxnSpPr>
          <p:spPr>
            <a:xfrm flipH="1">
              <a:off x="1161799" y="2300503"/>
              <a:ext cx="2931778" cy="0"/>
            </a:xfrm>
            <a:prstGeom prst="line">
              <a:avLst/>
            </a:prstGeom>
            <a:noFill/>
            <a:ln w="9525" cap="flat" cmpd="sng" algn="ctr">
              <a:solidFill>
                <a:sysClr val="windowText" lastClr="000000">
                  <a:lumMod val="50000"/>
                  <a:lumOff val="50000"/>
                </a:sysClr>
              </a:solidFill>
              <a:prstDash val="sysDash"/>
            </a:ln>
            <a:effectLst/>
          </p:spPr>
        </p:cxnSp>
      </p:grpSp>
      <p:sp>
        <p:nvSpPr>
          <p:cNvPr id="43" name="椭圆 42"/>
          <p:cNvSpPr/>
          <p:nvPr/>
        </p:nvSpPr>
        <p:spPr>
          <a:xfrm>
            <a:off x="6833528" y="2602658"/>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sp>
        <p:nvSpPr>
          <p:cNvPr id="44" name="矩形 43"/>
          <p:cNvSpPr/>
          <p:nvPr/>
        </p:nvSpPr>
        <p:spPr>
          <a:xfrm>
            <a:off x="8304881" y="1943311"/>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sp>
        <p:nvSpPr>
          <p:cNvPr id="45" name="椭圆 44"/>
          <p:cNvSpPr/>
          <p:nvPr/>
        </p:nvSpPr>
        <p:spPr>
          <a:xfrm>
            <a:off x="7460744" y="3739346"/>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cxnSp>
        <p:nvCxnSpPr>
          <p:cNvPr id="46" name="直接连接符 45"/>
          <p:cNvCxnSpPr/>
          <p:nvPr/>
        </p:nvCxnSpPr>
        <p:spPr>
          <a:xfrm flipH="1">
            <a:off x="7608010" y="3805701"/>
            <a:ext cx="3336668" cy="0"/>
          </a:xfrm>
          <a:prstGeom prst="line">
            <a:avLst/>
          </a:prstGeom>
          <a:noFill/>
          <a:ln w="9525" cap="flat" cmpd="sng" algn="ctr">
            <a:solidFill>
              <a:sysClr val="windowText" lastClr="000000">
                <a:lumMod val="50000"/>
                <a:lumOff val="50000"/>
              </a:sysClr>
            </a:solidFill>
            <a:prstDash val="sysDash"/>
          </a:ln>
          <a:effectLst/>
        </p:spPr>
      </p:cxnSp>
      <p:sp>
        <p:nvSpPr>
          <p:cNvPr id="47" name="矩形 46"/>
          <p:cNvSpPr/>
          <p:nvPr/>
        </p:nvSpPr>
        <p:spPr>
          <a:xfrm>
            <a:off x="8304881" y="3166050"/>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grpSp>
        <p:nvGrpSpPr>
          <p:cNvPr id="48" name="组合 47"/>
          <p:cNvGrpSpPr/>
          <p:nvPr/>
        </p:nvGrpSpPr>
        <p:grpSpPr>
          <a:xfrm flipH="1" flipV="1">
            <a:off x="6864864" y="5141106"/>
            <a:ext cx="4082231" cy="157931"/>
            <a:chOff x="1150420" y="2300503"/>
            <a:chExt cx="3061540" cy="118384"/>
          </a:xfrm>
        </p:grpSpPr>
        <p:cxnSp>
          <p:nvCxnSpPr>
            <p:cNvPr id="49" name="直接连接符 48"/>
            <p:cNvCxnSpPr/>
            <p:nvPr/>
          </p:nvCxnSpPr>
          <p:spPr>
            <a:xfrm flipH="1" flipV="1">
              <a:off x="4093576" y="2300503"/>
              <a:ext cx="118384" cy="118384"/>
            </a:xfrm>
            <a:prstGeom prst="line">
              <a:avLst/>
            </a:prstGeom>
            <a:noFill/>
            <a:ln w="9525" cap="flat" cmpd="sng" algn="ctr">
              <a:solidFill>
                <a:sysClr val="windowText" lastClr="000000">
                  <a:lumMod val="50000"/>
                  <a:lumOff val="50000"/>
                </a:sysClr>
              </a:solidFill>
              <a:prstDash val="sysDash"/>
            </a:ln>
            <a:effectLst/>
          </p:spPr>
        </p:cxnSp>
        <p:cxnSp>
          <p:nvCxnSpPr>
            <p:cNvPr id="50" name="直接连接符 49"/>
            <p:cNvCxnSpPr/>
            <p:nvPr/>
          </p:nvCxnSpPr>
          <p:spPr>
            <a:xfrm flipH="1" flipV="1">
              <a:off x="1150420" y="2300503"/>
              <a:ext cx="2943157" cy="0"/>
            </a:xfrm>
            <a:prstGeom prst="line">
              <a:avLst/>
            </a:prstGeom>
            <a:noFill/>
            <a:ln w="9525" cap="flat" cmpd="sng" algn="ctr">
              <a:solidFill>
                <a:sysClr val="windowText" lastClr="000000">
                  <a:lumMod val="50000"/>
                  <a:lumOff val="50000"/>
                </a:sysClr>
              </a:solidFill>
              <a:prstDash val="sysDash"/>
            </a:ln>
            <a:effectLst/>
          </p:spPr>
        </p:cxnSp>
      </p:grpSp>
      <p:sp>
        <p:nvSpPr>
          <p:cNvPr id="51" name="椭圆 50"/>
          <p:cNvSpPr/>
          <p:nvPr/>
        </p:nvSpPr>
        <p:spPr>
          <a:xfrm>
            <a:off x="6766149" y="5024926"/>
            <a:ext cx="126196" cy="123233"/>
          </a:xfrm>
          <a:prstGeom prst="ellipse">
            <a:avLst/>
          </a:prstGeom>
          <a:solidFill>
            <a:sysClr val="window" lastClr="FFFFFF">
              <a:lumMod val="75000"/>
            </a:sysClr>
          </a:solidFill>
          <a:ln w="3810" cap="flat" cmpd="sng" algn="ctr">
            <a:solidFill>
              <a:sysClr val="window" lastClr="FFFFFF"/>
            </a:solidFill>
            <a:prstDash val="solid"/>
          </a:ln>
          <a:effectLst/>
        </p:spPr>
        <p:txBody>
          <a:bodyPr lIns="121941" tIns="60970" rIns="121941" bIns="60970" rtlCol="0" anchor="ctr"/>
          <a:lstStyle/>
          <a:p>
            <a:pPr defTabSz="1219200">
              <a:defRPr/>
            </a:pPr>
            <a:endParaRPr lang="zh-CN" altLang="en-US" kern="0">
              <a:solidFill>
                <a:srgbClr val="CC0000"/>
              </a:solidFill>
              <a:latin typeface="Calibri" panose="020F0502020204030204"/>
              <a:ea typeface="宋体" panose="02010600030101010101" pitchFamily="2" charset="-122"/>
            </a:endParaRPr>
          </a:p>
        </p:txBody>
      </p:sp>
      <p:sp>
        <p:nvSpPr>
          <p:cNvPr id="52" name="矩形 51"/>
          <p:cNvSpPr/>
          <p:nvPr/>
        </p:nvSpPr>
        <p:spPr>
          <a:xfrm>
            <a:off x="8304881" y="4656859"/>
            <a:ext cx="2688141" cy="533769"/>
          </a:xfrm>
          <a:prstGeom prst="rect">
            <a:avLst/>
          </a:prstGeom>
        </p:spPr>
        <p:txBody>
          <a:bodyPr wrap="square" lIns="121941" tIns="60970" rIns="121941" bIns="60970">
            <a:spAutoFit/>
          </a:bodyPr>
          <a:lstStyle/>
          <a:p>
            <a:pPr algn="just" defTabSz="1219200">
              <a:lnSpc>
                <a:spcPts val="1600"/>
              </a:lnSpc>
            </a:pPr>
            <a:r>
              <a:rPr lang="zh-CN" altLang="en-US" sz="1300"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sz="13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2853">
        <p14:wheelReverse spokes="1"/>
      </p:transition>
    </mc:Choice>
    <mc:Fallback xmlns="">
      <p:transition spd="slow" advTm="2853">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矩形 6"/>
          <p:cNvSpPr/>
          <p:nvPr/>
        </p:nvSpPr>
        <p:spPr>
          <a:xfrm>
            <a:off x="1000420" y="2217766"/>
            <a:ext cx="4302867" cy="3074311"/>
          </a:xfrm>
          <a:prstGeom prst="rect">
            <a:avLst/>
          </a:prstGeom>
          <a:blipFill>
            <a:blip r:embed="rId11"/>
            <a:srcRect/>
            <a:stretch>
              <a:fillRect b="-114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6" rIns="121853" bIns="60926" rtlCol="0" anchor="ctr"/>
          <a:lstStyle/>
          <a:p>
            <a:pPr algn="ctr"/>
            <a:endParaRPr lang="zh-CN" altLang="en-US"/>
          </a:p>
        </p:txBody>
      </p:sp>
      <p:sp>
        <p:nvSpPr>
          <p:cNvPr id="8" name="MH_Picture_3"/>
          <p:cNvSpPr>
            <a:spLocks noChangeArrowheads="1"/>
          </p:cNvSpPr>
          <p:nvPr>
            <p:custDataLst>
              <p:tags r:id="rId1"/>
            </p:custDataLst>
          </p:nvPr>
        </p:nvSpPr>
        <p:spPr bwMode="auto">
          <a:xfrm>
            <a:off x="5520816" y="3414681"/>
            <a:ext cx="2656663" cy="1641597"/>
          </a:xfrm>
          <a:prstGeom prst="rect">
            <a:avLst/>
          </a:prstGeom>
          <a:blipFill dpi="0" rotWithShape="1">
            <a:blip r:embed="rId12"/>
            <a:srcRect/>
            <a:stretch>
              <a:fillRect/>
            </a:stretch>
          </a:blipFill>
          <a:ln w="19050">
            <a:noFill/>
          </a:ln>
        </p:spPr>
        <p:txBody>
          <a:bodyPr lIns="121853" tIns="60926" rIns="121853" bIns="60926" anchor="ctr"/>
          <a:lstStyle/>
          <a:p>
            <a:pPr algn="ctr" eaLnBrk="1" hangingPunct="1">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9" name="矩形 8"/>
          <p:cNvSpPr/>
          <p:nvPr/>
        </p:nvSpPr>
        <p:spPr>
          <a:xfrm>
            <a:off x="5520816" y="5107411"/>
            <a:ext cx="2656663" cy="369332"/>
          </a:xfrm>
          <a:prstGeom prst="rect">
            <a:avLst/>
          </a:prstGeom>
          <a:solidFill>
            <a:srgbClr val="5D910B"/>
          </a:solidFill>
        </p:spPr>
        <p:txBody>
          <a:bodyPr wrap="square" lIns="121853" tIns="60926" rIns="121853" bIns="60926">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单击输入</a:t>
            </a:r>
            <a:r>
              <a:rPr lang="zh-CN" altLang="en-US" sz="1600" b="1" dirty="0" smtClean="0">
                <a:solidFill>
                  <a:schemeClr val="bg1"/>
                </a:solidFill>
                <a:latin typeface="微软雅黑" panose="020B0503020204020204" pitchFamily="34" charset="-122"/>
                <a:ea typeface="微软雅黑" panose="020B0503020204020204" pitchFamily="34" charset="-122"/>
              </a:rPr>
              <a:t>标题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MH_Picture_2"/>
          <p:cNvSpPr>
            <a:spLocks noChangeArrowheads="1"/>
          </p:cNvSpPr>
          <p:nvPr>
            <p:custDataLst>
              <p:tags r:id="rId2"/>
            </p:custDataLst>
          </p:nvPr>
        </p:nvSpPr>
        <p:spPr bwMode="auto">
          <a:xfrm>
            <a:off x="5520814" y="1197269"/>
            <a:ext cx="2646848" cy="1681871"/>
          </a:xfrm>
          <a:prstGeom prst="rect">
            <a:avLst/>
          </a:prstGeom>
          <a:blipFill dpi="0" rotWithShape="1">
            <a:blip r:embed="rId13"/>
            <a:srcRect/>
            <a:stretch>
              <a:fillRect/>
            </a:stretch>
          </a:blipFill>
          <a:ln w="19050">
            <a:noFill/>
          </a:ln>
        </p:spPr>
        <p:txBody>
          <a:bodyPr lIns="121853" tIns="60926" rIns="121853" bIns="60926" anchor="ct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1" name="矩形 10"/>
          <p:cNvSpPr/>
          <p:nvPr/>
        </p:nvSpPr>
        <p:spPr>
          <a:xfrm>
            <a:off x="5511000" y="2962028"/>
            <a:ext cx="2656663" cy="369332"/>
          </a:xfrm>
          <a:prstGeom prst="rect">
            <a:avLst/>
          </a:prstGeom>
          <a:solidFill>
            <a:srgbClr val="92D050"/>
          </a:solidFill>
        </p:spPr>
        <p:txBody>
          <a:bodyPr wrap="square" lIns="121853" tIns="60926" rIns="121853" bIns="60926">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单击输入标题</a:t>
            </a:r>
          </a:p>
        </p:txBody>
      </p:sp>
      <p:grpSp>
        <p:nvGrpSpPr>
          <p:cNvPr id="17" name="组合 16"/>
          <p:cNvGrpSpPr/>
          <p:nvPr/>
        </p:nvGrpSpPr>
        <p:grpSpPr>
          <a:xfrm>
            <a:off x="1987167" y="1153577"/>
            <a:ext cx="3316120" cy="1064619"/>
            <a:chOff x="3539008" y="2780921"/>
            <a:chExt cx="3237845" cy="798462"/>
          </a:xfrm>
        </p:grpSpPr>
        <p:sp>
          <p:nvSpPr>
            <p:cNvPr id="18" name="文本框 2"/>
            <p:cNvSpPr txBox="1">
              <a:spLocks noChangeArrowheads="1"/>
            </p:cNvSpPr>
            <p:nvPr>
              <p:custDataLst>
                <p:tags r:id="rId6"/>
              </p:custDataLst>
            </p:nvPr>
          </p:nvSpPr>
          <p:spPr bwMode="auto">
            <a:xfrm>
              <a:off x="4182899" y="2780921"/>
              <a:ext cx="2435389"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defRPr/>
              </a:pPr>
              <a:r>
                <a:rPr lang="zh-CN" altLang="en-US" sz="2600" b="1" dirty="0" smtClean="0">
                  <a:solidFill>
                    <a:srgbClr val="5D910B"/>
                  </a:solidFill>
                  <a:latin typeface="微软雅黑" panose="020B0503020204020204" pitchFamily="34" charset="-122"/>
                  <a:ea typeface="微软雅黑" panose="020B0503020204020204" pitchFamily="34" charset="-122"/>
                </a:rPr>
                <a:t>文本内容</a:t>
              </a:r>
              <a:endParaRPr lang="en-US" altLang="zh-CN" sz="2600" b="1" dirty="0">
                <a:solidFill>
                  <a:srgbClr val="5D910B"/>
                </a:solidFill>
                <a:latin typeface="微软雅黑" panose="020B0503020204020204" pitchFamily="34" charset="-122"/>
                <a:ea typeface="微软雅黑" panose="020B0503020204020204" pitchFamily="34" charset="-122"/>
              </a:endParaRPr>
            </a:p>
          </p:txBody>
        </p:sp>
        <p:sp>
          <p:nvSpPr>
            <p:cNvPr id="19" name="文本框 3"/>
            <p:cNvSpPr txBox="1">
              <a:spLocks noChangeArrowheads="1"/>
            </p:cNvSpPr>
            <p:nvPr>
              <p:custDataLst>
                <p:tags r:id="rId7"/>
              </p:custDataLst>
            </p:nvPr>
          </p:nvSpPr>
          <p:spPr bwMode="auto">
            <a:xfrm>
              <a:off x="3539008" y="3205862"/>
              <a:ext cx="3060231" cy="373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None/>
                <a:defRPr/>
              </a:pPr>
              <a:r>
                <a:rPr lang="en-US" altLang="zh-CN" sz="1600" b="1" dirty="0">
                  <a:solidFill>
                    <a:srgbClr val="5D910B"/>
                  </a:solidFill>
                  <a:latin typeface="微软雅黑" panose="020B0503020204020204" pitchFamily="34" charset="-122"/>
                  <a:ea typeface="微软雅黑" panose="020B0503020204020204" pitchFamily="34" charset="-122"/>
                </a:rPr>
                <a:t>RELATED TO HONOR</a:t>
              </a:r>
            </a:p>
          </p:txBody>
        </p:sp>
        <p:sp>
          <p:nvSpPr>
            <p:cNvPr id="20" name="矩形 19"/>
            <p:cNvSpPr/>
            <p:nvPr>
              <p:custDataLst>
                <p:tags r:id="rId8"/>
              </p:custDataLst>
            </p:nvPr>
          </p:nvSpPr>
          <p:spPr>
            <a:xfrm>
              <a:off x="6548253" y="2936875"/>
              <a:ext cx="228600" cy="5222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0" tIns="0" rIns="0" bIns="0" anchor="ctr"/>
            <a:lstStyle/>
            <a:p>
              <a:pPr algn="ctr">
                <a:defRPr/>
              </a:pPr>
              <a:endParaRPr lang="zh-CN" altLang="en-US" sz="1400" dirty="0">
                <a:solidFill>
                  <a:srgbClr val="5D910B"/>
                </a:solidFill>
                <a:latin typeface="Arial" panose="020B0604020202020204" pitchFamily="34" charset="0"/>
                <a:ea typeface="黑体" panose="02010609060101010101" pitchFamily="49" charset="-122"/>
              </a:endParaRPr>
            </a:p>
          </p:txBody>
        </p:sp>
      </p:grpSp>
      <p:sp>
        <p:nvSpPr>
          <p:cNvPr id="21" name="MH_Picture_2"/>
          <p:cNvSpPr>
            <a:spLocks noChangeArrowheads="1"/>
          </p:cNvSpPr>
          <p:nvPr>
            <p:custDataLst>
              <p:tags r:id="rId3"/>
            </p:custDataLst>
          </p:nvPr>
        </p:nvSpPr>
        <p:spPr bwMode="auto">
          <a:xfrm>
            <a:off x="8254135" y="2277977"/>
            <a:ext cx="2728391" cy="1909212"/>
          </a:xfrm>
          <a:prstGeom prst="rect">
            <a:avLst/>
          </a:prstGeom>
          <a:blipFill dpi="0" rotWithShape="1">
            <a:blip r:embed="rId14"/>
            <a:srcRect/>
            <a:stretch>
              <a:fillRect/>
            </a:stretch>
          </a:blipFill>
          <a:ln w="19050">
            <a:noFill/>
          </a:ln>
        </p:spPr>
        <p:txBody>
          <a:bodyPr lIns="121853" tIns="60926" rIns="121853" bIns="60926" anchor="ct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22" name="矩形 21"/>
          <p:cNvSpPr/>
          <p:nvPr/>
        </p:nvSpPr>
        <p:spPr>
          <a:xfrm>
            <a:off x="8254135" y="4235479"/>
            <a:ext cx="2728391" cy="369332"/>
          </a:xfrm>
          <a:prstGeom prst="rect">
            <a:avLst/>
          </a:prstGeom>
          <a:solidFill>
            <a:srgbClr val="92D050"/>
          </a:solidFill>
        </p:spPr>
        <p:txBody>
          <a:bodyPr wrap="square" lIns="121853" tIns="60926" rIns="121853" bIns="60926">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单击输入标题</a:t>
            </a:r>
          </a:p>
        </p:txBody>
      </p:sp>
      <p:sp>
        <p:nvSpPr>
          <p:cNvPr id="23" name="MH_Other_14"/>
          <p:cNvSpPr/>
          <p:nvPr>
            <p:custDataLst>
              <p:tags r:id="rId4"/>
            </p:custDataLst>
          </p:nvPr>
        </p:nvSpPr>
        <p:spPr>
          <a:xfrm>
            <a:off x="750114" y="2057806"/>
            <a:ext cx="500610" cy="440340"/>
          </a:xfrm>
          <a:custGeom>
            <a:avLst/>
            <a:gdLst>
              <a:gd name="connsiteX0" fmla="*/ 0 w 380032"/>
              <a:gd name="connsiteY0" fmla="*/ 0 h 380032"/>
              <a:gd name="connsiteX1" fmla="*/ 380032 w 380032"/>
              <a:gd name="connsiteY1" fmla="*/ 0 h 380032"/>
              <a:gd name="connsiteX2" fmla="*/ 380032 w 380032"/>
              <a:gd name="connsiteY2" fmla="*/ 13993 h 380032"/>
              <a:gd name="connsiteX3" fmla="*/ 13497 w 380032"/>
              <a:gd name="connsiteY3" fmla="*/ 13993 h 380032"/>
              <a:gd name="connsiteX4" fmla="*/ 13497 w 380032"/>
              <a:gd name="connsiteY4" fmla="*/ 380032 h 380032"/>
              <a:gd name="connsiteX5" fmla="*/ 0 w 380032"/>
              <a:gd name="connsiteY5" fmla="*/ 380032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13993"/>
                </a:lnTo>
                <a:lnTo>
                  <a:pt x="13497" y="13993"/>
                </a:lnTo>
                <a:lnTo>
                  <a:pt x="13497" y="380032"/>
                </a:lnTo>
                <a:lnTo>
                  <a:pt x="0" y="380032"/>
                </a:lnTo>
                <a:close/>
              </a:path>
            </a:pathLst>
          </a:custGeom>
          <a:solidFill>
            <a:srgbClr val="EC7A05"/>
          </a:solidFill>
          <a:ln>
            <a:solidFill>
              <a:srgbClr val="5D910B"/>
            </a:solidFill>
          </a:ln>
        </p:spPr>
        <p:style>
          <a:lnRef idx="2">
            <a:schemeClr val="accent1">
              <a:shade val="50000"/>
            </a:schemeClr>
          </a:lnRef>
          <a:fillRef idx="1">
            <a:schemeClr val="accent1"/>
          </a:fillRef>
          <a:effectRef idx="0">
            <a:schemeClr val="accent1"/>
          </a:effectRef>
          <a:fontRef idx="minor">
            <a:schemeClr val="lt1"/>
          </a:fontRef>
        </p:style>
        <p:txBody>
          <a:bodyPr lIns="121853" tIns="60926" rIns="121853" bIns="60926" anchor="ctr"/>
          <a:lstStyle/>
          <a:p>
            <a:pPr algn="ctr">
              <a:defRPr/>
            </a:pPr>
            <a:endParaRPr lang="zh-CN" altLang="en-US"/>
          </a:p>
        </p:txBody>
      </p:sp>
      <p:sp>
        <p:nvSpPr>
          <p:cNvPr id="24" name="MH_Other_14"/>
          <p:cNvSpPr/>
          <p:nvPr>
            <p:custDataLst>
              <p:tags r:id="rId5"/>
            </p:custDataLst>
          </p:nvPr>
        </p:nvSpPr>
        <p:spPr>
          <a:xfrm flipH="1" flipV="1">
            <a:off x="10627148" y="4354149"/>
            <a:ext cx="500610" cy="440340"/>
          </a:xfrm>
          <a:custGeom>
            <a:avLst/>
            <a:gdLst>
              <a:gd name="connsiteX0" fmla="*/ 0 w 380032"/>
              <a:gd name="connsiteY0" fmla="*/ 0 h 380032"/>
              <a:gd name="connsiteX1" fmla="*/ 380032 w 380032"/>
              <a:gd name="connsiteY1" fmla="*/ 0 h 380032"/>
              <a:gd name="connsiteX2" fmla="*/ 380032 w 380032"/>
              <a:gd name="connsiteY2" fmla="*/ 13993 h 380032"/>
              <a:gd name="connsiteX3" fmla="*/ 13497 w 380032"/>
              <a:gd name="connsiteY3" fmla="*/ 13993 h 380032"/>
              <a:gd name="connsiteX4" fmla="*/ 13497 w 380032"/>
              <a:gd name="connsiteY4" fmla="*/ 380032 h 380032"/>
              <a:gd name="connsiteX5" fmla="*/ 0 w 380032"/>
              <a:gd name="connsiteY5" fmla="*/ 380032 h 38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0032" h="380032">
                <a:moveTo>
                  <a:pt x="0" y="0"/>
                </a:moveTo>
                <a:lnTo>
                  <a:pt x="380032" y="0"/>
                </a:lnTo>
                <a:lnTo>
                  <a:pt x="380032" y="13993"/>
                </a:lnTo>
                <a:lnTo>
                  <a:pt x="13497" y="13993"/>
                </a:lnTo>
                <a:lnTo>
                  <a:pt x="13497" y="380032"/>
                </a:lnTo>
                <a:lnTo>
                  <a:pt x="0" y="380032"/>
                </a:lnTo>
                <a:close/>
              </a:path>
            </a:pathLst>
          </a:custGeom>
          <a:solidFill>
            <a:srgbClr val="0070C0"/>
          </a:solidFill>
          <a:ln>
            <a:solidFill>
              <a:srgbClr val="5D910B"/>
            </a:solidFill>
          </a:ln>
        </p:spPr>
        <p:style>
          <a:lnRef idx="2">
            <a:schemeClr val="accent1">
              <a:shade val="50000"/>
            </a:schemeClr>
          </a:lnRef>
          <a:fillRef idx="1">
            <a:schemeClr val="accent1"/>
          </a:fillRef>
          <a:effectRef idx="0">
            <a:schemeClr val="accent1"/>
          </a:effectRef>
          <a:fontRef idx="minor">
            <a:schemeClr val="lt1"/>
          </a:fontRef>
        </p:style>
        <p:txBody>
          <a:bodyPr lIns="121853" tIns="60926" rIns="121853" bIns="60926" anchor="ctr"/>
          <a:lstStyle/>
          <a:p>
            <a:pPr algn="ctr">
              <a:defRPr/>
            </a:pPr>
            <a:endParaRPr lang="zh-CN" altLang="en-US"/>
          </a:p>
        </p:txBody>
      </p:sp>
      <p:sp>
        <p:nvSpPr>
          <p:cNvPr id="25" name="矩形 47"/>
          <p:cNvSpPr>
            <a:spLocks noChangeArrowheads="1"/>
          </p:cNvSpPr>
          <p:nvPr/>
        </p:nvSpPr>
        <p:spPr bwMode="auto">
          <a:xfrm>
            <a:off x="910630" y="5699275"/>
            <a:ext cx="10657184" cy="73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单击此处添加文字阐述，添加简短问题说明文字，具体说明文字在此处添加此处。单击此处添加文字阐述，添加简短问题说明文字，具体说明文字在此处添加此处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5515">
    <p:plus/>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MH_Other_1"/>
          <p:cNvSpPr/>
          <p:nvPr>
            <p:custDataLst>
              <p:tags r:id="rId1"/>
            </p:custDataLst>
          </p:nvPr>
        </p:nvSpPr>
        <p:spPr>
          <a:xfrm>
            <a:off x="5558180" y="1862673"/>
            <a:ext cx="3112565" cy="1224969"/>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5D910B"/>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91440" tIns="0" rIns="9144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MH_Other_2"/>
          <p:cNvSpPr/>
          <p:nvPr>
            <p:custDataLst>
              <p:tags r:id="rId2"/>
            </p:custDataLst>
          </p:nvPr>
        </p:nvSpPr>
        <p:spPr>
          <a:xfrm flipH="1">
            <a:off x="3372250" y="1862673"/>
            <a:ext cx="3112565" cy="1224969"/>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98C052"/>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91440" tIns="0" rIns="91440" bIns="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MH_Other_3"/>
          <p:cNvSpPr/>
          <p:nvPr>
            <p:custDataLst>
              <p:tags r:id="rId3"/>
            </p:custDataLst>
          </p:nvPr>
        </p:nvSpPr>
        <p:spPr>
          <a:xfrm flipH="1" flipV="1">
            <a:off x="5399194" y="3071799"/>
            <a:ext cx="1085627" cy="1037525"/>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98C052"/>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91440" tIns="0" rIns="91440" bIns="0" numCol="1" spcCol="0" rtlCol="0" fromWordArt="0" anchor="ctr" anchorCtr="0" forceAA="0" compatLnSpc="1">
            <a:noAutofit/>
          </a:bodyP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36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MH_Other_4"/>
          <p:cNvSpPr/>
          <p:nvPr>
            <p:custDataLst>
              <p:tags r:id="rId4"/>
            </p:custDataLst>
          </p:nvPr>
        </p:nvSpPr>
        <p:spPr>
          <a:xfrm flipV="1">
            <a:off x="5558177" y="3071799"/>
            <a:ext cx="1085627" cy="1037525"/>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1" fmla="*/ 0 w 643003"/>
              <a:gd name="connsiteY0-2" fmla="*/ 623888 h 623888"/>
              <a:gd name="connsiteX1-3" fmla="*/ 186688 w 643003"/>
              <a:gd name="connsiteY1-4" fmla="*/ 178812 h 623888"/>
              <a:gd name="connsiteX2-5" fmla="*/ 635026 w 643003"/>
              <a:gd name="connsiteY2-6" fmla="*/ 100 h 623888"/>
              <a:gd name="connsiteX3-7" fmla="*/ 631031 w 643003"/>
              <a:gd name="connsiteY3-8" fmla="*/ 223840 h 623888"/>
              <a:gd name="connsiteX4-9" fmla="*/ 343503 w 643003"/>
              <a:gd name="connsiteY4-10" fmla="*/ 338452 h 623888"/>
              <a:gd name="connsiteX5-11" fmla="*/ 223776 w 643003"/>
              <a:gd name="connsiteY5-12" fmla="*/ 623888 h 623888"/>
              <a:gd name="connsiteX6-13" fmla="*/ 0 w 643003"/>
              <a:gd name="connsiteY6-14" fmla="*/ 623888 h 623888"/>
              <a:gd name="connsiteX0-15" fmla="*/ 0 w 649102"/>
              <a:gd name="connsiteY0-16" fmla="*/ 623888 h 623888"/>
              <a:gd name="connsiteX1-17" fmla="*/ 186688 w 649102"/>
              <a:gd name="connsiteY1-18" fmla="*/ 178812 h 623888"/>
              <a:gd name="connsiteX2-19" fmla="*/ 635026 w 649102"/>
              <a:gd name="connsiteY2-20" fmla="*/ 100 h 623888"/>
              <a:gd name="connsiteX3-21" fmla="*/ 631031 w 649102"/>
              <a:gd name="connsiteY3-22" fmla="*/ 223840 h 623888"/>
              <a:gd name="connsiteX4-23" fmla="*/ 343503 w 649102"/>
              <a:gd name="connsiteY4-24" fmla="*/ 338452 h 623888"/>
              <a:gd name="connsiteX5-25" fmla="*/ 223776 w 649102"/>
              <a:gd name="connsiteY5-26" fmla="*/ 623888 h 623888"/>
              <a:gd name="connsiteX6-27" fmla="*/ 0 w 649102"/>
              <a:gd name="connsiteY6-28" fmla="*/ 623888 h 623888"/>
              <a:gd name="connsiteX0-29" fmla="*/ 0 w 652814"/>
              <a:gd name="connsiteY0-30" fmla="*/ 623888 h 623888"/>
              <a:gd name="connsiteX1-31" fmla="*/ 186688 w 652814"/>
              <a:gd name="connsiteY1-32" fmla="*/ 178812 h 623888"/>
              <a:gd name="connsiteX2-33" fmla="*/ 635026 w 652814"/>
              <a:gd name="connsiteY2-34" fmla="*/ 100 h 623888"/>
              <a:gd name="connsiteX3-35" fmla="*/ 631031 w 652814"/>
              <a:gd name="connsiteY3-36" fmla="*/ 223840 h 623888"/>
              <a:gd name="connsiteX4-37" fmla="*/ 343503 w 652814"/>
              <a:gd name="connsiteY4-38" fmla="*/ 338452 h 623888"/>
              <a:gd name="connsiteX5-39" fmla="*/ 223776 w 652814"/>
              <a:gd name="connsiteY5-40" fmla="*/ 623888 h 623888"/>
              <a:gd name="connsiteX6-41" fmla="*/ 0 w 652814"/>
              <a:gd name="connsiteY6-42" fmla="*/ 623888 h 6238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5D910B"/>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91440" tIns="0" rIns="91440" bIns="0" numCol="1" spcCol="0" rtlCol="0" fromWordArt="0" anchor="ctr" anchorCtr="0" forceAA="0" compatLnSpc="1">
            <a:noAutofit/>
          </a:bodyP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36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MH_SubTitle_1"/>
          <p:cNvSpPr txBox="1"/>
          <p:nvPr>
            <p:custDataLst>
              <p:tags r:id="rId5"/>
            </p:custDataLst>
          </p:nvPr>
        </p:nvSpPr>
        <p:spPr>
          <a:xfrm>
            <a:off x="952499" y="1752599"/>
            <a:ext cx="2209359" cy="892630"/>
          </a:xfrm>
          <a:prstGeom prst="rect">
            <a:avLst/>
          </a:prstGeom>
          <a:noFill/>
        </p:spPr>
        <p:txBody>
          <a:bodyPr wrap="square" rtlCol="0" anchor="ctr" anchorCtr="0">
            <a:noAutofit/>
          </a:bodyPr>
          <a:lstStyle/>
          <a:p>
            <a:pPr marL="285750" indent="-285750" algn="r">
              <a:lnSpc>
                <a:spcPct val="170000"/>
              </a:lnSpc>
              <a:buFont typeface="Arial" panose="020B0604020202020204" pitchFamily="34" charset="0"/>
              <a:buChar char="•"/>
            </a:pPr>
            <a:r>
              <a:rPr lang="zh-CN" altLang="en-US" b="1" dirty="0">
                <a:solidFill>
                  <a:schemeClr val="tx1">
                    <a:lumMod val="65000"/>
                    <a:lumOff val="35000"/>
                  </a:schemeClr>
                </a:solidFill>
                <a:latin typeface="Arial Unicode MS" panose="020B0604020202020204" charset="-122"/>
                <a:ea typeface="微软雅黑" panose="020B0503020204020204" pitchFamily="34" charset="-122"/>
              </a:rPr>
              <a:t>处于起步</a:t>
            </a:r>
            <a:r>
              <a:rPr lang="zh-CN" altLang="en-US" b="1" dirty="0" smtClean="0">
                <a:solidFill>
                  <a:schemeClr val="tx1">
                    <a:lumMod val="65000"/>
                    <a:lumOff val="35000"/>
                  </a:schemeClr>
                </a:solidFill>
                <a:latin typeface="Arial Unicode MS" panose="020B0604020202020204" charset="-122"/>
                <a:ea typeface="微软雅黑" panose="020B0503020204020204" pitchFamily="34" charset="-122"/>
              </a:rPr>
              <a:t>阶段</a:t>
            </a:r>
            <a:endParaRPr lang="en-US" altLang="zh-CN" b="1" dirty="0" smtClean="0">
              <a:solidFill>
                <a:schemeClr val="tx1">
                  <a:lumMod val="65000"/>
                  <a:lumOff val="35000"/>
                </a:schemeClr>
              </a:solidFill>
              <a:latin typeface="Arial Unicode MS" panose="020B0604020202020204" charset="-122"/>
              <a:ea typeface="微软雅黑" panose="020B0503020204020204" pitchFamily="34" charset="-122"/>
            </a:endParaRPr>
          </a:p>
          <a:p>
            <a:pPr marL="285750" indent="-285750" algn="r">
              <a:lnSpc>
                <a:spcPct val="170000"/>
              </a:lnSpc>
              <a:buFont typeface="Arial" panose="020B0604020202020204" pitchFamily="34" charset="0"/>
              <a:buChar char="•"/>
            </a:pPr>
            <a:r>
              <a:rPr lang="zh-CN" altLang="en-US" b="1" dirty="0" smtClean="0">
                <a:solidFill>
                  <a:schemeClr val="tx1">
                    <a:lumMod val="65000"/>
                    <a:lumOff val="35000"/>
                  </a:schemeClr>
                </a:solidFill>
                <a:latin typeface="Arial Unicode MS" panose="020B0604020202020204" charset="-122"/>
                <a:ea typeface="微软雅黑" panose="020B0503020204020204" pitchFamily="34" charset="-122"/>
              </a:rPr>
              <a:t>整体规模较小</a:t>
            </a:r>
            <a:endParaRPr lang="zh-CN" altLang="en-US" b="1" dirty="0">
              <a:solidFill>
                <a:schemeClr val="tx1">
                  <a:lumMod val="65000"/>
                  <a:lumOff val="35000"/>
                </a:schemeClr>
              </a:solidFill>
              <a:latin typeface="Arial Unicode MS" panose="020B0604020202020204" charset="-122"/>
              <a:ea typeface="微软雅黑" panose="020B0503020204020204" pitchFamily="34" charset="-122"/>
            </a:endParaRPr>
          </a:p>
        </p:txBody>
      </p:sp>
      <p:sp>
        <p:nvSpPr>
          <p:cNvPr id="17" name="MH_Text_1"/>
          <p:cNvSpPr txBox="1"/>
          <p:nvPr>
            <p:custDataLst>
              <p:tags r:id="rId6"/>
            </p:custDataLst>
          </p:nvPr>
        </p:nvSpPr>
        <p:spPr>
          <a:xfrm>
            <a:off x="1726082" y="2829038"/>
            <a:ext cx="3273815" cy="1247663"/>
          </a:xfrm>
          <a:prstGeom prst="rect">
            <a:avLst/>
          </a:prstGeom>
          <a:noFill/>
        </p:spPr>
        <p:txBody>
          <a:bodyPr wrap="square" rtlCol="0">
            <a:noAutofit/>
          </a:bodyPr>
          <a:lstStyle/>
          <a:p>
            <a:pPr algn="r">
              <a:lnSpc>
                <a:spcPct val="16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rPr>
              <a:t>此处添加详细文本描述，建议与标题相关并符合整体语言风格，语言描述尽量简洁生动</a:t>
            </a:r>
            <a:r>
              <a:rPr lang="zh-CN" altLang="en-US" sz="1400" dirty="0" smtClean="0">
                <a:solidFill>
                  <a:prstClr val="black">
                    <a:lumMod val="50000"/>
                    <a:lumOff val="50000"/>
                  </a:prstClr>
                </a:solidFill>
                <a:latin typeface="Arial Unicode MS" panose="020B0604020202020204" charset="-122"/>
                <a:ea typeface="微软雅黑" panose="020B0503020204020204" pitchFamily="34" charset="-122"/>
              </a:rPr>
              <a:t>。</a:t>
            </a:r>
            <a:endParaRPr lang="zh-CN" altLang="en-US" sz="1400" dirty="0">
              <a:solidFill>
                <a:prstClr val="black">
                  <a:lumMod val="50000"/>
                  <a:lumOff val="50000"/>
                </a:prstClr>
              </a:solidFill>
              <a:latin typeface="Arial Unicode MS" panose="020B0604020202020204" charset="-122"/>
              <a:ea typeface="微软雅黑" panose="020B0503020204020204" pitchFamily="34" charset="-122"/>
            </a:endParaRPr>
          </a:p>
        </p:txBody>
      </p:sp>
      <p:sp>
        <p:nvSpPr>
          <p:cNvPr id="18" name="MH_SubTitle_2"/>
          <p:cNvSpPr txBox="1"/>
          <p:nvPr>
            <p:custDataLst>
              <p:tags r:id="rId7"/>
            </p:custDataLst>
          </p:nvPr>
        </p:nvSpPr>
        <p:spPr>
          <a:xfrm>
            <a:off x="8874706" y="1752599"/>
            <a:ext cx="2083579" cy="855922"/>
          </a:xfrm>
          <a:prstGeom prst="rect">
            <a:avLst/>
          </a:prstGeom>
          <a:noFill/>
        </p:spPr>
        <p:txBody>
          <a:bodyPr wrap="square" rtlCol="0" anchor="ctr" anchorCtr="0">
            <a:noAutofit/>
          </a:bodyPr>
          <a:lstStyle/>
          <a:p>
            <a:pPr marL="285750" indent="-285750">
              <a:lnSpc>
                <a:spcPct val="170000"/>
              </a:lnSpc>
              <a:buFont typeface="Arial" panose="020B0604020202020204" pitchFamily="34" charset="0"/>
              <a:buChar char="•"/>
            </a:pPr>
            <a:r>
              <a:rPr lang="zh-CN" altLang="en-US" b="1" dirty="0">
                <a:solidFill>
                  <a:schemeClr val="tx1">
                    <a:lumMod val="65000"/>
                    <a:lumOff val="35000"/>
                  </a:schemeClr>
                </a:solidFill>
                <a:latin typeface="Arial Unicode MS" panose="020B0604020202020204" charset="-122"/>
                <a:ea typeface="微软雅黑" panose="020B0503020204020204" pitchFamily="34" charset="-122"/>
              </a:rPr>
              <a:t>市场占有率</a:t>
            </a:r>
            <a:r>
              <a:rPr lang="zh-CN" altLang="en-US" b="1" dirty="0" smtClean="0">
                <a:solidFill>
                  <a:schemeClr val="tx1">
                    <a:lumMod val="65000"/>
                    <a:lumOff val="35000"/>
                  </a:schemeClr>
                </a:solidFill>
                <a:latin typeface="Arial Unicode MS" panose="020B0604020202020204" charset="-122"/>
                <a:ea typeface="微软雅黑" panose="020B0503020204020204" pitchFamily="34" charset="-122"/>
              </a:rPr>
              <a:t>低</a:t>
            </a:r>
            <a:endParaRPr lang="en-US" altLang="zh-CN" b="1" dirty="0" smtClean="0">
              <a:solidFill>
                <a:schemeClr val="tx1">
                  <a:lumMod val="65000"/>
                  <a:lumOff val="35000"/>
                </a:schemeClr>
              </a:solidFill>
              <a:latin typeface="Arial Unicode MS" panose="020B0604020202020204" charset="-122"/>
              <a:ea typeface="微软雅黑" panose="020B0503020204020204" pitchFamily="34" charset="-122"/>
            </a:endParaRPr>
          </a:p>
          <a:p>
            <a:pPr marL="285750" indent="-285750">
              <a:lnSpc>
                <a:spcPct val="170000"/>
              </a:lnSpc>
              <a:buFont typeface="Arial" panose="020B0604020202020204" pitchFamily="34" charset="0"/>
              <a:buChar char="•"/>
            </a:pPr>
            <a:r>
              <a:rPr lang="zh-CN" altLang="en-US" b="1" dirty="0">
                <a:solidFill>
                  <a:schemeClr val="tx1">
                    <a:lumMod val="65000"/>
                    <a:lumOff val="35000"/>
                  </a:schemeClr>
                </a:solidFill>
                <a:latin typeface="Arial Unicode MS" panose="020B0604020202020204" charset="-122"/>
                <a:ea typeface="微软雅黑" panose="020B0503020204020204" pitchFamily="34" charset="-122"/>
              </a:rPr>
              <a:t>市场认知度</a:t>
            </a:r>
            <a:r>
              <a:rPr lang="zh-CN" altLang="en-US" b="1" dirty="0" smtClean="0">
                <a:solidFill>
                  <a:schemeClr val="tx1">
                    <a:lumMod val="65000"/>
                    <a:lumOff val="35000"/>
                  </a:schemeClr>
                </a:solidFill>
                <a:latin typeface="Arial Unicode MS" panose="020B0604020202020204" charset="-122"/>
                <a:ea typeface="微软雅黑" panose="020B0503020204020204" pitchFamily="34" charset="-122"/>
              </a:rPr>
              <a:t>低</a:t>
            </a:r>
            <a:endParaRPr lang="zh-CN" altLang="en-US" b="1" dirty="0">
              <a:solidFill>
                <a:schemeClr val="tx1">
                  <a:lumMod val="65000"/>
                  <a:lumOff val="35000"/>
                </a:schemeClr>
              </a:solidFill>
              <a:latin typeface="Arial Unicode MS" panose="020B0604020202020204" charset="-122"/>
              <a:ea typeface="微软雅黑" panose="020B0503020204020204" pitchFamily="34" charset="-122"/>
            </a:endParaRPr>
          </a:p>
        </p:txBody>
      </p:sp>
      <p:sp>
        <p:nvSpPr>
          <p:cNvPr id="19" name="Rectangle 5"/>
          <p:cNvSpPr/>
          <p:nvPr/>
        </p:nvSpPr>
        <p:spPr bwMode="auto">
          <a:xfrm>
            <a:off x="1424212" y="4861688"/>
            <a:ext cx="9702800" cy="99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在  </a:t>
            </a:r>
            <a:r>
              <a:rPr lang="en-US" altLang="zh-CN"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200</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字以内，据统计每页幻灯片的最好控制</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在</a:t>
            </a:r>
            <a:r>
              <a:rPr lang="en-US" altLang="zh-CN"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5</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分钟之内。此处添加详细文本</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描述</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 </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生动</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。尽量将每页幻灯片的字数控制在  </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200</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5</a:t>
            </a: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分钟之内。</a:t>
            </a:r>
            <a:endParaRPr lang="en-US"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MH_Text_1"/>
          <p:cNvSpPr txBox="1"/>
          <p:nvPr>
            <p:custDataLst>
              <p:tags r:id="rId8"/>
            </p:custDataLst>
          </p:nvPr>
        </p:nvSpPr>
        <p:spPr>
          <a:xfrm>
            <a:off x="7033837" y="2803639"/>
            <a:ext cx="3273815" cy="1247663"/>
          </a:xfrm>
          <a:prstGeom prst="rect">
            <a:avLst/>
          </a:prstGeom>
          <a:noFill/>
        </p:spPr>
        <p:txBody>
          <a:bodyPr wrap="square" rtlCol="0">
            <a:noAutofit/>
          </a:bodyPr>
          <a:lstStyle/>
          <a:p>
            <a:pPr>
              <a:lnSpc>
                <a:spcPct val="16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rPr>
              <a:t>此处添加详细文本描述，建议与标题相关并符合整体语言风格，语言描述尽量简洁生动</a:t>
            </a:r>
            <a:r>
              <a:rPr lang="zh-CN" altLang="en-US" sz="1400" dirty="0" smtClean="0">
                <a:solidFill>
                  <a:prstClr val="black">
                    <a:lumMod val="50000"/>
                    <a:lumOff val="50000"/>
                  </a:prstClr>
                </a:solidFill>
                <a:latin typeface="Arial Unicode MS" panose="020B0604020202020204" charset="-122"/>
                <a:ea typeface="微软雅黑" panose="020B0503020204020204" pitchFamily="34" charset="-122"/>
              </a:rPr>
              <a:t>。</a:t>
            </a:r>
            <a:endParaRPr lang="zh-CN" altLang="en-US" sz="1400" dirty="0">
              <a:solidFill>
                <a:prstClr val="black">
                  <a:lumMod val="50000"/>
                  <a:lumOff val="50000"/>
                </a:prstClr>
              </a:solidFill>
              <a:latin typeface="Arial Unicode MS" panose="020B060402020202020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2788">
        <p14:wheelReverse spokes="1"/>
      </p:transition>
    </mc:Choice>
    <mc:Fallback xmlns="">
      <p:transition spd="slow" advTm="27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up)">
                                      <p:cBhvr>
                                        <p:cTn id="31" dur="500"/>
                                        <p:tgtEl>
                                          <p:spTgt spid="20"/>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TextBox 6"/>
          <p:cNvSpPr txBox="1"/>
          <p:nvPr/>
        </p:nvSpPr>
        <p:spPr>
          <a:xfrm>
            <a:off x="1207106" y="448511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8" name="TextBox 7"/>
          <p:cNvSpPr txBox="1"/>
          <p:nvPr/>
        </p:nvSpPr>
        <p:spPr>
          <a:xfrm>
            <a:off x="3884140" y="448511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9" name="TextBox 8"/>
          <p:cNvSpPr txBox="1"/>
          <p:nvPr/>
        </p:nvSpPr>
        <p:spPr>
          <a:xfrm>
            <a:off x="6543610" y="449573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sp>
        <p:nvSpPr>
          <p:cNvPr id="10" name="TextBox 9"/>
          <p:cNvSpPr txBox="1"/>
          <p:nvPr/>
        </p:nvSpPr>
        <p:spPr>
          <a:xfrm>
            <a:off x="9161300" y="4495738"/>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335" dirty="0">
                <a:solidFill>
                  <a:schemeClr val="tx1">
                    <a:lumMod val="75000"/>
                    <a:lumOff val="25000"/>
                  </a:schemeClr>
                </a:solidFill>
              </a:rPr>
              <a:t>点击输入简要文字内容，文字内容需概括精炼，不用多余的文字修饰，言简意赅的说明分项内容</a:t>
            </a:r>
            <a:r>
              <a:rPr lang="en-US" altLang="zh-CN" sz="1335" dirty="0">
                <a:solidFill>
                  <a:schemeClr val="tx1">
                    <a:lumMod val="75000"/>
                    <a:lumOff val="25000"/>
                  </a:schemeClr>
                </a:solidFill>
              </a:rPr>
              <a:t>……</a:t>
            </a:r>
          </a:p>
        </p:txBody>
      </p:sp>
      <p:grpSp>
        <p:nvGrpSpPr>
          <p:cNvPr id="11" name="组合 10"/>
          <p:cNvGrpSpPr/>
          <p:nvPr/>
        </p:nvGrpSpPr>
        <p:grpSpPr>
          <a:xfrm>
            <a:off x="1045210" y="1892935"/>
            <a:ext cx="2263140" cy="22631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18" name="椭圆 17"/>
            <p:cNvSpPr/>
            <p:nvPr/>
          </p:nvSpPr>
          <p:spPr>
            <a:xfrm>
              <a:off x="392112" y="760412"/>
              <a:ext cx="3825874" cy="3825874"/>
            </a:xfrm>
            <a:prstGeom prst="ellipse">
              <a:avLst/>
            </a:prstGeom>
            <a:blipFill rotWithShape="1">
              <a:blip r:embed="rId3" cstate="prin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19" name="组合 18"/>
          <p:cNvGrpSpPr/>
          <p:nvPr/>
        </p:nvGrpSpPr>
        <p:grpSpPr>
          <a:xfrm>
            <a:off x="3662045" y="1898015"/>
            <a:ext cx="2263140" cy="226314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21" name="椭圆 20"/>
            <p:cNvSpPr/>
            <p:nvPr/>
          </p:nvSpPr>
          <p:spPr>
            <a:xfrm>
              <a:off x="392112" y="760412"/>
              <a:ext cx="3825874" cy="3825874"/>
            </a:xfrm>
            <a:prstGeom prst="ellipse">
              <a:avLst/>
            </a:prstGeom>
            <a:blipFill rotWithShape="1">
              <a:blip r:embed="rId4"/>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22" name="组合 21"/>
          <p:cNvGrpSpPr/>
          <p:nvPr/>
        </p:nvGrpSpPr>
        <p:grpSpPr>
          <a:xfrm>
            <a:off x="6252210" y="1892935"/>
            <a:ext cx="2263140" cy="226314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24" name="椭圆 23"/>
            <p:cNvSpPr/>
            <p:nvPr/>
          </p:nvSpPr>
          <p:spPr>
            <a:xfrm>
              <a:off x="392112" y="760412"/>
              <a:ext cx="3825874" cy="3825874"/>
            </a:xfrm>
            <a:prstGeom prst="ellipse">
              <a:avLst/>
            </a:prstGeom>
            <a:blipFill rotWithShape="1">
              <a:blip r:embed="rId5"/>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grpSp>
        <p:nvGrpSpPr>
          <p:cNvPr id="25" name="组合 24"/>
          <p:cNvGrpSpPr/>
          <p:nvPr/>
        </p:nvGrpSpPr>
        <p:grpSpPr>
          <a:xfrm>
            <a:off x="8825865" y="1901825"/>
            <a:ext cx="2263140" cy="2263140"/>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sp>
          <p:nvSpPr>
            <p:cNvPr id="27" name="椭圆 26"/>
            <p:cNvSpPr/>
            <p:nvPr/>
          </p:nvSpPr>
          <p:spPr>
            <a:xfrm>
              <a:off x="392112" y="760412"/>
              <a:ext cx="3825874" cy="3825874"/>
            </a:xfrm>
            <a:prstGeom prst="ellipse">
              <a:avLst/>
            </a:prstGeom>
            <a:blipFill rotWithShape="1">
              <a:blip r:embed="rId6"/>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006600"/>
                </a:solidFill>
              </a:endParaRPr>
            </a:p>
          </p:txBody>
        </p:sp>
      </p:grpSp>
      <p:sp>
        <p:nvSpPr>
          <p:cNvPr id="28" name="椭圆 27"/>
          <p:cNvSpPr/>
          <p:nvPr/>
        </p:nvSpPr>
        <p:spPr>
          <a:xfrm>
            <a:off x="1099830" y="1700808"/>
            <a:ext cx="860485" cy="860485"/>
          </a:xfrm>
          <a:prstGeom prst="ellipse">
            <a:avLst/>
          </a:prstGeom>
          <a:solidFill>
            <a:srgbClr val="00B05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29" name="椭圆 28"/>
          <p:cNvSpPr/>
          <p:nvPr/>
        </p:nvSpPr>
        <p:spPr>
          <a:xfrm>
            <a:off x="3711701" y="1700808"/>
            <a:ext cx="860485" cy="860485"/>
          </a:xfrm>
          <a:prstGeom prst="ellipse">
            <a:avLst/>
          </a:prstGeom>
          <a:solidFill>
            <a:schemeClr val="accent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0" name="椭圆 29"/>
          <p:cNvSpPr/>
          <p:nvPr/>
        </p:nvSpPr>
        <p:spPr>
          <a:xfrm>
            <a:off x="6348160" y="1709535"/>
            <a:ext cx="860485" cy="860485"/>
          </a:xfrm>
          <a:prstGeom prst="ellipse">
            <a:avLst/>
          </a:prstGeom>
          <a:solidFill>
            <a:srgbClr val="00B05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1" name="椭圆 30"/>
          <p:cNvSpPr/>
          <p:nvPr/>
        </p:nvSpPr>
        <p:spPr>
          <a:xfrm>
            <a:off x="8943565" y="1709535"/>
            <a:ext cx="860485" cy="860485"/>
          </a:xfrm>
          <a:prstGeom prst="ellipse">
            <a:avLst/>
          </a:prstGeom>
          <a:solidFill>
            <a:schemeClr val="accent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32" name="Freeform 34"/>
          <p:cNvSpPr>
            <a:spLocks noEditPoints="1"/>
          </p:cNvSpPr>
          <p:nvPr/>
        </p:nvSpPr>
        <p:spPr bwMode="auto">
          <a:xfrm>
            <a:off x="1335235" y="1901996"/>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3" name="Freeform 26"/>
          <p:cNvSpPr>
            <a:spLocks noEditPoints="1"/>
          </p:cNvSpPr>
          <p:nvPr/>
        </p:nvSpPr>
        <p:spPr bwMode="auto">
          <a:xfrm>
            <a:off x="3938085" y="192966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4" name="Freeform 35"/>
          <p:cNvSpPr>
            <a:spLocks noEditPoints="1"/>
          </p:cNvSpPr>
          <p:nvPr/>
        </p:nvSpPr>
        <p:spPr bwMode="auto">
          <a:xfrm>
            <a:off x="9195173" y="1951391"/>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
        <p:nvSpPr>
          <p:cNvPr id="35" name="Freeform 20"/>
          <p:cNvSpPr>
            <a:spLocks noEditPoints="1"/>
          </p:cNvSpPr>
          <p:nvPr/>
        </p:nvSpPr>
        <p:spPr bwMode="auto">
          <a:xfrm>
            <a:off x="6600791" y="189283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920" tIns="60960" rIns="121920" bIns="60960" numCol="1" anchor="t" anchorCtr="0" compatLnSpc="1"/>
          <a:lstStyle/>
          <a:p>
            <a:endParaRPr lang="zh-CN" altLang="en-US" sz="2000"/>
          </a:p>
        </p:txBody>
      </p:sp>
    </p:spTree>
  </p:cSld>
  <p:clrMapOvr>
    <a:masterClrMapping/>
  </p:clrMapOvr>
  <mc:AlternateContent xmlns:mc="http://schemas.openxmlformats.org/markup-compatibility/2006" xmlns:p14="http://schemas.microsoft.com/office/powerpoint/2010/main">
    <mc:Choice Requires="p14">
      <p:transition spd="slow" advTm="558">
        <p14:wheelReverse spokes="1"/>
      </p:transition>
    </mc:Choice>
    <mc:Fallback xmlns="">
      <p:transition spd="slow" advTm="558">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787723"/>
            <a:ext cx="12189406" cy="308800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018"/>
          <a:stretch>
            <a:fillRect/>
          </a:stretch>
        </p:blipFill>
        <p:spPr>
          <a:xfrm>
            <a:off x="4313378" y="0"/>
            <a:ext cx="3565245" cy="3079430"/>
          </a:xfrm>
          <a:prstGeom prst="rect">
            <a:avLst/>
          </a:prstGeom>
        </p:spPr>
      </p:pic>
      <p:sp>
        <p:nvSpPr>
          <p:cNvPr id="5" name="矩形 4"/>
          <p:cNvSpPr/>
          <p:nvPr/>
        </p:nvSpPr>
        <p:spPr>
          <a:xfrm>
            <a:off x="4848407" y="1231841"/>
            <a:ext cx="2403222" cy="830997"/>
          </a:xfrm>
          <a:prstGeom prst="rect">
            <a:avLst/>
          </a:prstGeom>
        </p:spPr>
        <p:txBody>
          <a:bodyPr wrap="none">
            <a:spAutoFit/>
          </a:bodyPr>
          <a:lstStyle/>
          <a:p>
            <a:pPr algn="ctr"/>
            <a:r>
              <a:rPr lang="en-US" altLang="zh-CN" sz="4800" b="1" kern="0" dirty="0" smtClean="0">
                <a:solidFill>
                  <a:schemeClr val="accent6"/>
                </a:solidFill>
                <a:latin typeface="微软雅黑" panose="020B0503020204020204" pitchFamily="34" charset="-122"/>
                <a:ea typeface="微软雅黑" panose="020B0503020204020204" pitchFamily="34" charset="-122"/>
              </a:rPr>
              <a:t>Part 02</a:t>
            </a:r>
            <a:endParaRPr lang="zh-CN" altLang="en-US" sz="4800" b="1" kern="0" dirty="0">
              <a:solidFill>
                <a:schemeClr val="accent6"/>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953912" y="3192084"/>
            <a:ext cx="4284176" cy="595640"/>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 Placeholder 12"/>
          <p:cNvSpPr txBox="1"/>
          <p:nvPr/>
        </p:nvSpPr>
        <p:spPr>
          <a:xfrm>
            <a:off x="4904206" y="327903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chemeClr val="bg1"/>
                </a:solidFill>
                <a:latin typeface="微软雅黑" panose="020B0503020204020204" pitchFamily="34" charset="-122"/>
                <a:ea typeface="微软雅黑" panose="020B0503020204020204" pitchFamily="34" charset="-122"/>
              </a:rPr>
              <a:t>添加章节大标题</a:t>
            </a:r>
            <a:endParaRPr lang="en-GB"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2"/>
          <p:cNvSpPr/>
          <p:nvPr/>
        </p:nvSpPr>
        <p:spPr bwMode="auto">
          <a:xfrm>
            <a:off x="3645964" y="4153442"/>
            <a:ext cx="5125867" cy="8423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vert="horz" lIns="91440" tIns="45720" rIns="91440" bIns="45720" rtlCol="0" anchor="t">
            <a:noAutofit/>
          </a:bodyPr>
          <a:lstStyle/>
          <a:p>
            <a:pPr algn="r" defTabSz="913765">
              <a:lnSpc>
                <a:spcPct val="113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advTm="3382">
        <p14:wheelReverse spokes="1"/>
      </p:transition>
    </mc:Choice>
    <mc:Fallback xmlns="">
      <p:transition spd="slow" advTm="33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ppt_x</p:attrName>
                                        </p:attrNameLst>
                                      </p:cBhvr>
                                      <p:tavLst>
                                        <p:tav tm="0">
                                          <p:val>
                                            <p:strVal val="#ppt_x"/>
                                          </p:val>
                                        </p:tav>
                                        <p:tav tm="100000">
                                          <p:val>
                                            <p:strVal val="#ppt_x"/>
                                          </p:val>
                                        </p:tav>
                                      </p:tavLst>
                                    </p:anim>
                                    <p:anim calcmode="lin" valueType="num">
                                      <p:cBhvr>
                                        <p:cTn id="9" dur="125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2000"/>
                            </p:stCondLst>
                            <p:childTnLst>
                              <p:par>
                                <p:cTn id="20" presetID="22" presetClass="entr" presetSubtype="8" fill="hold" grpId="0" nodeType="afterEffect">
                                  <p:stCondLst>
                                    <p:cond delay="0"/>
                                  </p:stCondLst>
                                  <p:iterate type="lt">
                                    <p:tmPct val="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800"/>
                                        <p:tgtEl>
                                          <p:spTgt spid="10"/>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strVal val="#ppt_x"/>
                                          </p:val>
                                        </p:tav>
                                        <p:tav tm="100000">
                                          <p:val>
                                            <p:strVal val="#ppt_x"/>
                                          </p:val>
                                        </p:tav>
                                      </p:tavLst>
                                    </p:anim>
                                    <p:anim calcmode="lin" valueType="num">
                                      <p:cBhvr>
                                        <p:cTn id="32"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1589424" y="1865220"/>
            <a:ext cx="1922012" cy="1700974"/>
            <a:chOff x="1458796" y="1894249"/>
            <a:chExt cx="1922012" cy="1700974"/>
          </a:xfrm>
          <a:solidFill>
            <a:schemeClr val="accent6"/>
          </a:solidFill>
        </p:grpSpPr>
        <p:sp>
          <p:nvSpPr>
            <p:cNvPr id="8" name="任意多边形 7"/>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9"/>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方法一</a:t>
              </a:r>
              <a:endParaRPr lang="zh-CN" altLang="en-US" sz="3600" dirty="0">
                <a:solidFill>
                  <a:schemeClr val="bg1"/>
                </a:solidFill>
              </a:endParaRPr>
            </a:p>
          </p:txBody>
        </p:sp>
      </p:grpSp>
      <p:sp>
        <p:nvSpPr>
          <p:cNvPr id="10" name="矩形 9"/>
          <p:cNvSpPr/>
          <p:nvPr/>
        </p:nvSpPr>
        <p:spPr>
          <a:xfrm>
            <a:off x="15056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11" name="组合 10"/>
          <p:cNvGrpSpPr/>
          <p:nvPr/>
        </p:nvGrpSpPr>
        <p:grpSpPr>
          <a:xfrm>
            <a:off x="3807930" y="4104514"/>
            <a:ext cx="631688" cy="636784"/>
            <a:chOff x="3041651" y="3326606"/>
            <a:chExt cx="631825" cy="636588"/>
          </a:xfrm>
        </p:grpSpPr>
        <p:sp>
          <p:nvSpPr>
            <p:cNvPr id="17" name="Oval 9"/>
            <p:cNvSpPr>
              <a:spLocks noChangeArrowheads="1"/>
            </p:cNvSpPr>
            <p:nvPr/>
          </p:nvSpPr>
          <p:spPr bwMode="auto">
            <a:xfrm>
              <a:off x="3041651" y="3326606"/>
              <a:ext cx="631825" cy="636588"/>
            </a:xfrm>
            <a:prstGeom prst="ellipse">
              <a:avLst/>
            </a:prstGeom>
            <a:solidFill>
              <a:srgbClr val="00B050"/>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1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20" name="组合 19"/>
          <p:cNvGrpSpPr/>
          <p:nvPr/>
        </p:nvGrpSpPr>
        <p:grpSpPr>
          <a:xfrm>
            <a:off x="4942224" y="1865220"/>
            <a:ext cx="1922012" cy="1700974"/>
            <a:chOff x="1458796" y="1894249"/>
            <a:chExt cx="1922012" cy="1700974"/>
          </a:xfrm>
          <a:solidFill>
            <a:srgbClr val="00B050"/>
          </a:solidFill>
        </p:grpSpPr>
        <p:sp>
          <p:nvSpPr>
            <p:cNvPr id="21" name="任意多边形 20"/>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17"/>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方法二</a:t>
              </a:r>
              <a:endParaRPr lang="zh-CN" altLang="en-US" sz="3600" dirty="0">
                <a:solidFill>
                  <a:schemeClr val="bg1"/>
                </a:solidFill>
              </a:endParaRPr>
            </a:p>
          </p:txBody>
        </p:sp>
      </p:grpSp>
      <p:sp>
        <p:nvSpPr>
          <p:cNvPr id="23" name="矩形 22"/>
          <p:cNvSpPr/>
          <p:nvPr/>
        </p:nvSpPr>
        <p:spPr>
          <a:xfrm>
            <a:off x="48584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24" name="组合 23"/>
          <p:cNvGrpSpPr/>
          <p:nvPr/>
        </p:nvGrpSpPr>
        <p:grpSpPr>
          <a:xfrm>
            <a:off x="7160730" y="4104514"/>
            <a:ext cx="631688" cy="636784"/>
            <a:chOff x="3041651" y="3326606"/>
            <a:chExt cx="631825" cy="636588"/>
          </a:xfrm>
        </p:grpSpPr>
        <p:sp>
          <p:nvSpPr>
            <p:cNvPr id="25" name="Oval 9"/>
            <p:cNvSpPr>
              <a:spLocks noChangeArrowheads="1"/>
            </p:cNvSpPr>
            <p:nvPr/>
          </p:nvSpPr>
          <p:spPr bwMode="auto">
            <a:xfrm>
              <a:off x="3041651" y="3326606"/>
              <a:ext cx="631825" cy="636588"/>
            </a:xfrm>
            <a:prstGeom prst="ellipse">
              <a:avLst/>
            </a:prstGeom>
            <a:solidFill>
              <a:srgbClr val="00B050"/>
            </a:solidFill>
            <a:ln>
              <a:solidFill>
                <a:srgbClr val="FFFFFF"/>
              </a:solidFill>
            </a:ln>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6"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sp>
          <p:nvSpPr>
            <p:cNvPr id="27"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8565">
                <a:defRPr/>
              </a:pPr>
              <a:endParaRPr lang="zh-CN" altLang="en-US" sz="2400" kern="0">
                <a:solidFill>
                  <a:sysClr val="windowText" lastClr="000000"/>
                </a:solidFill>
              </a:endParaRPr>
            </a:p>
          </p:txBody>
        </p:sp>
      </p:grpSp>
      <p:grpSp>
        <p:nvGrpSpPr>
          <p:cNvPr id="28" name="组合 27"/>
          <p:cNvGrpSpPr/>
          <p:nvPr/>
        </p:nvGrpSpPr>
        <p:grpSpPr>
          <a:xfrm>
            <a:off x="8295024" y="1865220"/>
            <a:ext cx="1922012" cy="1700974"/>
            <a:chOff x="1458796" y="1894249"/>
            <a:chExt cx="1922012" cy="1700974"/>
          </a:xfrm>
          <a:solidFill>
            <a:schemeClr val="accent6"/>
          </a:solidFill>
        </p:grpSpPr>
        <p:sp>
          <p:nvSpPr>
            <p:cNvPr id="29" name="任意多边形 28"/>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5"/>
            <p:cNvSpPr txBox="1"/>
            <p:nvPr/>
          </p:nvSpPr>
          <p:spPr>
            <a:xfrm>
              <a:off x="1634972" y="2421570"/>
              <a:ext cx="1569660" cy="646331"/>
            </a:xfrm>
            <a:prstGeom prst="rect">
              <a:avLst/>
            </a:prstGeom>
            <a:grpFill/>
          </p:spPr>
          <p:txBody>
            <a:bodyPr wrap="none" rtlCol="0">
              <a:spAutoFit/>
            </a:bodyPr>
            <a:lstStyle/>
            <a:p>
              <a:r>
                <a:rPr lang="zh-CN" altLang="en-US" sz="3600" dirty="0" smtClean="0">
                  <a:solidFill>
                    <a:schemeClr val="bg1"/>
                  </a:solidFill>
                </a:rPr>
                <a:t>方法三</a:t>
              </a:r>
              <a:endParaRPr lang="zh-CN" altLang="en-US" sz="3600" dirty="0">
                <a:solidFill>
                  <a:schemeClr val="bg1"/>
                </a:solidFill>
              </a:endParaRPr>
            </a:p>
          </p:txBody>
        </p:sp>
      </p:grpSp>
      <p:sp>
        <p:nvSpPr>
          <p:cNvPr id="31" name="矩形 30"/>
          <p:cNvSpPr/>
          <p:nvPr/>
        </p:nvSpPr>
        <p:spPr>
          <a:xfrm>
            <a:off x="8211224" y="3932753"/>
            <a:ext cx="2089612" cy="1938978"/>
          </a:xfrm>
          <a:prstGeom prst="rect">
            <a:avLst/>
          </a:prstGeom>
          <a:noFill/>
          <a:ln>
            <a:noFill/>
          </a:ln>
        </p:spPr>
        <p:txBody>
          <a:bodyPr wrap="square" lIns="91428" tIns="45713" rIns="91428" bIns="45713">
            <a:spAutoFit/>
          </a:bodyPr>
          <a:lstStyle/>
          <a:p>
            <a:pPr algn="just" defTabSz="1218565">
              <a:lnSpc>
                <a:spcPct val="150000"/>
              </a:lnSpc>
              <a:defRPr/>
            </a:pPr>
            <a:r>
              <a:rPr lang="zh-CN" altLang="en-US" sz="1600" kern="0" dirty="0">
                <a:solidFill>
                  <a:schemeClr val="accent3">
                    <a:lumMod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advTm="3332">
        <p14:wheelReverse spokes="1"/>
      </p:transition>
    </mc:Choice>
    <mc:Fallback xmlns="">
      <p:transition spd="slow" advTm="333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strVal val="(6*min(max(#ppt_w*#ppt_h,.3),1)-7.4)/-.7*#ppt_w"/>
                                              </p:val>
                                            </p:tav>
                                            <p:tav tm="100000">
                                              <p:val>
                                                <p:strVal val="#ppt_w"/>
                                              </p:val>
                                            </p:tav>
                                          </p:tavLst>
                                        </p:anim>
                                        <p:anim calcmode="lin" valueType="num">
                                          <p:cBhvr>
                                            <p:cTn id="8" dur="750" fill="hold"/>
                                            <p:tgtEl>
                                              <p:spTgt spid="7"/>
                                            </p:tgtEl>
                                            <p:attrNameLst>
                                              <p:attrName>ppt_h</p:attrName>
                                            </p:attrNameLst>
                                          </p:cBhvr>
                                          <p:tavLst>
                                            <p:tav tm="0">
                                              <p:val>
                                                <p:strVal val="(6*min(max(#ppt_w*#ppt_h,.3),1)-7.4)/-.7*#ppt_h"/>
                                              </p:val>
                                            </p:tav>
                                            <p:tav tm="100000">
                                              <p:val>
                                                <p:strVal val="#ppt_h"/>
                                              </p:val>
                                            </p:tav>
                                          </p:tavLst>
                                        </p:anim>
                                        <p:anim calcmode="lin" valueType="num">
                                          <p:cBhvr>
                                            <p:cTn id="9" dur="750" fill="hold"/>
                                            <p:tgtEl>
                                              <p:spTgt spid="7"/>
                                            </p:tgtEl>
                                            <p:attrNameLst>
                                              <p:attrName>ppt_x</p:attrName>
                                            </p:attrNameLst>
                                          </p:cBhvr>
                                          <p:tavLst>
                                            <p:tav tm="0">
                                              <p:val>
                                                <p:fltVal val="0.5"/>
                                              </p:val>
                                            </p:tav>
                                            <p:tav tm="100000">
                                              <p:val>
                                                <p:strVal val="#ppt_x"/>
                                              </p:val>
                                            </p:tav>
                                          </p:tavLst>
                                        </p:anim>
                                        <p:anim calcmode="lin" valueType="num">
                                          <p:cBhvr>
                                            <p:cTn id="10" dur="75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par>
                              <p:cTn id="15" fill="hold">
                                <p:stCondLst>
                                  <p:cond delay="1500"/>
                                </p:stCondLst>
                                <p:childTnLst>
                                  <p:par>
                                    <p:cTn id="16" presetID="2" presetClass="entr" presetSubtype="8" fill="hold" nodeType="afterEffect" p14:presetBounceEnd="40000">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14:bounceEnd="40000">
                                          <p:cBhvr additive="base">
                                            <p:cTn id="18"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750" fill="hold"/>
                                            <p:tgtEl>
                                              <p:spTgt spid="20"/>
                                            </p:tgtEl>
                                            <p:attrNameLst>
                                              <p:attrName>ppt_w</p:attrName>
                                            </p:attrNameLst>
                                          </p:cBhvr>
                                          <p:tavLst>
                                            <p:tav tm="0">
                                              <p:val>
                                                <p:strVal val="(6*min(max(#ppt_w*#ppt_h,.3),1)-7.4)/-.7*#ppt_w"/>
                                              </p:val>
                                            </p:tav>
                                            <p:tav tm="100000">
                                              <p:val>
                                                <p:strVal val="#ppt_w"/>
                                              </p:val>
                                            </p:tav>
                                          </p:tavLst>
                                        </p:anim>
                                        <p:anim calcmode="lin" valueType="num">
                                          <p:cBhvr>
                                            <p:cTn id="25" dur="750" fill="hold"/>
                                            <p:tgtEl>
                                              <p:spTgt spid="20"/>
                                            </p:tgtEl>
                                            <p:attrNameLst>
                                              <p:attrName>ppt_h</p:attrName>
                                            </p:attrNameLst>
                                          </p:cBhvr>
                                          <p:tavLst>
                                            <p:tav tm="0">
                                              <p:val>
                                                <p:strVal val="(6*min(max(#ppt_w*#ppt_h,.3),1)-7.4)/-.7*#ppt_h"/>
                                              </p:val>
                                            </p:tav>
                                            <p:tav tm="100000">
                                              <p:val>
                                                <p:strVal val="#ppt_h"/>
                                              </p:val>
                                            </p:tav>
                                          </p:tavLst>
                                        </p:anim>
                                        <p:anim calcmode="lin" valueType="num">
                                          <p:cBhvr>
                                            <p:cTn id="26" dur="750" fill="hold"/>
                                            <p:tgtEl>
                                              <p:spTgt spid="20"/>
                                            </p:tgtEl>
                                            <p:attrNameLst>
                                              <p:attrName>ppt_x</p:attrName>
                                            </p:attrNameLst>
                                          </p:cBhvr>
                                          <p:tavLst>
                                            <p:tav tm="0">
                                              <p:val>
                                                <p:fltVal val="0.5"/>
                                              </p:val>
                                            </p:tav>
                                            <p:tav tm="100000">
                                              <p:val>
                                                <p:strVal val="#ppt_x"/>
                                              </p:val>
                                            </p:tav>
                                          </p:tavLst>
                                        </p:anim>
                                        <p:anim calcmode="lin" valueType="num">
                                          <p:cBhvr>
                                            <p:cTn id="27" dur="75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par>
                              <p:cTn id="32" fill="hold">
                                <p:stCondLst>
                                  <p:cond delay="1500"/>
                                </p:stCondLst>
                                <p:childTnLst>
                                  <p:par>
                                    <p:cTn id="33" presetID="2" presetClass="entr" presetSubtype="8" fill="hold" nodeType="afterEffect" p14:presetBounceEnd="40000">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14:bounceEnd="40000">
                                          <p:cBhvr additive="base">
                                            <p:cTn id="35"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750" fill="hold"/>
                                            <p:tgtEl>
                                              <p:spTgt spid="28"/>
                                            </p:tgtEl>
                                            <p:attrNameLst>
                                              <p:attrName>ppt_w</p:attrName>
                                            </p:attrNameLst>
                                          </p:cBhvr>
                                          <p:tavLst>
                                            <p:tav tm="0">
                                              <p:val>
                                                <p:strVal val="(6*min(max(#ppt_w*#ppt_h,.3),1)-7.4)/-.7*#ppt_w"/>
                                              </p:val>
                                            </p:tav>
                                            <p:tav tm="100000">
                                              <p:val>
                                                <p:strVal val="#ppt_w"/>
                                              </p:val>
                                            </p:tav>
                                          </p:tavLst>
                                        </p:anim>
                                        <p:anim calcmode="lin" valueType="num">
                                          <p:cBhvr>
                                            <p:cTn id="42" dur="750" fill="hold"/>
                                            <p:tgtEl>
                                              <p:spTgt spid="28"/>
                                            </p:tgtEl>
                                            <p:attrNameLst>
                                              <p:attrName>ppt_h</p:attrName>
                                            </p:attrNameLst>
                                          </p:cBhvr>
                                          <p:tavLst>
                                            <p:tav tm="0">
                                              <p:val>
                                                <p:strVal val="(6*min(max(#ppt_w*#ppt_h,.3),1)-7.4)/-.7*#ppt_h"/>
                                              </p:val>
                                            </p:tav>
                                            <p:tav tm="100000">
                                              <p:val>
                                                <p:strVal val="#ppt_h"/>
                                              </p:val>
                                            </p:tav>
                                          </p:tavLst>
                                        </p:anim>
                                        <p:anim calcmode="lin" valueType="num">
                                          <p:cBhvr>
                                            <p:cTn id="43" dur="750" fill="hold"/>
                                            <p:tgtEl>
                                              <p:spTgt spid="28"/>
                                            </p:tgtEl>
                                            <p:attrNameLst>
                                              <p:attrName>ppt_x</p:attrName>
                                            </p:attrNameLst>
                                          </p:cBhvr>
                                          <p:tavLst>
                                            <p:tav tm="0">
                                              <p:val>
                                                <p:fltVal val="0.5"/>
                                              </p:val>
                                            </p:tav>
                                            <p:tav tm="100000">
                                              <p:val>
                                                <p:strVal val="#ppt_x"/>
                                              </p:val>
                                            </p:tav>
                                          </p:tavLst>
                                        </p:anim>
                                        <p:anim calcmode="lin" valueType="num">
                                          <p:cBhvr>
                                            <p:cTn id="44" dur="75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up)">
                                          <p:cBhvr>
                                            <p:cTn id="4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750" fill="hold"/>
                                            <p:tgtEl>
                                              <p:spTgt spid="7"/>
                                            </p:tgtEl>
                                            <p:attrNameLst>
                                              <p:attrName>ppt_w</p:attrName>
                                            </p:attrNameLst>
                                          </p:cBhvr>
                                          <p:tavLst>
                                            <p:tav tm="0">
                                              <p:val>
                                                <p:strVal val="(6*min(max(#ppt_w*#ppt_h,.3),1)-7.4)/-.7*#ppt_w"/>
                                              </p:val>
                                            </p:tav>
                                            <p:tav tm="100000">
                                              <p:val>
                                                <p:strVal val="#ppt_w"/>
                                              </p:val>
                                            </p:tav>
                                          </p:tavLst>
                                        </p:anim>
                                        <p:anim calcmode="lin" valueType="num">
                                          <p:cBhvr>
                                            <p:cTn id="8" dur="750" fill="hold"/>
                                            <p:tgtEl>
                                              <p:spTgt spid="7"/>
                                            </p:tgtEl>
                                            <p:attrNameLst>
                                              <p:attrName>ppt_h</p:attrName>
                                            </p:attrNameLst>
                                          </p:cBhvr>
                                          <p:tavLst>
                                            <p:tav tm="0">
                                              <p:val>
                                                <p:strVal val="(6*min(max(#ppt_w*#ppt_h,.3),1)-7.4)/-.7*#ppt_h"/>
                                              </p:val>
                                            </p:tav>
                                            <p:tav tm="100000">
                                              <p:val>
                                                <p:strVal val="#ppt_h"/>
                                              </p:val>
                                            </p:tav>
                                          </p:tavLst>
                                        </p:anim>
                                        <p:anim calcmode="lin" valueType="num">
                                          <p:cBhvr>
                                            <p:cTn id="9" dur="750" fill="hold"/>
                                            <p:tgtEl>
                                              <p:spTgt spid="7"/>
                                            </p:tgtEl>
                                            <p:attrNameLst>
                                              <p:attrName>ppt_x</p:attrName>
                                            </p:attrNameLst>
                                          </p:cBhvr>
                                          <p:tavLst>
                                            <p:tav tm="0">
                                              <p:val>
                                                <p:fltVal val="0.5"/>
                                              </p:val>
                                            </p:tav>
                                            <p:tav tm="100000">
                                              <p:val>
                                                <p:strVal val="#ppt_x"/>
                                              </p:val>
                                            </p:tav>
                                          </p:tavLst>
                                        </p:anim>
                                        <p:anim calcmode="lin" valueType="num">
                                          <p:cBhvr>
                                            <p:cTn id="10" dur="75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750" fill="hold"/>
                                            <p:tgtEl>
                                              <p:spTgt spid="20"/>
                                            </p:tgtEl>
                                            <p:attrNameLst>
                                              <p:attrName>ppt_w</p:attrName>
                                            </p:attrNameLst>
                                          </p:cBhvr>
                                          <p:tavLst>
                                            <p:tav tm="0">
                                              <p:val>
                                                <p:strVal val="(6*min(max(#ppt_w*#ppt_h,.3),1)-7.4)/-.7*#ppt_w"/>
                                              </p:val>
                                            </p:tav>
                                            <p:tav tm="100000">
                                              <p:val>
                                                <p:strVal val="#ppt_w"/>
                                              </p:val>
                                            </p:tav>
                                          </p:tavLst>
                                        </p:anim>
                                        <p:anim calcmode="lin" valueType="num">
                                          <p:cBhvr>
                                            <p:cTn id="25" dur="750" fill="hold"/>
                                            <p:tgtEl>
                                              <p:spTgt spid="20"/>
                                            </p:tgtEl>
                                            <p:attrNameLst>
                                              <p:attrName>ppt_h</p:attrName>
                                            </p:attrNameLst>
                                          </p:cBhvr>
                                          <p:tavLst>
                                            <p:tav tm="0">
                                              <p:val>
                                                <p:strVal val="(6*min(max(#ppt_w*#ppt_h,.3),1)-7.4)/-.7*#ppt_h"/>
                                              </p:val>
                                            </p:tav>
                                            <p:tav tm="100000">
                                              <p:val>
                                                <p:strVal val="#ppt_h"/>
                                              </p:val>
                                            </p:tav>
                                          </p:tavLst>
                                        </p:anim>
                                        <p:anim calcmode="lin" valueType="num">
                                          <p:cBhvr>
                                            <p:cTn id="26" dur="750" fill="hold"/>
                                            <p:tgtEl>
                                              <p:spTgt spid="20"/>
                                            </p:tgtEl>
                                            <p:attrNameLst>
                                              <p:attrName>ppt_x</p:attrName>
                                            </p:attrNameLst>
                                          </p:cBhvr>
                                          <p:tavLst>
                                            <p:tav tm="0">
                                              <p:val>
                                                <p:fltVal val="0.5"/>
                                              </p:val>
                                            </p:tav>
                                            <p:tav tm="100000">
                                              <p:val>
                                                <p:strVal val="#ppt_x"/>
                                              </p:val>
                                            </p:tav>
                                          </p:tavLst>
                                        </p:anim>
                                        <p:anim calcmode="lin" valueType="num">
                                          <p:cBhvr>
                                            <p:cTn id="27" dur="750" fill="hold"/>
                                            <p:tgtEl>
                                              <p:spTgt spid="20"/>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up)">
                                          <p:cBhvr>
                                            <p:cTn id="31" dur="500"/>
                                            <p:tgtEl>
                                              <p:spTgt spid="23"/>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750" fill="hold"/>
                                            <p:tgtEl>
                                              <p:spTgt spid="28"/>
                                            </p:tgtEl>
                                            <p:attrNameLst>
                                              <p:attrName>ppt_w</p:attrName>
                                            </p:attrNameLst>
                                          </p:cBhvr>
                                          <p:tavLst>
                                            <p:tav tm="0">
                                              <p:val>
                                                <p:strVal val="(6*min(max(#ppt_w*#ppt_h,.3),1)-7.4)/-.7*#ppt_w"/>
                                              </p:val>
                                            </p:tav>
                                            <p:tav tm="100000">
                                              <p:val>
                                                <p:strVal val="#ppt_w"/>
                                              </p:val>
                                            </p:tav>
                                          </p:tavLst>
                                        </p:anim>
                                        <p:anim calcmode="lin" valueType="num">
                                          <p:cBhvr>
                                            <p:cTn id="42" dur="750" fill="hold"/>
                                            <p:tgtEl>
                                              <p:spTgt spid="28"/>
                                            </p:tgtEl>
                                            <p:attrNameLst>
                                              <p:attrName>ppt_h</p:attrName>
                                            </p:attrNameLst>
                                          </p:cBhvr>
                                          <p:tavLst>
                                            <p:tav tm="0">
                                              <p:val>
                                                <p:strVal val="(6*min(max(#ppt_w*#ppt_h,.3),1)-7.4)/-.7*#ppt_h"/>
                                              </p:val>
                                            </p:tav>
                                            <p:tav tm="100000">
                                              <p:val>
                                                <p:strVal val="#ppt_h"/>
                                              </p:val>
                                            </p:tav>
                                          </p:tavLst>
                                        </p:anim>
                                        <p:anim calcmode="lin" valueType="num">
                                          <p:cBhvr>
                                            <p:cTn id="43" dur="750" fill="hold"/>
                                            <p:tgtEl>
                                              <p:spTgt spid="28"/>
                                            </p:tgtEl>
                                            <p:attrNameLst>
                                              <p:attrName>ppt_x</p:attrName>
                                            </p:attrNameLst>
                                          </p:cBhvr>
                                          <p:tavLst>
                                            <p:tav tm="0">
                                              <p:val>
                                                <p:fltVal val="0.5"/>
                                              </p:val>
                                            </p:tav>
                                            <p:tav tm="100000">
                                              <p:val>
                                                <p:strVal val="#ppt_x"/>
                                              </p:val>
                                            </p:tav>
                                          </p:tavLst>
                                        </p:anim>
                                        <p:anim calcmode="lin" valueType="num">
                                          <p:cBhvr>
                                            <p:cTn id="44" dur="750" fill="hold"/>
                                            <p:tgtEl>
                                              <p:spTgt spid="28"/>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up)">
                                          <p:cBhvr>
                                            <p:cTn id="4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p:bldP spid="3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cxnSp>
        <p:nvCxnSpPr>
          <p:cNvPr id="7" name="Straight Arrow Connector 25"/>
          <p:cNvCxnSpPr/>
          <p:nvPr/>
        </p:nvCxnSpPr>
        <p:spPr bwMode="auto">
          <a:xfrm>
            <a:off x="6551023" y="1747163"/>
            <a:ext cx="235585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bwMode="auto">
          <a:xfrm>
            <a:off x="7282575" y="4380638"/>
            <a:ext cx="1502809" cy="809756"/>
            <a:chOff x="7906533" y="4840050"/>
            <a:chExt cx="1125966" cy="606826"/>
          </a:xfrm>
        </p:grpSpPr>
        <p:cxnSp>
          <p:nvCxnSpPr>
            <p:cNvPr id="9" name="Straight Arrow Connector 42"/>
            <p:cNvCxnSpPr/>
            <p:nvPr/>
          </p:nvCxnSpPr>
          <p:spPr>
            <a:xfrm>
              <a:off x="8636025" y="5446875"/>
              <a:ext cx="396474"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45"/>
            <p:cNvCxnSpPr/>
            <p:nvPr/>
          </p:nvCxnSpPr>
          <p:spPr>
            <a:xfrm flipH="1" flipV="1">
              <a:off x="7906533" y="4840050"/>
              <a:ext cx="729493" cy="60682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bwMode="auto">
          <a:xfrm>
            <a:off x="7398752" y="2861513"/>
            <a:ext cx="1506012" cy="744548"/>
            <a:chOff x="7902901" y="3124000"/>
            <a:chExt cx="1129418" cy="558855"/>
          </a:xfrm>
        </p:grpSpPr>
        <p:cxnSp>
          <p:nvCxnSpPr>
            <p:cNvPr id="17" name="Straight Arrow Connector 38"/>
            <p:cNvCxnSpPr/>
            <p:nvPr/>
          </p:nvCxnSpPr>
          <p:spPr>
            <a:xfrm>
              <a:off x="8460865" y="3124000"/>
              <a:ext cx="571454" cy="558855"/>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41"/>
            <p:cNvCxnSpPr/>
            <p:nvPr/>
          </p:nvCxnSpPr>
          <p:spPr>
            <a:xfrm flipH="1" flipV="1">
              <a:off x="7902901" y="3124000"/>
              <a:ext cx="557964" cy="2"/>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bwMode="auto">
          <a:xfrm>
            <a:off x="3264843" y="1808191"/>
            <a:ext cx="1733551" cy="361951"/>
            <a:chOff x="3181205" y="2010025"/>
            <a:chExt cx="1299921" cy="271166"/>
          </a:xfrm>
        </p:grpSpPr>
        <p:cxnSp>
          <p:nvCxnSpPr>
            <p:cNvPr id="20" name="Straight Arrow Connector 70"/>
            <p:cNvCxnSpPr/>
            <p:nvPr/>
          </p:nvCxnSpPr>
          <p:spPr>
            <a:xfrm flipH="1">
              <a:off x="3181205" y="2010025"/>
              <a:ext cx="780905"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72"/>
            <p:cNvCxnSpPr/>
            <p:nvPr/>
          </p:nvCxnSpPr>
          <p:spPr>
            <a:xfrm>
              <a:off x="3962110" y="2010025"/>
              <a:ext cx="519016" cy="27116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bwMode="auto">
          <a:xfrm>
            <a:off x="3372128" y="4248140"/>
            <a:ext cx="1280188" cy="1111577"/>
            <a:chOff x="3243437" y="4210024"/>
            <a:chExt cx="960324" cy="834506"/>
          </a:xfrm>
        </p:grpSpPr>
        <p:cxnSp>
          <p:nvCxnSpPr>
            <p:cNvPr id="23" name="Straight Arrow Connector 57"/>
            <p:cNvCxnSpPr/>
            <p:nvPr/>
          </p:nvCxnSpPr>
          <p:spPr>
            <a:xfrm flipH="1">
              <a:off x="3243437" y="5044530"/>
              <a:ext cx="564561" cy="0"/>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60"/>
            <p:cNvCxnSpPr/>
            <p:nvPr/>
          </p:nvCxnSpPr>
          <p:spPr>
            <a:xfrm flipH="1">
              <a:off x="3816345" y="4210024"/>
              <a:ext cx="387416" cy="83450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bwMode="auto">
          <a:xfrm>
            <a:off x="3420446" y="3584239"/>
            <a:ext cx="2495816" cy="434571"/>
            <a:chOff x="3279710" y="3713495"/>
            <a:chExt cx="1872464" cy="325928"/>
          </a:xfrm>
        </p:grpSpPr>
        <p:cxnSp>
          <p:nvCxnSpPr>
            <p:cNvPr id="26" name="Straight Arrow Connector 62"/>
            <p:cNvCxnSpPr/>
            <p:nvPr/>
          </p:nvCxnSpPr>
          <p:spPr>
            <a:xfrm flipH="1">
              <a:off x="3279710" y="3713495"/>
              <a:ext cx="1412285" cy="4452"/>
            </a:xfrm>
            <a:prstGeom prst="straightConnector1">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64"/>
            <p:cNvCxnSpPr/>
            <p:nvPr/>
          </p:nvCxnSpPr>
          <p:spPr>
            <a:xfrm flipH="1" flipV="1">
              <a:off x="4690107" y="3717947"/>
              <a:ext cx="462067" cy="321476"/>
            </a:xfrm>
            <a:prstGeom prst="line">
              <a:avLst/>
            </a:prstGeom>
            <a:ln w="19050">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grpSp>
      <p:sp>
        <p:nvSpPr>
          <p:cNvPr id="28" name="TextBox 59"/>
          <p:cNvSpPr txBox="1">
            <a:spLocks noChangeArrowheads="1"/>
          </p:cNvSpPr>
          <p:nvPr/>
        </p:nvSpPr>
        <p:spPr bwMode="auto">
          <a:xfrm flipH="1">
            <a:off x="664709" y="1599738"/>
            <a:ext cx="2381811"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pitchFamily="34" charset="-122"/>
                <a:ea typeface="微软雅黑" panose="020B0503020204020204" pitchFamily="34" charset="-122"/>
              </a:rPr>
              <a:t>核心产品一</a:t>
            </a:r>
            <a:endParaRPr lang="en-US" altLang="ko-KR" sz="2000" dirty="0">
              <a:latin typeface="微软雅黑" panose="020B0503020204020204" pitchFamily="34" charset="-122"/>
              <a:ea typeface="微软雅黑" panose="020B0503020204020204" pitchFamily="34" charset="-122"/>
            </a:endParaRPr>
          </a:p>
        </p:txBody>
      </p:sp>
      <p:sp>
        <p:nvSpPr>
          <p:cNvPr id="29" name="矩形 17"/>
          <p:cNvSpPr>
            <a:spLocks noChangeArrowheads="1"/>
          </p:cNvSpPr>
          <p:nvPr/>
        </p:nvSpPr>
        <p:spPr bwMode="auto">
          <a:xfrm>
            <a:off x="624186" y="2375034"/>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65" dirty="0">
              <a:latin typeface="微软雅黑" panose="020B0503020204020204" pitchFamily="34" charset="-122"/>
              <a:ea typeface="微软雅黑" panose="020B0503020204020204" pitchFamily="34" charset="-122"/>
            </a:endParaRPr>
          </a:p>
        </p:txBody>
      </p:sp>
      <p:sp>
        <p:nvSpPr>
          <p:cNvPr id="30" name="TextBox 59"/>
          <p:cNvSpPr txBox="1">
            <a:spLocks noChangeArrowheads="1"/>
          </p:cNvSpPr>
          <p:nvPr/>
        </p:nvSpPr>
        <p:spPr bwMode="auto">
          <a:xfrm flipH="1">
            <a:off x="664709" y="3365713"/>
            <a:ext cx="242993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pitchFamily="34" charset="-122"/>
                <a:ea typeface="微软雅黑" panose="020B0503020204020204" pitchFamily="34" charset="-122"/>
              </a:rPr>
              <a:t>核心产品二</a:t>
            </a:r>
            <a:endParaRPr lang="en-US" altLang="ko-KR" sz="2000" dirty="0">
              <a:latin typeface="微软雅黑" panose="020B0503020204020204" pitchFamily="34" charset="-122"/>
              <a:ea typeface="微软雅黑" panose="020B0503020204020204" pitchFamily="34" charset="-122"/>
            </a:endParaRPr>
          </a:p>
        </p:txBody>
      </p:sp>
      <p:sp>
        <p:nvSpPr>
          <p:cNvPr id="31" name="矩形 17"/>
          <p:cNvSpPr>
            <a:spLocks noChangeArrowheads="1"/>
          </p:cNvSpPr>
          <p:nvPr/>
        </p:nvSpPr>
        <p:spPr bwMode="auto">
          <a:xfrm>
            <a:off x="633353" y="4088916"/>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65" dirty="0">
              <a:latin typeface="微软雅黑" panose="020B0503020204020204" pitchFamily="34" charset="-122"/>
              <a:ea typeface="微软雅黑" panose="020B0503020204020204" pitchFamily="34" charset="-122"/>
            </a:endParaRPr>
          </a:p>
        </p:txBody>
      </p:sp>
      <p:sp>
        <p:nvSpPr>
          <p:cNvPr id="32" name="TextBox 59"/>
          <p:cNvSpPr txBox="1">
            <a:spLocks noChangeArrowheads="1"/>
          </p:cNvSpPr>
          <p:nvPr/>
        </p:nvSpPr>
        <p:spPr bwMode="auto">
          <a:xfrm flipH="1">
            <a:off x="664709" y="5173809"/>
            <a:ext cx="2389411"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1218565">
              <a:defRPr/>
            </a:pPr>
            <a:r>
              <a:rPr lang="zh-CN" altLang="en-US" sz="2000" dirty="0">
                <a:latin typeface="微软雅黑" panose="020B0503020204020204" pitchFamily="34" charset="-122"/>
                <a:ea typeface="微软雅黑" panose="020B0503020204020204" pitchFamily="34" charset="-122"/>
              </a:rPr>
              <a:t>核心产品三</a:t>
            </a:r>
            <a:endParaRPr lang="en-US" altLang="ko-KR" sz="2000" dirty="0">
              <a:latin typeface="微软雅黑" panose="020B0503020204020204" pitchFamily="34" charset="-122"/>
              <a:ea typeface="微软雅黑" panose="020B0503020204020204" pitchFamily="34" charset="-122"/>
            </a:endParaRPr>
          </a:p>
        </p:txBody>
      </p:sp>
      <p:sp>
        <p:nvSpPr>
          <p:cNvPr id="33" name="矩形 17"/>
          <p:cNvSpPr>
            <a:spLocks noChangeArrowheads="1"/>
          </p:cNvSpPr>
          <p:nvPr/>
        </p:nvSpPr>
        <p:spPr bwMode="auto">
          <a:xfrm>
            <a:off x="664709" y="5609668"/>
            <a:ext cx="2429933" cy="868113"/>
          </a:xfrm>
          <a:prstGeom prst="rect">
            <a:avLst/>
          </a:prstGeom>
          <a:noFill/>
          <a:ln>
            <a:noFill/>
          </a:ln>
        </p:spPr>
        <p:txBody>
          <a:bodyPr lIns="121908" tIns="60955" rIns="121908" bIns="60955">
            <a:spAutoFit/>
          </a:bodyPr>
          <a:lstStyle/>
          <a:p>
            <a:pPr algn="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在此录入上述图表的描述说明，在此录入图表的描述说明。</a:t>
            </a:r>
            <a:endParaRPr lang="zh-CN" altLang="en-US" sz="1465" dirty="0">
              <a:latin typeface="微软雅黑" panose="020B0503020204020204" pitchFamily="34" charset="-122"/>
              <a:ea typeface="微软雅黑" panose="020B0503020204020204" pitchFamily="34" charset="-122"/>
            </a:endParaRPr>
          </a:p>
        </p:txBody>
      </p:sp>
      <p:sp>
        <p:nvSpPr>
          <p:cNvPr id="34" name="TextBox 59"/>
          <p:cNvSpPr txBox="1">
            <a:spLocks noChangeArrowheads="1"/>
          </p:cNvSpPr>
          <p:nvPr/>
        </p:nvSpPr>
        <p:spPr bwMode="auto">
          <a:xfrm flipH="1">
            <a:off x="9218564" y="1490959"/>
            <a:ext cx="213299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pitchFamily="34" charset="-122"/>
                <a:ea typeface="微软雅黑" panose="020B0503020204020204" pitchFamily="34" charset="-122"/>
              </a:rPr>
              <a:t>附属产品一</a:t>
            </a:r>
            <a:endParaRPr lang="en-US" altLang="ko-KR" sz="2000" dirty="0">
              <a:latin typeface="微软雅黑" panose="020B0503020204020204" pitchFamily="34" charset="-122"/>
              <a:ea typeface="微软雅黑" panose="020B0503020204020204" pitchFamily="34" charset="-122"/>
            </a:endParaRPr>
          </a:p>
        </p:txBody>
      </p:sp>
      <p:sp>
        <p:nvSpPr>
          <p:cNvPr id="35" name="矩形 17"/>
          <p:cNvSpPr>
            <a:spLocks noChangeArrowheads="1"/>
          </p:cNvSpPr>
          <p:nvPr/>
        </p:nvSpPr>
        <p:spPr bwMode="auto">
          <a:xfrm>
            <a:off x="9218565" y="1956695"/>
            <a:ext cx="2429933" cy="868113"/>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65" dirty="0">
              <a:latin typeface="微软雅黑" panose="020B0503020204020204" pitchFamily="34" charset="-122"/>
              <a:ea typeface="微软雅黑" panose="020B0503020204020204" pitchFamily="34" charset="-122"/>
            </a:endParaRPr>
          </a:p>
        </p:txBody>
      </p:sp>
      <p:sp>
        <p:nvSpPr>
          <p:cNvPr id="36" name="TextBox 59"/>
          <p:cNvSpPr txBox="1">
            <a:spLocks noChangeArrowheads="1"/>
          </p:cNvSpPr>
          <p:nvPr/>
        </p:nvSpPr>
        <p:spPr bwMode="auto">
          <a:xfrm flipH="1">
            <a:off x="9218563" y="3383583"/>
            <a:ext cx="2132996"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pitchFamily="34" charset="-122"/>
                <a:ea typeface="微软雅黑" panose="020B0503020204020204" pitchFamily="34" charset="-122"/>
              </a:rPr>
              <a:t>附属产品二</a:t>
            </a:r>
            <a:endParaRPr lang="en-US" altLang="ko-KR" sz="2000" dirty="0">
              <a:latin typeface="微软雅黑" panose="020B0503020204020204" pitchFamily="34" charset="-122"/>
              <a:ea typeface="微软雅黑" panose="020B0503020204020204" pitchFamily="34" charset="-122"/>
            </a:endParaRPr>
          </a:p>
        </p:txBody>
      </p:sp>
      <p:sp>
        <p:nvSpPr>
          <p:cNvPr id="37" name="矩形 17"/>
          <p:cNvSpPr>
            <a:spLocks noChangeArrowheads="1"/>
          </p:cNvSpPr>
          <p:nvPr/>
        </p:nvSpPr>
        <p:spPr bwMode="auto">
          <a:xfrm>
            <a:off x="9218565" y="3812802"/>
            <a:ext cx="2429933" cy="868113"/>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65" dirty="0">
              <a:latin typeface="微软雅黑" panose="020B0503020204020204" pitchFamily="34" charset="-122"/>
              <a:ea typeface="微软雅黑" panose="020B0503020204020204" pitchFamily="34" charset="-122"/>
            </a:endParaRPr>
          </a:p>
        </p:txBody>
      </p:sp>
      <p:sp>
        <p:nvSpPr>
          <p:cNvPr id="38" name="TextBox 59"/>
          <p:cNvSpPr txBox="1">
            <a:spLocks noChangeArrowheads="1"/>
          </p:cNvSpPr>
          <p:nvPr/>
        </p:nvSpPr>
        <p:spPr bwMode="auto">
          <a:xfrm flipH="1">
            <a:off x="9218564" y="4979326"/>
            <a:ext cx="2132993" cy="430877"/>
          </a:xfrm>
          <a:prstGeom prst="rect">
            <a:avLst/>
          </a:prstGeom>
          <a:noFill/>
          <a:ln>
            <a:noFill/>
          </a:ln>
        </p:spPr>
        <p:txBody>
          <a:bodyPr wrap="square" lIns="121908" tIns="60955" rIns="121908" bIns="6095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8565">
              <a:defRPr/>
            </a:pPr>
            <a:r>
              <a:rPr lang="zh-CN" altLang="en-US" sz="2000" dirty="0">
                <a:latin typeface="微软雅黑" panose="020B0503020204020204" pitchFamily="34" charset="-122"/>
                <a:ea typeface="微软雅黑" panose="020B0503020204020204" pitchFamily="34" charset="-122"/>
              </a:rPr>
              <a:t>附属产品三</a:t>
            </a:r>
            <a:endParaRPr lang="en-US" altLang="ko-KR" sz="2000" dirty="0">
              <a:latin typeface="微软雅黑" panose="020B0503020204020204" pitchFamily="34" charset="-122"/>
              <a:ea typeface="微软雅黑" panose="020B0503020204020204" pitchFamily="34" charset="-122"/>
            </a:endParaRPr>
          </a:p>
        </p:txBody>
      </p:sp>
      <p:sp>
        <p:nvSpPr>
          <p:cNvPr id="39" name="矩形 17"/>
          <p:cNvSpPr>
            <a:spLocks noChangeArrowheads="1"/>
          </p:cNvSpPr>
          <p:nvPr/>
        </p:nvSpPr>
        <p:spPr bwMode="auto">
          <a:xfrm>
            <a:off x="9218565" y="5430057"/>
            <a:ext cx="2429933" cy="619775"/>
          </a:xfrm>
          <a:prstGeom prst="rect">
            <a:avLst/>
          </a:prstGeom>
          <a:noFill/>
          <a:ln>
            <a:noFill/>
          </a:ln>
        </p:spPr>
        <p:txBody>
          <a:bodyPr lIns="121908" tIns="60955" rIns="121908" bIns="60955">
            <a:spAutoFit/>
          </a:bodyPr>
          <a:lstStyle/>
          <a:p>
            <a:pPr defTabSz="1218565">
              <a:lnSpc>
                <a:spcPct val="110000"/>
              </a:lnSpc>
              <a:defRPr/>
            </a:pPr>
            <a:r>
              <a:rPr lang="zh-CN" altLang="en-US" sz="1465"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a:t>
            </a:r>
            <a:endParaRPr lang="zh-CN" altLang="en-US" sz="1465" dirty="0">
              <a:latin typeface="微软雅黑" panose="020B0503020204020204" pitchFamily="34" charset="-122"/>
              <a:ea typeface="微软雅黑" panose="020B0503020204020204" pitchFamily="34" charset="-122"/>
            </a:endParaRPr>
          </a:p>
        </p:txBody>
      </p:sp>
      <p:grpSp>
        <p:nvGrpSpPr>
          <p:cNvPr id="40" name="组合 39"/>
          <p:cNvGrpSpPr/>
          <p:nvPr/>
        </p:nvGrpSpPr>
        <p:grpSpPr>
          <a:xfrm>
            <a:off x="5323965" y="3652592"/>
            <a:ext cx="1034727" cy="1034727"/>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2" name="椭圆 41"/>
            <p:cNvSpPr/>
            <p:nvPr/>
          </p:nvSpPr>
          <p:spPr>
            <a:xfrm>
              <a:off x="392112" y="760412"/>
              <a:ext cx="3825877" cy="3825877"/>
            </a:xfrm>
            <a:prstGeom prst="ellipse">
              <a:avLst/>
            </a:prstGeom>
            <a:blipFill rotWithShape="1">
              <a:blip r:embed="rId3"/>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3" name="组合 42"/>
          <p:cNvGrpSpPr/>
          <p:nvPr/>
        </p:nvGrpSpPr>
        <p:grpSpPr>
          <a:xfrm>
            <a:off x="6679537" y="2231917"/>
            <a:ext cx="1206067" cy="1206067"/>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5" name="椭圆 44"/>
            <p:cNvSpPr/>
            <p:nvPr/>
          </p:nvSpPr>
          <p:spPr>
            <a:xfrm>
              <a:off x="392112" y="760412"/>
              <a:ext cx="3825877" cy="3825877"/>
            </a:xfrm>
            <a:prstGeom prst="ellipse">
              <a:avLst/>
            </a:prstGeom>
            <a:blipFill rotWithShape="1">
              <a:blip r:embed="rId4"/>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6" name="组合 45"/>
          <p:cNvGrpSpPr/>
          <p:nvPr/>
        </p:nvGrpSpPr>
        <p:grpSpPr>
          <a:xfrm>
            <a:off x="4831155" y="1889087"/>
            <a:ext cx="1494959" cy="149495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48" name="椭圆 47"/>
            <p:cNvSpPr/>
            <p:nvPr/>
          </p:nvSpPr>
          <p:spPr>
            <a:xfrm>
              <a:off x="392112" y="760412"/>
              <a:ext cx="3825877" cy="3825877"/>
            </a:xfrm>
            <a:prstGeom prst="ellipse">
              <a:avLst/>
            </a:prstGeom>
            <a:blipFill rotWithShape="1">
              <a:blip r:embed="rId5" cstate="prin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49" name="组合 48"/>
          <p:cNvGrpSpPr/>
          <p:nvPr/>
        </p:nvGrpSpPr>
        <p:grpSpPr>
          <a:xfrm>
            <a:off x="6310773" y="1316766"/>
            <a:ext cx="873245" cy="873245"/>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1" name="椭圆 50"/>
            <p:cNvSpPr/>
            <p:nvPr/>
          </p:nvSpPr>
          <p:spPr>
            <a:xfrm>
              <a:off x="392112" y="760412"/>
              <a:ext cx="3825877" cy="3825877"/>
            </a:xfrm>
            <a:prstGeom prst="ellipse">
              <a:avLst/>
            </a:prstGeom>
            <a:blipFill rotWithShape="1">
              <a:blip r:embed="rId6"/>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52" name="组合 51"/>
          <p:cNvGrpSpPr/>
          <p:nvPr/>
        </p:nvGrpSpPr>
        <p:grpSpPr>
          <a:xfrm>
            <a:off x="6697319" y="3823021"/>
            <a:ext cx="1115241" cy="1115241"/>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4" name="椭圆 53"/>
            <p:cNvSpPr/>
            <p:nvPr/>
          </p:nvSpPr>
          <p:spPr>
            <a:xfrm>
              <a:off x="392112" y="760412"/>
              <a:ext cx="3825877" cy="3825877"/>
            </a:xfrm>
            <a:prstGeom prst="ellipse">
              <a:avLst/>
            </a:prstGeom>
            <a:blipFill rotWithShape="1">
              <a:blip r:embed="rId7"/>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55" name="组合 54"/>
          <p:cNvGrpSpPr/>
          <p:nvPr/>
        </p:nvGrpSpPr>
        <p:grpSpPr>
          <a:xfrm>
            <a:off x="4100950" y="3650025"/>
            <a:ext cx="1089521" cy="108952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57" name="椭圆 56"/>
            <p:cNvSpPr/>
            <p:nvPr/>
          </p:nvSpPr>
          <p:spPr>
            <a:xfrm>
              <a:off x="392112" y="760412"/>
              <a:ext cx="3825877" cy="3825877"/>
            </a:xfrm>
            <a:prstGeom prst="ellipse">
              <a:avLst/>
            </a:prstGeom>
            <a:blipFill rotWithShape="1">
              <a:blip r:embed="rId8"/>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58" name="椭圆 57"/>
          <p:cNvSpPr/>
          <p:nvPr/>
        </p:nvSpPr>
        <p:spPr>
          <a:xfrm>
            <a:off x="4703729" y="2903993"/>
            <a:ext cx="599159" cy="599159"/>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59" name="椭圆 58"/>
          <p:cNvSpPr/>
          <p:nvPr/>
        </p:nvSpPr>
        <p:spPr>
          <a:xfrm>
            <a:off x="4415231" y="2297325"/>
            <a:ext cx="183465" cy="18346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0" name="椭圆 59"/>
          <p:cNvSpPr/>
          <p:nvPr/>
        </p:nvSpPr>
        <p:spPr>
          <a:xfrm>
            <a:off x="7651142" y="3525440"/>
            <a:ext cx="410291" cy="410291"/>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1" name="椭圆 60"/>
          <p:cNvSpPr/>
          <p:nvPr/>
        </p:nvSpPr>
        <p:spPr>
          <a:xfrm>
            <a:off x="6358692" y="2737079"/>
            <a:ext cx="358935" cy="35893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2" name="椭圆 61"/>
          <p:cNvSpPr/>
          <p:nvPr/>
        </p:nvSpPr>
        <p:spPr>
          <a:xfrm>
            <a:off x="4839920" y="4824205"/>
            <a:ext cx="460452" cy="460452"/>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3" name="椭圆 62"/>
          <p:cNvSpPr/>
          <p:nvPr/>
        </p:nvSpPr>
        <p:spPr>
          <a:xfrm>
            <a:off x="6262995" y="4085215"/>
            <a:ext cx="281423" cy="281423"/>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4" name="椭圆 63"/>
          <p:cNvSpPr/>
          <p:nvPr/>
        </p:nvSpPr>
        <p:spPr>
          <a:xfrm>
            <a:off x="7415123" y="2092337"/>
            <a:ext cx="327900" cy="327900"/>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5" name="椭圆 64"/>
          <p:cNvSpPr/>
          <p:nvPr/>
        </p:nvSpPr>
        <p:spPr>
          <a:xfrm>
            <a:off x="3168561" y="1650195"/>
            <a:ext cx="345155" cy="345155"/>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6" name="椭圆 65"/>
          <p:cNvSpPr/>
          <p:nvPr/>
        </p:nvSpPr>
        <p:spPr>
          <a:xfrm>
            <a:off x="3159253" y="3405564"/>
            <a:ext cx="345155" cy="345155"/>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7" name="椭圆 66"/>
          <p:cNvSpPr/>
          <p:nvPr/>
        </p:nvSpPr>
        <p:spPr>
          <a:xfrm>
            <a:off x="3157962" y="5187143"/>
            <a:ext cx="345155" cy="345155"/>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8" name="椭圆 67"/>
          <p:cNvSpPr/>
          <p:nvPr/>
        </p:nvSpPr>
        <p:spPr>
          <a:xfrm>
            <a:off x="8736205" y="1598731"/>
            <a:ext cx="345155" cy="345155"/>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69" name="椭圆 68"/>
          <p:cNvSpPr/>
          <p:nvPr/>
        </p:nvSpPr>
        <p:spPr>
          <a:xfrm>
            <a:off x="8749058" y="3411661"/>
            <a:ext cx="345155" cy="345155"/>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70" name="椭圆 69"/>
          <p:cNvSpPr/>
          <p:nvPr/>
        </p:nvSpPr>
        <p:spPr>
          <a:xfrm>
            <a:off x="8736205" y="5014561"/>
            <a:ext cx="345155" cy="345155"/>
          </a:xfrm>
          <a:prstGeom prst="ellipse">
            <a:avLst/>
          </a:prstGeom>
          <a:solidFill>
            <a:schemeClr val="accent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
        <p:nvSpPr>
          <p:cNvPr id="71" name="椭圆 70"/>
          <p:cNvSpPr/>
          <p:nvPr/>
        </p:nvSpPr>
        <p:spPr>
          <a:xfrm>
            <a:off x="6679537" y="3252818"/>
            <a:ext cx="131228" cy="131228"/>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006600"/>
              </a:solidFill>
            </a:endParaRPr>
          </a:p>
        </p:txBody>
      </p:sp>
    </p:spTree>
  </p:cSld>
  <p:clrMapOvr>
    <a:masterClrMapping/>
  </p:clrMapOvr>
  <mc:AlternateContent xmlns:mc="http://schemas.openxmlformats.org/markup-compatibility/2006" xmlns:p14="http://schemas.microsoft.com/office/powerpoint/2010/main">
    <mc:Choice Requires="p14">
      <p:transition spd="slow" advTm="6582">
        <p14:wheelReverse spokes="1"/>
      </p:transition>
    </mc:Choice>
    <mc:Fallback xmlns="">
      <p:transition spd="slow" advTm="6582">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燕尾形箭头 6"/>
          <p:cNvSpPr/>
          <p:nvPr/>
        </p:nvSpPr>
        <p:spPr>
          <a:xfrm>
            <a:off x="1438746" y="3219462"/>
            <a:ext cx="9405532" cy="22860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8" name="椭圆 7"/>
          <p:cNvSpPr/>
          <p:nvPr/>
        </p:nvSpPr>
        <p:spPr>
          <a:xfrm>
            <a:off x="4779534" y="3250498"/>
            <a:ext cx="166533" cy="16653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9" name="椭圆 8"/>
          <p:cNvSpPr/>
          <p:nvPr/>
        </p:nvSpPr>
        <p:spPr>
          <a:xfrm>
            <a:off x="7274947" y="3250498"/>
            <a:ext cx="166533" cy="16653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0" name="椭圆 9"/>
          <p:cNvSpPr/>
          <p:nvPr/>
        </p:nvSpPr>
        <p:spPr>
          <a:xfrm>
            <a:off x="9755310" y="3250498"/>
            <a:ext cx="166533" cy="166533"/>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 name="椭圆 10"/>
          <p:cNvSpPr/>
          <p:nvPr/>
        </p:nvSpPr>
        <p:spPr>
          <a:xfrm>
            <a:off x="2299174" y="3250498"/>
            <a:ext cx="166533" cy="166533"/>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17" name="组合 16"/>
          <p:cNvGrpSpPr/>
          <p:nvPr/>
        </p:nvGrpSpPr>
        <p:grpSpPr>
          <a:xfrm>
            <a:off x="4379166" y="2010869"/>
            <a:ext cx="962021" cy="962022"/>
            <a:chOff x="4341368" y="2343128"/>
            <a:chExt cx="962021" cy="962021"/>
          </a:xfrm>
          <a:solidFill>
            <a:srgbClr val="00B050"/>
          </a:solidFill>
        </p:grpSpPr>
        <p:sp>
          <p:nvSpPr>
            <p:cNvPr id="18" name="泪滴形 17"/>
            <p:cNvSpPr/>
            <p:nvPr/>
          </p:nvSpPr>
          <p:spPr>
            <a:xfrm rot="8100000">
              <a:off x="4341368"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文本框 46"/>
            <p:cNvSpPr txBox="1"/>
            <p:nvPr/>
          </p:nvSpPr>
          <p:spPr>
            <a:xfrm>
              <a:off x="4412016" y="2624083"/>
              <a:ext cx="820724" cy="400110"/>
            </a:xfrm>
            <a:prstGeom prst="rect">
              <a:avLst/>
            </a:prstGeom>
            <a:grp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0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0" name="组合 19"/>
          <p:cNvGrpSpPr/>
          <p:nvPr/>
        </p:nvGrpSpPr>
        <p:grpSpPr>
          <a:xfrm>
            <a:off x="1897494" y="2010866"/>
            <a:ext cx="962021" cy="962021"/>
            <a:chOff x="1784435" y="2343128"/>
            <a:chExt cx="962021" cy="962021"/>
          </a:xfrm>
          <a:solidFill>
            <a:srgbClr val="92D050"/>
          </a:solidFill>
        </p:grpSpPr>
        <p:sp>
          <p:nvSpPr>
            <p:cNvPr id="21" name="泪滴形 20"/>
            <p:cNvSpPr/>
            <p:nvPr/>
          </p:nvSpPr>
          <p:spPr>
            <a:xfrm rot="8100000">
              <a:off x="1784435"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文本框 49"/>
            <p:cNvSpPr txBox="1"/>
            <p:nvPr/>
          </p:nvSpPr>
          <p:spPr>
            <a:xfrm>
              <a:off x="1838580" y="2595809"/>
              <a:ext cx="853730" cy="461665"/>
            </a:xfrm>
            <a:prstGeom prst="rect">
              <a:avLst/>
            </a:prstGeom>
            <a:grpFill/>
          </p:spPr>
          <p:txBody>
            <a:bodyPr wrap="square" rtlCol="0">
              <a:spAutoFit/>
            </a:bodyPr>
            <a:lstStyle/>
            <a:p>
              <a:pPr algn="ctr">
                <a:lnSpc>
                  <a:spcPct val="120000"/>
                </a:lnSpc>
              </a:pP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a:t>
              </a:r>
              <a:endParaRPr lang="zh-CN" altLang="en-US" sz="20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3" name="组合 22"/>
          <p:cNvGrpSpPr/>
          <p:nvPr/>
        </p:nvGrpSpPr>
        <p:grpSpPr>
          <a:xfrm>
            <a:off x="9357563" y="2010869"/>
            <a:ext cx="962021" cy="962022"/>
            <a:chOff x="9455232" y="2343128"/>
            <a:chExt cx="962021" cy="962021"/>
          </a:xfrm>
          <a:solidFill>
            <a:srgbClr val="00B050"/>
          </a:solidFill>
        </p:grpSpPr>
        <p:sp>
          <p:nvSpPr>
            <p:cNvPr id="24" name="泪滴形 23"/>
            <p:cNvSpPr/>
            <p:nvPr/>
          </p:nvSpPr>
          <p:spPr>
            <a:xfrm rot="8100000">
              <a:off x="9455232"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52"/>
            <p:cNvSpPr txBox="1"/>
            <p:nvPr/>
          </p:nvSpPr>
          <p:spPr>
            <a:xfrm>
              <a:off x="9525883" y="2652355"/>
              <a:ext cx="820724"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文字</a:t>
              </a:r>
            </a:p>
          </p:txBody>
        </p:sp>
      </p:grpSp>
      <p:grpSp>
        <p:nvGrpSpPr>
          <p:cNvPr id="26" name="组合 25"/>
          <p:cNvGrpSpPr/>
          <p:nvPr/>
        </p:nvGrpSpPr>
        <p:grpSpPr>
          <a:xfrm>
            <a:off x="6875891" y="2010868"/>
            <a:ext cx="962021" cy="962022"/>
            <a:chOff x="6898301" y="2343128"/>
            <a:chExt cx="962021" cy="962021"/>
          </a:xfrm>
          <a:solidFill>
            <a:srgbClr val="92D050"/>
          </a:solidFill>
        </p:grpSpPr>
        <p:sp>
          <p:nvSpPr>
            <p:cNvPr id="27" name="泪滴形 26"/>
            <p:cNvSpPr/>
            <p:nvPr/>
          </p:nvSpPr>
          <p:spPr>
            <a:xfrm rot="8100000">
              <a:off x="6898301" y="2343128"/>
              <a:ext cx="962021" cy="96202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55"/>
            <p:cNvSpPr txBox="1"/>
            <p:nvPr/>
          </p:nvSpPr>
          <p:spPr>
            <a:xfrm>
              <a:off x="6952446" y="2624083"/>
              <a:ext cx="853730" cy="400110"/>
            </a:xfrm>
            <a:prstGeom prst="rect">
              <a:avLst/>
            </a:prstGeom>
            <a:grpFill/>
          </p:spPr>
          <p:txBody>
            <a:bodyPr wrap="square" rtlCol="0">
              <a:spAutoFit/>
            </a:bodyPr>
            <a:lstStyle>
              <a:defPPr>
                <a:defRPr lang="zh-CN"/>
              </a:defPPr>
              <a:lvl1pPr algn="ctr">
                <a:defRPr sz="2000">
                  <a:solidFill>
                    <a:schemeClr val="bg1"/>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t>文字</a:t>
              </a:r>
            </a:p>
          </p:txBody>
        </p:sp>
      </p:grpSp>
      <p:sp>
        <p:nvSpPr>
          <p:cNvPr id="29" name="矩形 28"/>
          <p:cNvSpPr/>
          <p:nvPr/>
        </p:nvSpPr>
        <p:spPr>
          <a:xfrm>
            <a:off x="169575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138396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31" name="矩形 30"/>
          <p:cNvSpPr/>
          <p:nvPr/>
        </p:nvSpPr>
        <p:spPr>
          <a:xfrm>
            <a:off x="4179924"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3868131"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33" name="矩形 32"/>
          <p:cNvSpPr/>
          <p:nvPr/>
        </p:nvSpPr>
        <p:spPr>
          <a:xfrm>
            <a:off x="6704900"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6393107"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
        <p:nvSpPr>
          <p:cNvPr id="35" name="矩形 34"/>
          <p:cNvSpPr/>
          <p:nvPr/>
        </p:nvSpPr>
        <p:spPr>
          <a:xfrm>
            <a:off x="909872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878693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pitchFamily="34" charset="-122"/>
              </a:rPr>
              <a:t>，在此</a:t>
            </a:r>
            <a:r>
              <a:rPr lang="zh-CN" altLang="en-US" sz="1400" dirty="0">
                <a:solidFill>
                  <a:schemeClr val="tx1">
                    <a:lumMod val="75000"/>
                    <a:lumOff val="25000"/>
                  </a:schemeClr>
                </a:solidFill>
                <a:sym typeface="微软雅黑" panose="020B0503020204020204" pitchFamily="34" charset="-122"/>
              </a:rPr>
              <a:t>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advTm="5943">
        <p14:wheelReverse spokes="1"/>
      </p:transition>
    </mc:Choice>
    <mc:Fallback xmlns="">
      <p:transition spd="slow" advTm="59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400"/>
                                        <p:tgtEl>
                                          <p:spTgt spid="7"/>
                                        </p:tgtEl>
                                      </p:cBhvr>
                                    </p:animEffect>
                                  </p:childTnLst>
                                </p:cTn>
                              </p:par>
                              <p:par>
                                <p:cTn id="8" presetID="2" presetClass="entr" presetSubtype="1" fill="hold" nodeType="withEffect">
                                  <p:stCondLst>
                                    <p:cond delay="85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250" fill="hold"/>
                                        <p:tgtEl>
                                          <p:spTgt spid="20"/>
                                        </p:tgtEl>
                                        <p:attrNameLst>
                                          <p:attrName>ppt_x</p:attrName>
                                        </p:attrNameLst>
                                      </p:cBhvr>
                                      <p:tavLst>
                                        <p:tav tm="0">
                                          <p:val>
                                            <p:strVal val="#ppt_x"/>
                                          </p:val>
                                        </p:tav>
                                        <p:tav tm="100000">
                                          <p:val>
                                            <p:strVal val="#ppt_x"/>
                                          </p:val>
                                        </p:tav>
                                      </p:tavLst>
                                    </p:anim>
                                    <p:anim calcmode="lin" valueType="num">
                                      <p:cBhvr additive="base">
                                        <p:cTn id="11" dur="250" fill="hold"/>
                                        <p:tgtEl>
                                          <p:spTgt spid="20"/>
                                        </p:tgtEl>
                                        <p:attrNameLst>
                                          <p:attrName>ppt_y</p:attrName>
                                        </p:attrNameLst>
                                      </p:cBhvr>
                                      <p:tavLst>
                                        <p:tav tm="0">
                                          <p:val>
                                            <p:strVal val="0-#ppt_h/2"/>
                                          </p:val>
                                        </p:tav>
                                        <p:tav tm="100000">
                                          <p:val>
                                            <p:strVal val="#ppt_y"/>
                                          </p:val>
                                        </p:tav>
                                      </p:tavLst>
                                    </p:anim>
                                  </p:childTnLst>
                                </p:cTn>
                              </p:par>
                              <p:par>
                                <p:cTn id="12" presetID="53" presetClass="entr" presetSubtype="16" fill="hold" grpId="0" nodeType="withEffect">
                                  <p:stCondLst>
                                    <p:cond delay="1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50" fill="hold"/>
                                        <p:tgtEl>
                                          <p:spTgt spid="11"/>
                                        </p:tgtEl>
                                        <p:attrNameLst>
                                          <p:attrName>ppt_w</p:attrName>
                                        </p:attrNameLst>
                                      </p:cBhvr>
                                      <p:tavLst>
                                        <p:tav tm="0">
                                          <p:val>
                                            <p:fltVal val="0"/>
                                          </p:val>
                                        </p:tav>
                                        <p:tav tm="100000">
                                          <p:val>
                                            <p:strVal val="#ppt_w"/>
                                          </p:val>
                                        </p:tav>
                                      </p:tavLst>
                                    </p:anim>
                                    <p:anim calcmode="lin" valueType="num">
                                      <p:cBhvr>
                                        <p:cTn id="15" dur="250" fill="hold"/>
                                        <p:tgtEl>
                                          <p:spTgt spid="11"/>
                                        </p:tgtEl>
                                        <p:attrNameLst>
                                          <p:attrName>ppt_h</p:attrName>
                                        </p:attrNameLst>
                                      </p:cBhvr>
                                      <p:tavLst>
                                        <p:tav tm="0">
                                          <p:val>
                                            <p:fltVal val="0"/>
                                          </p:val>
                                        </p:tav>
                                        <p:tav tm="100000">
                                          <p:val>
                                            <p:strVal val="#ppt_h"/>
                                          </p:val>
                                        </p:tav>
                                      </p:tavLst>
                                    </p:anim>
                                    <p:animEffect transition="in" filter="fade">
                                      <p:cBhvr>
                                        <p:cTn id="16" dur="250"/>
                                        <p:tgtEl>
                                          <p:spTgt spid="11"/>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29"/>
                                        </p:tgtEl>
                                        <p:attrNameLst>
                                          <p:attrName>style.visibility</p:attrName>
                                        </p:attrNameLst>
                                      </p:cBhvr>
                                      <p:to>
                                        <p:strVal val="visible"/>
                                      </p:to>
                                    </p:set>
                                    <p:animEffect transition="in" filter="randombar(horizontal)">
                                      <p:cBhvr>
                                        <p:cTn id="19" dur="400"/>
                                        <p:tgtEl>
                                          <p:spTgt spid="29"/>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30"/>
                                        </p:tgtEl>
                                        <p:attrNameLst>
                                          <p:attrName>style.visibility</p:attrName>
                                        </p:attrNameLst>
                                      </p:cBhvr>
                                      <p:to>
                                        <p:strVal val="visible"/>
                                      </p:to>
                                    </p:set>
                                    <p:animEffect transition="in" filter="randombar(horizontal)">
                                      <p:cBhvr>
                                        <p:cTn id="22" dur="400"/>
                                        <p:tgtEl>
                                          <p:spTgt spid="30"/>
                                        </p:tgtEl>
                                      </p:cBhvr>
                                    </p:animEffect>
                                  </p:childTnLst>
                                </p:cTn>
                              </p:par>
                              <p:par>
                                <p:cTn id="23" presetID="2" presetClass="entr" presetSubtype="1" fill="hold" nodeType="withEffect">
                                  <p:stCondLst>
                                    <p:cond delay="250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250" fill="hold"/>
                                        <p:tgtEl>
                                          <p:spTgt spid="17"/>
                                        </p:tgtEl>
                                        <p:attrNameLst>
                                          <p:attrName>ppt_x</p:attrName>
                                        </p:attrNameLst>
                                      </p:cBhvr>
                                      <p:tavLst>
                                        <p:tav tm="0">
                                          <p:val>
                                            <p:strVal val="#ppt_x"/>
                                          </p:val>
                                        </p:tav>
                                        <p:tav tm="100000">
                                          <p:val>
                                            <p:strVal val="#ppt_x"/>
                                          </p:val>
                                        </p:tav>
                                      </p:tavLst>
                                    </p:anim>
                                    <p:anim calcmode="lin" valueType="num">
                                      <p:cBhvr additive="base">
                                        <p:cTn id="26" dur="250" fill="hold"/>
                                        <p:tgtEl>
                                          <p:spTgt spid="17"/>
                                        </p:tgtEl>
                                        <p:attrNameLst>
                                          <p:attrName>ppt_y</p:attrName>
                                        </p:attrNameLst>
                                      </p:cBhvr>
                                      <p:tavLst>
                                        <p:tav tm="0">
                                          <p:val>
                                            <p:strVal val="0-#ppt_h/2"/>
                                          </p:val>
                                        </p:tav>
                                        <p:tav tm="100000">
                                          <p:val>
                                            <p:strVal val="#ppt_y"/>
                                          </p:val>
                                        </p:tav>
                                      </p:tavLst>
                                    </p:anim>
                                  </p:childTnLst>
                                </p:cTn>
                              </p:par>
                              <p:par>
                                <p:cTn id="27" presetID="53" presetClass="entr" presetSubtype="16" fill="hold" grpId="0" nodeType="withEffect">
                                  <p:stCondLst>
                                    <p:cond delay="2900"/>
                                  </p:stCondLst>
                                  <p:childTnLst>
                                    <p:set>
                                      <p:cBhvr>
                                        <p:cTn id="28" dur="1" fill="hold">
                                          <p:stCondLst>
                                            <p:cond delay="0"/>
                                          </p:stCondLst>
                                        </p:cTn>
                                        <p:tgtEl>
                                          <p:spTgt spid="8"/>
                                        </p:tgtEl>
                                        <p:attrNameLst>
                                          <p:attrName>style.visibility</p:attrName>
                                        </p:attrNameLst>
                                      </p:cBhvr>
                                      <p:to>
                                        <p:strVal val="visible"/>
                                      </p:to>
                                    </p:set>
                                    <p:anim calcmode="lin" valueType="num">
                                      <p:cBhvr>
                                        <p:cTn id="29" dur="250" fill="hold"/>
                                        <p:tgtEl>
                                          <p:spTgt spid="8"/>
                                        </p:tgtEl>
                                        <p:attrNameLst>
                                          <p:attrName>ppt_w</p:attrName>
                                        </p:attrNameLst>
                                      </p:cBhvr>
                                      <p:tavLst>
                                        <p:tav tm="0">
                                          <p:val>
                                            <p:fltVal val="0"/>
                                          </p:val>
                                        </p:tav>
                                        <p:tav tm="100000">
                                          <p:val>
                                            <p:strVal val="#ppt_w"/>
                                          </p:val>
                                        </p:tav>
                                      </p:tavLst>
                                    </p:anim>
                                    <p:anim calcmode="lin" valueType="num">
                                      <p:cBhvr>
                                        <p:cTn id="30" dur="250" fill="hold"/>
                                        <p:tgtEl>
                                          <p:spTgt spid="8"/>
                                        </p:tgtEl>
                                        <p:attrNameLst>
                                          <p:attrName>ppt_h</p:attrName>
                                        </p:attrNameLst>
                                      </p:cBhvr>
                                      <p:tavLst>
                                        <p:tav tm="0">
                                          <p:val>
                                            <p:fltVal val="0"/>
                                          </p:val>
                                        </p:tav>
                                        <p:tav tm="100000">
                                          <p:val>
                                            <p:strVal val="#ppt_h"/>
                                          </p:val>
                                        </p:tav>
                                      </p:tavLst>
                                    </p:anim>
                                    <p:animEffect transition="in" filter="fade">
                                      <p:cBhvr>
                                        <p:cTn id="31" dur="250"/>
                                        <p:tgtEl>
                                          <p:spTgt spid="8"/>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31"/>
                                        </p:tgtEl>
                                        <p:attrNameLst>
                                          <p:attrName>style.visibility</p:attrName>
                                        </p:attrNameLst>
                                      </p:cBhvr>
                                      <p:to>
                                        <p:strVal val="visible"/>
                                      </p:to>
                                    </p:set>
                                    <p:animEffect transition="in" filter="randombar(horizontal)">
                                      <p:cBhvr>
                                        <p:cTn id="34" dur="400"/>
                                        <p:tgtEl>
                                          <p:spTgt spid="31"/>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32"/>
                                        </p:tgtEl>
                                        <p:attrNameLst>
                                          <p:attrName>style.visibility</p:attrName>
                                        </p:attrNameLst>
                                      </p:cBhvr>
                                      <p:to>
                                        <p:strVal val="visible"/>
                                      </p:to>
                                    </p:set>
                                    <p:animEffect transition="in" filter="randombar(horizontal)">
                                      <p:cBhvr>
                                        <p:cTn id="37" dur="400"/>
                                        <p:tgtEl>
                                          <p:spTgt spid="32"/>
                                        </p:tgtEl>
                                      </p:cBhvr>
                                    </p:animEffect>
                                  </p:childTnLst>
                                </p:cTn>
                              </p:par>
                              <p:par>
                                <p:cTn id="38" presetID="2" presetClass="entr" presetSubtype="1" fill="hold" nodeType="withEffect">
                                  <p:stCondLst>
                                    <p:cond delay="410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250" fill="hold"/>
                                        <p:tgtEl>
                                          <p:spTgt spid="26"/>
                                        </p:tgtEl>
                                        <p:attrNameLst>
                                          <p:attrName>ppt_x</p:attrName>
                                        </p:attrNameLst>
                                      </p:cBhvr>
                                      <p:tavLst>
                                        <p:tav tm="0">
                                          <p:val>
                                            <p:strVal val="#ppt_x"/>
                                          </p:val>
                                        </p:tav>
                                        <p:tav tm="100000">
                                          <p:val>
                                            <p:strVal val="#ppt_x"/>
                                          </p:val>
                                        </p:tav>
                                      </p:tavLst>
                                    </p:anim>
                                    <p:anim calcmode="lin" valueType="num">
                                      <p:cBhvr additive="base">
                                        <p:cTn id="41" dur="250" fill="hold"/>
                                        <p:tgtEl>
                                          <p:spTgt spid="26"/>
                                        </p:tgtEl>
                                        <p:attrNameLst>
                                          <p:attrName>ppt_y</p:attrName>
                                        </p:attrNameLst>
                                      </p:cBhvr>
                                      <p:tavLst>
                                        <p:tav tm="0">
                                          <p:val>
                                            <p:strVal val="0-#ppt_h/2"/>
                                          </p:val>
                                        </p:tav>
                                        <p:tav tm="100000">
                                          <p:val>
                                            <p:strVal val="#ppt_y"/>
                                          </p:val>
                                        </p:tav>
                                      </p:tavLst>
                                    </p:anim>
                                  </p:childTnLst>
                                </p:cTn>
                              </p:par>
                              <p:par>
                                <p:cTn id="42" presetID="53" presetClass="entr" presetSubtype="16" fill="hold" grpId="0" nodeType="withEffect">
                                  <p:stCondLst>
                                    <p:cond delay="4500"/>
                                  </p:stCondLst>
                                  <p:childTnLst>
                                    <p:set>
                                      <p:cBhvr>
                                        <p:cTn id="43" dur="1" fill="hold">
                                          <p:stCondLst>
                                            <p:cond delay="0"/>
                                          </p:stCondLst>
                                        </p:cTn>
                                        <p:tgtEl>
                                          <p:spTgt spid="9"/>
                                        </p:tgtEl>
                                        <p:attrNameLst>
                                          <p:attrName>style.visibility</p:attrName>
                                        </p:attrNameLst>
                                      </p:cBhvr>
                                      <p:to>
                                        <p:strVal val="visible"/>
                                      </p:to>
                                    </p:set>
                                    <p:anim calcmode="lin" valueType="num">
                                      <p:cBhvr>
                                        <p:cTn id="44" dur="250" fill="hold"/>
                                        <p:tgtEl>
                                          <p:spTgt spid="9"/>
                                        </p:tgtEl>
                                        <p:attrNameLst>
                                          <p:attrName>ppt_w</p:attrName>
                                        </p:attrNameLst>
                                      </p:cBhvr>
                                      <p:tavLst>
                                        <p:tav tm="0">
                                          <p:val>
                                            <p:fltVal val="0"/>
                                          </p:val>
                                        </p:tav>
                                        <p:tav tm="100000">
                                          <p:val>
                                            <p:strVal val="#ppt_w"/>
                                          </p:val>
                                        </p:tav>
                                      </p:tavLst>
                                    </p:anim>
                                    <p:anim calcmode="lin" valueType="num">
                                      <p:cBhvr>
                                        <p:cTn id="45" dur="250" fill="hold"/>
                                        <p:tgtEl>
                                          <p:spTgt spid="9"/>
                                        </p:tgtEl>
                                        <p:attrNameLst>
                                          <p:attrName>ppt_h</p:attrName>
                                        </p:attrNameLst>
                                      </p:cBhvr>
                                      <p:tavLst>
                                        <p:tav tm="0">
                                          <p:val>
                                            <p:fltVal val="0"/>
                                          </p:val>
                                        </p:tav>
                                        <p:tav tm="100000">
                                          <p:val>
                                            <p:strVal val="#ppt_h"/>
                                          </p:val>
                                        </p:tav>
                                      </p:tavLst>
                                    </p:anim>
                                    <p:animEffect transition="in" filter="fade">
                                      <p:cBhvr>
                                        <p:cTn id="46" dur="250"/>
                                        <p:tgtEl>
                                          <p:spTgt spid="9"/>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33"/>
                                        </p:tgtEl>
                                        <p:attrNameLst>
                                          <p:attrName>style.visibility</p:attrName>
                                        </p:attrNameLst>
                                      </p:cBhvr>
                                      <p:to>
                                        <p:strVal val="visible"/>
                                      </p:to>
                                    </p:set>
                                    <p:animEffect transition="in" filter="randombar(horizontal)">
                                      <p:cBhvr>
                                        <p:cTn id="49" dur="400"/>
                                        <p:tgtEl>
                                          <p:spTgt spid="33"/>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34"/>
                                        </p:tgtEl>
                                        <p:attrNameLst>
                                          <p:attrName>style.visibility</p:attrName>
                                        </p:attrNameLst>
                                      </p:cBhvr>
                                      <p:to>
                                        <p:strVal val="visible"/>
                                      </p:to>
                                    </p:set>
                                    <p:animEffect transition="in" filter="randombar(horizontal)">
                                      <p:cBhvr>
                                        <p:cTn id="52" dur="400"/>
                                        <p:tgtEl>
                                          <p:spTgt spid="34"/>
                                        </p:tgtEl>
                                      </p:cBhvr>
                                    </p:animEffect>
                                  </p:childTnLst>
                                </p:cTn>
                              </p:par>
                              <p:par>
                                <p:cTn id="53" presetID="2" presetClass="entr" presetSubtype="1" fill="hold" nodeType="withEffect">
                                  <p:stCondLst>
                                    <p:cond delay="565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250" fill="hold"/>
                                        <p:tgtEl>
                                          <p:spTgt spid="23"/>
                                        </p:tgtEl>
                                        <p:attrNameLst>
                                          <p:attrName>ppt_x</p:attrName>
                                        </p:attrNameLst>
                                      </p:cBhvr>
                                      <p:tavLst>
                                        <p:tav tm="0">
                                          <p:val>
                                            <p:strVal val="#ppt_x"/>
                                          </p:val>
                                        </p:tav>
                                        <p:tav tm="100000">
                                          <p:val>
                                            <p:strVal val="#ppt_x"/>
                                          </p:val>
                                        </p:tav>
                                      </p:tavLst>
                                    </p:anim>
                                    <p:anim calcmode="lin" valueType="num">
                                      <p:cBhvr additive="base">
                                        <p:cTn id="56" dur="250" fill="hold"/>
                                        <p:tgtEl>
                                          <p:spTgt spid="23"/>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6050"/>
                                  </p:stCondLst>
                                  <p:childTnLst>
                                    <p:set>
                                      <p:cBhvr>
                                        <p:cTn id="58" dur="1" fill="hold">
                                          <p:stCondLst>
                                            <p:cond delay="0"/>
                                          </p:stCondLst>
                                        </p:cTn>
                                        <p:tgtEl>
                                          <p:spTgt spid="10"/>
                                        </p:tgtEl>
                                        <p:attrNameLst>
                                          <p:attrName>style.visibility</p:attrName>
                                        </p:attrNameLst>
                                      </p:cBhvr>
                                      <p:to>
                                        <p:strVal val="visible"/>
                                      </p:to>
                                    </p:set>
                                    <p:anim calcmode="lin" valueType="num">
                                      <p:cBhvr>
                                        <p:cTn id="59" dur="250" fill="hold"/>
                                        <p:tgtEl>
                                          <p:spTgt spid="10"/>
                                        </p:tgtEl>
                                        <p:attrNameLst>
                                          <p:attrName>ppt_w</p:attrName>
                                        </p:attrNameLst>
                                      </p:cBhvr>
                                      <p:tavLst>
                                        <p:tav tm="0">
                                          <p:val>
                                            <p:fltVal val="0"/>
                                          </p:val>
                                        </p:tav>
                                        <p:tav tm="100000">
                                          <p:val>
                                            <p:strVal val="#ppt_w"/>
                                          </p:val>
                                        </p:tav>
                                      </p:tavLst>
                                    </p:anim>
                                    <p:anim calcmode="lin" valueType="num">
                                      <p:cBhvr>
                                        <p:cTn id="60" dur="250" fill="hold"/>
                                        <p:tgtEl>
                                          <p:spTgt spid="10"/>
                                        </p:tgtEl>
                                        <p:attrNameLst>
                                          <p:attrName>ppt_h</p:attrName>
                                        </p:attrNameLst>
                                      </p:cBhvr>
                                      <p:tavLst>
                                        <p:tav tm="0">
                                          <p:val>
                                            <p:fltVal val="0"/>
                                          </p:val>
                                        </p:tav>
                                        <p:tav tm="100000">
                                          <p:val>
                                            <p:strVal val="#ppt_h"/>
                                          </p:val>
                                        </p:tav>
                                      </p:tavLst>
                                    </p:anim>
                                    <p:animEffect transition="in" filter="fade">
                                      <p:cBhvr>
                                        <p:cTn id="61" dur="250"/>
                                        <p:tgtEl>
                                          <p:spTgt spid="10"/>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35"/>
                                        </p:tgtEl>
                                        <p:attrNameLst>
                                          <p:attrName>style.visibility</p:attrName>
                                        </p:attrNameLst>
                                      </p:cBhvr>
                                      <p:to>
                                        <p:strVal val="visible"/>
                                      </p:to>
                                    </p:set>
                                    <p:animEffect transition="in" filter="randombar(horizontal)">
                                      <p:cBhvr>
                                        <p:cTn id="64" dur="400"/>
                                        <p:tgtEl>
                                          <p:spTgt spid="35"/>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36"/>
                                        </p:tgtEl>
                                        <p:attrNameLst>
                                          <p:attrName>style.visibility</p:attrName>
                                        </p:attrNameLst>
                                      </p:cBhvr>
                                      <p:to>
                                        <p:strVal val="visible"/>
                                      </p:to>
                                    </p:set>
                                    <p:animEffect transition="in" filter="randombar(horizontal)">
                                      <p:cBhvr>
                                        <p:cTn id="67"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pic>
        <p:nvPicPr>
          <p:cNvPr id="7" name="图片 6"/>
          <p:cNvPicPr>
            <a:picLocks noChangeAspect="1"/>
          </p:cNvPicPr>
          <p:nvPr/>
        </p:nvPicPr>
        <p:blipFill rotWithShape="1">
          <a:blip r:embed="rId3" cstate="print"/>
          <a:srcRect/>
          <a:stretch>
            <a:fillRect/>
          </a:stretch>
        </p:blipFill>
        <p:spPr>
          <a:xfrm>
            <a:off x="-559868" y="2581793"/>
            <a:ext cx="2089885" cy="4288298"/>
          </a:xfrm>
          <a:prstGeom prst="rect">
            <a:avLst/>
          </a:prstGeom>
        </p:spPr>
      </p:pic>
      <p:pic>
        <p:nvPicPr>
          <p:cNvPr id="8" name="图片 7"/>
          <p:cNvPicPr>
            <a:picLocks noChangeAspect="1"/>
          </p:cNvPicPr>
          <p:nvPr/>
        </p:nvPicPr>
        <p:blipFill>
          <a:blip r:embed="rId4" cstate="print"/>
          <a:stretch>
            <a:fillRect/>
          </a:stretch>
        </p:blipFill>
        <p:spPr>
          <a:xfrm>
            <a:off x="10542493" y="2604846"/>
            <a:ext cx="1664797" cy="4245510"/>
          </a:xfrm>
          <a:prstGeom prst="rect">
            <a:avLst/>
          </a:prstGeom>
        </p:spPr>
      </p:pic>
      <p:sp>
        <p:nvSpPr>
          <p:cNvPr id="9" name="TextBox 8"/>
          <p:cNvSpPr txBox="1"/>
          <p:nvPr/>
        </p:nvSpPr>
        <p:spPr>
          <a:xfrm>
            <a:off x="1380098" y="4610439"/>
            <a:ext cx="1782428" cy="430986"/>
          </a:xfrm>
          <a:prstGeom prst="rect">
            <a:avLst/>
          </a:prstGeom>
          <a:noFill/>
        </p:spPr>
        <p:txBody>
          <a:bodyPr vert="horz" wrap="square" lIns="121917" tIns="60958" rIns="121917" bIns="60958" rtlCol="0">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项目名称一</a:t>
            </a:r>
          </a:p>
        </p:txBody>
      </p:sp>
      <p:sp>
        <p:nvSpPr>
          <p:cNvPr id="10" name="TextBox 9"/>
          <p:cNvSpPr txBox="1"/>
          <p:nvPr/>
        </p:nvSpPr>
        <p:spPr>
          <a:xfrm>
            <a:off x="3162526" y="3744526"/>
            <a:ext cx="1780703" cy="430986"/>
          </a:xfrm>
          <a:prstGeom prst="rect">
            <a:avLst/>
          </a:prstGeom>
          <a:noFill/>
        </p:spPr>
        <p:txBody>
          <a:bodyPr vert="horz" wrap="square" lIns="121917" tIns="60958" rIns="121917" bIns="60958" rtlCol="0">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项目名称二</a:t>
            </a:r>
          </a:p>
        </p:txBody>
      </p:sp>
      <p:sp>
        <p:nvSpPr>
          <p:cNvPr id="11" name="TextBox 10"/>
          <p:cNvSpPr txBox="1"/>
          <p:nvPr/>
        </p:nvSpPr>
        <p:spPr>
          <a:xfrm>
            <a:off x="5253291" y="3525828"/>
            <a:ext cx="1664605" cy="430986"/>
          </a:xfrm>
          <a:prstGeom prst="rect">
            <a:avLst/>
          </a:prstGeom>
          <a:noFill/>
        </p:spPr>
        <p:txBody>
          <a:bodyPr vert="horz" wrap="square" lIns="121917" tIns="60958" rIns="121917" bIns="60958" rtlCol="0">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项目名称三</a:t>
            </a:r>
          </a:p>
        </p:txBody>
      </p:sp>
      <p:sp>
        <p:nvSpPr>
          <p:cNvPr id="17" name="TextBox 16"/>
          <p:cNvSpPr txBox="1"/>
          <p:nvPr/>
        </p:nvSpPr>
        <p:spPr>
          <a:xfrm>
            <a:off x="7247185" y="3686896"/>
            <a:ext cx="1823965" cy="430986"/>
          </a:xfrm>
          <a:prstGeom prst="rect">
            <a:avLst/>
          </a:prstGeom>
          <a:noFill/>
        </p:spPr>
        <p:txBody>
          <a:bodyPr vert="horz" wrap="square" lIns="121917" tIns="60958" rIns="121917" bIns="60958" rtlCol="0">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项目名称四</a:t>
            </a:r>
          </a:p>
        </p:txBody>
      </p:sp>
      <p:sp>
        <p:nvSpPr>
          <p:cNvPr id="18" name="TextBox 17"/>
          <p:cNvSpPr txBox="1"/>
          <p:nvPr/>
        </p:nvSpPr>
        <p:spPr>
          <a:xfrm>
            <a:off x="9167148" y="4515585"/>
            <a:ext cx="1823965" cy="430986"/>
          </a:xfrm>
          <a:prstGeom prst="rect">
            <a:avLst/>
          </a:prstGeom>
          <a:noFill/>
        </p:spPr>
        <p:txBody>
          <a:bodyPr vert="horz" wrap="square" lIns="121917" tIns="60958" rIns="121917" bIns="60958" rtlCol="0">
            <a:spAutoFit/>
          </a:bodyPr>
          <a:lstStyle/>
          <a:p>
            <a:pPr algn="ctr"/>
            <a:r>
              <a:rPr lang="zh-CN" altLang="en-US" sz="2000" dirty="0">
                <a:solidFill>
                  <a:prstClr val="black"/>
                </a:solidFill>
                <a:latin typeface="微软雅黑" panose="020B0503020204020204" pitchFamily="34" charset="-122"/>
                <a:ea typeface="微软雅黑" panose="020B0503020204020204" pitchFamily="34" charset="-122"/>
              </a:rPr>
              <a:t>项目名称五</a:t>
            </a:r>
          </a:p>
        </p:txBody>
      </p:sp>
      <p:sp>
        <p:nvSpPr>
          <p:cNvPr id="19" name="TextBox 18"/>
          <p:cNvSpPr txBox="1"/>
          <p:nvPr/>
        </p:nvSpPr>
        <p:spPr>
          <a:xfrm>
            <a:off x="3097709" y="5332169"/>
            <a:ext cx="5982746" cy="865493"/>
          </a:xfrm>
          <a:prstGeom prst="rect">
            <a:avLst/>
          </a:prstGeom>
          <a:noFill/>
        </p:spPr>
        <p:txBody>
          <a:bodyPr wrap="square" lIns="0" tIns="0" rIns="0" bIns="0" rtlCol="0">
            <a:spAutoFit/>
          </a:bodyPr>
          <a:lstStyle/>
          <a:p>
            <a:pPr>
              <a:lnSpc>
                <a:spcPct val="150000"/>
              </a:lnSpc>
            </a:pPr>
            <a:r>
              <a:rPr lang="zh-CN" altLang="en-US" sz="13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r>
              <a:rPr lang="zh-CN" altLang="en-US" sz="1300" dirty="0" smtClean="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a:t>
            </a:r>
            <a:r>
              <a:rPr lang="zh-CN" altLang="en-US" sz="13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r>
              <a:rPr lang="zh-CN" altLang="en-US" sz="1300" dirty="0" smtClean="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a:t>
            </a:r>
            <a:endParaRPr lang="en-US" altLang="zh-CN" sz="13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20" name="Freeform 5"/>
          <p:cNvSpPr/>
          <p:nvPr/>
        </p:nvSpPr>
        <p:spPr bwMode="auto">
          <a:xfrm>
            <a:off x="2690338" y="5309775"/>
            <a:ext cx="236929" cy="972717"/>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121917" tIns="60958" rIns="121917" bIns="6095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Arial Unicode MS" panose="020B0604020202020204" charset="-122"/>
              <a:ea typeface="微软雅黑" panose="020B0503020204020204" pitchFamily="34" charset="-122"/>
            </a:endParaRPr>
          </a:p>
        </p:txBody>
      </p:sp>
      <p:sp>
        <p:nvSpPr>
          <p:cNvPr id="21" name="Freeform 5"/>
          <p:cNvSpPr/>
          <p:nvPr/>
        </p:nvSpPr>
        <p:spPr bwMode="auto">
          <a:xfrm flipH="1">
            <a:off x="9275166" y="5254420"/>
            <a:ext cx="236929" cy="972717"/>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ysClr val="windowText" lastClr="000000"/>
          </a:solidFill>
          <a:ln>
            <a:noFill/>
          </a:ln>
        </p:spPr>
        <p:txBody>
          <a:bodyPr vert="horz" wrap="square" lIns="121917" tIns="60958" rIns="121917" bIns="60958"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Arial Unicode MS" panose="020B0604020202020204" charset="-122"/>
              <a:ea typeface="微软雅黑" panose="020B0503020204020204" pitchFamily="34" charset="-122"/>
            </a:endParaRPr>
          </a:p>
        </p:txBody>
      </p:sp>
      <p:grpSp>
        <p:nvGrpSpPr>
          <p:cNvPr id="22" name="组合 21"/>
          <p:cNvGrpSpPr/>
          <p:nvPr/>
        </p:nvGrpSpPr>
        <p:grpSpPr>
          <a:xfrm>
            <a:off x="1345926" y="2632017"/>
            <a:ext cx="1751783" cy="1752416"/>
            <a:chOff x="792868" y="618113"/>
            <a:chExt cx="1314008" cy="1314008"/>
          </a:xfrm>
        </p:grpSpPr>
        <p:grpSp>
          <p:nvGrpSpPr>
            <p:cNvPr id="23" name="组合 2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24" name="椭圆 23"/>
            <p:cNvSpPr/>
            <p:nvPr/>
          </p:nvSpPr>
          <p:spPr>
            <a:xfrm>
              <a:off x="859391" y="680166"/>
              <a:ext cx="1188000" cy="1188000"/>
            </a:xfrm>
            <a:prstGeom prst="ellipse">
              <a:avLst/>
            </a:prstGeom>
            <a:blipFill dpi="0" rotWithShape="1">
              <a:blip r:embed="rId5"/>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grpSp>
        <p:nvGrpSpPr>
          <p:cNvPr id="27" name="组合 26"/>
          <p:cNvGrpSpPr/>
          <p:nvPr/>
        </p:nvGrpSpPr>
        <p:grpSpPr>
          <a:xfrm>
            <a:off x="3191446" y="1677378"/>
            <a:ext cx="1751783" cy="1752416"/>
            <a:chOff x="792868" y="618113"/>
            <a:chExt cx="1314008" cy="1314008"/>
          </a:xfrm>
        </p:grpSpPr>
        <p:grpSp>
          <p:nvGrpSpPr>
            <p:cNvPr id="28" name="组合 2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31" name="椭圆 3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29" name="椭圆 28"/>
            <p:cNvSpPr/>
            <p:nvPr/>
          </p:nvSpPr>
          <p:spPr>
            <a:xfrm>
              <a:off x="859391" y="680166"/>
              <a:ext cx="1188000" cy="1188000"/>
            </a:xfrm>
            <a:prstGeom prst="ellipse">
              <a:avLst/>
            </a:prstGeom>
            <a:blipFill dpi="0" rotWithShape="1">
              <a:blip r:embed="rId6"/>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grpSp>
        <p:nvGrpSpPr>
          <p:cNvPr id="32" name="组合 31"/>
          <p:cNvGrpSpPr/>
          <p:nvPr/>
        </p:nvGrpSpPr>
        <p:grpSpPr>
          <a:xfrm>
            <a:off x="5303405" y="1413103"/>
            <a:ext cx="1751783" cy="1752416"/>
            <a:chOff x="792868" y="618113"/>
            <a:chExt cx="1314008" cy="1314008"/>
          </a:xfrm>
        </p:grpSpPr>
        <p:grpSp>
          <p:nvGrpSpPr>
            <p:cNvPr id="33" name="组合 3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34" name="椭圆 33"/>
            <p:cNvSpPr/>
            <p:nvPr/>
          </p:nvSpPr>
          <p:spPr>
            <a:xfrm>
              <a:off x="859391" y="680166"/>
              <a:ext cx="1188000" cy="1188000"/>
            </a:xfrm>
            <a:prstGeom prst="ellipse">
              <a:avLst/>
            </a:prstGeom>
            <a:blipFill dpi="0" rotWithShape="1">
              <a:blip r:embed="rId7"/>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grpSp>
        <p:nvGrpSpPr>
          <p:cNvPr id="37" name="组合 36"/>
          <p:cNvGrpSpPr/>
          <p:nvPr/>
        </p:nvGrpSpPr>
        <p:grpSpPr>
          <a:xfrm>
            <a:off x="7354066" y="1677378"/>
            <a:ext cx="1751783" cy="1752416"/>
            <a:chOff x="792868" y="618113"/>
            <a:chExt cx="1314008" cy="1314008"/>
          </a:xfrm>
        </p:grpSpPr>
        <p:grpSp>
          <p:nvGrpSpPr>
            <p:cNvPr id="38" name="组合 37"/>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39" name="椭圆 38"/>
            <p:cNvSpPr/>
            <p:nvPr/>
          </p:nvSpPr>
          <p:spPr>
            <a:xfrm>
              <a:off x="859391" y="680166"/>
              <a:ext cx="1188000" cy="1188000"/>
            </a:xfrm>
            <a:prstGeom prst="ellipse">
              <a:avLst/>
            </a:prstGeom>
            <a:blipFill dpi="0" rotWithShape="1">
              <a:blip r:embed="rId8"/>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grpSp>
        <p:nvGrpSpPr>
          <p:cNvPr id="42" name="组合 41"/>
          <p:cNvGrpSpPr/>
          <p:nvPr/>
        </p:nvGrpSpPr>
        <p:grpSpPr>
          <a:xfrm>
            <a:off x="9215421" y="2637707"/>
            <a:ext cx="1751783" cy="1752416"/>
            <a:chOff x="792868" y="618113"/>
            <a:chExt cx="1314008" cy="1314008"/>
          </a:xfrm>
        </p:grpSpPr>
        <p:grpSp>
          <p:nvGrpSpPr>
            <p:cNvPr id="43" name="组合 42"/>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Arial Unicode MS" panose="020B0604020202020204" charset="-122"/>
                  <a:ea typeface="微软雅黑" panose="020B0503020204020204" pitchFamily="3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
          <p:nvSpPr>
            <p:cNvPr id="44" name="椭圆 43"/>
            <p:cNvSpPr/>
            <p:nvPr/>
          </p:nvSpPr>
          <p:spPr>
            <a:xfrm>
              <a:off x="859391" y="680166"/>
              <a:ext cx="1188000" cy="1188000"/>
            </a:xfrm>
            <a:prstGeom prst="ellipse">
              <a:avLst/>
            </a:prstGeom>
            <a:blipFill dpi="0" rotWithShape="1">
              <a:blip r:embed="rId9"/>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advTm="6518">
        <p14:wheelReverse spokes="1"/>
      </p:transition>
    </mc:Choice>
    <mc:Fallback xmlns="">
      <p:transition spd="slow" advTm="651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22"/>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27"/>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27"/>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32"/>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32"/>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37"/>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37"/>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42"/>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42"/>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14:bounceEnd="20000">
                                          <p:cBhvr additive="base">
                                            <p:cTn id="3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14:bounceEnd="20000">
                                          <p:cBhvr additive="base">
                                            <p:cTn id="4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14:bounceEnd="20000">
                                          <p:cBhvr additive="base">
                                            <p:cTn id="4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14:bounceEnd="20000">
                                          <p:cBhvr additive="base">
                                            <p:cTn id="54" dur="500" fill="hold"/>
                                            <p:tgtEl>
                                              <p:spTgt spid="17"/>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7"/>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14:bounceEnd="20000">
                                          <p:cBhvr additive="base">
                                            <p:cTn id="59" dur="500" fill="hold"/>
                                            <p:tgtEl>
                                              <p:spTgt spid="18"/>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additive="base">
                                            <p:cTn id="68" dur="500" fill="hold"/>
                                            <p:tgtEl>
                                              <p:spTgt spid="21"/>
                                            </p:tgtEl>
                                            <p:attrNameLst>
                                              <p:attrName>ppt_x</p:attrName>
                                            </p:attrNameLst>
                                          </p:cBhvr>
                                          <p:tavLst>
                                            <p:tav tm="0">
                                              <p:val>
                                                <p:strVal val="0-#ppt_w/2"/>
                                              </p:val>
                                            </p:tav>
                                            <p:tav tm="100000">
                                              <p:val>
                                                <p:strVal val="#ppt_x"/>
                                              </p:val>
                                            </p:tav>
                                          </p:tavLst>
                                        </p:anim>
                                        <p:anim calcmode="lin" valueType="num">
                                          <p:cBhvr additive="base">
                                            <p:cTn id="69" dur="500" fill="hold"/>
                                            <p:tgtEl>
                                              <p:spTgt spid="21"/>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arn(inVertical)">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7" grpId="0"/>
          <p:bldP spid="18" grpId="0"/>
          <p:bldP spid="19" grpId="0"/>
          <p:bldP spid="20" grpId="0" animBg="1"/>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22"/>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27"/>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27"/>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32"/>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32"/>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37"/>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37"/>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42"/>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42"/>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1+#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additive="base">
                                            <p:cTn id="68" dur="500" fill="hold"/>
                                            <p:tgtEl>
                                              <p:spTgt spid="21"/>
                                            </p:tgtEl>
                                            <p:attrNameLst>
                                              <p:attrName>ppt_x</p:attrName>
                                            </p:attrNameLst>
                                          </p:cBhvr>
                                          <p:tavLst>
                                            <p:tav tm="0">
                                              <p:val>
                                                <p:strVal val="0-#ppt_w/2"/>
                                              </p:val>
                                            </p:tav>
                                            <p:tav tm="100000">
                                              <p:val>
                                                <p:strVal val="#ppt_x"/>
                                              </p:val>
                                            </p:tav>
                                          </p:tavLst>
                                        </p:anim>
                                        <p:anim calcmode="lin" valueType="num">
                                          <p:cBhvr additive="base">
                                            <p:cTn id="69" dur="500" fill="hold"/>
                                            <p:tgtEl>
                                              <p:spTgt spid="21"/>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barn(inVertical)">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7" grpId="0"/>
          <p:bldP spid="18" grpId="0"/>
          <p:bldP spid="19" grpId="0"/>
          <p:bldP spid="20" grpId="0" animBg="1"/>
          <p:bldP spid="21"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Group 29"/>
          <p:cNvGrpSpPr/>
          <p:nvPr/>
        </p:nvGrpSpPr>
        <p:grpSpPr>
          <a:xfrm>
            <a:off x="1690384" y="3282474"/>
            <a:ext cx="914281" cy="914612"/>
            <a:chOff x="1253782" y="3281715"/>
            <a:chExt cx="914400" cy="914400"/>
          </a:xfrm>
        </p:grpSpPr>
        <p:sp>
          <p:nvSpPr>
            <p:cNvPr id="8" name="Rounded Rectangle 5"/>
            <p:cNvSpPr/>
            <p:nvPr/>
          </p:nvSpPr>
          <p:spPr>
            <a:xfrm>
              <a:off x="1253782" y="3281715"/>
              <a:ext cx="914400" cy="914400"/>
            </a:xfrm>
            <a:prstGeom prst="roundRect">
              <a:avLst/>
            </a:prstGeom>
            <a:solidFill>
              <a:srgbClr val="98C0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9" name="Group 59"/>
            <p:cNvGrpSpPr/>
            <p:nvPr/>
          </p:nvGrpSpPr>
          <p:grpSpPr>
            <a:xfrm>
              <a:off x="1478810" y="3521030"/>
              <a:ext cx="464344" cy="465138"/>
              <a:chOff x="9145588" y="4435475"/>
              <a:chExt cx="464344" cy="465138"/>
            </a:xfrm>
            <a:solidFill>
              <a:srgbClr val="DBF5F9"/>
            </a:solidFill>
          </p:grpSpPr>
          <p:sp>
            <p:nvSpPr>
              <p:cNvPr id="1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1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24" name="Group 32"/>
          <p:cNvGrpSpPr/>
          <p:nvPr/>
        </p:nvGrpSpPr>
        <p:grpSpPr>
          <a:xfrm>
            <a:off x="6627969" y="3282474"/>
            <a:ext cx="914281" cy="914612"/>
            <a:chOff x="6528170" y="3281715"/>
            <a:chExt cx="914400" cy="914400"/>
          </a:xfrm>
        </p:grpSpPr>
        <p:sp>
          <p:nvSpPr>
            <p:cNvPr id="25" name="Rounded Rectangle 8"/>
            <p:cNvSpPr/>
            <p:nvPr/>
          </p:nvSpPr>
          <p:spPr>
            <a:xfrm>
              <a:off x="6528170" y="3281715"/>
              <a:ext cx="914400" cy="914400"/>
            </a:xfrm>
            <a:prstGeom prst="roundRect">
              <a:avLst/>
            </a:prstGeom>
            <a:solidFill>
              <a:srgbClr val="98C0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26" name="Group 69"/>
            <p:cNvGrpSpPr/>
            <p:nvPr/>
          </p:nvGrpSpPr>
          <p:grpSpPr>
            <a:xfrm>
              <a:off x="6759757" y="3506346"/>
              <a:ext cx="464344" cy="465138"/>
              <a:chOff x="7287419" y="3505994"/>
              <a:chExt cx="464344" cy="465138"/>
            </a:xfrm>
            <a:solidFill>
              <a:srgbClr val="DBF5F9"/>
            </a:solidFill>
          </p:grpSpPr>
          <p:sp>
            <p:nvSpPr>
              <p:cNvPr id="27"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8"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29"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30"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31"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32"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33" name="Group 33"/>
          <p:cNvGrpSpPr/>
          <p:nvPr/>
        </p:nvGrpSpPr>
        <p:grpSpPr>
          <a:xfrm>
            <a:off x="6627969" y="4685306"/>
            <a:ext cx="914281" cy="914612"/>
            <a:chOff x="6528170" y="4684221"/>
            <a:chExt cx="914400" cy="914400"/>
          </a:xfrm>
        </p:grpSpPr>
        <p:sp>
          <p:nvSpPr>
            <p:cNvPr id="34" name="Rounded Rectangle 9"/>
            <p:cNvSpPr/>
            <p:nvPr/>
          </p:nvSpPr>
          <p:spPr>
            <a:xfrm>
              <a:off x="6528170" y="4684221"/>
              <a:ext cx="914400" cy="914400"/>
            </a:xfrm>
            <a:prstGeom prst="roundRect">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35" name="Group 76"/>
            <p:cNvGrpSpPr/>
            <p:nvPr/>
          </p:nvGrpSpPr>
          <p:grpSpPr>
            <a:xfrm>
              <a:off x="6748385" y="4909249"/>
              <a:ext cx="464344" cy="464344"/>
              <a:chOff x="7287419" y="2577307"/>
              <a:chExt cx="464344" cy="464344"/>
            </a:xfrm>
            <a:solidFill>
              <a:srgbClr val="DBF5F9"/>
            </a:solidFill>
          </p:grpSpPr>
          <p:sp>
            <p:nvSpPr>
              <p:cNvPr id="36"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37"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38"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39" name="Group 28"/>
          <p:cNvGrpSpPr/>
          <p:nvPr/>
        </p:nvGrpSpPr>
        <p:grpSpPr>
          <a:xfrm>
            <a:off x="1690384" y="1885507"/>
            <a:ext cx="914281" cy="914612"/>
            <a:chOff x="1253782" y="1885071"/>
            <a:chExt cx="914400" cy="914400"/>
          </a:xfrm>
        </p:grpSpPr>
        <p:sp>
          <p:nvSpPr>
            <p:cNvPr id="40" name="Rounded Rectangle 4"/>
            <p:cNvSpPr/>
            <p:nvPr/>
          </p:nvSpPr>
          <p:spPr>
            <a:xfrm>
              <a:off x="1253782" y="1885071"/>
              <a:ext cx="914400" cy="914400"/>
            </a:xfrm>
            <a:prstGeom prst="round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41" name="Group 80"/>
            <p:cNvGrpSpPr/>
            <p:nvPr/>
          </p:nvGrpSpPr>
          <p:grpSpPr>
            <a:xfrm>
              <a:off x="1551438" y="2110099"/>
              <a:ext cx="319088" cy="465138"/>
              <a:chOff x="3582988" y="3510757"/>
              <a:chExt cx="319088" cy="465138"/>
            </a:xfrm>
            <a:solidFill>
              <a:srgbClr val="DBF5F9"/>
            </a:solidFill>
          </p:grpSpPr>
          <p:sp>
            <p:nvSpPr>
              <p:cNvPr id="4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4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44" name="Group 31"/>
          <p:cNvGrpSpPr/>
          <p:nvPr/>
        </p:nvGrpSpPr>
        <p:grpSpPr>
          <a:xfrm>
            <a:off x="6627969" y="1885507"/>
            <a:ext cx="914281" cy="914612"/>
            <a:chOff x="6528170" y="1885071"/>
            <a:chExt cx="914400" cy="914400"/>
          </a:xfrm>
        </p:grpSpPr>
        <p:sp>
          <p:nvSpPr>
            <p:cNvPr id="45" name="Rounded Rectangle 7"/>
            <p:cNvSpPr/>
            <p:nvPr/>
          </p:nvSpPr>
          <p:spPr>
            <a:xfrm>
              <a:off x="6528170" y="1885071"/>
              <a:ext cx="914400" cy="914400"/>
            </a:xfrm>
            <a:prstGeom prst="roundRect">
              <a:avLst/>
            </a:prstGeom>
            <a:solidFill>
              <a:srgbClr val="00B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46" name="Group 83"/>
            <p:cNvGrpSpPr/>
            <p:nvPr/>
          </p:nvGrpSpPr>
          <p:grpSpPr>
            <a:xfrm>
              <a:off x="6758963" y="2110099"/>
              <a:ext cx="465138" cy="464344"/>
              <a:chOff x="2581275" y="2582069"/>
              <a:chExt cx="465138" cy="464344"/>
            </a:xfrm>
            <a:solidFill>
              <a:srgbClr val="DBF5F9"/>
            </a:solidFill>
          </p:grpSpPr>
          <p:sp>
            <p:nvSpPr>
              <p:cNvPr id="47"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sp>
            <p:nvSpPr>
              <p:cNvPr id="48"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49" name="Group 30"/>
          <p:cNvGrpSpPr/>
          <p:nvPr/>
        </p:nvGrpSpPr>
        <p:grpSpPr>
          <a:xfrm>
            <a:off x="1690384" y="4685306"/>
            <a:ext cx="914281" cy="914612"/>
            <a:chOff x="1253782" y="4684221"/>
            <a:chExt cx="914400" cy="914400"/>
          </a:xfrm>
        </p:grpSpPr>
        <p:sp>
          <p:nvSpPr>
            <p:cNvPr id="50" name="Rounded Rectangle 6"/>
            <p:cNvSpPr/>
            <p:nvPr/>
          </p:nvSpPr>
          <p:spPr>
            <a:xfrm>
              <a:off x="1253782" y="4684221"/>
              <a:ext cx="914400" cy="914400"/>
            </a:xfrm>
            <a:prstGeom prst="roundRect">
              <a:avLst/>
            </a:pr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51" name="Group 86"/>
            <p:cNvGrpSpPr/>
            <p:nvPr/>
          </p:nvGrpSpPr>
          <p:grpSpPr>
            <a:xfrm>
              <a:off x="1485953" y="4909249"/>
              <a:ext cx="464344" cy="464344"/>
              <a:chOff x="4439444" y="1652588"/>
              <a:chExt cx="464344" cy="464344"/>
            </a:xfrm>
            <a:solidFill>
              <a:srgbClr val="DBF5F9"/>
            </a:solidFill>
          </p:grpSpPr>
          <p:sp>
            <p:nvSpPr>
              <p:cNvPr id="5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5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sp>
            <p:nvSpPr>
              <p:cNvPr id="5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Gill Sans" charset="0"/>
                </a:endParaRPr>
              </a:p>
            </p:txBody>
          </p:sp>
        </p:grpSp>
      </p:grpSp>
      <p:sp>
        <p:nvSpPr>
          <p:cNvPr id="55" name="TextBox 54"/>
          <p:cNvSpPr txBox="1"/>
          <p:nvPr/>
        </p:nvSpPr>
        <p:spPr>
          <a:xfrm>
            <a:off x="2639272" y="189326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6" name="TextBox 55"/>
          <p:cNvSpPr txBox="1"/>
          <p:nvPr/>
        </p:nvSpPr>
        <p:spPr>
          <a:xfrm>
            <a:off x="2639272" y="2207356"/>
            <a:ext cx="2779297" cy="92204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7" name="TextBox 56"/>
          <p:cNvSpPr txBox="1"/>
          <p:nvPr/>
        </p:nvSpPr>
        <p:spPr>
          <a:xfrm>
            <a:off x="2639272" y="3268740"/>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58" name="TextBox 57"/>
          <p:cNvSpPr txBox="1"/>
          <p:nvPr/>
        </p:nvSpPr>
        <p:spPr>
          <a:xfrm>
            <a:off x="2639272" y="3582827"/>
            <a:ext cx="2779297" cy="92204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59" name="TextBox 58"/>
          <p:cNvSpPr txBox="1"/>
          <p:nvPr/>
        </p:nvSpPr>
        <p:spPr>
          <a:xfrm>
            <a:off x="2639272" y="464973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60" name="TextBox 59"/>
          <p:cNvSpPr txBox="1"/>
          <p:nvPr/>
        </p:nvSpPr>
        <p:spPr>
          <a:xfrm>
            <a:off x="2639272" y="4963826"/>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1" name="TextBox 60"/>
          <p:cNvSpPr txBox="1"/>
          <p:nvPr/>
        </p:nvSpPr>
        <p:spPr>
          <a:xfrm>
            <a:off x="7666223" y="1880566"/>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62" name="TextBox 61"/>
          <p:cNvSpPr txBox="1"/>
          <p:nvPr/>
        </p:nvSpPr>
        <p:spPr>
          <a:xfrm>
            <a:off x="7666223" y="2194654"/>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3" name="TextBox 62"/>
          <p:cNvSpPr txBox="1"/>
          <p:nvPr/>
        </p:nvSpPr>
        <p:spPr>
          <a:xfrm>
            <a:off x="7666223" y="3256038"/>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64" name="TextBox 63"/>
          <p:cNvSpPr txBox="1"/>
          <p:nvPr/>
        </p:nvSpPr>
        <p:spPr>
          <a:xfrm>
            <a:off x="7666223" y="3570126"/>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65" name="TextBox 64"/>
          <p:cNvSpPr txBox="1"/>
          <p:nvPr/>
        </p:nvSpPr>
        <p:spPr>
          <a:xfrm>
            <a:off x="7666223" y="4637037"/>
            <a:ext cx="1477136" cy="369418"/>
          </a:xfrm>
          <a:prstGeom prst="rect">
            <a:avLst/>
          </a:prstGeom>
          <a:noFill/>
        </p:spPr>
        <p:txBody>
          <a:bodyPr wrap="none" lIns="121917" tIns="60958" rIns="121917" bIns="60958"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点击添加文本</a:t>
            </a:r>
          </a:p>
        </p:txBody>
      </p:sp>
      <p:sp>
        <p:nvSpPr>
          <p:cNvPr id="66" name="TextBox 65"/>
          <p:cNvSpPr txBox="1"/>
          <p:nvPr/>
        </p:nvSpPr>
        <p:spPr>
          <a:xfrm>
            <a:off x="7666223" y="4951124"/>
            <a:ext cx="2779297" cy="954103"/>
          </a:xfrm>
          <a:prstGeom prst="rect">
            <a:avLst/>
          </a:prstGeom>
          <a:noFill/>
        </p:spPr>
        <p:txBody>
          <a:bodyPr wrap="square" lIns="121917" tIns="60958" rIns="121917" bIns="60958"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kumimoji="0" lang="en-US" altLang="zh-CN" sz="120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cs typeface="Segoe UI Semilight" panose="020B04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advTm="3927">
        <p14:wheelReverse spokes="1"/>
      </p:transition>
    </mc:Choice>
    <mc:Fallback xmlns="">
      <p:transition spd="slow" advTm="3927">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787723"/>
            <a:ext cx="12189406" cy="308800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018"/>
          <a:stretch>
            <a:fillRect/>
          </a:stretch>
        </p:blipFill>
        <p:spPr>
          <a:xfrm>
            <a:off x="4313378" y="0"/>
            <a:ext cx="3565245" cy="3079430"/>
          </a:xfrm>
          <a:prstGeom prst="rect">
            <a:avLst/>
          </a:prstGeom>
        </p:spPr>
      </p:pic>
      <p:sp>
        <p:nvSpPr>
          <p:cNvPr id="5" name="矩形 4"/>
          <p:cNvSpPr/>
          <p:nvPr/>
        </p:nvSpPr>
        <p:spPr>
          <a:xfrm>
            <a:off x="4848407" y="1231841"/>
            <a:ext cx="2403222" cy="830997"/>
          </a:xfrm>
          <a:prstGeom prst="rect">
            <a:avLst/>
          </a:prstGeom>
        </p:spPr>
        <p:txBody>
          <a:bodyPr wrap="none">
            <a:spAutoFit/>
          </a:bodyPr>
          <a:lstStyle/>
          <a:p>
            <a:pPr algn="ctr"/>
            <a:r>
              <a:rPr lang="en-US" altLang="zh-CN" sz="4800" b="1" kern="0" dirty="0" smtClean="0">
                <a:solidFill>
                  <a:schemeClr val="accent6"/>
                </a:solidFill>
                <a:latin typeface="微软雅黑" panose="020B0503020204020204" pitchFamily="34" charset="-122"/>
                <a:ea typeface="微软雅黑" panose="020B0503020204020204" pitchFamily="34" charset="-122"/>
              </a:rPr>
              <a:t>Part 03</a:t>
            </a:r>
            <a:endParaRPr lang="zh-CN" altLang="en-US" sz="4800" b="1" kern="0" dirty="0">
              <a:solidFill>
                <a:schemeClr val="accent6"/>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953912" y="3192084"/>
            <a:ext cx="4284176" cy="595640"/>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 Placeholder 12"/>
          <p:cNvSpPr txBox="1"/>
          <p:nvPr/>
        </p:nvSpPr>
        <p:spPr>
          <a:xfrm>
            <a:off x="4904206" y="327903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chemeClr val="bg1"/>
                </a:solidFill>
                <a:latin typeface="微软雅黑" panose="020B0503020204020204" pitchFamily="34" charset="-122"/>
                <a:ea typeface="微软雅黑" panose="020B0503020204020204" pitchFamily="34" charset="-122"/>
              </a:rPr>
              <a:t>添加章节大标题</a:t>
            </a:r>
            <a:endParaRPr lang="en-GB"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2"/>
          <p:cNvSpPr/>
          <p:nvPr/>
        </p:nvSpPr>
        <p:spPr bwMode="auto">
          <a:xfrm>
            <a:off x="3645964" y="4153442"/>
            <a:ext cx="5125867" cy="8423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vert="horz" lIns="91440" tIns="45720" rIns="91440" bIns="45720" rtlCol="0" anchor="t">
            <a:noAutofit/>
          </a:bodyPr>
          <a:lstStyle/>
          <a:p>
            <a:pPr algn="r" defTabSz="913765">
              <a:lnSpc>
                <a:spcPct val="113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文本</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描述建议</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与标题相关并符合整体语言风格，语言描述尽量简洁生动。尽量将每页幻灯片的字数控制在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advTm="3444">
        <p14:wheelReverse spokes="1"/>
      </p:transition>
    </mc:Choice>
    <mc:Fallback xmlns="">
      <p:transition spd="slow" advTm="34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anim calcmode="lin" valueType="num">
                                      <p:cBhvr>
                                        <p:cTn id="8" dur="1250" fill="hold"/>
                                        <p:tgtEl>
                                          <p:spTgt spid="3"/>
                                        </p:tgtEl>
                                        <p:attrNameLst>
                                          <p:attrName>ppt_x</p:attrName>
                                        </p:attrNameLst>
                                      </p:cBhvr>
                                      <p:tavLst>
                                        <p:tav tm="0">
                                          <p:val>
                                            <p:strVal val="#ppt_x"/>
                                          </p:val>
                                        </p:tav>
                                        <p:tav tm="100000">
                                          <p:val>
                                            <p:strVal val="#ppt_x"/>
                                          </p:val>
                                        </p:tav>
                                      </p:tavLst>
                                    </p:anim>
                                    <p:anim calcmode="lin" valueType="num">
                                      <p:cBhvr>
                                        <p:cTn id="9" dur="125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2000"/>
                            </p:stCondLst>
                            <p:childTnLst>
                              <p:par>
                                <p:cTn id="20" presetID="22" presetClass="entr" presetSubtype="8" fill="hold" grpId="0" nodeType="afterEffect">
                                  <p:stCondLst>
                                    <p:cond delay="0"/>
                                  </p:stCondLst>
                                  <p:iterate type="lt">
                                    <p:tmPct val="0"/>
                                  </p:iterate>
                                  <p:childTnLst>
                                    <p:set>
                                      <p:cBhvr>
                                        <p:cTn id="21" dur="1" fill="hold">
                                          <p:stCondLst>
                                            <p:cond delay="0"/>
                                          </p:stCondLst>
                                        </p:cTn>
                                        <p:tgtEl>
                                          <p:spTgt spid="8"/>
                                        </p:tgtEl>
                                        <p:attrNameLst>
                                          <p:attrName>style.visibility</p:attrName>
                                        </p:attrNameLst>
                                      </p:cBhvr>
                                      <p:to>
                                        <p:strVal val="visible"/>
                                      </p:to>
                                    </p:set>
                                    <p:animEffect transition="in" filter="wipe(left)">
                                      <p:cBhvr>
                                        <p:cTn id="22" dur="1000"/>
                                        <p:tgtEl>
                                          <p:spTgt spid="8"/>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800"/>
                                        <p:tgtEl>
                                          <p:spTgt spid="10"/>
                                        </p:tgtEl>
                                      </p:cBhvr>
                                    </p:animEffect>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strVal val="#ppt_x"/>
                                          </p:val>
                                        </p:tav>
                                        <p:tav tm="100000">
                                          <p:val>
                                            <p:strVal val="#ppt_x"/>
                                          </p:val>
                                        </p:tav>
                                      </p:tavLst>
                                    </p:anim>
                                    <p:anim calcmode="lin" valueType="num">
                                      <p:cBhvr>
                                        <p:cTn id="32"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3781391" y="3060383"/>
            <a:ext cx="1790323" cy="932433"/>
            <a:chOff x="3462076" y="3216593"/>
            <a:chExt cx="1790323" cy="932433"/>
          </a:xfrm>
        </p:grpSpPr>
        <p:cxnSp>
          <p:nvCxnSpPr>
            <p:cNvPr id="8" name="直接连接符 84"/>
            <p:cNvCxnSpPr/>
            <p:nvPr/>
          </p:nvCxnSpPr>
          <p:spPr>
            <a:xfrm flipV="1">
              <a:off x="4405641"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9" name="弧形 85"/>
            <p:cNvSpPr/>
            <p:nvPr/>
          </p:nvSpPr>
          <p:spPr>
            <a:xfrm rot="16200000">
              <a:off x="3462076"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pitchFamily="34" charset="-122"/>
              </a:endParaRPr>
            </a:p>
          </p:txBody>
        </p:sp>
      </p:grpSp>
      <p:grpSp>
        <p:nvGrpSpPr>
          <p:cNvPr id="10" name="Group 78"/>
          <p:cNvGrpSpPr/>
          <p:nvPr/>
        </p:nvGrpSpPr>
        <p:grpSpPr>
          <a:xfrm>
            <a:off x="1741795" y="3020152"/>
            <a:ext cx="999616" cy="999876"/>
            <a:chOff x="5013110" y="5059616"/>
            <a:chExt cx="3378533" cy="3379413"/>
          </a:xfrm>
        </p:grpSpPr>
        <p:sp>
          <p:nvSpPr>
            <p:cNvPr id="11" name="Oval 81"/>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17" name="Oval 82"/>
            <p:cNvSpPr/>
            <p:nvPr/>
          </p:nvSpPr>
          <p:spPr>
            <a:xfrm>
              <a:off x="5286107" y="5332685"/>
              <a:ext cx="2832537" cy="28332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18" name="Group 74"/>
          <p:cNvGrpSpPr/>
          <p:nvPr/>
        </p:nvGrpSpPr>
        <p:grpSpPr>
          <a:xfrm>
            <a:off x="7607863" y="3020363"/>
            <a:ext cx="999616" cy="999876"/>
            <a:chOff x="5013110" y="5059616"/>
            <a:chExt cx="3378533" cy="3379413"/>
          </a:xfrm>
        </p:grpSpPr>
        <p:sp>
          <p:nvSpPr>
            <p:cNvPr id="19" name="Oval 76"/>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20" name="Oval 77"/>
            <p:cNvSpPr/>
            <p:nvPr/>
          </p:nvSpPr>
          <p:spPr>
            <a:xfrm>
              <a:off x="5286107" y="5332685"/>
              <a:ext cx="2832537" cy="283327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21" name="Group 61"/>
          <p:cNvGrpSpPr/>
          <p:nvPr/>
        </p:nvGrpSpPr>
        <p:grpSpPr>
          <a:xfrm>
            <a:off x="5652008" y="3015220"/>
            <a:ext cx="999616" cy="999876"/>
            <a:chOff x="5013110" y="5059616"/>
            <a:chExt cx="3378533" cy="3379413"/>
          </a:xfrm>
        </p:grpSpPr>
        <p:sp>
          <p:nvSpPr>
            <p:cNvPr id="22" name="Oval 63"/>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23" name="Oval 73"/>
            <p:cNvSpPr/>
            <p:nvPr/>
          </p:nvSpPr>
          <p:spPr>
            <a:xfrm>
              <a:off x="5286107" y="5332685"/>
              <a:ext cx="2832537" cy="283327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24" name="Group 57"/>
          <p:cNvGrpSpPr/>
          <p:nvPr/>
        </p:nvGrpSpPr>
        <p:grpSpPr>
          <a:xfrm>
            <a:off x="3691234" y="3012258"/>
            <a:ext cx="999616" cy="999876"/>
            <a:chOff x="5013110" y="5059616"/>
            <a:chExt cx="3378533" cy="3379413"/>
          </a:xfrm>
        </p:grpSpPr>
        <p:sp>
          <p:nvSpPr>
            <p:cNvPr id="25" name="Oval 59"/>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26" name="Oval 60"/>
            <p:cNvSpPr/>
            <p:nvPr/>
          </p:nvSpPr>
          <p:spPr>
            <a:xfrm>
              <a:off x="5286108" y="5332684"/>
              <a:ext cx="2832536" cy="283327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grpSp>
        <p:nvGrpSpPr>
          <p:cNvPr id="27" name="组合 26"/>
          <p:cNvGrpSpPr/>
          <p:nvPr/>
        </p:nvGrpSpPr>
        <p:grpSpPr>
          <a:xfrm>
            <a:off x="5740190" y="3060383"/>
            <a:ext cx="1790323" cy="932433"/>
            <a:chOff x="5420875" y="3216593"/>
            <a:chExt cx="1790323" cy="932433"/>
          </a:xfrm>
        </p:grpSpPr>
        <p:cxnSp>
          <p:nvCxnSpPr>
            <p:cNvPr id="28" name="直接连接符 84"/>
            <p:cNvCxnSpPr/>
            <p:nvPr/>
          </p:nvCxnSpPr>
          <p:spPr>
            <a:xfrm flipV="1">
              <a:off x="6364440"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29" name="弧形 85"/>
            <p:cNvSpPr/>
            <p:nvPr/>
          </p:nvSpPr>
          <p:spPr>
            <a:xfrm rot="16200000">
              <a:off x="5420875"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pitchFamily="34" charset="-122"/>
              </a:endParaRPr>
            </a:p>
          </p:txBody>
        </p:sp>
      </p:grpSp>
      <p:grpSp>
        <p:nvGrpSpPr>
          <p:cNvPr id="30" name="组合 29"/>
          <p:cNvGrpSpPr/>
          <p:nvPr/>
        </p:nvGrpSpPr>
        <p:grpSpPr>
          <a:xfrm>
            <a:off x="7696045" y="3060383"/>
            <a:ext cx="1790323" cy="932433"/>
            <a:chOff x="7376730" y="3216593"/>
            <a:chExt cx="1790323" cy="932433"/>
          </a:xfrm>
        </p:grpSpPr>
        <p:cxnSp>
          <p:nvCxnSpPr>
            <p:cNvPr id="31" name="直接连接符 84"/>
            <p:cNvCxnSpPr/>
            <p:nvPr/>
          </p:nvCxnSpPr>
          <p:spPr>
            <a:xfrm flipV="1">
              <a:off x="8320295"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2" name="弧形 85"/>
            <p:cNvSpPr/>
            <p:nvPr/>
          </p:nvSpPr>
          <p:spPr>
            <a:xfrm rot="16200000">
              <a:off x="7376730"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pitchFamily="34" charset="-122"/>
              </a:endParaRPr>
            </a:p>
          </p:txBody>
        </p:sp>
      </p:grpSp>
      <p:grpSp>
        <p:nvGrpSpPr>
          <p:cNvPr id="33" name="组合 32"/>
          <p:cNvGrpSpPr/>
          <p:nvPr/>
        </p:nvGrpSpPr>
        <p:grpSpPr>
          <a:xfrm>
            <a:off x="1822931" y="3060383"/>
            <a:ext cx="1790323" cy="932433"/>
            <a:chOff x="1503616" y="3216593"/>
            <a:chExt cx="1790323" cy="932433"/>
          </a:xfrm>
        </p:grpSpPr>
        <p:cxnSp>
          <p:nvCxnSpPr>
            <p:cNvPr id="34" name="直接连接符 84"/>
            <p:cNvCxnSpPr/>
            <p:nvPr/>
          </p:nvCxnSpPr>
          <p:spPr>
            <a:xfrm flipV="1">
              <a:off x="2447181" y="3683673"/>
              <a:ext cx="846758" cy="1"/>
            </a:xfrm>
            <a:prstGeom prst="line">
              <a:avLst/>
            </a:pr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5" name="弧形 85"/>
            <p:cNvSpPr/>
            <p:nvPr/>
          </p:nvSpPr>
          <p:spPr>
            <a:xfrm rot="16200000">
              <a:off x="1503616" y="3216593"/>
              <a:ext cx="932433" cy="932433"/>
            </a:xfrm>
            <a:prstGeom prst="arc">
              <a:avLst>
                <a:gd name="adj1" fmla="val 2657162"/>
                <a:gd name="adj2" fmla="val 817606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dirty="0">
                <a:latin typeface="微软雅黑" panose="020B0503020204020204" pitchFamily="34" charset="-122"/>
              </a:endParaRPr>
            </a:p>
          </p:txBody>
        </p:sp>
      </p:grpSp>
      <p:grpSp>
        <p:nvGrpSpPr>
          <p:cNvPr id="36" name="Group 108"/>
          <p:cNvGrpSpPr/>
          <p:nvPr/>
        </p:nvGrpSpPr>
        <p:grpSpPr>
          <a:xfrm>
            <a:off x="9519788" y="3020211"/>
            <a:ext cx="999616" cy="999876"/>
            <a:chOff x="5013110" y="5059616"/>
            <a:chExt cx="3378533" cy="3379413"/>
          </a:xfrm>
        </p:grpSpPr>
        <p:sp>
          <p:nvSpPr>
            <p:cNvPr id="37" name="Oval 110"/>
            <p:cNvSpPr/>
            <p:nvPr/>
          </p:nvSpPr>
          <p:spPr>
            <a:xfrm>
              <a:off x="5013110" y="5059616"/>
              <a:ext cx="3378533" cy="3379413"/>
            </a:xfrm>
            <a:prstGeom prst="ellipse">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sp>
          <p:nvSpPr>
            <p:cNvPr id="38" name="Oval 111"/>
            <p:cNvSpPr/>
            <p:nvPr/>
          </p:nvSpPr>
          <p:spPr>
            <a:xfrm>
              <a:off x="5286108" y="5332684"/>
              <a:ext cx="2832536" cy="283327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p>
          </p:txBody>
        </p:sp>
      </p:grpSp>
      <p:sp>
        <p:nvSpPr>
          <p:cNvPr id="39" name="文本框 91"/>
          <p:cNvSpPr txBox="1"/>
          <p:nvPr/>
        </p:nvSpPr>
        <p:spPr>
          <a:xfrm>
            <a:off x="820763" y="4585173"/>
            <a:ext cx="2798065" cy="95410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文字内容复制</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50000"/>
                  <a:lumOff val="50000"/>
                </a:schemeClr>
              </a:solidFill>
            </a:endParaRPr>
          </a:p>
        </p:txBody>
      </p:sp>
      <p:sp>
        <p:nvSpPr>
          <p:cNvPr id="40" name="文本框 92"/>
          <p:cNvSpPr txBox="1"/>
          <p:nvPr/>
        </p:nvSpPr>
        <p:spPr>
          <a:xfrm>
            <a:off x="1229795"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41" name="文本框 93"/>
          <p:cNvSpPr txBox="1"/>
          <p:nvPr/>
        </p:nvSpPr>
        <p:spPr>
          <a:xfrm>
            <a:off x="4759706" y="4585173"/>
            <a:ext cx="2798065" cy="95410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文字内容复制</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50000"/>
                  <a:lumOff val="50000"/>
                </a:schemeClr>
              </a:solidFill>
            </a:endParaRPr>
          </a:p>
        </p:txBody>
      </p:sp>
      <p:sp>
        <p:nvSpPr>
          <p:cNvPr id="42" name="文本框 94"/>
          <p:cNvSpPr txBox="1"/>
          <p:nvPr/>
        </p:nvSpPr>
        <p:spPr>
          <a:xfrm>
            <a:off x="5168738"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43" name="文本框 95"/>
          <p:cNvSpPr txBox="1"/>
          <p:nvPr/>
        </p:nvSpPr>
        <p:spPr>
          <a:xfrm>
            <a:off x="8635585" y="4585173"/>
            <a:ext cx="2798065" cy="95410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文字内容复制</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50000"/>
                  <a:lumOff val="50000"/>
                </a:schemeClr>
              </a:solidFill>
            </a:endParaRPr>
          </a:p>
        </p:txBody>
      </p:sp>
      <p:sp>
        <p:nvSpPr>
          <p:cNvPr id="44" name="文本框 96"/>
          <p:cNvSpPr txBox="1"/>
          <p:nvPr/>
        </p:nvSpPr>
        <p:spPr>
          <a:xfrm>
            <a:off x="9044617" y="417340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45" name="文本框 98"/>
          <p:cNvSpPr txBox="1"/>
          <p:nvPr/>
        </p:nvSpPr>
        <p:spPr>
          <a:xfrm>
            <a:off x="2790879" y="1912723"/>
            <a:ext cx="2798065" cy="95410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文字内容复制</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50000"/>
                  <a:lumOff val="50000"/>
                </a:schemeClr>
              </a:solidFill>
            </a:endParaRPr>
          </a:p>
        </p:txBody>
      </p:sp>
      <p:sp>
        <p:nvSpPr>
          <p:cNvPr id="46" name="文本框 99"/>
          <p:cNvSpPr txBox="1"/>
          <p:nvPr/>
        </p:nvSpPr>
        <p:spPr>
          <a:xfrm>
            <a:off x="3199911" y="150095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47" name="文本框 100"/>
          <p:cNvSpPr txBox="1"/>
          <p:nvPr/>
        </p:nvSpPr>
        <p:spPr>
          <a:xfrm>
            <a:off x="6699106" y="1912723"/>
            <a:ext cx="2798065" cy="95410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文字内容复制</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50000"/>
                  <a:lumOff val="50000"/>
                </a:schemeClr>
              </a:solidFill>
            </a:endParaRPr>
          </a:p>
        </p:txBody>
      </p:sp>
      <p:sp>
        <p:nvSpPr>
          <p:cNvPr id="48" name="文本框 101"/>
          <p:cNvSpPr txBox="1"/>
          <p:nvPr/>
        </p:nvSpPr>
        <p:spPr>
          <a:xfrm>
            <a:off x="7108138" y="1500952"/>
            <a:ext cx="1980000" cy="400110"/>
          </a:xfrm>
          <a:prstGeom prst="rect">
            <a:avLst/>
          </a:prstGeom>
          <a:noFill/>
        </p:spPr>
        <p:txBody>
          <a:bodyPr wrap="square" rtlCol="0">
            <a:spAutoFit/>
          </a:bodyPr>
          <a:lstStyle/>
          <a:p>
            <a:pPr algn="ctr"/>
            <a:r>
              <a:rPr lang="zh-CN" altLang="en-US" sz="20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添加您的标题</a:t>
            </a:r>
          </a:p>
        </p:txBody>
      </p:sp>
      <p:sp>
        <p:nvSpPr>
          <p:cNvPr id="49" name="Freeform 182"/>
          <p:cNvSpPr>
            <a:spLocks noChangeAspect="1" noEditPoints="1"/>
          </p:cNvSpPr>
          <p:nvPr/>
        </p:nvSpPr>
        <p:spPr bwMode="auto">
          <a:xfrm>
            <a:off x="4020289" y="3315067"/>
            <a:ext cx="341506" cy="394258"/>
          </a:xfrm>
          <a:custGeom>
            <a:avLst/>
            <a:gdLst>
              <a:gd name="T0" fmla="*/ 225 w 1200"/>
              <a:gd name="T1" fmla="*/ 525 h 1391"/>
              <a:gd name="T2" fmla="*/ 0 w 1200"/>
              <a:gd name="T3" fmla="*/ 759 h 1391"/>
              <a:gd name="T4" fmla="*/ 0 w 1200"/>
              <a:gd name="T5" fmla="*/ 1123 h 1391"/>
              <a:gd name="T6" fmla="*/ 225 w 1200"/>
              <a:gd name="T7" fmla="*/ 1350 h 1391"/>
              <a:gd name="T8" fmla="*/ 150 w 1200"/>
              <a:gd name="T9" fmla="*/ 1180 h 1391"/>
              <a:gd name="T10" fmla="*/ 150 w 1200"/>
              <a:gd name="T11" fmla="*/ 702 h 1391"/>
              <a:gd name="T12" fmla="*/ 225 w 1200"/>
              <a:gd name="T13" fmla="*/ 525 h 1391"/>
              <a:gd name="T14" fmla="*/ 874 w 1200"/>
              <a:gd name="T15" fmla="*/ 518 h 1391"/>
              <a:gd name="T16" fmla="*/ 979 w 1200"/>
              <a:gd name="T17" fmla="*/ 46 h 1391"/>
              <a:gd name="T18" fmla="*/ 632 w 1200"/>
              <a:gd name="T19" fmla="*/ 392 h 1391"/>
              <a:gd name="T20" fmla="*/ 300 w 1200"/>
              <a:gd name="T21" fmla="*/ 682 h 1391"/>
              <a:gd name="T22" fmla="*/ 300 w 1200"/>
              <a:gd name="T23" fmla="*/ 1195 h 1391"/>
              <a:gd name="T24" fmla="*/ 949 w 1200"/>
              <a:gd name="T25" fmla="*/ 1391 h 1391"/>
              <a:gd name="T26" fmla="*/ 1200 w 1200"/>
              <a:gd name="T27" fmla="*/ 646 h 1391"/>
              <a:gd name="T28" fmla="*/ 874 w 1200"/>
              <a:gd name="T29" fmla="*/ 518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0" h="1391">
                <a:moveTo>
                  <a:pt x="225" y="525"/>
                </a:moveTo>
                <a:cubicBezTo>
                  <a:pt x="176" y="525"/>
                  <a:pt x="0" y="555"/>
                  <a:pt x="0" y="759"/>
                </a:cubicBezTo>
                <a:lnTo>
                  <a:pt x="0" y="1123"/>
                </a:lnTo>
                <a:cubicBezTo>
                  <a:pt x="0" y="1327"/>
                  <a:pt x="176" y="1350"/>
                  <a:pt x="225" y="1350"/>
                </a:cubicBezTo>
                <a:cubicBezTo>
                  <a:pt x="274" y="1350"/>
                  <a:pt x="150" y="1307"/>
                  <a:pt x="150" y="1180"/>
                </a:cubicBezTo>
                <a:lnTo>
                  <a:pt x="150" y="702"/>
                </a:lnTo>
                <a:cubicBezTo>
                  <a:pt x="150" y="570"/>
                  <a:pt x="274" y="525"/>
                  <a:pt x="225" y="525"/>
                </a:cubicBezTo>
                <a:close/>
                <a:moveTo>
                  <a:pt x="874" y="518"/>
                </a:moveTo>
                <a:cubicBezTo>
                  <a:pt x="864" y="491"/>
                  <a:pt x="1139" y="246"/>
                  <a:pt x="979" y="46"/>
                </a:cubicBezTo>
                <a:cubicBezTo>
                  <a:pt x="941" y="0"/>
                  <a:pt x="813" y="269"/>
                  <a:pt x="632" y="392"/>
                </a:cubicBezTo>
                <a:cubicBezTo>
                  <a:pt x="533" y="459"/>
                  <a:pt x="300" y="602"/>
                  <a:pt x="300" y="682"/>
                </a:cubicBezTo>
                <a:lnTo>
                  <a:pt x="300" y="1195"/>
                </a:lnTo>
                <a:cubicBezTo>
                  <a:pt x="300" y="1290"/>
                  <a:pt x="669" y="1391"/>
                  <a:pt x="949" y="1391"/>
                </a:cubicBezTo>
                <a:cubicBezTo>
                  <a:pt x="1051" y="1391"/>
                  <a:pt x="1200" y="748"/>
                  <a:pt x="1200" y="646"/>
                </a:cubicBezTo>
                <a:cubicBezTo>
                  <a:pt x="1200" y="543"/>
                  <a:pt x="884" y="545"/>
                  <a:pt x="874" y="51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0" name="Freeform 172"/>
          <p:cNvSpPr>
            <a:spLocks noChangeAspect="1" noEditPoints="1"/>
          </p:cNvSpPr>
          <p:nvPr/>
        </p:nvSpPr>
        <p:spPr bwMode="auto">
          <a:xfrm>
            <a:off x="5971816" y="3323545"/>
            <a:ext cx="360000" cy="383226"/>
          </a:xfrm>
          <a:custGeom>
            <a:avLst/>
            <a:gdLst>
              <a:gd name="T0" fmla="*/ 717 w 1213"/>
              <a:gd name="T1" fmla="*/ 895 h 1296"/>
              <a:gd name="T2" fmla="*/ 684 w 1213"/>
              <a:gd name="T3" fmla="*/ 896 h 1296"/>
              <a:gd name="T4" fmla="*/ 307 w 1213"/>
              <a:gd name="T5" fmla="*/ 550 h 1296"/>
              <a:gd name="T6" fmla="*/ 652 w 1213"/>
              <a:gd name="T7" fmla="*/ 140 h 1296"/>
              <a:gd name="T8" fmla="*/ 685 w 1213"/>
              <a:gd name="T9" fmla="*/ 138 h 1296"/>
              <a:gd name="T10" fmla="*/ 1062 w 1213"/>
              <a:gd name="T11" fmla="*/ 484 h 1296"/>
              <a:gd name="T12" fmla="*/ 717 w 1213"/>
              <a:gd name="T13" fmla="*/ 895 h 1296"/>
              <a:gd name="T14" fmla="*/ 248 w 1213"/>
              <a:gd name="T15" fmla="*/ 937 h 1296"/>
              <a:gd name="T16" fmla="*/ 127 w 1213"/>
              <a:gd name="T17" fmla="*/ 1084 h 1296"/>
              <a:gd name="T18" fmla="*/ 113 w 1213"/>
              <a:gd name="T19" fmla="*/ 1121 h 1296"/>
              <a:gd name="T20" fmla="*/ 134 w 1213"/>
              <a:gd name="T21" fmla="*/ 1166 h 1296"/>
              <a:gd name="T22" fmla="*/ 137 w 1213"/>
              <a:gd name="T23" fmla="*/ 1200 h 1296"/>
              <a:gd name="T24" fmla="*/ 103 w 1213"/>
              <a:gd name="T25" fmla="*/ 1203 h 1296"/>
              <a:gd name="T26" fmla="*/ 65 w 1213"/>
              <a:gd name="T27" fmla="*/ 1121 h 1296"/>
              <a:gd name="T28" fmla="*/ 89 w 1213"/>
              <a:gd name="T29" fmla="*/ 1052 h 1296"/>
              <a:gd name="T30" fmla="*/ 211 w 1213"/>
              <a:gd name="T31" fmla="*/ 906 h 1296"/>
              <a:gd name="T32" fmla="*/ 245 w 1213"/>
              <a:gd name="T33" fmla="*/ 903 h 1296"/>
              <a:gd name="T34" fmla="*/ 248 w 1213"/>
              <a:gd name="T35" fmla="*/ 937 h 1296"/>
              <a:gd name="T36" fmla="*/ 1201 w 1213"/>
              <a:gd name="T37" fmla="*/ 473 h 1296"/>
              <a:gd name="T38" fmla="*/ 685 w 1213"/>
              <a:gd name="T39" fmla="*/ 0 h 1296"/>
              <a:gd name="T40" fmla="*/ 640 w 1213"/>
              <a:gd name="T41" fmla="*/ 2 h 1296"/>
              <a:gd name="T42" fmla="*/ 288 w 1213"/>
              <a:gd name="T43" fmla="*/ 184 h 1296"/>
              <a:gd name="T44" fmla="*/ 169 w 1213"/>
              <a:gd name="T45" fmla="*/ 563 h 1296"/>
              <a:gd name="T46" fmla="*/ 240 w 1213"/>
              <a:gd name="T47" fmla="*/ 783 h 1296"/>
              <a:gd name="T48" fmla="*/ 45 w 1213"/>
              <a:gd name="T49" fmla="*/ 1007 h 1296"/>
              <a:gd name="T50" fmla="*/ 4 w 1213"/>
              <a:gd name="T51" fmla="*/ 1136 h 1296"/>
              <a:gd name="T52" fmla="*/ 66 w 1213"/>
              <a:gd name="T53" fmla="*/ 1255 h 1296"/>
              <a:gd name="T54" fmla="*/ 179 w 1213"/>
              <a:gd name="T55" fmla="*/ 1296 h 1296"/>
              <a:gd name="T56" fmla="*/ 194 w 1213"/>
              <a:gd name="T57" fmla="*/ 1296 h 1296"/>
              <a:gd name="T58" fmla="*/ 314 w 1213"/>
              <a:gd name="T59" fmla="*/ 1234 h 1296"/>
              <a:gd name="T60" fmla="*/ 513 w 1213"/>
              <a:gd name="T61" fmla="*/ 1006 h 1296"/>
              <a:gd name="T62" fmla="*/ 686 w 1213"/>
              <a:gd name="T63" fmla="*/ 1036 h 1296"/>
              <a:gd name="T64" fmla="*/ 730 w 1213"/>
              <a:gd name="T65" fmla="*/ 1034 h 1296"/>
              <a:gd name="T66" fmla="*/ 1082 w 1213"/>
              <a:gd name="T67" fmla="*/ 851 h 1296"/>
              <a:gd name="T68" fmla="*/ 1201 w 1213"/>
              <a:gd name="T69" fmla="*/ 473 h 1296"/>
              <a:gd name="T70" fmla="*/ 691 w 1213"/>
              <a:gd name="T71" fmla="*/ 233 h 1296"/>
              <a:gd name="T72" fmla="*/ 664 w 1213"/>
              <a:gd name="T73" fmla="*/ 234 h 1296"/>
              <a:gd name="T74" fmla="*/ 457 w 1213"/>
              <a:gd name="T75" fmla="*/ 339 h 1296"/>
              <a:gd name="T76" fmla="*/ 460 w 1213"/>
              <a:gd name="T77" fmla="*/ 383 h 1296"/>
              <a:gd name="T78" fmla="*/ 504 w 1213"/>
              <a:gd name="T79" fmla="*/ 380 h 1296"/>
              <a:gd name="T80" fmla="*/ 669 w 1213"/>
              <a:gd name="T81" fmla="*/ 296 h 1296"/>
              <a:gd name="T82" fmla="*/ 691 w 1213"/>
              <a:gd name="T83" fmla="*/ 295 h 1296"/>
              <a:gd name="T84" fmla="*/ 844 w 1213"/>
              <a:gd name="T85" fmla="*/ 347 h 1296"/>
              <a:gd name="T86" fmla="*/ 887 w 1213"/>
              <a:gd name="T87" fmla="*/ 342 h 1296"/>
              <a:gd name="T88" fmla="*/ 882 w 1213"/>
              <a:gd name="T89" fmla="*/ 298 h 1296"/>
              <a:gd name="T90" fmla="*/ 691 w 1213"/>
              <a:gd name="T91" fmla="*/ 233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3" h="1296">
                <a:moveTo>
                  <a:pt x="717" y="895"/>
                </a:moveTo>
                <a:cubicBezTo>
                  <a:pt x="706" y="896"/>
                  <a:pt x="695" y="896"/>
                  <a:pt x="684" y="896"/>
                </a:cubicBezTo>
                <a:cubicBezTo>
                  <a:pt x="490" y="896"/>
                  <a:pt x="324" y="744"/>
                  <a:pt x="307" y="550"/>
                </a:cubicBezTo>
                <a:cubicBezTo>
                  <a:pt x="289" y="342"/>
                  <a:pt x="443" y="158"/>
                  <a:pt x="652" y="140"/>
                </a:cubicBezTo>
                <a:cubicBezTo>
                  <a:pt x="663" y="139"/>
                  <a:pt x="674" y="138"/>
                  <a:pt x="685" y="138"/>
                </a:cubicBezTo>
                <a:cubicBezTo>
                  <a:pt x="880" y="138"/>
                  <a:pt x="1045" y="290"/>
                  <a:pt x="1062" y="484"/>
                </a:cubicBezTo>
                <a:cubicBezTo>
                  <a:pt x="1080" y="692"/>
                  <a:pt x="926" y="877"/>
                  <a:pt x="717" y="895"/>
                </a:cubicBezTo>
                <a:close/>
                <a:moveTo>
                  <a:pt x="248" y="937"/>
                </a:moveTo>
                <a:lnTo>
                  <a:pt x="127" y="1084"/>
                </a:lnTo>
                <a:cubicBezTo>
                  <a:pt x="118" y="1094"/>
                  <a:pt x="113" y="1108"/>
                  <a:pt x="113" y="1121"/>
                </a:cubicBezTo>
                <a:cubicBezTo>
                  <a:pt x="113" y="1138"/>
                  <a:pt x="120" y="1154"/>
                  <a:pt x="134" y="1166"/>
                </a:cubicBezTo>
                <a:cubicBezTo>
                  <a:pt x="144" y="1175"/>
                  <a:pt x="146" y="1190"/>
                  <a:pt x="137" y="1200"/>
                </a:cubicBezTo>
                <a:cubicBezTo>
                  <a:pt x="132" y="1206"/>
                  <a:pt x="115" y="1215"/>
                  <a:pt x="103" y="1203"/>
                </a:cubicBezTo>
                <a:cubicBezTo>
                  <a:pt x="78" y="1181"/>
                  <a:pt x="64" y="1152"/>
                  <a:pt x="65" y="1121"/>
                </a:cubicBezTo>
                <a:cubicBezTo>
                  <a:pt x="64" y="1097"/>
                  <a:pt x="73" y="1072"/>
                  <a:pt x="89" y="1052"/>
                </a:cubicBezTo>
                <a:lnTo>
                  <a:pt x="211" y="906"/>
                </a:lnTo>
                <a:cubicBezTo>
                  <a:pt x="219" y="896"/>
                  <a:pt x="235" y="894"/>
                  <a:pt x="245" y="903"/>
                </a:cubicBezTo>
                <a:cubicBezTo>
                  <a:pt x="255" y="911"/>
                  <a:pt x="257" y="927"/>
                  <a:pt x="248" y="937"/>
                </a:cubicBezTo>
                <a:close/>
                <a:moveTo>
                  <a:pt x="1201" y="473"/>
                </a:moveTo>
                <a:cubicBezTo>
                  <a:pt x="1178" y="207"/>
                  <a:pt x="951" y="0"/>
                  <a:pt x="685" y="0"/>
                </a:cubicBezTo>
                <a:cubicBezTo>
                  <a:pt x="670" y="0"/>
                  <a:pt x="655" y="0"/>
                  <a:pt x="640" y="2"/>
                </a:cubicBezTo>
                <a:cubicBezTo>
                  <a:pt x="502" y="14"/>
                  <a:pt x="377" y="79"/>
                  <a:pt x="288" y="184"/>
                </a:cubicBezTo>
                <a:cubicBezTo>
                  <a:pt x="199" y="291"/>
                  <a:pt x="157" y="425"/>
                  <a:pt x="169" y="563"/>
                </a:cubicBezTo>
                <a:cubicBezTo>
                  <a:pt x="176" y="641"/>
                  <a:pt x="200" y="716"/>
                  <a:pt x="240" y="783"/>
                </a:cubicBezTo>
                <a:lnTo>
                  <a:pt x="45" y="1007"/>
                </a:lnTo>
                <a:cubicBezTo>
                  <a:pt x="14" y="1044"/>
                  <a:pt x="0" y="1089"/>
                  <a:pt x="4" y="1136"/>
                </a:cubicBezTo>
                <a:cubicBezTo>
                  <a:pt x="8" y="1183"/>
                  <a:pt x="30" y="1225"/>
                  <a:pt x="66" y="1255"/>
                </a:cubicBezTo>
                <a:cubicBezTo>
                  <a:pt x="98" y="1282"/>
                  <a:pt x="138" y="1296"/>
                  <a:pt x="179" y="1296"/>
                </a:cubicBezTo>
                <a:cubicBezTo>
                  <a:pt x="184" y="1296"/>
                  <a:pt x="189" y="1296"/>
                  <a:pt x="194" y="1296"/>
                </a:cubicBezTo>
                <a:cubicBezTo>
                  <a:pt x="241" y="1292"/>
                  <a:pt x="283" y="1270"/>
                  <a:pt x="314" y="1234"/>
                </a:cubicBezTo>
                <a:lnTo>
                  <a:pt x="513" y="1006"/>
                </a:lnTo>
                <a:cubicBezTo>
                  <a:pt x="569" y="1026"/>
                  <a:pt x="627" y="1036"/>
                  <a:pt x="686" y="1036"/>
                </a:cubicBezTo>
                <a:cubicBezTo>
                  <a:pt x="700" y="1036"/>
                  <a:pt x="715" y="1035"/>
                  <a:pt x="730" y="1034"/>
                </a:cubicBezTo>
                <a:cubicBezTo>
                  <a:pt x="868" y="1022"/>
                  <a:pt x="993" y="957"/>
                  <a:pt x="1082" y="851"/>
                </a:cubicBezTo>
                <a:cubicBezTo>
                  <a:pt x="1171" y="745"/>
                  <a:pt x="1213" y="610"/>
                  <a:pt x="1201" y="473"/>
                </a:cubicBezTo>
                <a:close/>
                <a:moveTo>
                  <a:pt x="691" y="233"/>
                </a:moveTo>
                <a:cubicBezTo>
                  <a:pt x="682" y="233"/>
                  <a:pt x="673" y="233"/>
                  <a:pt x="664" y="234"/>
                </a:cubicBezTo>
                <a:cubicBezTo>
                  <a:pt x="581" y="241"/>
                  <a:pt x="508" y="281"/>
                  <a:pt x="457" y="339"/>
                </a:cubicBezTo>
                <a:cubicBezTo>
                  <a:pt x="446" y="352"/>
                  <a:pt x="447" y="372"/>
                  <a:pt x="460" y="383"/>
                </a:cubicBezTo>
                <a:cubicBezTo>
                  <a:pt x="466" y="388"/>
                  <a:pt x="489" y="397"/>
                  <a:pt x="504" y="380"/>
                </a:cubicBezTo>
                <a:cubicBezTo>
                  <a:pt x="546" y="334"/>
                  <a:pt x="603" y="302"/>
                  <a:pt x="669" y="296"/>
                </a:cubicBezTo>
                <a:cubicBezTo>
                  <a:pt x="677" y="295"/>
                  <a:pt x="684" y="295"/>
                  <a:pt x="691" y="295"/>
                </a:cubicBezTo>
                <a:cubicBezTo>
                  <a:pt x="748" y="295"/>
                  <a:pt x="801" y="314"/>
                  <a:pt x="844" y="347"/>
                </a:cubicBezTo>
                <a:cubicBezTo>
                  <a:pt x="857" y="358"/>
                  <a:pt x="877" y="355"/>
                  <a:pt x="887" y="342"/>
                </a:cubicBezTo>
                <a:cubicBezTo>
                  <a:pt x="898" y="328"/>
                  <a:pt x="895" y="308"/>
                  <a:pt x="882" y="298"/>
                </a:cubicBezTo>
                <a:cubicBezTo>
                  <a:pt x="829" y="257"/>
                  <a:pt x="762" y="233"/>
                  <a:pt x="691" y="23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1" name="Freeform 130"/>
          <p:cNvSpPr>
            <a:spLocks noChangeAspect="1" noEditPoints="1"/>
          </p:cNvSpPr>
          <p:nvPr/>
        </p:nvSpPr>
        <p:spPr bwMode="auto">
          <a:xfrm>
            <a:off x="9875596" y="3356247"/>
            <a:ext cx="288000" cy="327805"/>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52" name="组合 51"/>
          <p:cNvGrpSpPr>
            <a:grpSpLocks noChangeAspect="1"/>
          </p:cNvGrpSpPr>
          <p:nvPr/>
        </p:nvGrpSpPr>
        <p:grpSpPr>
          <a:xfrm>
            <a:off x="7909671" y="3320963"/>
            <a:ext cx="396000" cy="398677"/>
            <a:chOff x="5042691" y="2273920"/>
            <a:chExt cx="702937" cy="707692"/>
          </a:xfrm>
          <a:solidFill>
            <a:schemeClr val="bg1"/>
          </a:solidFill>
        </p:grpSpPr>
        <p:sp>
          <p:nvSpPr>
            <p:cNvPr id="53"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Freeform 67"/>
          <p:cNvSpPr>
            <a:spLocks noChangeAspect="1" noEditPoints="1"/>
          </p:cNvSpPr>
          <p:nvPr/>
        </p:nvSpPr>
        <p:spPr bwMode="auto">
          <a:xfrm>
            <a:off x="2043603" y="3381629"/>
            <a:ext cx="396000" cy="276923"/>
          </a:xfrm>
          <a:custGeom>
            <a:avLst/>
            <a:gdLst>
              <a:gd name="T0" fmla="*/ 141 w 1400"/>
              <a:gd name="T1" fmla="*/ 375 h 978"/>
              <a:gd name="T2" fmla="*/ 199 w 1400"/>
              <a:gd name="T3" fmla="*/ 316 h 978"/>
              <a:gd name="T4" fmla="*/ 145 w 1400"/>
              <a:gd name="T5" fmla="*/ 233 h 978"/>
              <a:gd name="T6" fmla="*/ 138 w 1400"/>
              <a:gd name="T7" fmla="*/ 183 h 978"/>
              <a:gd name="T8" fmla="*/ 145 w 1400"/>
              <a:gd name="T9" fmla="*/ 179 h 978"/>
              <a:gd name="T10" fmla="*/ 376 w 1400"/>
              <a:gd name="T11" fmla="*/ 37 h 978"/>
              <a:gd name="T12" fmla="*/ 419 w 1400"/>
              <a:gd name="T13" fmla="*/ 180 h 978"/>
              <a:gd name="T14" fmla="*/ 424 w 1400"/>
              <a:gd name="T15" fmla="*/ 189 h 978"/>
              <a:gd name="T16" fmla="*/ 399 w 1400"/>
              <a:gd name="T17" fmla="*/ 255 h 978"/>
              <a:gd name="T18" fmla="*/ 389 w 1400"/>
              <a:gd name="T19" fmla="*/ 367 h 978"/>
              <a:gd name="T20" fmla="*/ 473 w 1400"/>
              <a:gd name="T21" fmla="*/ 372 h 978"/>
              <a:gd name="T22" fmla="*/ 535 w 1400"/>
              <a:gd name="T23" fmla="*/ 474 h 978"/>
              <a:gd name="T24" fmla="*/ 447 w 1400"/>
              <a:gd name="T25" fmla="*/ 474 h 978"/>
              <a:gd name="T26" fmla="*/ 399 w 1400"/>
              <a:gd name="T27" fmla="*/ 492 h 978"/>
              <a:gd name="T28" fmla="*/ 0 w 1400"/>
              <a:gd name="T29" fmla="*/ 612 h 978"/>
              <a:gd name="T30" fmla="*/ 447 w 1400"/>
              <a:gd name="T31" fmla="*/ 547 h 978"/>
              <a:gd name="T32" fmla="*/ 1138 w 1400"/>
              <a:gd name="T33" fmla="*/ 888 h 978"/>
              <a:gd name="T34" fmla="*/ 946 w 1400"/>
              <a:gd name="T35" fmla="*/ 543 h 978"/>
              <a:gd name="T36" fmla="*/ 859 w 1400"/>
              <a:gd name="T37" fmla="*/ 456 h 978"/>
              <a:gd name="T38" fmla="*/ 932 w 1400"/>
              <a:gd name="T39" fmla="*/ 342 h 978"/>
              <a:gd name="T40" fmla="*/ 941 w 1400"/>
              <a:gd name="T41" fmla="*/ 271 h 978"/>
              <a:gd name="T42" fmla="*/ 927 w 1400"/>
              <a:gd name="T43" fmla="*/ 262 h 978"/>
              <a:gd name="T44" fmla="*/ 585 w 1400"/>
              <a:gd name="T45" fmla="*/ 67 h 978"/>
              <a:gd name="T46" fmla="*/ 537 w 1400"/>
              <a:gd name="T47" fmla="*/ 267 h 978"/>
              <a:gd name="T48" fmla="*/ 530 w 1400"/>
              <a:gd name="T49" fmla="*/ 279 h 978"/>
              <a:gd name="T50" fmla="*/ 568 w 1400"/>
              <a:gd name="T51" fmla="*/ 375 h 978"/>
              <a:gd name="T52" fmla="*/ 594 w 1400"/>
              <a:gd name="T53" fmla="*/ 527 h 978"/>
              <a:gd name="T54" fmla="*/ 447 w 1400"/>
              <a:gd name="T55" fmla="*/ 547 h 978"/>
              <a:gd name="T56" fmla="*/ 1231 w 1400"/>
              <a:gd name="T57" fmla="*/ 369 h 978"/>
              <a:gd name="T58" fmla="*/ 1367 w 1400"/>
              <a:gd name="T59" fmla="*/ 437 h 978"/>
              <a:gd name="T60" fmla="*/ 1400 w 1400"/>
              <a:gd name="T61" fmla="*/ 552 h 978"/>
              <a:gd name="T62" fmla="*/ 1397 w 1400"/>
              <a:gd name="T63" fmla="*/ 591 h 978"/>
              <a:gd name="T64" fmla="*/ 1077 w 1400"/>
              <a:gd name="T65" fmla="*/ 490 h 978"/>
              <a:gd name="T66" fmla="*/ 1027 w 1400"/>
              <a:gd name="T67" fmla="*/ 470 h 978"/>
              <a:gd name="T68" fmla="*/ 986 w 1400"/>
              <a:gd name="T69" fmla="*/ 437 h 978"/>
              <a:gd name="T70" fmla="*/ 1118 w 1400"/>
              <a:gd name="T71" fmla="*/ 368 h 978"/>
              <a:gd name="T72" fmla="*/ 1022 w 1400"/>
              <a:gd name="T73" fmla="*/ 306 h 978"/>
              <a:gd name="T74" fmla="*/ 1284 w 1400"/>
              <a:gd name="T75" fmla="*/ 69 h 978"/>
              <a:gd name="T76" fmla="*/ 1283 w 1400"/>
              <a:gd name="T77" fmla="*/ 307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0" h="978">
                <a:moveTo>
                  <a:pt x="80" y="375"/>
                </a:moveTo>
                <a:cubicBezTo>
                  <a:pt x="102" y="375"/>
                  <a:pt x="122" y="375"/>
                  <a:pt x="141" y="375"/>
                </a:cubicBezTo>
                <a:cubicBezTo>
                  <a:pt x="159" y="377"/>
                  <a:pt x="173" y="373"/>
                  <a:pt x="182" y="361"/>
                </a:cubicBezTo>
                <a:cubicBezTo>
                  <a:pt x="190" y="350"/>
                  <a:pt x="195" y="334"/>
                  <a:pt x="199" y="316"/>
                </a:cubicBezTo>
                <a:cubicBezTo>
                  <a:pt x="184" y="300"/>
                  <a:pt x="171" y="279"/>
                  <a:pt x="164" y="256"/>
                </a:cubicBezTo>
                <a:cubicBezTo>
                  <a:pt x="155" y="251"/>
                  <a:pt x="149" y="244"/>
                  <a:pt x="145" y="233"/>
                </a:cubicBezTo>
                <a:cubicBezTo>
                  <a:pt x="140" y="222"/>
                  <a:pt x="138" y="207"/>
                  <a:pt x="138" y="189"/>
                </a:cubicBezTo>
                <a:lnTo>
                  <a:pt x="138" y="183"/>
                </a:lnTo>
                <a:lnTo>
                  <a:pt x="143" y="180"/>
                </a:lnTo>
                <a:cubicBezTo>
                  <a:pt x="144" y="180"/>
                  <a:pt x="145" y="179"/>
                  <a:pt x="145" y="179"/>
                </a:cubicBezTo>
                <a:cubicBezTo>
                  <a:pt x="135" y="103"/>
                  <a:pt x="144" y="69"/>
                  <a:pt x="176" y="42"/>
                </a:cubicBezTo>
                <a:cubicBezTo>
                  <a:pt x="227" y="0"/>
                  <a:pt x="324" y="0"/>
                  <a:pt x="376" y="37"/>
                </a:cubicBezTo>
                <a:cubicBezTo>
                  <a:pt x="411" y="63"/>
                  <a:pt x="423" y="109"/>
                  <a:pt x="414" y="177"/>
                </a:cubicBezTo>
                <a:cubicBezTo>
                  <a:pt x="416" y="178"/>
                  <a:pt x="417" y="179"/>
                  <a:pt x="419" y="180"/>
                </a:cubicBezTo>
                <a:lnTo>
                  <a:pt x="424" y="183"/>
                </a:lnTo>
                <a:lnTo>
                  <a:pt x="424" y="189"/>
                </a:lnTo>
                <a:cubicBezTo>
                  <a:pt x="424" y="206"/>
                  <a:pt x="422" y="221"/>
                  <a:pt x="418" y="233"/>
                </a:cubicBezTo>
                <a:cubicBezTo>
                  <a:pt x="413" y="243"/>
                  <a:pt x="407" y="251"/>
                  <a:pt x="399" y="255"/>
                </a:cubicBezTo>
                <a:cubicBezTo>
                  <a:pt x="392" y="277"/>
                  <a:pt x="381" y="296"/>
                  <a:pt x="367" y="312"/>
                </a:cubicBezTo>
                <a:cubicBezTo>
                  <a:pt x="371" y="336"/>
                  <a:pt x="378" y="355"/>
                  <a:pt x="389" y="367"/>
                </a:cubicBezTo>
                <a:cubicBezTo>
                  <a:pt x="399" y="372"/>
                  <a:pt x="412" y="373"/>
                  <a:pt x="427" y="372"/>
                </a:cubicBezTo>
                <a:cubicBezTo>
                  <a:pt x="442" y="372"/>
                  <a:pt x="457" y="372"/>
                  <a:pt x="473" y="372"/>
                </a:cubicBezTo>
                <a:cubicBezTo>
                  <a:pt x="481" y="391"/>
                  <a:pt x="492" y="407"/>
                  <a:pt x="507" y="421"/>
                </a:cubicBezTo>
                <a:cubicBezTo>
                  <a:pt x="514" y="439"/>
                  <a:pt x="524" y="457"/>
                  <a:pt x="535" y="474"/>
                </a:cubicBezTo>
                <a:lnTo>
                  <a:pt x="534" y="474"/>
                </a:lnTo>
                <a:cubicBezTo>
                  <a:pt x="505" y="474"/>
                  <a:pt x="476" y="474"/>
                  <a:pt x="447" y="474"/>
                </a:cubicBezTo>
                <a:lnTo>
                  <a:pt x="419" y="474"/>
                </a:lnTo>
                <a:lnTo>
                  <a:pt x="399" y="492"/>
                </a:lnTo>
                <a:cubicBezTo>
                  <a:pt x="349" y="535"/>
                  <a:pt x="317" y="594"/>
                  <a:pt x="295" y="658"/>
                </a:cubicBezTo>
                <a:cubicBezTo>
                  <a:pt x="166" y="660"/>
                  <a:pt x="35" y="646"/>
                  <a:pt x="0" y="612"/>
                </a:cubicBezTo>
                <a:cubicBezTo>
                  <a:pt x="2" y="546"/>
                  <a:pt x="14" y="433"/>
                  <a:pt x="80" y="375"/>
                </a:cubicBezTo>
                <a:close/>
                <a:moveTo>
                  <a:pt x="447" y="547"/>
                </a:moveTo>
                <a:cubicBezTo>
                  <a:pt x="352" y="630"/>
                  <a:pt x="334" y="793"/>
                  <a:pt x="332" y="888"/>
                </a:cubicBezTo>
                <a:cubicBezTo>
                  <a:pt x="425" y="978"/>
                  <a:pt x="1015" y="973"/>
                  <a:pt x="1138" y="888"/>
                </a:cubicBezTo>
                <a:cubicBezTo>
                  <a:pt x="1150" y="779"/>
                  <a:pt x="1102" y="613"/>
                  <a:pt x="1027" y="542"/>
                </a:cubicBezTo>
                <a:cubicBezTo>
                  <a:pt x="998" y="542"/>
                  <a:pt x="972" y="542"/>
                  <a:pt x="946" y="543"/>
                </a:cubicBezTo>
                <a:cubicBezTo>
                  <a:pt x="924" y="544"/>
                  <a:pt x="906" y="542"/>
                  <a:pt x="892" y="535"/>
                </a:cubicBezTo>
                <a:cubicBezTo>
                  <a:pt x="876" y="519"/>
                  <a:pt x="866" y="491"/>
                  <a:pt x="859" y="456"/>
                </a:cubicBezTo>
                <a:cubicBezTo>
                  <a:pt x="879" y="434"/>
                  <a:pt x="895" y="406"/>
                  <a:pt x="905" y="375"/>
                </a:cubicBezTo>
                <a:cubicBezTo>
                  <a:pt x="917" y="368"/>
                  <a:pt x="926" y="357"/>
                  <a:pt x="932" y="342"/>
                </a:cubicBezTo>
                <a:cubicBezTo>
                  <a:pt x="939" y="326"/>
                  <a:pt x="942" y="304"/>
                  <a:pt x="941" y="279"/>
                </a:cubicBezTo>
                <a:lnTo>
                  <a:pt x="941" y="271"/>
                </a:lnTo>
                <a:lnTo>
                  <a:pt x="934" y="267"/>
                </a:lnTo>
                <a:cubicBezTo>
                  <a:pt x="932" y="265"/>
                  <a:pt x="929" y="263"/>
                  <a:pt x="927" y="262"/>
                </a:cubicBezTo>
                <a:cubicBezTo>
                  <a:pt x="940" y="164"/>
                  <a:pt x="922" y="98"/>
                  <a:pt x="872" y="61"/>
                </a:cubicBezTo>
                <a:cubicBezTo>
                  <a:pt x="798" y="7"/>
                  <a:pt x="659" y="7"/>
                  <a:pt x="585" y="67"/>
                </a:cubicBezTo>
                <a:cubicBezTo>
                  <a:pt x="538" y="106"/>
                  <a:pt x="526" y="156"/>
                  <a:pt x="541" y="264"/>
                </a:cubicBezTo>
                <a:cubicBezTo>
                  <a:pt x="539" y="265"/>
                  <a:pt x="538" y="266"/>
                  <a:pt x="537" y="267"/>
                </a:cubicBezTo>
                <a:lnTo>
                  <a:pt x="530" y="271"/>
                </a:lnTo>
                <a:lnTo>
                  <a:pt x="530" y="279"/>
                </a:lnTo>
                <a:cubicBezTo>
                  <a:pt x="530" y="305"/>
                  <a:pt x="533" y="326"/>
                  <a:pt x="539" y="343"/>
                </a:cubicBezTo>
                <a:cubicBezTo>
                  <a:pt x="546" y="358"/>
                  <a:pt x="555" y="369"/>
                  <a:pt x="568" y="375"/>
                </a:cubicBezTo>
                <a:cubicBezTo>
                  <a:pt x="578" y="409"/>
                  <a:pt x="596" y="438"/>
                  <a:pt x="618" y="462"/>
                </a:cubicBezTo>
                <a:cubicBezTo>
                  <a:pt x="613" y="488"/>
                  <a:pt x="605" y="511"/>
                  <a:pt x="594" y="527"/>
                </a:cubicBezTo>
                <a:cubicBezTo>
                  <a:pt x="580" y="543"/>
                  <a:pt x="560" y="549"/>
                  <a:pt x="534" y="547"/>
                </a:cubicBezTo>
                <a:cubicBezTo>
                  <a:pt x="507" y="547"/>
                  <a:pt x="478" y="547"/>
                  <a:pt x="447" y="547"/>
                </a:cubicBezTo>
                <a:close/>
                <a:moveTo>
                  <a:pt x="1283" y="307"/>
                </a:moveTo>
                <a:cubicBezTo>
                  <a:pt x="1272" y="331"/>
                  <a:pt x="1255" y="352"/>
                  <a:pt x="1231" y="369"/>
                </a:cubicBezTo>
                <a:cubicBezTo>
                  <a:pt x="1238" y="392"/>
                  <a:pt x="1242" y="401"/>
                  <a:pt x="1248" y="415"/>
                </a:cubicBezTo>
                <a:cubicBezTo>
                  <a:pt x="1262" y="416"/>
                  <a:pt x="1360" y="421"/>
                  <a:pt x="1367" y="437"/>
                </a:cubicBezTo>
                <a:cubicBezTo>
                  <a:pt x="1392" y="467"/>
                  <a:pt x="1400" y="512"/>
                  <a:pt x="1400" y="549"/>
                </a:cubicBezTo>
                <a:lnTo>
                  <a:pt x="1400" y="552"/>
                </a:lnTo>
                <a:lnTo>
                  <a:pt x="1400" y="554"/>
                </a:lnTo>
                <a:cubicBezTo>
                  <a:pt x="1400" y="568"/>
                  <a:pt x="1399" y="581"/>
                  <a:pt x="1397" y="591"/>
                </a:cubicBezTo>
                <a:cubicBezTo>
                  <a:pt x="1343" y="616"/>
                  <a:pt x="1254" y="628"/>
                  <a:pt x="1166" y="627"/>
                </a:cubicBezTo>
                <a:cubicBezTo>
                  <a:pt x="1143" y="573"/>
                  <a:pt x="1113" y="524"/>
                  <a:pt x="1077" y="490"/>
                </a:cubicBezTo>
                <a:lnTo>
                  <a:pt x="1056" y="470"/>
                </a:lnTo>
                <a:lnTo>
                  <a:pt x="1027" y="470"/>
                </a:lnTo>
                <a:cubicBezTo>
                  <a:pt x="1007" y="470"/>
                  <a:pt x="987" y="470"/>
                  <a:pt x="968" y="470"/>
                </a:cubicBezTo>
                <a:cubicBezTo>
                  <a:pt x="972" y="458"/>
                  <a:pt x="978" y="447"/>
                  <a:pt x="986" y="437"/>
                </a:cubicBezTo>
                <a:cubicBezTo>
                  <a:pt x="993" y="421"/>
                  <a:pt x="1092" y="416"/>
                  <a:pt x="1106" y="415"/>
                </a:cubicBezTo>
                <a:cubicBezTo>
                  <a:pt x="1111" y="399"/>
                  <a:pt x="1115" y="385"/>
                  <a:pt x="1118" y="368"/>
                </a:cubicBezTo>
                <a:cubicBezTo>
                  <a:pt x="1095" y="353"/>
                  <a:pt x="1079" y="331"/>
                  <a:pt x="1070" y="307"/>
                </a:cubicBezTo>
                <a:cubicBezTo>
                  <a:pt x="1059" y="306"/>
                  <a:pt x="1033" y="307"/>
                  <a:pt x="1022" y="306"/>
                </a:cubicBezTo>
                <a:cubicBezTo>
                  <a:pt x="1009" y="223"/>
                  <a:pt x="1028" y="102"/>
                  <a:pt x="1062" y="74"/>
                </a:cubicBezTo>
                <a:cubicBezTo>
                  <a:pt x="1111" y="33"/>
                  <a:pt x="1233" y="31"/>
                  <a:pt x="1284" y="69"/>
                </a:cubicBezTo>
                <a:cubicBezTo>
                  <a:pt x="1320" y="95"/>
                  <a:pt x="1344" y="227"/>
                  <a:pt x="1331" y="302"/>
                </a:cubicBezTo>
                <a:cubicBezTo>
                  <a:pt x="1326" y="306"/>
                  <a:pt x="1290" y="304"/>
                  <a:pt x="1283" y="30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Tm="6605">
        <p14:wheelReverse spokes="1"/>
      </p:transition>
    </mc:Choice>
    <mc:Fallback xmlns="">
      <p:transition spd="slow" advTm="6605">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圆角矩形 6"/>
          <p:cNvSpPr/>
          <p:nvPr/>
        </p:nvSpPr>
        <p:spPr>
          <a:xfrm>
            <a:off x="749226" y="2810157"/>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8" name="组合 7"/>
          <p:cNvGrpSpPr/>
          <p:nvPr/>
        </p:nvGrpSpPr>
        <p:grpSpPr>
          <a:xfrm>
            <a:off x="1388914" y="1300977"/>
            <a:ext cx="1929923" cy="192992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0" name="椭圆 9"/>
            <p:cNvSpPr/>
            <p:nvPr/>
          </p:nvSpPr>
          <p:spPr>
            <a:xfrm>
              <a:off x="392112" y="760412"/>
              <a:ext cx="3825874" cy="3825874"/>
            </a:xfrm>
            <a:prstGeom prst="ellipse">
              <a:avLst/>
            </a:prstGeom>
            <a:blipFill rotWithShape="1">
              <a:blip r:embed="rId3"/>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1" name="椭圆 10"/>
          <p:cNvSpPr/>
          <p:nvPr/>
        </p:nvSpPr>
        <p:spPr>
          <a:xfrm>
            <a:off x="2861030" y="2561281"/>
            <a:ext cx="497747" cy="497747"/>
          </a:xfrm>
          <a:prstGeom prst="ellipse">
            <a:avLst/>
          </a:prstGeom>
          <a:solidFill>
            <a:srgbClr val="00B05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1</a:t>
            </a:r>
            <a:endParaRPr lang="zh-CN" altLang="en-US" sz="3200" dirty="0"/>
          </a:p>
        </p:txBody>
      </p:sp>
      <p:sp>
        <p:nvSpPr>
          <p:cNvPr id="17" name="TextBox 16"/>
          <p:cNvSpPr txBox="1"/>
          <p:nvPr/>
        </p:nvSpPr>
        <p:spPr>
          <a:xfrm>
            <a:off x="1101425" y="3537461"/>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4470965" y="2825945"/>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9" name="组合 18"/>
          <p:cNvGrpSpPr/>
          <p:nvPr/>
        </p:nvGrpSpPr>
        <p:grpSpPr>
          <a:xfrm>
            <a:off x="5110653" y="1316765"/>
            <a:ext cx="1929923" cy="1929923"/>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21" name="椭圆 20"/>
            <p:cNvSpPr/>
            <p:nvPr/>
          </p:nvSpPr>
          <p:spPr>
            <a:xfrm>
              <a:off x="392112" y="760412"/>
              <a:ext cx="3825874" cy="3825874"/>
            </a:xfrm>
            <a:prstGeom prst="ellipse">
              <a:avLst/>
            </a:prstGeom>
            <a:blipFill dpi="0" rotWithShape="1">
              <a:blip r:embed="rId4"/>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2" name="椭圆 21"/>
          <p:cNvSpPr/>
          <p:nvPr/>
        </p:nvSpPr>
        <p:spPr>
          <a:xfrm>
            <a:off x="6582769" y="2577069"/>
            <a:ext cx="497747" cy="497747"/>
          </a:xfrm>
          <a:prstGeom prst="ellipse">
            <a:avLst/>
          </a:prstGeom>
          <a:solidFill>
            <a:srgbClr val="00B05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2</a:t>
            </a:r>
            <a:endParaRPr lang="zh-CN" altLang="en-US" sz="3200" dirty="0"/>
          </a:p>
        </p:txBody>
      </p:sp>
      <p:sp>
        <p:nvSpPr>
          <p:cNvPr id="23" name="TextBox 22"/>
          <p:cNvSpPr txBox="1"/>
          <p:nvPr/>
        </p:nvSpPr>
        <p:spPr>
          <a:xfrm>
            <a:off x="4823163" y="3553249"/>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圆角矩形 23"/>
          <p:cNvSpPr/>
          <p:nvPr/>
        </p:nvSpPr>
        <p:spPr>
          <a:xfrm>
            <a:off x="8177429" y="2820353"/>
            <a:ext cx="3264363" cy="3167591"/>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5" name="组合 24"/>
          <p:cNvGrpSpPr/>
          <p:nvPr/>
        </p:nvGrpSpPr>
        <p:grpSpPr>
          <a:xfrm>
            <a:off x="8817117" y="1311173"/>
            <a:ext cx="1929923" cy="1929923"/>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27" name="椭圆 26"/>
            <p:cNvSpPr/>
            <p:nvPr/>
          </p:nvSpPr>
          <p:spPr>
            <a:xfrm>
              <a:off x="392112" y="760412"/>
              <a:ext cx="3825874" cy="3825874"/>
            </a:xfrm>
            <a:prstGeom prst="ellipse">
              <a:avLst/>
            </a:prstGeom>
            <a:blipFill rotWithShape="1">
              <a:blip r:embed="rId5"/>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8" name="椭圆 27"/>
          <p:cNvSpPr/>
          <p:nvPr/>
        </p:nvSpPr>
        <p:spPr>
          <a:xfrm>
            <a:off x="10289233" y="2571477"/>
            <a:ext cx="497747" cy="497747"/>
          </a:xfrm>
          <a:prstGeom prst="ellipse">
            <a:avLst/>
          </a:prstGeom>
          <a:solidFill>
            <a:srgbClr val="008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3</a:t>
            </a:r>
            <a:endParaRPr lang="zh-CN" altLang="en-US" sz="3200" dirty="0"/>
          </a:p>
        </p:txBody>
      </p:sp>
      <p:sp>
        <p:nvSpPr>
          <p:cNvPr id="29" name="TextBox 28"/>
          <p:cNvSpPr txBox="1"/>
          <p:nvPr/>
        </p:nvSpPr>
        <p:spPr>
          <a:xfrm>
            <a:off x="8529627" y="3547657"/>
            <a:ext cx="2592288" cy="2133405"/>
          </a:xfrm>
          <a:prstGeom prst="rect">
            <a:avLst/>
          </a:prstGeom>
          <a:noFill/>
        </p:spPr>
        <p:txBody>
          <a:bodyPr wrap="square" lIns="0" tIns="0" rIns="0" bIns="0" rtlCol="0">
            <a:spAutoFit/>
          </a:bodyPr>
          <a:lstStyle/>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35"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3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255">
        <p14:wheelReverse spokes="1"/>
      </p:transition>
    </mc:Choice>
    <mc:Fallback xmlns="">
      <p:transition spd="slow" advTm="255">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文本框 17"/>
          <p:cNvSpPr txBox="1"/>
          <p:nvPr/>
        </p:nvSpPr>
        <p:spPr>
          <a:xfrm>
            <a:off x="1985920" y="1527894"/>
            <a:ext cx="8624930" cy="830997"/>
          </a:xfrm>
          <a:prstGeom prst="rect">
            <a:avLst/>
          </a:prstGeom>
          <a:noFill/>
        </p:spPr>
        <p:txBody>
          <a:bodyPr wrap="square" rtlCol="0">
            <a:spAutoFit/>
          </a:bodyPr>
          <a:lstStyle/>
          <a:p>
            <a:pPr fontAlgn="base">
              <a:lnSpc>
                <a:spcPct val="150000"/>
              </a:lnSpc>
              <a:spcBef>
                <a:spcPct val="0"/>
              </a:spcBef>
              <a:spcAft>
                <a:spcPct val="0"/>
              </a:spcAft>
            </a:pPr>
            <a:r>
              <a:rPr lang="zh-CN" altLang="en-US" sz="1600" dirty="0">
                <a:solidFill>
                  <a:prstClr val="black">
                    <a:lumMod val="50000"/>
                    <a:lumOff val="50000"/>
                  </a:prstClr>
                </a:solidFill>
                <a:latin typeface="Arial Unicode MS" panose="020B060402020202020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600" dirty="0">
                <a:solidFill>
                  <a:prstClr val="black">
                    <a:lumMod val="50000"/>
                    <a:lumOff val="50000"/>
                  </a:prstClr>
                </a:solidFill>
                <a:latin typeface="Arial Unicode MS" panose="020B0604020202020204" charset="-122"/>
                <a:ea typeface="微软雅黑" panose="020B0503020204020204" pitchFamily="34" charset="-122"/>
                <a:sym typeface="Gill Sans" charset="0"/>
              </a:rPr>
              <a:t>200</a:t>
            </a:r>
            <a:r>
              <a:rPr lang="zh-CN" altLang="en-US" sz="1600" dirty="0">
                <a:solidFill>
                  <a:prstClr val="black">
                    <a:lumMod val="50000"/>
                    <a:lumOff val="50000"/>
                  </a:prstClr>
                </a:solidFill>
                <a:latin typeface="Arial Unicode MS" panose="020B0604020202020204" charset="-122"/>
                <a:ea typeface="微软雅黑" panose="020B0503020204020204" pitchFamily="34" charset="-122"/>
                <a:sym typeface="Gill Sans" charset="0"/>
              </a:rPr>
              <a:t>字以内，据统计每页幻灯片的最好控制在</a:t>
            </a:r>
            <a:r>
              <a:rPr lang="en-US" altLang="zh-CN" sz="1600" dirty="0">
                <a:solidFill>
                  <a:prstClr val="black">
                    <a:lumMod val="50000"/>
                    <a:lumOff val="50000"/>
                  </a:prstClr>
                </a:solidFill>
                <a:latin typeface="Arial Unicode MS" panose="020B0604020202020204" charset="-122"/>
                <a:ea typeface="微软雅黑" panose="020B0503020204020204" pitchFamily="34" charset="-122"/>
                <a:sym typeface="Gill Sans" charset="0"/>
              </a:rPr>
              <a:t>5</a:t>
            </a:r>
            <a:r>
              <a:rPr lang="zh-CN" altLang="en-US" sz="1600" dirty="0">
                <a:solidFill>
                  <a:prstClr val="black">
                    <a:lumMod val="50000"/>
                    <a:lumOff val="50000"/>
                  </a:prstClr>
                </a:solidFill>
                <a:latin typeface="Arial Unicode MS" panose="020B0604020202020204" charset="-122"/>
                <a:ea typeface="微软雅黑" panose="020B0503020204020204" pitchFamily="34" charset="-122"/>
                <a:sym typeface="Gill Sans" charset="0"/>
              </a:rPr>
              <a:t>分钟之内。</a:t>
            </a:r>
            <a:endParaRPr lang="en-US" altLang="zh-CN" sz="1600" dirty="0">
              <a:solidFill>
                <a:prstClr val="black">
                  <a:lumMod val="50000"/>
                  <a:lumOff val="50000"/>
                </a:prstClr>
              </a:solidFill>
              <a:latin typeface="Arial Unicode MS" panose="020B0604020202020204" charset="-122"/>
              <a:ea typeface="微软雅黑" panose="020B0503020204020204" pitchFamily="34" charset="-122"/>
              <a:cs typeface="Lato Light" charset="0"/>
              <a:sym typeface="Lato Light" charset="0"/>
            </a:endParaRPr>
          </a:p>
        </p:txBody>
      </p:sp>
      <p:grpSp>
        <p:nvGrpSpPr>
          <p:cNvPr id="8" name="组合 7"/>
          <p:cNvGrpSpPr/>
          <p:nvPr/>
        </p:nvGrpSpPr>
        <p:grpSpPr>
          <a:xfrm>
            <a:off x="1470322" y="2935624"/>
            <a:ext cx="1678314" cy="2319337"/>
            <a:chOff x="1470322" y="2935624"/>
            <a:chExt cx="1678314" cy="2319337"/>
          </a:xfrm>
        </p:grpSpPr>
        <p:sp>
          <p:nvSpPr>
            <p:cNvPr id="9" name="矩形 8"/>
            <p:cNvSpPr/>
            <p:nvPr/>
          </p:nvSpPr>
          <p:spPr>
            <a:xfrm>
              <a:off x="1470322" y="2935624"/>
              <a:ext cx="1678314" cy="2319337"/>
            </a:xfrm>
            <a:prstGeom prst="rect">
              <a:avLst/>
            </a:prstGeom>
            <a:solidFill>
              <a:srgbClr val="7CCA62"/>
            </a:solidFill>
            <a:ln w="12700" cap="flat" cmpd="sng" algn="ctr">
              <a:noFill/>
              <a:prstDash val="solid"/>
              <a:miter lim="800000"/>
            </a:ln>
            <a:effectLst>
              <a:outerShdw blurRad="50800" dist="38100" algn="l" rotWithShape="0">
                <a:prstClr val="black">
                  <a:alpha val="40000"/>
                </a:prstClr>
              </a:outerShdw>
              <a:reflection blurRad="6350" stA="52000" endA="300" endPos="20000" dir="5400000" sy="-100000" algn="bl" rotWithShape="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10" name="椭圆 9"/>
            <p:cNvSpPr/>
            <p:nvPr/>
          </p:nvSpPr>
          <p:spPr>
            <a:xfrm>
              <a:off x="1985920" y="3139209"/>
              <a:ext cx="647119" cy="647119"/>
            </a:xfrm>
            <a:prstGeom prst="ellipse">
              <a:avLst/>
            </a:prstGeom>
            <a:gradFill flip="none" rotWithShape="1">
              <a:gsLst>
                <a:gs pos="20000">
                  <a:srgbClr val="BFBFBF"/>
                </a:gs>
                <a:gs pos="80000">
                  <a:srgbClr val="FFFFFF"/>
                </a:gs>
                <a:gs pos="100000">
                  <a:srgbClr val="0F6FC6">
                    <a:tint val="0"/>
                  </a:srgbClr>
                </a:gs>
              </a:gsLst>
              <a:lin ang="2700000" scaled="1"/>
              <a:tileRect/>
            </a:gradFill>
            <a:ln w="28575" cap="flat" cmpd="sng" algn="ctr">
              <a:solidFill>
                <a:srgbClr val="F2F2F2"/>
              </a:solidFill>
              <a:prstDash val="solid"/>
              <a:miter lim="800000"/>
            </a:ln>
            <a:effectLst>
              <a:outerShdw blurRad="88900" dist="75434" dir="2699985" rotWithShape="0">
                <a:scrgbClr r="0" g="0" b="0">
                  <a:alpha val="23000"/>
                </a:sc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Unicode MS" panose="020B0604020202020204" charset="-122"/>
                <a:ea typeface="微软雅黑" panose="020B0503020204020204" pitchFamily="34" charset="-122"/>
                <a:cs typeface="+mn-cs"/>
              </a:endParaRPr>
            </a:p>
          </p:txBody>
        </p:sp>
        <p:sp>
          <p:nvSpPr>
            <p:cNvPr id="11" name="文本框 20"/>
            <p:cNvSpPr txBox="1"/>
            <p:nvPr/>
          </p:nvSpPr>
          <p:spPr>
            <a:xfrm>
              <a:off x="2124172" y="3029737"/>
              <a:ext cx="370614" cy="730906"/>
            </a:xfrm>
            <a:prstGeom prst="rect">
              <a:avLst/>
            </a:prstGeom>
            <a:noFill/>
          </p:spPr>
          <p:txBody>
            <a:bodyPr wrap="non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3200" b="1" i="0" u="none" strike="noStrike" kern="0" cap="none" spc="0" normalizeH="0" baseline="0" noProof="0" dirty="0" smtClean="0">
                  <a:ln>
                    <a:noFill/>
                  </a:ln>
                  <a:solidFill>
                    <a:srgbClr val="F4AC1C"/>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rPr>
                <a:t>A</a:t>
              </a:r>
              <a:endParaRPr kumimoji="0" lang="zh-CN" altLang="en-US" sz="3200" b="1" i="0" u="none" strike="noStrike" kern="0" cap="none" spc="0" normalizeH="0" baseline="0" noProof="0" dirty="0" smtClean="0">
                <a:ln>
                  <a:noFill/>
                </a:ln>
                <a:solidFill>
                  <a:srgbClr val="F4AC1C"/>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endParaRPr>
            </a:p>
          </p:txBody>
        </p:sp>
        <p:sp>
          <p:nvSpPr>
            <p:cNvPr id="17" name="文本框 21"/>
            <p:cNvSpPr txBox="1"/>
            <p:nvPr/>
          </p:nvSpPr>
          <p:spPr>
            <a:xfrm>
              <a:off x="1530110" y="3957854"/>
              <a:ext cx="1558738" cy="1200329"/>
            </a:xfrm>
            <a:prstGeom prst="rect">
              <a:avLst/>
            </a:prstGeom>
            <a:noFill/>
          </p:spPr>
          <p:txBody>
            <a:bodyPr wrap="square" rtlCol="0">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en-US" altLang="zh-CN"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8" name="组合 17"/>
          <p:cNvGrpSpPr/>
          <p:nvPr/>
        </p:nvGrpSpPr>
        <p:grpSpPr>
          <a:xfrm>
            <a:off x="4001201" y="2935624"/>
            <a:ext cx="1678314" cy="2319337"/>
            <a:chOff x="4001201" y="2935624"/>
            <a:chExt cx="1678314" cy="2319337"/>
          </a:xfrm>
        </p:grpSpPr>
        <p:sp>
          <p:nvSpPr>
            <p:cNvPr id="19" name="矩形 18"/>
            <p:cNvSpPr/>
            <p:nvPr/>
          </p:nvSpPr>
          <p:spPr>
            <a:xfrm>
              <a:off x="4001201" y="2935624"/>
              <a:ext cx="1678314" cy="2319337"/>
            </a:xfrm>
            <a:prstGeom prst="rect">
              <a:avLst/>
            </a:prstGeom>
            <a:solidFill>
              <a:srgbClr val="B0C96B"/>
            </a:solidFill>
            <a:ln w="12700" cap="flat" cmpd="sng" algn="ctr">
              <a:noFill/>
              <a:prstDash val="solid"/>
              <a:miter lim="800000"/>
            </a:ln>
            <a:effectLst>
              <a:outerShdw blurRad="50800" dist="38100" algn="l" rotWithShape="0">
                <a:prstClr val="black">
                  <a:alpha val="40000"/>
                </a:prstClr>
              </a:outerShdw>
              <a:reflection blurRad="6350" stA="52000" endA="300" endPos="20000" dir="5400000" sy="-100000" algn="bl" rotWithShape="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20" name="椭圆 19"/>
            <p:cNvSpPr/>
            <p:nvPr/>
          </p:nvSpPr>
          <p:spPr>
            <a:xfrm>
              <a:off x="4516799" y="3139209"/>
              <a:ext cx="647119" cy="647119"/>
            </a:xfrm>
            <a:prstGeom prst="ellipse">
              <a:avLst/>
            </a:prstGeom>
            <a:gradFill flip="none" rotWithShape="1">
              <a:gsLst>
                <a:gs pos="20000">
                  <a:srgbClr val="BFBFBF"/>
                </a:gs>
                <a:gs pos="80000">
                  <a:srgbClr val="FFFFFF"/>
                </a:gs>
                <a:gs pos="100000">
                  <a:srgbClr val="0F6FC6">
                    <a:tint val="0"/>
                  </a:srgbClr>
                </a:gs>
              </a:gsLst>
              <a:lin ang="2700000" scaled="1"/>
              <a:tileRect/>
            </a:gradFill>
            <a:ln w="28575" cap="flat" cmpd="sng" algn="ctr">
              <a:solidFill>
                <a:srgbClr val="F2F2F2"/>
              </a:solidFill>
              <a:prstDash val="solid"/>
              <a:miter lim="800000"/>
            </a:ln>
            <a:effectLst>
              <a:outerShdw blurRad="88900" dist="75434" dir="2699985" rotWithShape="0">
                <a:scrgbClr r="0" g="0" b="0">
                  <a:alpha val="23000"/>
                </a:sc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Unicode MS" panose="020B0604020202020204" charset="-122"/>
                <a:ea typeface="微软雅黑" panose="020B0503020204020204" pitchFamily="34" charset="-122"/>
                <a:cs typeface="+mn-cs"/>
              </a:endParaRPr>
            </a:p>
          </p:txBody>
        </p:sp>
        <p:sp>
          <p:nvSpPr>
            <p:cNvPr id="21" name="文本框 26"/>
            <p:cNvSpPr txBox="1"/>
            <p:nvPr/>
          </p:nvSpPr>
          <p:spPr>
            <a:xfrm>
              <a:off x="4660661" y="3029737"/>
              <a:ext cx="359394" cy="734112"/>
            </a:xfrm>
            <a:prstGeom prst="rect">
              <a:avLst/>
            </a:prstGeom>
            <a:noFill/>
          </p:spPr>
          <p:txBody>
            <a:bodyPr wrap="non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rgbClr val="B0C96B"/>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rPr>
                <a:t>B</a:t>
              </a:r>
              <a:endParaRPr kumimoji="0" lang="zh-CN" altLang="en-US" sz="3200" b="0" i="0" u="none" strike="noStrike" kern="0" cap="none" spc="0" normalizeH="0" baseline="0" noProof="0" dirty="0" smtClean="0">
                <a:ln>
                  <a:noFill/>
                </a:ln>
                <a:solidFill>
                  <a:srgbClr val="B0C96B"/>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endParaRPr>
            </a:p>
          </p:txBody>
        </p:sp>
        <p:sp>
          <p:nvSpPr>
            <p:cNvPr id="22" name="文本框 27"/>
            <p:cNvSpPr txBox="1"/>
            <p:nvPr/>
          </p:nvSpPr>
          <p:spPr>
            <a:xfrm>
              <a:off x="4060989" y="3957854"/>
              <a:ext cx="1558738" cy="1167692"/>
            </a:xfrm>
            <a:prstGeom prst="rect">
              <a:avLst/>
            </a:prstGeom>
            <a:noFill/>
          </p:spPr>
          <p:txBody>
            <a:bodyPr wrap="square" rtlCol="0">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en-US" altLang="zh-CN"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3" name="组合 22"/>
          <p:cNvGrpSpPr/>
          <p:nvPr/>
        </p:nvGrpSpPr>
        <p:grpSpPr>
          <a:xfrm>
            <a:off x="6532080" y="2935624"/>
            <a:ext cx="1678314" cy="2319337"/>
            <a:chOff x="6532080" y="2935624"/>
            <a:chExt cx="1678314" cy="2319337"/>
          </a:xfrm>
        </p:grpSpPr>
        <p:sp>
          <p:nvSpPr>
            <p:cNvPr id="24" name="矩形 23"/>
            <p:cNvSpPr/>
            <p:nvPr/>
          </p:nvSpPr>
          <p:spPr>
            <a:xfrm>
              <a:off x="6532080" y="2935624"/>
              <a:ext cx="1678314" cy="2319337"/>
            </a:xfrm>
            <a:prstGeom prst="rect">
              <a:avLst/>
            </a:prstGeom>
            <a:solidFill>
              <a:srgbClr val="60C067"/>
            </a:solidFill>
            <a:ln w="12700" cap="flat" cmpd="sng" algn="ctr">
              <a:noFill/>
              <a:prstDash val="solid"/>
              <a:miter lim="800000"/>
            </a:ln>
            <a:effectLst>
              <a:outerShdw blurRad="50800" dist="38100" algn="l" rotWithShape="0">
                <a:prstClr val="black">
                  <a:alpha val="40000"/>
                </a:prstClr>
              </a:outerShdw>
              <a:reflection blurRad="6350" stA="52000" endA="300" endPos="20000" dir="5400000" sy="-100000" algn="bl" rotWithShape="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25" name="椭圆 24"/>
            <p:cNvSpPr/>
            <p:nvPr/>
          </p:nvSpPr>
          <p:spPr>
            <a:xfrm>
              <a:off x="7047678" y="3139209"/>
              <a:ext cx="647119" cy="647119"/>
            </a:xfrm>
            <a:prstGeom prst="ellipse">
              <a:avLst/>
            </a:prstGeom>
            <a:gradFill flip="none" rotWithShape="1">
              <a:gsLst>
                <a:gs pos="20000">
                  <a:srgbClr val="BFBFBF"/>
                </a:gs>
                <a:gs pos="80000">
                  <a:srgbClr val="FFFFFF"/>
                </a:gs>
                <a:gs pos="100000">
                  <a:srgbClr val="0F6FC6">
                    <a:tint val="0"/>
                  </a:srgbClr>
                </a:gs>
              </a:gsLst>
              <a:lin ang="2700000" scaled="1"/>
              <a:tileRect/>
            </a:gradFill>
            <a:ln w="28575" cap="flat" cmpd="sng" algn="ctr">
              <a:solidFill>
                <a:srgbClr val="F2F2F2"/>
              </a:solidFill>
              <a:prstDash val="solid"/>
              <a:miter lim="800000"/>
            </a:ln>
            <a:effectLst>
              <a:outerShdw blurRad="88900" dist="75434" dir="2699985" rotWithShape="0">
                <a:scrgbClr r="0" g="0" b="0">
                  <a:alpha val="23000"/>
                </a:sc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Unicode MS" panose="020B0604020202020204" charset="-122"/>
                <a:ea typeface="微软雅黑" panose="020B0503020204020204" pitchFamily="34" charset="-122"/>
                <a:cs typeface="+mn-cs"/>
              </a:endParaRPr>
            </a:p>
          </p:txBody>
        </p:sp>
        <p:sp>
          <p:nvSpPr>
            <p:cNvPr id="26" name="文本框 31"/>
            <p:cNvSpPr txBox="1"/>
            <p:nvPr/>
          </p:nvSpPr>
          <p:spPr>
            <a:xfrm>
              <a:off x="7191540" y="3029737"/>
              <a:ext cx="359394" cy="734112"/>
            </a:xfrm>
            <a:prstGeom prst="rect">
              <a:avLst/>
            </a:prstGeom>
            <a:noFill/>
          </p:spPr>
          <p:txBody>
            <a:bodyPr wrap="non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rgbClr val="60C067"/>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rPr>
                <a:t>C</a:t>
              </a:r>
              <a:endParaRPr kumimoji="0" lang="zh-CN" altLang="en-US" sz="3200" b="0" i="0" u="none" strike="noStrike" kern="0" cap="none" spc="0" normalizeH="0" baseline="0" noProof="0" dirty="0" smtClean="0">
                <a:ln>
                  <a:noFill/>
                </a:ln>
                <a:solidFill>
                  <a:srgbClr val="60C067"/>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endParaRPr>
            </a:p>
          </p:txBody>
        </p:sp>
        <p:sp>
          <p:nvSpPr>
            <p:cNvPr id="27" name="文本框 32"/>
            <p:cNvSpPr txBox="1"/>
            <p:nvPr/>
          </p:nvSpPr>
          <p:spPr>
            <a:xfrm>
              <a:off x="6591868" y="3957854"/>
              <a:ext cx="1558738" cy="1167692"/>
            </a:xfrm>
            <a:prstGeom prst="rect">
              <a:avLst/>
            </a:prstGeom>
            <a:noFill/>
          </p:spPr>
          <p:txBody>
            <a:bodyPr wrap="square" rtlCol="0">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en-US" altLang="zh-CN"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8" name="组合 27"/>
          <p:cNvGrpSpPr/>
          <p:nvPr/>
        </p:nvGrpSpPr>
        <p:grpSpPr>
          <a:xfrm>
            <a:off x="9062960" y="2935624"/>
            <a:ext cx="1678314" cy="2319337"/>
            <a:chOff x="9062960" y="2935624"/>
            <a:chExt cx="1678314" cy="2319337"/>
          </a:xfrm>
        </p:grpSpPr>
        <p:sp>
          <p:nvSpPr>
            <p:cNvPr id="29" name="矩形 28"/>
            <p:cNvSpPr/>
            <p:nvPr/>
          </p:nvSpPr>
          <p:spPr>
            <a:xfrm>
              <a:off x="9062960" y="2935624"/>
              <a:ext cx="1678314" cy="2319337"/>
            </a:xfrm>
            <a:prstGeom prst="rect">
              <a:avLst/>
            </a:prstGeom>
            <a:solidFill>
              <a:srgbClr val="00B050"/>
            </a:solidFill>
            <a:ln w="12700" cap="flat" cmpd="sng" algn="ctr">
              <a:noFill/>
              <a:prstDash val="solid"/>
              <a:miter lim="800000"/>
            </a:ln>
            <a:effectLst>
              <a:outerShdw blurRad="50800" dist="38100" algn="l" rotWithShape="0">
                <a:prstClr val="black">
                  <a:alpha val="40000"/>
                </a:prstClr>
              </a:outerShdw>
              <a:reflection blurRad="6350" stA="52000" endA="300" endPos="20000" dir="5400000" sy="-100000" algn="bl" rotWithShape="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30" name="椭圆 29"/>
            <p:cNvSpPr/>
            <p:nvPr/>
          </p:nvSpPr>
          <p:spPr>
            <a:xfrm>
              <a:off x="9578558" y="3139209"/>
              <a:ext cx="647119" cy="647119"/>
            </a:xfrm>
            <a:prstGeom prst="ellipse">
              <a:avLst/>
            </a:prstGeom>
            <a:gradFill flip="none" rotWithShape="1">
              <a:gsLst>
                <a:gs pos="20000">
                  <a:srgbClr val="BFBFBF"/>
                </a:gs>
                <a:gs pos="80000">
                  <a:srgbClr val="FFFFFF"/>
                </a:gs>
                <a:gs pos="100000">
                  <a:srgbClr val="0F6FC6">
                    <a:tint val="0"/>
                  </a:srgbClr>
                </a:gs>
              </a:gsLst>
              <a:lin ang="2700000" scaled="1"/>
              <a:tileRect/>
            </a:gradFill>
            <a:ln w="28575" cap="flat" cmpd="sng" algn="ctr">
              <a:solidFill>
                <a:srgbClr val="F2F2F2"/>
              </a:solidFill>
              <a:prstDash val="solid"/>
              <a:miter lim="800000"/>
            </a:ln>
            <a:effectLst>
              <a:outerShdw blurRad="88900" dist="75434" dir="2699985" rotWithShape="0">
                <a:scrgbClr r="0" g="0" b="0">
                  <a:alpha val="23000"/>
                </a:sc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latin typeface="Arial Unicode MS" panose="020B0604020202020204" charset="-122"/>
                <a:ea typeface="微软雅黑" panose="020B0503020204020204" pitchFamily="34" charset="-122"/>
                <a:cs typeface="+mn-cs"/>
              </a:endParaRPr>
            </a:p>
          </p:txBody>
        </p:sp>
        <p:sp>
          <p:nvSpPr>
            <p:cNvPr id="31" name="文本框 36"/>
            <p:cNvSpPr txBox="1"/>
            <p:nvPr/>
          </p:nvSpPr>
          <p:spPr>
            <a:xfrm>
              <a:off x="9720817" y="3029737"/>
              <a:ext cx="362600" cy="734112"/>
            </a:xfrm>
            <a:prstGeom prst="rect">
              <a:avLst/>
            </a:prstGeom>
            <a:noFill/>
          </p:spPr>
          <p:txBody>
            <a:bodyPr wrap="none" rtlCol="0">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rgbClr val="2F93C7"/>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rPr>
                <a:t>D</a:t>
              </a:r>
              <a:endParaRPr kumimoji="0" lang="zh-CN" altLang="en-US" sz="3200" b="0" i="0" u="none" strike="noStrike" kern="0" cap="none" spc="0" normalizeH="0" baseline="0" noProof="0" dirty="0" smtClean="0">
                <a:ln>
                  <a:noFill/>
                </a:ln>
                <a:solidFill>
                  <a:srgbClr val="2F93C7"/>
                </a:solidFill>
                <a:effectLst>
                  <a:innerShdw blurRad="63500" dist="50800" dir="13500000">
                    <a:prstClr val="black">
                      <a:alpha val="50000"/>
                    </a:prstClr>
                  </a:innerShdw>
                </a:effectLst>
                <a:uLnTx/>
                <a:uFillTx/>
                <a:latin typeface="Agency FB" panose="020B0503020202020204" pitchFamily="34" charset="0"/>
                <a:ea typeface="微软雅黑" panose="020B0503020204020204" pitchFamily="34" charset="-122"/>
              </a:endParaRPr>
            </a:p>
          </p:txBody>
        </p:sp>
        <p:sp>
          <p:nvSpPr>
            <p:cNvPr id="32" name="文本框 37"/>
            <p:cNvSpPr txBox="1"/>
            <p:nvPr/>
          </p:nvSpPr>
          <p:spPr>
            <a:xfrm>
              <a:off x="9122748" y="3957854"/>
              <a:ext cx="1558738" cy="1167692"/>
            </a:xfrm>
            <a:prstGeom prst="rect">
              <a:avLst/>
            </a:prstGeom>
            <a:noFill/>
          </p:spPr>
          <p:txBody>
            <a:bodyPr wrap="square" rtlCol="0">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kumimoji="0" lang="en-US" altLang="zh-CN"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Lato Light" charset="0"/>
                <a:sym typeface="Lato Light" charset="0"/>
              </a:endParaRPr>
            </a:p>
          </p:txBody>
        </p:sp>
      </p:grpSp>
    </p:spTree>
  </p:cSld>
  <p:clrMapOvr>
    <a:masterClrMapping/>
  </p:clrMapOvr>
  <mc:AlternateContent xmlns:mc="http://schemas.openxmlformats.org/markup-compatibility/2006" xmlns:p14="http://schemas.microsoft.com/office/powerpoint/2010/main">
    <mc:Choice Requires="p14">
      <p:transition spd="slow" advTm="3633">
        <p14:wheelReverse spokes="1"/>
      </p:transition>
    </mc:Choice>
    <mc:Fallback xmlns="">
      <p:transition spd="slow" advTm="363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75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40000">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14:bounceEnd="40000">
                                          <p:cBhvr additive="base">
                                            <p:cTn id="11" dur="750" fill="hold"/>
                                            <p:tgtEl>
                                              <p:spTgt spid="18"/>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40000">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14:bounceEnd="40000">
                                          <p:cBhvr additive="base">
                                            <p:cTn id="15" dur="75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16" dur="75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40000">
                                      <p:stCondLst>
                                        <p:cond delay="1500"/>
                                      </p:stCondLst>
                                      <p:childTnLst>
                                        <p:set>
                                          <p:cBhvr>
                                            <p:cTn id="18" dur="1" fill="hold">
                                              <p:stCondLst>
                                                <p:cond delay="0"/>
                                              </p:stCondLst>
                                            </p:cTn>
                                            <p:tgtEl>
                                              <p:spTgt spid="28"/>
                                            </p:tgtEl>
                                            <p:attrNameLst>
                                              <p:attrName>style.visibility</p:attrName>
                                            </p:attrNameLst>
                                          </p:cBhvr>
                                          <p:to>
                                            <p:strVal val="visible"/>
                                          </p:to>
                                        </p:set>
                                        <p:anim calcmode="lin" valueType="num" p14:bounceEnd="40000">
                                          <p:cBhvr additive="base">
                                            <p:cTn id="19" dur="75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20" dur="750" fill="hold"/>
                                            <p:tgtEl>
                                              <p:spTgt spid="2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ppt_x"/>
                                              </p:val>
                                            </p:tav>
                                            <p:tav tm="100000">
                                              <p:val>
                                                <p:strVal val="#ppt_x"/>
                                              </p:val>
                                            </p:tav>
                                          </p:tavLst>
                                        </p:anim>
                                        <p:anim calcmode="lin" valueType="num">
                                          <p:cBhvr additive="base">
                                            <p:cTn id="8" dur="75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0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750" fill="hold"/>
                                            <p:tgtEl>
                                              <p:spTgt spid="23"/>
                                            </p:tgtEl>
                                            <p:attrNameLst>
                                              <p:attrName>ppt_x</p:attrName>
                                            </p:attrNameLst>
                                          </p:cBhvr>
                                          <p:tavLst>
                                            <p:tav tm="0">
                                              <p:val>
                                                <p:strVal val="#ppt_x"/>
                                              </p:val>
                                            </p:tav>
                                            <p:tav tm="100000">
                                              <p:val>
                                                <p:strVal val="#ppt_x"/>
                                              </p:val>
                                            </p:tav>
                                          </p:tavLst>
                                        </p:anim>
                                        <p:anim calcmode="lin" valueType="num">
                                          <p:cBhvr additive="base">
                                            <p:cTn id="16" dur="75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750" fill="hold"/>
                                            <p:tgtEl>
                                              <p:spTgt spid="28"/>
                                            </p:tgtEl>
                                            <p:attrNameLst>
                                              <p:attrName>ppt_x</p:attrName>
                                            </p:attrNameLst>
                                          </p:cBhvr>
                                          <p:tavLst>
                                            <p:tav tm="0">
                                              <p:val>
                                                <p:strVal val="#ppt_x"/>
                                              </p:val>
                                            </p:tav>
                                            <p:tav tm="100000">
                                              <p:val>
                                                <p:strVal val="#ppt_x"/>
                                              </p:val>
                                            </p:tav>
                                          </p:tavLst>
                                        </p:anim>
                                        <p:anim calcmode="lin" valueType="num">
                                          <p:cBhvr additive="base">
                                            <p:cTn id="20" dur="750" fill="hold"/>
                                            <p:tgtEl>
                                              <p:spTgt spid="28"/>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6192611" y="1892832"/>
            <a:ext cx="4224469" cy="930139"/>
            <a:chOff x="6327173" y="1681099"/>
            <a:chExt cx="4224470" cy="930137"/>
          </a:xfrm>
        </p:grpSpPr>
        <p:sp>
          <p:nvSpPr>
            <p:cNvPr id="8" name="文本框 20"/>
            <p:cNvSpPr txBox="1"/>
            <p:nvPr/>
          </p:nvSpPr>
          <p:spPr>
            <a:xfrm>
              <a:off x="6327174" y="1681099"/>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pitchFamily="34" charset="-122"/>
                  <a:ea typeface="微软雅黑" panose="020B0503020204020204" pitchFamily="34" charset="-122"/>
                </a:rPr>
                <a:t>添加标题</a:t>
              </a:r>
            </a:p>
          </p:txBody>
        </p:sp>
        <p:sp>
          <p:nvSpPr>
            <p:cNvPr id="9" name="文本框 21"/>
            <p:cNvSpPr txBox="1"/>
            <p:nvPr/>
          </p:nvSpPr>
          <p:spPr>
            <a:xfrm>
              <a:off x="6327173" y="1938137"/>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p>
          </p:txBody>
        </p:sp>
      </p:grpSp>
      <p:sp>
        <p:nvSpPr>
          <p:cNvPr id="10" name="六边形 9"/>
          <p:cNvSpPr/>
          <p:nvPr/>
        </p:nvSpPr>
        <p:spPr>
          <a:xfrm>
            <a:off x="1694815" y="3928110"/>
            <a:ext cx="848995" cy="731520"/>
          </a:xfrm>
          <a:prstGeom prst="hexagon">
            <a:avLst/>
          </a:prstGeom>
          <a:blipFill rotWithShape="1">
            <a:blip r:embed="rId4" cstate="print"/>
            <a:stretch>
              <a:fillRect l="-16000" r="-16000"/>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1" name="六边形 10"/>
          <p:cNvSpPr/>
          <p:nvPr/>
        </p:nvSpPr>
        <p:spPr>
          <a:xfrm>
            <a:off x="2447925" y="4485640"/>
            <a:ext cx="1334135" cy="1149985"/>
          </a:xfrm>
          <a:prstGeom prst="hexagon">
            <a:avLst/>
          </a:prstGeom>
          <a:blipFill rotWithShape="1">
            <a:blip r:embed="rId5" cstate="print"/>
            <a:stretch>
              <a:fillRect l="-16000" r="-16000"/>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7" name="六边形 16"/>
          <p:cNvSpPr/>
          <p:nvPr/>
        </p:nvSpPr>
        <p:spPr>
          <a:xfrm>
            <a:off x="3504565" y="2963545"/>
            <a:ext cx="2432050" cy="2096770"/>
          </a:xfrm>
          <a:prstGeom prst="hexagon">
            <a:avLst/>
          </a:prstGeom>
          <a:blipFill rotWithShape="1">
            <a:blip r:embed="rId6"/>
            <a:stretch>
              <a:fillRect l="-16000" r="-16000"/>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sp>
        <p:nvSpPr>
          <p:cNvPr id="18" name="六边形 17"/>
          <p:cNvSpPr/>
          <p:nvPr/>
        </p:nvSpPr>
        <p:spPr>
          <a:xfrm>
            <a:off x="2065020" y="2090420"/>
            <a:ext cx="1727200" cy="1489075"/>
          </a:xfrm>
          <a:prstGeom prst="hexagon">
            <a:avLst/>
          </a:prstGeom>
          <a:blipFill rotWithShape="1">
            <a:blip r:embed="rId7"/>
            <a:stretch>
              <a:fillRect l="-16000" r="-16000"/>
            </a:stretch>
          </a:blipFill>
          <a:ln w="25400">
            <a:no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endParaRPr>
          </a:p>
        </p:txBody>
      </p:sp>
      <p:grpSp>
        <p:nvGrpSpPr>
          <p:cNvPr id="19" name="组合 18"/>
          <p:cNvGrpSpPr/>
          <p:nvPr/>
        </p:nvGrpSpPr>
        <p:grpSpPr>
          <a:xfrm>
            <a:off x="6192611" y="4958315"/>
            <a:ext cx="4224469" cy="930138"/>
            <a:chOff x="6327173" y="4322384"/>
            <a:chExt cx="4224470" cy="930137"/>
          </a:xfrm>
        </p:grpSpPr>
        <p:sp>
          <p:nvSpPr>
            <p:cNvPr id="20" name="文本框 29"/>
            <p:cNvSpPr txBox="1"/>
            <p:nvPr/>
          </p:nvSpPr>
          <p:spPr>
            <a:xfrm>
              <a:off x="6327174" y="4322384"/>
              <a:ext cx="2321526" cy="391160"/>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pitchFamily="34" charset="-122"/>
                  <a:ea typeface="微软雅黑" panose="020B0503020204020204" pitchFamily="34" charset="-122"/>
                </a:rPr>
                <a:t>添加标题</a:t>
              </a:r>
            </a:p>
          </p:txBody>
        </p:sp>
        <p:sp>
          <p:nvSpPr>
            <p:cNvPr id="21" name="文本框 30"/>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p>
          </p:txBody>
        </p:sp>
      </p:grpSp>
      <p:grpSp>
        <p:nvGrpSpPr>
          <p:cNvPr id="22" name="组合 21"/>
          <p:cNvGrpSpPr/>
          <p:nvPr/>
        </p:nvGrpSpPr>
        <p:grpSpPr>
          <a:xfrm>
            <a:off x="6192611" y="2948955"/>
            <a:ext cx="4224469" cy="930139"/>
            <a:chOff x="6327173" y="3001742"/>
            <a:chExt cx="4224470" cy="930137"/>
          </a:xfrm>
        </p:grpSpPr>
        <p:sp>
          <p:nvSpPr>
            <p:cNvPr id="23" name="文本框 31"/>
            <p:cNvSpPr txBox="1"/>
            <p:nvPr/>
          </p:nvSpPr>
          <p:spPr>
            <a:xfrm>
              <a:off x="6327174" y="3001742"/>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pitchFamily="34" charset="-122"/>
                  <a:ea typeface="微软雅黑" panose="020B0503020204020204" pitchFamily="34" charset="-122"/>
                </a:rPr>
                <a:t>添加标题</a:t>
              </a:r>
            </a:p>
          </p:txBody>
        </p:sp>
        <p:sp>
          <p:nvSpPr>
            <p:cNvPr id="24" name="文本框 32"/>
            <p:cNvSpPr txBox="1"/>
            <p:nvPr/>
          </p:nvSpPr>
          <p:spPr>
            <a:xfrm>
              <a:off x="6327173" y="3258780"/>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p>
          </p:txBody>
        </p:sp>
      </p:grpSp>
      <p:grpSp>
        <p:nvGrpSpPr>
          <p:cNvPr id="25" name="组合 24"/>
          <p:cNvGrpSpPr/>
          <p:nvPr/>
        </p:nvGrpSpPr>
        <p:grpSpPr>
          <a:xfrm>
            <a:off x="6192611" y="3998204"/>
            <a:ext cx="4224469" cy="930139"/>
            <a:chOff x="6327173" y="4322384"/>
            <a:chExt cx="4224470" cy="930137"/>
          </a:xfrm>
        </p:grpSpPr>
        <p:sp>
          <p:nvSpPr>
            <p:cNvPr id="26" name="文本框 33"/>
            <p:cNvSpPr txBox="1"/>
            <p:nvPr/>
          </p:nvSpPr>
          <p:spPr>
            <a:xfrm>
              <a:off x="6327174" y="4322384"/>
              <a:ext cx="2321526" cy="391159"/>
            </a:xfrm>
            <a:prstGeom prst="rect">
              <a:avLst/>
            </a:prstGeom>
            <a:noFill/>
          </p:spPr>
          <p:txBody>
            <a:bodyPr wrap="square" rtlCol="0">
              <a:spAutoFit/>
            </a:bodyPr>
            <a:lstStyle/>
            <a:p>
              <a:pPr algn="just">
                <a:lnSpc>
                  <a:spcPct val="90000"/>
                </a:lnSpc>
                <a:spcBef>
                  <a:spcPts val="750"/>
                </a:spcBef>
              </a:pPr>
              <a:r>
                <a:rPr lang="zh-CN" altLang="en-US" sz="1865" b="1" dirty="0">
                  <a:solidFill>
                    <a:srgbClr val="007F00"/>
                  </a:solidFill>
                  <a:latin typeface="微软雅黑" panose="020B0503020204020204" pitchFamily="34" charset="-122"/>
                  <a:ea typeface="微软雅黑" panose="020B0503020204020204" pitchFamily="34" charset="-122"/>
                </a:rPr>
                <a:t>添加标题</a:t>
              </a:r>
            </a:p>
          </p:txBody>
        </p:sp>
        <p:sp>
          <p:nvSpPr>
            <p:cNvPr id="27" name="文本框 34"/>
            <p:cNvSpPr txBox="1"/>
            <p:nvPr/>
          </p:nvSpPr>
          <p:spPr>
            <a:xfrm>
              <a:off x="6327173" y="4579422"/>
              <a:ext cx="4224470" cy="673099"/>
            </a:xfrm>
            <a:prstGeom prst="rect">
              <a:avLst/>
            </a:prstGeom>
            <a:noFill/>
          </p:spPr>
          <p:txBody>
            <a:bodyPr wrap="square" rtlCol="0">
              <a:spAutoFit/>
            </a:bodyPr>
            <a:lstStyle/>
            <a:p>
              <a:pPr algn="just">
                <a:lnSpc>
                  <a:spcPct val="130000"/>
                </a:lnSpc>
              </a:pPr>
              <a:r>
                <a:rPr lang="zh-CN" altLang="en-US" sz="1465" dirty="0">
                  <a:solidFill>
                    <a:schemeClr val="tx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advTm="2179">
        <p14:wheelReverse spokes="1"/>
      </p:transition>
    </mc:Choice>
    <mc:Fallback xmlns="">
      <p:transition spd="slow" advTm="217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style.rotation</p:attrName>
                                        </p:attrNameLst>
                                      </p:cBhvr>
                                      <p:tavLst>
                                        <p:tav tm="0">
                                          <p:val>
                                            <p:fltVal val="360"/>
                                          </p:val>
                                        </p:tav>
                                        <p:tav tm="100000">
                                          <p:val>
                                            <p:fltVal val="0"/>
                                          </p:val>
                                        </p:tav>
                                      </p:tavLst>
                                    </p:anim>
                                    <p:animEffect transition="in" filter="fade">
                                      <p:cBhvr>
                                        <p:cTn id="10" dur="500"/>
                                        <p:tgtEl>
                                          <p:spTgt spid="1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 calcmode="lin" valueType="num">
                                      <p:cBhvr>
                                        <p:cTn id="15" dur="500" fill="hold"/>
                                        <p:tgtEl>
                                          <p:spTgt spid="11"/>
                                        </p:tgtEl>
                                        <p:attrNameLst>
                                          <p:attrName>style.rotation</p:attrName>
                                        </p:attrNameLst>
                                      </p:cBhvr>
                                      <p:tavLst>
                                        <p:tav tm="0">
                                          <p:val>
                                            <p:fltVal val="360"/>
                                          </p:val>
                                        </p:tav>
                                        <p:tav tm="100000">
                                          <p:val>
                                            <p:fltVal val="0"/>
                                          </p:val>
                                        </p:tav>
                                      </p:tavLst>
                                    </p:anim>
                                    <p:animEffect transition="in" filter="fade">
                                      <p:cBhvr>
                                        <p:cTn id="16" dur="500"/>
                                        <p:tgtEl>
                                          <p:spTgt spid="11"/>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360"/>
                                          </p:val>
                                        </p:tav>
                                        <p:tav tm="100000">
                                          <p:val>
                                            <p:fltVal val="0"/>
                                          </p:val>
                                        </p:tav>
                                      </p:tavLst>
                                    </p:anim>
                                    <p:animEffect transition="in" filter="fade">
                                      <p:cBhvr>
                                        <p:cTn id="22" dur="500"/>
                                        <p:tgtEl>
                                          <p:spTgt spid="17"/>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 calcmode="lin" valueType="num">
                                      <p:cBhvr>
                                        <p:cTn id="27" dur="500" fill="hold"/>
                                        <p:tgtEl>
                                          <p:spTgt spid="18"/>
                                        </p:tgtEl>
                                        <p:attrNameLst>
                                          <p:attrName>style.rotation</p:attrName>
                                        </p:attrNameLst>
                                      </p:cBhvr>
                                      <p:tavLst>
                                        <p:tav tm="0">
                                          <p:val>
                                            <p:fltVal val="360"/>
                                          </p:val>
                                        </p:tav>
                                        <p:tav tm="100000">
                                          <p:val>
                                            <p:fltVal val="0"/>
                                          </p:val>
                                        </p:tav>
                                      </p:tavLst>
                                    </p:anim>
                                    <p:animEffect transition="in" filter="fade">
                                      <p:cBhvr>
                                        <p:cTn id="28" dur="500"/>
                                        <p:tgtEl>
                                          <p:spTgt spid="18"/>
                                        </p:tgtEl>
                                      </p:cBhvr>
                                    </p:animEffect>
                                  </p:childTnLst>
                                </p:cTn>
                              </p:par>
                            </p:childTnLst>
                          </p:cTn>
                        </p:par>
                        <p:par>
                          <p:cTn id="29" fill="hold">
                            <p:stCondLst>
                              <p:cond delay="500"/>
                            </p:stCondLst>
                            <p:childTnLst>
                              <p:par>
                                <p:cTn id="30" presetID="37"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450" decel="100000" fill="hold"/>
                                        <p:tgtEl>
                                          <p:spTgt spid="7"/>
                                        </p:tgtEl>
                                        <p:attrNameLst>
                                          <p:attrName>ppt_y</p:attrName>
                                        </p:attrNameLst>
                                      </p:cBhvr>
                                      <p:tavLst>
                                        <p:tav tm="0">
                                          <p:val>
                                            <p:strVal val="#ppt_y+1"/>
                                          </p:val>
                                        </p:tav>
                                        <p:tav tm="100000">
                                          <p:val>
                                            <p:strVal val="#ppt_y-.03"/>
                                          </p:val>
                                        </p:tav>
                                      </p:tavLst>
                                    </p:anim>
                                    <p:anim calcmode="lin" valueType="num">
                                      <p:cBhvr>
                                        <p:cTn id="35" dur="50" accel="100000" fill="hold">
                                          <p:stCondLst>
                                            <p:cond delay="450"/>
                                          </p:stCondLst>
                                        </p:cTn>
                                        <p:tgtEl>
                                          <p:spTgt spid="7"/>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25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anim calcmode="lin" valueType="num">
                                      <p:cBhvr>
                                        <p:cTn id="39" dur="500" fill="hold"/>
                                        <p:tgtEl>
                                          <p:spTgt spid="22"/>
                                        </p:tgtEl>
                                        <p:attrNameLst>
                                          <p:attrName>ppt_x</p:attrName>
                                        </p:attrNameLst>
                                      </p:cBhvr>
                                      <p:tavLst>
                                        <p:tav tm="0">
                                          <p:val>
                                            <p:strVal val="#ppt_x"/>
                                          </p:val>
                                        </p:tav>
                                        <p:tav tm="100000">
                                          <p:val>
                                            <p:strVal val="#ppt_x"/>
                                          </p:val>
                                        </p:tav>
                                      </p:tavLst>
                                    </p:anim>
                                    <p:anim calcmode="lin" valueType="num">
                                      <p:cBhvr>
                                        <p:cTn id="40" dur="450" decel="100000" fill="hold"/>
                                        <p:tgtEl>
                                          <p:spTgt spid="22"/>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22"/>
                                        </p:tgtEl>
                                        <p:attrNameLst>
                                          <p:attrName>ppt_y</p:attrName>
                                        </p:attrNameLst>
                                      </p:cBhvr>
                                      <p:tavLst>
                                        <p:tav tm="0">
                                          <p:val>
                                            <p:strVal val="#ppt_y-.03"/>
                                          </p:val>
                                        </p:tav>
                                        <p:tav tm="100000">
                                          <p:val>
                                            <p:strVal val="#ppt_y"/>
                                          </p:val>
                                        </p:tav>
                                      </p:tavLst>
                                    </p:anim>
                                  </p:childTnLst>
                                </p:cTn>
                              </p:par>
                              <p:par>
                                <p:cTn id="42" presetID="37" presetClass="entr" presetSubtype="0" fill="hold" nodeType="withEffect">
                                  <p:stCondLst>
                                    <p:cond delay="50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500"/>
                                        <p:tgtEl>
                                          <p:spTgt spid="25"/>
                                        </p:tgtEl>
                                      </p:cBhvr>
                                    </p:animEffect>
                                    <p:anim calcmode="lin" valueType="num">
                                      <p:cBhvr>
                                        <p:cTn id="45" dur="500" fill="hold"/>
                                        <p:tgtEl>
                                          <p:spTgt spid="25"/>
                                        </p:tgtEl>
                                        <p:attrNameLst>
                                          <p:attrName>ppt_x</p:attrName>
                                        </p:attrNameLst>
                                      </p:cBhvr>
                                      <p:tavLst>
                                        <p:tav tm="0">
                                          <p:val>
                                            <p:strVal val="#ppt_x"/>
                                          </p:val>
                                        </p:tav>
                                        <p:tav tm="100000">
                                          <p:val>
                                            <p:strVal val="#ppt_x"/>
                                          </p:val>
                                        </p:tav>
                                      </p:tavLst>
                                    </p:anim>
                                    <p:anim calcmode="lin" valueType="num">
                                      <p:cBhvr>
                                        <p:cTn id="46" dur="450" decel="100000" fill="hold"/>
                                        <p:tgtEl>
                                          <p:spTgt spid="25"/>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48" presetID="37" presetClass="entr" presetSubtype="0" fill="hold" nodeType="withEffect">
                                  <p:stCondLst>
                                    <p:cond delay="7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anim calcmode="lin" valueType="num">
                                      <p:cBhvr>
                                        <p:cTn id="51" dur="500" fill="hold"/>
                                        <p:tgtEl>
                                          <p:spTgt spid="19"/>
                                        </p:tgtEl>
                                        <p:attrNameLst>
                                          <p:attrName>ppt_x</p:attrName>
                                        </p:attrNameLst>
                                      </p:cBhvr>
                                      <p:tavLst>
                                        <p:tav tm="0">
                                          <p:val>
                                            <p:strVal val="#ppt_x"/>
                                          </p:val>
                                        </p:tav>
                                        <p:tav tm="100000">
                                          <p:val>
                                            <p:strVal val="#ppt_x"/>
                                          </p:val>
                                        </p:tav>
                                      </p:tavLst>
                                    </p:anim>
                                    <p:anim calcmode="lin" valueType="num">
                                      <p:cBhvr>
                                        <p:cTn id="52" dur="450" decel="100000" fill="hold"/>
                                        <p:tgtEl>
                                          <p:spTgt spid="19"/>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7" grpId="0" bldLvl="0" animBg="1"/>
      <p:bldP spid="18"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Freeform 5"/>
          <p:cNvSpPr/>
          <p:nvPr/>
        </p:nvSpPr>
        <p:spPr bwMode="auto">
          <a:xfrm>
            <a:off x="5331454" y="2698459"/>
            <a:ext cx="1529093" cy="1714500"/>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gradFill flip="none" rotWithShape="1">
            <a:gsLst>
              <a:gs pos="0">
                <a:srgbClr val="F9F9F9"/>
              </a:gs>
              <a:gs pos="10000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152400" dist="1016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5"/>
          <p:cNvSpPr/>
          <p:nvPr/>
        </p:nvSpPr>
        <p:spPr bwMode="auto">
          <a:xfrm>
            <a:off x="5471800" y="2855823"/>
            <a:ext cx="1248401" cy="139977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7F00"/>
          </a:solidFill>
          <a:ln w="25400">
            <a:gradFill flip="none" rotWithShape="1">
              <a:gsLst>
                <a:gs pos="0">
                  <a:srgbClr val="CFCFCF"/>
                </a:gs>
                <a:gs pos="100000">
                  <a:schemeClr val="bg1"/>
                </a:gs>
              </a:gsLst>
              <a:lin ang="2700000" scaled="1"/>
              <a:tileRect/>
            </a:gradFill>
          </a:ln>
          <a:effectLst>
            <a:innerShdw blurRad="139700" dist="635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5"/>
          <p:cNvSpPr/>
          <p:nvPr/>
        </p:nvSpPr>
        <p:spPr bwMode="auto">
          <a:xfrm>
            <a:off x="5555700" y="2949895"/>
            <a:ext cx="1080601" cy="1211628"/>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bg1">
              <a:lumMod val="95000"/>
            </a:schemeClr>
          </a:solidFill>
          <a:ln>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4516417" y="190614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B05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5"/>
          <p:cNvSpPr/>
          <p:nvPr/>
        </p:nvSpPr>
        <p:spPr bwMode="auto">
          <a:xfrm>
            <a:off x="3688769" y="309170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6"/>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5"/>
          <p:cNvSpPr/>
          <p:nvPr/>
        </p:nvSpPr>
        <p:spPr bwMode="auto">
          <a:xfrm>
            <a:off x="4516417" y="427727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B05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5"/>
          <p:cNvSpPr/>
          <p:nvPr/>
        </p:nvSpPr>
        <p:spPr bwMode="auto">
          <a:xfrm>
            <a:off x="6847935" y="190614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6"/>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5"/>
          <p:cNvSpPr/>
          <p:nvPr/>
        </p:nvSpPr>
        <p:spPr bwMode="auto">
          <a:xfrm>
            <a:off x="7675583" y="3091708"/>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rgbClr val="00B050"/>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5"/>
          <p:cNvSpPr/>
          <p:nvPr/>
        </p:nvSpPr>
        <p:spPr bwMode="auto">
          <a:xfrm>
            <a:off x="6847935" y="4277273"/>
            <a:ext cx="827648" cy="928002"/>
          </a:xfrm>
          <a:custGeom>
            <a:avLst/>
            <a:gdLst>
              <a:gd name="T0" fmla="*/ 1837 w 3175"/>
              <a:gd name="T1" fmla="*/ 92 h 3561"/>
              <a:gd name="T2" fmla="*/ 2381 w 3175"/>
              <a:gd name="T3" fmla="*/ 406 h 3561"/>
              <a:gd name="T4" fmla="*/ 2925 w 3175"/>
              <a:gd name="T5" fmla="*/ 720 h 3561"/>
              <a:gd name="T6" fmla="*/ 3175 w 3175"/>
              <a:gd name="T7" fmla="*/ 1153 h 3561"/>
              <a:gd name="T8" fmla="*/ 3175 w 3175"/>
              <a:gd name="T9" fmla="*/ 1781 h 3561"/>
              <a:gd name="T10" fmla="*/ 3175 w 3175"/>
              <a:gd name="T11" fmla="*/ 2408 h 3561"/>
              <a:gd name="T12" fmla="*/ 2925 w 3175"/>
              <a:gd name="T13" fmla="*/ 2841 h 3561"/>
              <a:gd name="T14" fmla="*/ 2381 w 3175"/>
              <a:gd name="T15" fmla="*/ 3155 h 3561"/>
              <a:gd name="T16" fmla="*/ 1837 w 3175"/>
              <a:gd name="T17" fmla="*/ 3469 h 3561"/>
              <a:gd name="T18" fmla="*/ 1338 w 3175"/>
              <a:gd name="T19" fmla="*/ 3469 h 3561"/>
              <a:gd name="T20" fmla="*/ 794 w 3175"/>
              <a:gd name="T21" fmla="*/ 3155 h 3561"/>
              <a:gd name="T22" fmla="*/ 250 w 3175"/>
              <a:gd name="T23" fmla="*/ 2841 h 3561"/>
              <a:gd name="T24" fmla="*/ 0 w 3175"/>
              <a:gd name="T25" fmla="*/ 2408 h 3561"/>
              <a:gd name="T26" fmla="*/ 0 w 3175"/>
              <a:gd name="T27" fmla="*/ 1781 h 3561"/>
              <a:gd name="T28" fmla="*/ 0 w 3175"/>
              <a:gd name="T29" fmla="*/ 1153 h 3561"/>
              <a:gd name="T30" fmla="*/ 250 w 3175"/>
              <a:gd name="T31" fmla="*/ 720 h 3561"/>
              <a:gd name="T32" fmla="*/ 794 w 3175"/>
              <a:gd name="T33" fmla="*/ 406 h 3561"/>
              <a:gd name="T34" fmla="*/ 1338 w 3175"/>
              <a:gd name="T35" fmla="*/ 92 h 3561"/>
              <a:gd name="T36" fmla="*/ 1837 w 3175"/>
              <a:gd name="T37" fmla="*/ 92 h 3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75" h="3561">
                <a:moveTo>
                  <a:pt x="1837" y="92"/>
                </a:moveTo>
                <a:lnTo>
                  <a:pt x="2381" y="406"/>
                </a:lnTo>
                <a:lnTo>
                  <a:pt x="2925" y="720"/>
                </a:lnTo>
                <a:cubicBezTo>
                  <a:pt x="3084" y="812"/>
                  <a:pt x="3175" y="969"/>
                  <a:pt x="3175" y="1153"/>
                </a:cubicBezTo>
                <a:lnTo>
                  <a:pt x="3175" y="1781"/>
                </a:lnTo>
                <a:lnTo>
                  <a:pt x="3175" y="2408"/>
                </a:lnTo>
                <a:cubicBezTo>
                  <a:pt x="3175" y="2592"/>
                  <a:pt x="3084" y="2750"/>
                  <a:pt x="2925" y="2841"/>
                </a:cubicBezTo>
                <a:lnTo>
                  <a:pt x="2381" y="3155"/>
                </a:lnTo>
                <a:lnTo>
                  <a:pt x="1837" y="3469"/>
                </a:lnTo>
                <a:cubicBezTo>
                  <a:pt x="1678" y="3561"/>
                  <a:pt x="1496" y="3561"/>
                  <a:pt x="1338" y="3469"/>
                </a:cubicBezTo>
                <a:lnTo>
                  <a:pt x="794" y="3155"/>
                </a:lnTo>
                <a:lnTo>
                  <a:pt x="250" y="2841"/>
                </a:lnTo>
                <a:cubicBezTo>
                  <a:pt x="91" y="2750"/>
                  <a:pt x="0" y="2592"/>
                  <a:pt x="0" y="2408"/>
                </a:cubicBezTo>
                <a:lnTo>
                  <a:pt x="0" y="1781"/>
                </a:lnTo>
                <a:lnTo>
                  <a:pt x="0" y="1153"/>
                </a:lnTo>
                <a:cubicBezTo>
                  <a:pt x="0" y="969"/>
                  <a:pt x="91" y="812"/>
                  <a:pt x="250" y="720"/>
                </a:cubicBezTo>
                <a:lnTo>
                  <a:pt x="794" y="406"/>
                </a:lnTo>
                <a:lnTo>
                  <a:pt x="1338" y="92"/>
                </a:lnTo>
                <a:cubicBezTo>
                  <a:pt x="1496" y="0"/>
                  <a:pt x="1678" y="0"/>
                  <a:pt x="1837" y="92"/>
                </a:cubicBezTo>
                <a:close/>
              </a:path>
            </a:pathLst>
          </a:custGeom>
          <a:solidFill>
            <a:schemeClr val="accent6"/>
          </a:solidFill>
          <a:ln w="25400">
            <a:gradFill flip="none" rotWithShape="1">
              <a:gsLst>
                <a:gs pos="0">
                  <a:srgbClr val="CFCFCF"/>
                </a:gs>
                <a:gs pos="100000">
                  <a:schemeClr val="bg1"/>
                </a:gs>
              </a:gsLst>
              <a:lin ang="2700000" scaled="1"/>
              <a:tileRect/>
            </a:gradFill>
          </a:ln>
          <a:effectLst>
            <a:innerShdw blurRad="1016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735239" y="2108534"/>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2" name="矩形 21"/>
          <p:cNvSpPr/>
          <p:nvPr/>
        </p:nvSpPr>
        <p:spPr>
          <a:xfrm>
            <a:off x="907591" y="3294099"/>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3" name="矩形 22"/>
          <p:cNvSpPr/>
          <p:nvPr/>
        </p:nvSpPr>
        <p:spPr>
          <a:xfrm>
            <a:off x="1735239" y="4479664"/>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4" name="矩形 23"/>
          <p:cNvSpPr/>
          <p:nvPr/>
        </p:nvSpPr>
        <p:spPr>
          <a:xfrm>
            <a:off x="7675583" y="2108534"/>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5" name="矩形 24"/>
          <p:cNvSpPr/>
          <p:nvPr/>
        </p:nvSpPr>
        <p:spPr>
          <a:xfrm>
            <a:off x="8503231" y="3294099"/>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6" name="矩形 25"/>
          <p:cNvSpPr/>
          <p:nvPr/>
        </p:nvSpPr>
        <p:spPr>
          <a:xfrm>
            <a:off x="7675583" y="4479664"/>
            <a:ext cx="2781178" cy="523220"/>
          </a:xfrm>
          <a:prstGeom prst="rect">
            <a:avLst/>
          </a:prstGeom>
        </p:spPr>
        <p:txBody>
          <a:bodyPr wrap="square">
            <a:spAutoFit/>
          </a:bodyPr>
          <a:lstStyle/>
          <a:p>
            <a:pPr algn="ctr"/>
            <a:r>
              <a:rPr lang="zh-CN" altLang="en-US" sz="1400" dirty="0" smtClean="0">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400" dirty="0">
              <a:latin typeface="微软雅黑" panose="020B0503020204020204" pitchFamily="34" charset="-122"/>
              <a:ea typeface="微软雅黑" panose="020B0503020204020204" pitchFamily="34" charset="-122"/>
            </a:endParaRPr>
          </a:p>
        </p:txBody>
      </p:sp>
      <p:sp>
        <p:nvSpPr>
          <p:cNvPr id="27" name="Freeform 9"/>
          <p:cNvSpPr>
            <a:spLocks noEditPoints="1"/>
          </p:cNvSpPr>
          <p:nvPr/>
        </p:nvSpPr>
        <p:spPr bwMode="auto">
          <a:xfrm>
            <a:off x="7039402" y="2193128"/>
            <a:ext cx="444714" cy="354033"/>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sym typeface="Gill Sans" charset="0"/>
            </a:endParaRPr>
          </a:p>
        </p:txBody>
      </p:sp>
      <p:sp>
        <p:nvSpPr>
          <p:cNvPr id="28" name="Freeform 36"/>
          <p:cNvSpPr>
            <a:spLocks noEditPoints="1"/>
          </p:cNvSpPr>
          <p:nvPr/>
        </p:nvSpPr>
        <p:spPr bwMode="auto">
          <a:xfrm>
            <a:off x="3840985" y="3298180"/>
            <a:ext cx="523216" cy="515058"/>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4"/>
          <p:cNvSpPr>
            <a:spLocks noEditPoints="1"/>
          </p:cNvSpPr>
          <p:nvPr/>
        </p:nvSpPr>
        <p:spPr bwMode="auto">
          <a:xfrm>
            <a:off x="7873193" y="3261507"/>
            <a:ext cx="432429" cy="588405"/>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KSO_Shape"/>
          <p:cNvSpPr/>
          <p:nvPr/>
        </p:nvSpPr>
        <p:spPr bwMode="auto">
          <a:xfrm>
            <a:off x="4724513" y="4535546"/>
            <a:ext cx="411457" cy="411457"/>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1" name="组合 30"/>
          <p:cNvGrpSpPr/>
          <p:nvPr/>
        </p:nvGrpSpPr>
        <p:grpSpPr>
          <a:xfrm>
            <a:off x="4659556" y="2180093"/>
            <a:ext cx="541371" cy="380102"/>
            <a:chOff x="2409665" y="939861"/>
            <a:chExt cx="5638961" cy="3959164"/>
          </a:xfrm>
          <a:solidFill>
            <a:schemeClr val="bg1"/>
          </a:solidFill>
        </p:grpSpPr>
        <p:sp>
          <p:nvSpPr>
            <p:cNvPr id="32"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Freeform 913"/>
          <p:cNvSpPr>
            <a:spLocks noEditPoints="1"/>
          </p:cNvSpPr>
          <p:nvPr/>
        </p:nvSpPr>
        <p:spPr bwMode="auto">
          <a:xfrm>
            <a:off x="7022130" y="4535588"/>
            <a:ext cx="479258" cy="411373"/>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6" name="文本框 44"/>
          <p:cNvSpPr txBox="1"/>
          <p:nvPr/>
        </p:nvSpPr>
        <p:spPr>
          <a:xfrm>
            <a:off x="5578735" y="3140211"/>
            <a:ext cx="1034530" cy="830997"/>
          </a:xfrm>
          <a:prstGeom prst="rect">
            <a:avLst/>
          </a:prstGeom>
          <a:noFill/>
        </p:spPr>
        <p:txBody>
          <a:bodyPr wrap="square" rtlCol="0">
            <a:spAutoFit/>
          </a:bodyPr>
          <a:lstStyle/>
          <a:p>
            <a:pPr algn="ctr"/>
            <a:r>
              <a:rPr lang="zh-CN" altLang="en-US" sz="24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添加</a:t>
            </a:r>
          </a:p>
          <a:p>
            <a:pPr algn="ctr"/>
            <a:r>
              <a:rPr lang="zh-CN" altLang="en-US" sz="2400" b="1" dirty="0" smtClean="0">
                <a:solidFill>
                  <a:srgbClr val="007F00"/>
                </a:solidFill>
                <a:latin typeface="微软雅黑" panose="020B0503020204020204" pitchFamily="34" charset="-122"/>
                <a:ea typeface="微软雅黑" panose="020B0503020204020204" pitchFamily="34" charset="-122"/>
                <a:cs typeface="Aharoni" panose="02010803020104030203" pitchFamily="2" charset="-79"/>
              </a:rPr>
              <a:t>标题</a:t>
            </a:r>
          </a:p>
        </p:txBody>
      </p:sp>
    </p:spTree>
  </p:cSld>
  <p:clrMapOvr>
    <a:masterClrMapping/>
  </p:clrMapOvr>
  <mc:AlternateContent xmlns:mc="http://schemas.openxmlformats.org/markup-compatibility/2006" xmlns:p14="http://schemas.microsoft.com/office/powerpoint/2010/main">
    <mc:Choice Requires="p14">
      <p:transition spd="slow" advTm="1245">
        <p14:wheelReverse spokes="1"/>
      </p:transition>
    </mc:Choice>
    <mc:Fallback xmlns="">
      <p:transition spd="slow" advTm="12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50" fill="hold"/>
                                        <p:tgtEl>
                                          <p:spTgt spid="7"/>
                                        </p:tgtEl>
                                        <p:attrNameLst>
                                          <p:attrName>ppt_w</p:attrName>
                                        </p:attrNameLst>
                                      </p:cBhvr>
                                      <p:tavLst>
                                        <p:tav tm="0">
                                          <p:val>
                                            <p:fltVal val="0"/>
                                          </p:val>
                                        </p:tav>
                                        <p:tav tm="100000">
                                          <p:val>
                                            <p:strVal val="#ppt_w"/>
                                          </p:val>
                                        </p:tav>
                                      </p:tavLst>
                                    </p:anim>
                                    <p:anim calcmode="lin" valueType="num">
                                      <p:cBhvr>
                                        <p:cTn id="8" dur="250" fill="hold"/>
                                        <p:tgtEl>
                                          <p:spTgt spid="7"/>
                                        </p:tgtEl>
                                        <p:attrNameLst>
                                          <p:attrName>ppt_h</p:attrName>
                                        </p:attrNameLst>
                                      </p:cBhvr>
                                      <p:tavLst>
                                        <p:tav tm="0">
                                          <p:val>
                                            <p:fltVal val="0"/>
                                          </p:val>
                                        </p:tav>
                                        <p:tav tm="100000">
                                          <p:val>
                                            <p:strVal val="#ppt_h"/>
                                          </p:val>
                                        </p:tav>
                                      </p:tavLst>
                                    </p:anim>
                                    <p:animEffect transition="in" filter="fade">
                                      <p:cBhvr>
                                        <p:cTn id="9" dur="25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ppt_w</p:attrName>
                                        </p:attrNameLst>
                                      </p:cBhvr>
                                      <p:tavLst>
                                        <p:tav tm="0">
                                          <p:val>
                                            <p:fltVal val="0"/>
                                          </p:val>
                                        </p:tav>
                                        <p:tav tm="100000">
                                          <p:val>
                                            <p:strVal val="#ppt_w"/>
                                          </p:val>
                                        </p:tav>
                                      </p:tavLst>
                                    </p:anim>
                                    <p:anim calcmode="lin" valueType="num">
                                      <p:cBhvr>
                                        <p:cTn id="14" dur="250" fill="hold"/>
                                        <p:tgtEl>
                                          <p:spTgt spid="8"/>
                                        </p:tgtEl>
                                        <p:attrNameLst>
                                          <p:attrName>ppt_h</p:attrName>
                                        </p:attrNameLst>
                                      </p:cBhvr>
                                      <p:tavLst>
                                        <p:tav tm="0">
                                          <p:val>
                                            <p:fltVal val="0"/>
                                          </p:val>
                                        </p:tav>
                                        <p:tav tm="100000">
                                          <p:val>
                                            <p:strVal val="#ppt_h"/>
                                          </p:val>
                                        </p:tav>
                                      </p:tavLst>
                                    </p:anim>
                                    <p:animEffect transition="in" filter="fade">
                                      <p:cBhvr>
                                        <p:cTn id="15" dur="25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250" fill="hold"/>
                                        <p:tgtEl>
                                          <p:spTgt spid="9"/>
                                        </p:tgtEl>
                                        <p:attrNameLst>
                                          <p:attrName>ppt_w</p:attrName>
                                        </p:attrNameLst>
                                      </p:cBhvr>
                                      <p:tavLst>
                                        <p:tav tm="0">
                                          <p:val>
                                            <p:fltVal val="0"/>
                                          </p:val>
                                        </p:tav>
                                        <p:tav tm="100000">
                                          <p:val>
                                            <p:strVal val="#ppt_w"/>
                                          </p:val>
                                        </p:tav>
                                      </p:tavLst>
                                    </p:anim>
                                    <p:anim calcmode="lin" valueType="num">
                                      <p:cBhvr>
                                        <p:cTn id="20" dur="250" fill="hold"/>
                                        <p:tgtEl>
                                          <p:spTgt spid="9"/>
                                        </p:tgtEl>
                                        <p:attrNameLst>
                                          <p:attrName>ppt_h</p:attrName>
                                        </p:attrNameLst>
                                      </p:cBhvr>
                                      <p:tavLst>
                                        <p:tav tm="0">
                                          <p:val>
                                            <p:fltVal val="0"/>
                                          </p:val>
                                        </p:tav>
                                        <p:tav tm="100000">
                                          <p:val>
                                            <p:strVal val="#ppt_h"/>
                                          </p:val>
                                        </p:tav>
                                      </p:tavLst>
                                    </p:anim>
                                    <p:animEffect transition="in" filter="fade">
                                      <p:cBhvr>
                                        <p:cTn id="21" dur="25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52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fltVal val="0.5"/>
                                          </p:val>
                                        </p:tav>
                                        <p:tav tm="100000">
                                          <p:val>
                                            <p:strVal val="#ppt_x"/>
                                          </p:val>
                                        </p:tav>
                                      </p:tavLst>
                                    </p:anim>
                                    <p:anim calcmode="lin" valueType="num">
                                      <p:cBhvr>
                                        <p:cTn id="35" dur="500" fill="hold"/>
                                        <p:tgtEl>
                                          <p:spTgt spid="10"/>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anim calcmode="lin" valueType="num">
                                      <p:cBhvr>
                                        <p:cTn id="41" dur="500" fill="hold"/>
                                        <p:tgtEl>
                                          <p:spTgt spid="18"/>
                                        </p:tgtEl>
                                        <p:attrNameLst>
                                          <p:attrName>ppt_x</p:attrName>
                                        </p:attrNameLst>
                                      </p:cBhvr>
                                      <p:tavLst>
                                        <p:tav tm="0">
                                          <p:val>
                                            <p:fltVal val="0.5"/>
                                          </p:val>
                                        </p:tav>
                                        <p:tav tm="100000">
                                          <p:val>
                                            <p:strVal val="#ppt_x"/>
                                          </p:val>
                                        </p:tav>
                                      </p:tavLst>
                                    </p:anim>
                                    <p:anim calcmode="lin" valueType="num">
                                      <p:cBhvr>
                                        <p:cTn id="42" dur="500" fill="hold"/>
                                        <p:tgtEl>
                                          <p:spTgt spid="18"/>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anim calcmode="lin" valueType="num">
                                      <p:cBhvr>
                                        <p:cTn id="48" dur="500" fill="hold"/>
                                        <p:tgtEl>
                                          <p:spTgt spid="11"/>
                                        </p:tgtEl>
                                        <p:attrNameLst>
                                          <p:attrName>ppt_x</p:attrName>
                                        </p:attrNameLst>
                                      </p:cBhvr>
                                      <p:tavLst>
                                        <p:tav tm="0">
                                          <p:val>
                                            <p:fltVal val="0.5"/>
                                          </p:val>
                                        </p:tav>
                                        <p:tav tm="100000">
                                          <p:val>
                                            <p:strVal val="#ppt_x"/>
                                          </p:val>
                                        </p:tav>
                                      </p:tavLst>
                                    </p:anim>
                                    <p:anim calcmode="lin" valueType="num">
                                      <p:cBhvr>
                                        <p:cTn id="49" dur="500" fill="hold"/>
                                        <p:tgtEl>
                                          <p:spTgt spid="11"/>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anim calcmode="lin" valueType="num">
                                      <p:cBhvr>
                                        <p:cTn id="55" dur="500" fill="hold"/>
                                        <p:tgtEl>
                                          <p:spTgt spid="19"/>
                                        </p:tgtEl>
                                        <p:attrNameLst>
                                          <p:attrName>ppt_x</p:attrName>
                                        </p:attrNameLst>
                                      </p:cBhvr>
                                      <p:tavLst>
                                        <p:tav tm="0">
                                          <p:val>
                                            <p:fltVal val="0.5"/>
                                          </p:val>
                                        </p:tav>
                                        <p:tav tm="100000">
                                          <p:val>
                                            <p:strVal val="#ppt_x"/>
                                          </p:val>
                                        </p:tav>
                                      </p:tavLst>
                                    </p:anim>
                                    <p:anim calcmode="lin" valueType="num">
                                      <p:cBhvr>
                                        <p:cTn id="56" dur="500" fill="hold"/>
                                        <p:tgtEl>
                                          <p:spTgt spid="19"/>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anim calcmode="lin" valueType="num">
                                      <p:cBhvr>
                                        <p:cTn id="62" dur="500" fill="hold"/>
                                        <p:tgtEl>
                                          <p:spTgt spid="17"/>
                                        </p:tgtEl>
                                        <p:attrNameLst>
                                          <p:attrName>ppt_x</p:attrName>
                                        </p:attrNameLst>
                                      </p:cBhvr>
                                      <p:tavLst>
                                        <p:tav tm="0">
                                          <p:val>
                                            <p:fltVal val="0.5"/>
                                          </p:val>
                                        </p:tav>
                                        <p:tav tm="100000">
                                          <p:val>
                                            <p:strVal val="#ppt_x"/>
                                          </p:val>
                                        </p:tav>
                                      </p:tavLst>
                                    </p:anim>
                                    <p:anim calcmode="lin" valueType="num">
                                      <p:cBhvr>
                                        <p:cTn id="63" dur="500" fill="hold"/>
                                        <p:tgtEl>
                                          <p:spTgt spid="17"/>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3000"/>
                            </p:stCondLst>
                            <p:childTnLst>
                              <p:par>
                                <p:cTn id="76" presetID="22" presetClass="entr" presetSubtype="2"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childTnLst>
                          </p:cTn>
                        </p:par>
                        <p:par>
                          <p:cTn id="79" fill="hold">
                            <p:stCondLst>
                              <p:cond delay="3500"/>
                            </p:stCondLst>
                            <p:childTnLst>
                              <p:par>
                                <p:cTn id="80" presetID="10" presetClass="entr" presetSubtype="0"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par>
                          <p:cTn id="83" fill="hold">
                            <p:stCondLst>
                              <p:cond delay="4000"/>
                            </p:stCondLst>
                            <p:childTnLst>
                              <p:par>
                                <p:cTn id="84" presetID="22" presetClass="entr" presetSubtype="8"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par>
                          <p:cTn id="87" fill="hold">
                            <p:stCondLst>
                              <p:cond delay="4500"/>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par>
                          <p:cTn id="91" fill="hold">
                            <p:stCondLst>
                              <p:cond delay="5000"/>
                            </p:stCondLst>
                            <p:childTnLst>
                              <p:par>
                                <p:cTn id="92" presetID="22" presetClass="entr" presetSubtype="2" fill="hold" grpId="0" nodeType="after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wipe(right)">
                                      <p:cBhvr>
                                        <p:cTn id="94" dur="500"/>
                                        <p:tgtEl>
                                          <p:spTgt spid="22"/>
                                        </p:tgtEl>
                                      </p:cBhvr>
                                    </p:animEffect>
                                  </p:childTnLst>
                                </p:cTn>
                              </p:par>
                            </p:childTnLst>
                          </p:cTn>
                        </p:par>
                        <p:par>
                          <p:cTn id="95" fill="hold">
                            <p:stCondLst>
                              <p:cond delay="5500"/>
                            </p:stCondLst>
                            <p:childTnLst>
                              <p:par>
                                <p:cTn id="96" presetID="10" presetClass="entr" presetSubtype="0"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childTnLst>
                          </p:cTn>
                        </p:par>
                        <p:par>
                          <p:cTn id="99" fill="hold">
                            <p:stCondLst>
                              <p:cond delay="6000"/>
                            </p:stCondLst>
                            <p:childTnLst>
                              <p:par>
                                <p:cTn id="100" presetID="2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ipe(left)">
                                      <p:cBhvr>
                                        <p:cTn id="102" dur="500"/>
                                        <p:tgtEl>
                                          <p:spTgt spid="25"/>
                                        </p:tgtEl>
                                      </p:cBhvr>
                                    </p:animEffect>
                                  </p:childTnLst>
                                </p:cTn>
                              </p:par>
                            </p:childTnLst>
                          </p:cTn>
                        </p:par>
                        <p:par>
                          <p:cTn id="103" fill="hold">
                            <p:stCondLst>
                              <p:cond delay="6500"/>
                            </p:stCondLst>
                            <p:childTnLst>
                              <p:par>
                                <p:cTn id="104" presetID="10" presetClass="entr" presetSubtype="0" fill="hold" grpId="0" nodeType="after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par>
                          <p:cTn id="107" fill="hold">
                            <p:stCondLst>
                              <p:cond delay="7000"/>
                            </p:stCondLst>
                            <p:childTnLst>
                              <p:par>
                                <p:cTn id="108" presetID="22" presetClass="entr" presetSubtype="2"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wipe(right)">
                                      <p:cBhvr>
                                        <p:cTn id="110" dur="500"/>
                                        <p:tgtEl>
                                          <p:spTgt spid="23"/>
                                        </p:tgtEl>
                                      </p:cBhvr>
                                    </p:animEffect>
                                  </p:childTnLst>
                                </p:cTn>
                              </p:par>
                            </p:childTnLst>
                          </p:cTn>
                        </p:par>
                        <p:par>
                          <p:cTn id="111" fill="hold">
                            <p:stCondLst>
                              <p:cond delay="7500"/>
                            </p:stCondLst>
                            <p:childTnLst>
                              <p:par>
                                <p:cTn id="112" presetID="10" presetClass="entr" presetSubtype="0" fill="hold" grpId="0" nodeType="afterEffect">
                                  <p:stCondLst>
                                    <p:cond delay="0"/>
                                  </p:stCondLst>
                                  <p:childTnLst>
                                    <p:set>
                                      <p:cBhvr>
                                        <p:cTn id="113" dur="1" fill="hold">
                                          <p:stCondLst>
                                            <p:cond delay="0"/>
                                          </p:stCondLst>
                                        </p:cTn>
                                        <p:tgtEl>
                                          <p:spTgt spid="35"/>
                                        </p:tgtEl>
                                        <p:attrNameLst>
                                          <p:attrName>style.visibility</p:attrName>
                                        </p:attrNameLst>
                                      </p:cBhvr>
                                      <p:to>
                                        <p:strVal val="visible"/>
                                      </p:to>
                                    </p:set>
                                    <p:animEffect transition="in" filter="fade">
                                      <p:cBhvr>
                                        <p:cTn id="114" dur="500"/>
                                        <p:tgtEl>
                                          <p:spTgt spid="35"/>
                                        </p:tgtEl>
                                      </p:cBhvr>
                                    </p:animEffect>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Effect transition="in" filter="wipe(left)">
                                      <p:cBhvr>
                                        <p:cTn id="1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7" grpId="0" bldLvl="0" animBg="1"/>
      <p:bldP spid="18" grpId="0" bldLvl="0" animBg="1"/>
      <p:bldP spid="19" grpId="0" bldLvl="0" animBg="1"/>
      <p:bldP spid="20" grpId="0" bldLvl="0" animBg="1"/>
      <p:bldP spid="21" grpId="0"/>
      <p:bldP spid="22" grpId="0"/>
      <p:bldP spid="23" grpId="0"/>
      <p:bldP spid="24" grpId="0"/>
      <p:bldP spid="25" grpId="0"/>
      <p:bldP spid="26" grpId="0"/>
      <p:bldP spid="27" grpId="0" bldLvl="0" animBg="1"/>
      <p:bldP spid="28" grpId="0" bldLvl="0" animBg="1"/>
      <p:bldP spid="29" grpId="0" bldLvl="0" animBg="1"/>
      <p:bldP spid="30" grpId="0" bldLvl="0" animBg="1"/>
      <p:bldP spid="35" grpId="0" bldLvl="0" animBg="1"/>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787723"/>
            <a:ext cx="12189406" cy="308800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018"/>
          <a:stretch>
            <a:fillRect/>
          </a:stretch>
        </p:blipFill>
        <p:spPr>
          <a:xfrm>
            <a:off x="4313378" y="0"/>
            <a:ext cx="3565245" cy="3079430"/>
          </a:xfrm>
          <a:prstGeom prst="rect">
            <a:avLst/>
          </a:prstGeom>
        </p:spPr>
      </p:pic>
      <p:sp>
        <p:nvSpPr>
          <p:cNvPr id="5" name="矩形 4"/>
          <p:cNvSpPr/>
          <p:nvPr/>
        </p:nvSpPr>
        <p:spPr>
          <a:xfrm>
            <a:off x="4848407" y="1231841"/>
            <a:ext cx="2403222" cy="830997"/>
          </a:xfrm>
          <a:prstGeom prst="rect">
            <a:avLst/>
          </a:prstGeom>
        </p:spPr>
        <p:txBody>
          <a:bodyPr wrap="none">
            <a:spAutoFit/>
          </a:bodyPr>
          <a:lstStyle/>
          <a:p>
            <a:pPr algn="ctr"/>
            <a:r>
              <a:rPr lang="en-US" altLang="zh-CN" sz="4800" b="1" kern="0" dirty="0" smtClean="0">
                <a:solidFill>
                  <a:schemeClr val="accent6"/>
                </a:solidFill>
                <a:latin typeface="微软雅黑" panose="020B0503020204020204" pitchFamily="34" charset="-122"/>
                <a:ea typeface="微软雅黑" panose="020B0503020204020204" pitchFamily="34" charset="-122"/>
              </a:rPr>
              <a:t>Part 04</a:t>
            </a:r>
            <a:endParaRPr lang="zh-CN" altLang="en-US" sz="4800" b="1" kern="0" dirty="0">
              <a:solidFill>
                <a:schemeClr val="accent6"/>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953912" y="3192084"/>
            <a:ext cx="4284176" cy="595640"/>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 Placeholder 12"/>
          <p:cNvSpPr txBox="1"/>
          <p:nvPr/>
        </p:nvSpPr>
        <p:spPr>
          <a:xfrm>
            <a:off x="4904206" y="327903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chemeClr val="bg1"/>
                </a:solidFill>
                <a:latin typeface="微软雅黑" panose="020B0503020204020204" pitchFamily="34" charset="-122"/>
                <a:ea typeface="微软雅黑" panose="020B0503020204020204" pitchFamily="34" charset="-122"/>
              </a:rPr>
              <a:t>添加章节大标题</a:t>
            </a:r>
            <a:endParaRPr lang="en-GB"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2"/>
          <p:cNvSpPr/>
          <p:nvPr/>
        </p:nvSpPr>
        <p:spPr bwMode="auto">
          <a:xfrm>
            <a:off x="3645964" y="4153442"/>
            <a:ext cx="5125867" cy="8423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vert="horz" lIns="91440" tIns="45720" rIns="91440" bIns="45720" rtlCol="0" anchor="t">
            <a:noAutofit/>
          </a:bodyPr>
          <a:lstStyle/>
          <a:p>
            <a:pPr algn="r" defTabSz="913765">
              <a:lnSpc>
                <a:spcPct val="113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advTm="1940">
        <p14:wheelReverse spokes="1"/>
      </p:transition>
    </mc:Choice>
    <mc:Fallback xmlns="">
      <p:transition spd="slow" advTm="194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Group 66"/>
          <p:cNvGrpSpPr/>
          <p:nvPr/>
        </p:nvGrpSpPr>
        <p:grpSpPr bwMode="auto">
          <a:xfrm>
            <a:off x="697484" y="1508788"/>
            <a:ext cx="5095541" cy="4287241"/>
            <a:chOff x="720" y="839"/>
            <a:chExt cx="3740" cy="3146"/>
          </a:xfrm>
          <a:solidFill>
            <a:srgbClr val="F8F8F8"/>
          </a:solidFill>
        </p:grpSpPr>
        <p:sp>
          <p:nvSpPr>
            <p:cNvPr id="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006600"/>
              </a:solidFill>
              <a:prstDash val="solid"/>
              <a:round/>
            </a:ln>
          </p:spPr>
          <p:txBody>
            <a:bodyPr/>
            <a:lstStyle/>
            <a:p>
              <a:endParaRPr lang="zh-CN" altLang="en-US" sz="3200"/>
            </a:p>
          </p:txBody>
        </p:sp>
        <p:sp>
          <p:nvSpPr>
            <p:cNvPr id="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006600"/>
              </a:solidFill>
              <a:prstDash val="solid"/>
              <a:round/>
            </a:ln>
          </p:spPr>
          <p:txBody>
            <a:bodyPr/>
            <a:lstStyle/>
            <a:p>
              <a:endParaRPr lang="zh-CN" altLang="en-US" sz="3200"/>
            </a:p>
          </p:txBody>
        </p:sp>
        <p:sp>
          <p:nvSpPr>
            <p:cNvPr id="1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006600"/>
              </a:solidFill>
              <a:prstDash val="solid"/>
              <a:round/>
            </a:ln>
          </p:spPr>
          <p:txBody>
            <a:bodyPr/>
            <a:lstStyle/>
            <a:p>
              <a:endParaRPr lang="zh-CN" altLang="en-US" sz="3200"/>
            </a:p>
          </p:txBody>
        </p:sp>
        <p:sp>
          <p:nvSpPr>
            <p:cNvPr id="1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006600"/>
              </a:solidFill>
              <a:prstDash val="solid"/>
              <a:round/>
            </a:ln>
          </p:spPr>
          <p:txBody>
            <a:bodyPr/>
            <a:lstStyle/>
            <a:p>
              <a:endParaRPr lang="zh-CN" altLang="en-US" sz="3200"/>
            </a:p>
          </p:txBody>
        </p:sp>
        <p:sp>
          <p:nvSpPr>
            <p:cNvPr id="1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006600"/>
              </a:solidFill>
              <a:prstDash val="solid"/>
              <a:round/>
            </a:ln>
          </p:spPr>
          <p:txBody>
            <a:bodyPr/>
            <a:lstStyle/>
            <a:p>
              <a:endParaRPr lang="zh-CN" altLang="en-US" sz="3200"/>
            </a:p>
          </p:txBody>
        </p:sp>
        <p:sp>
          <p:nvSpPr>
            <p:cNvPr id="1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006600"/>
              </a:solidFill>
              <a:prstDash val="solid"/>
              <a:round/>
            </a:ln>
          </p:spPr>
          <p:txBody>
            <a:bodyPr/>
            <a:lstStyle/>
            <a:p>
              <a:endParaRPr lang="zh-CN" altLang="en-US" sz="3200"/>
            </a:p>
          </p:txBody>
        </p:sp>
        <p:sp>
          <p:nvSpPr>
            <p:cNvPr id="1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006600"/>
              </a:solidFill>
              <a:prstDash val="solid"/>
              <a:round/>
            </a:ln>
          </p:spPr>
          <p:txBody>
            <a:bodyPr/>
            <a:lstStyle/>
            <a:p>
              <a:endParaRPr lang="zh-CN" altLang="en-US" sz="3200"/>
            </a:p>
          </p:txBody>
        </p:sp>
        <p:sp>
          <p:nvSpPr>
            <p:cNvPr id="2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2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006600"/>
              </a:solidFill>
              <a:prstDash val="solid"/>
              <a:round/>
            </a:ln>
          </p:spPr>
          <p:txBody>
            <a:bodyPr/>
            <a:lstStyle/>
            <a:p>
              <a:endParaRPr lang="zh-CN" altLang="en-US" sz="3200"/>
            </a:p>
          </p:txBody>
        </p:sp>
        <p:sp>
          <p:nvSpPr>
            <p:cNvPr id="2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006600"/>
              </a:solidFill>
              <a:prstDash val="solid"/>
              <a:round/>
            </a:ln>
          </p:spPr>
          <p:txBody>
            <a:bodyPr/>
            <a:lstStyle/>
            <a:p>
              <a:endParaRPr lang="zh-CN" altLang="en-US" sz="3200"/>
            </a:p>
          </p:txBody>
        </p:sp>
        <p:sp>
          <p:nvSpPr>
            <p:cNvPr id="2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006600"/>
              </a:solidFill>
              <a:prstDash val="solid"/>
              <a:round/>
            </a:ln>
          </p:spPr>
          <p:txBody>
            <a:bodyPr/>
            <a:lstStyle/>
            <a:p>
              <a:endParaRPr lang="zh-CN" altLang="en-US" sz="3200"/>
            </a:p>
          </p:txBody>
        </p:sp>
        <p:sp>
          <p:nvSpPr>
            <p:cNvPr id="2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006600"/>
              </a:solidFill>
              <a:prstDash val="solid"/>
              <a:round/>
            </a:ln>
          </p:spPr>
          <p:txBody>
            <a:bodyPr/>
            <a:lstStyle/>
            <a:p>
              <a:endParaRPr lang="zh-CN" altLang="en-US" sz="3200"/>
            </a:p>
          </p:txBody>
        </p:sp>
        <p:sp>
          <p:nvSpPr>
            <p:cNvPr id="2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006600"/>
              </a:solidFill>
              <a:prstDash val="solid"/>
              <a:round/>
            </a:ln>
          </p:spPr>
          <p:txBody>
            <a:bodyPr/>
            <a:lstStyle/>
            <a:p>
              <a:endParaRPr lang="zh-CN" altLang="en-US" sz="3200"/>
            </a:p>
          </p:txBody>
        </p:sp>
        <p:sp>
          <p:nvSpPr>
            <p:cNvPr id="2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2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006600"/>
              </a:solidFill>
              <a:prstDash val="solid"/>
              <a:round/>
            </a:ln>
          </p:spPr>
          <p:txBody>
            <a:bodyPr/>
            <a:lstStyle/>
            <a:p>
              <a:endParaRPr lang="zh-CN" altLang="en-US" sz="3200"/>
            </a:p>
          </p:txBody>
        </p:sp>
        <p:sp>
          <p:nvSpPr>
            <p:cNvPr id="2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006600"/>
              </a:solidFill>
              <a:prstDash val="solid"/>
              <a:round/>
            </a:ln>
          </p:spPr>
          <p:txBody>
            <a:bodyPr/>
            <a:lstStyle/>
            <a:p>
              <a:endParaRPr lang="zh-CN" altLang="en-US" sz="3200"/>
            </a:p>
          </p:txBody>
        </p:sp>
        <p:sp>
          <p:nvSpPr>
            <p:cNvPr id="2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006600"/>
              </a:solidFill>
              <a:prstDash val="solid"/>
              <a:round/>
            </a:ln>
          </p:spPr>
          <p:txBody>
            <a:bodyPr/>
            <a:lstStyle/>
            <a:p>
              <a:endParaRPr lang="zh-CN" altLang="en-US" sz="3200"/>
            </a:p>
          </p:txBody>
        </p:sp>
        <p:sp>
          <p:nvSpPr>
            <p:cNvPr id="3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006600"/>
              </a:solidFill>
              <a:prstDash val="solid"/>
              <a:round/>
            </a:ln>
          </p:spPr>
          <p:txBody>
            <a:bodyPr/>
            <a:lstStyle/>
            <a:p>
              <a:endParaRPr lang="zh-CN" altLang="en-US" sz="3200"/>
            </a:p>
          </p:txBody>
        </p:sp>
        <p:sp>
          <p:nvSpPr>
            <p:cNvPr id="3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006600"/>
              </a:solidFill>
              <a:prstDash val="solid"/>
              <a:round/>
            </a:ln>
          </p:spPr>
          <p:txBody>
            <a:bodyPr/>
            <a:lstStyle/>
            <a:p>
              <a:endParaRPr lang="zh-CN" altLang="en-US" sz="3200"/>
            </a:p>
          </p:txBody>
        </p:sp>
        <p:sp>
          <p:nvSpPr>
            <p:cNvPr id="3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006600"/>
              </a:solidFill>
              <a:prstDash val="solid"/>
              <a:round/>
            </a:ln>
          </p:spPr>
          <p:txBody>
            <a:bodyPr/>
            <a:lstStyle/>
            <a:p>
              <a:endParaRPr lang="zh-CN" altLang="en-US" sz="3200"/>
            </a:p>
          </p:txBody>
        </p:sp>
        <p:sp>
          <p:nvSpPr>
            <p:cNvPr id="3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006600"/>
              </a:solidFill>
              <a:prstDash val="solid"/>
              <a:round/>
            </a:ln>
          </p:spPr>
          <p:txBody>
            <a:bodyPr/>
            <a:lstStyle/>
            <a:p>
              <a:endParaRPr lang="zh-CN" altLang="en-US" sz="3200"/>
            </a:p>
          </p:txBody>
        </p:sp>
        <p:sp>
          <p:nvSpPr>
            <p:cNvPr id="3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006600"/>
              </a:solidFill>
              <a:prstDash val="solid"/>
              <a:round/>
            </a:ln>
          </p:spPr>
          <p:txBody>
            <a:bodyPr/>
            <a:lstStyle/>
            <a:p>
              <a:endParaRPr lang="zh-CN" altLang="en-US" sz="3200"/>
            </a:p>
          </p:txBody>
        </p:sp>
        <p:sp>
          <p:nvSpPr>
            <p:cNvPr id="3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006600"/>
              </a:solidFill>
              <a:prstDash val="solid"/>
              <a:round/>
            </a:ln>
          </p:spPr>
          <p:txBody>
            <a:bodyPr/>
            <a:lstStyle/>
            <a:p>
              <a:endParaRPr lang="zh-CN" altLang="en-US" sz="3200"/>
            </a:p>
          </p:txBody>
        </p:sp>
        <p:sp>
          <p:nvSpPr>
            <p:cNvPr id="3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006600"/>
              </a:solidFill>
              <a:prstDash val="solid"/>
              <a:round/>
            </a:ln>
          </p:spPr>
          <p:txBody>
            <a:bodyPr/>
            <a:lstStyle/>
            <a:p>
              <a:endParaRPr lang="zh-CN" altLang="en-US" sz="3200"/>
            </a:p>
          </p:txBody>
        </p:sp>
        <p:sp>
          <p:nvSpPr>
            <p:cNvPr id="3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006600"/>
              </a:solidFill>
              <a:prstDash val="solid"/>
              <a:round/>
            </a:ln>
          </p:spPr>
          <p:txBody>
            <a:bodyPr/>
            <a:lstStyle/>
            <a:p>
              <a:endParaRPr lang="zh-CN" altLang="en-US" sz="3200"/>
            </a:p>
          </p:txBody>
        </p:sp>
        <p:sp>
          <p:nvSpPr>
            <p:cNvPr id="3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006600"/>
              </a:solidFill>
              <a:prstDash val="solid"/>
              <a:round/>
            </a:ln>
          </p:spPr>
          <p:txBody>
            <a:bodyPr/>
            <a:lstStyle/>
            <a:p>
              <a:endParaRPr lang="zh-CN" altLang="en-US" sz="3200"/>
            </a:p>
          </p:txBody>
        </p:sp>
        <p:sp>
          <p:nvSpPr>
            <p:cNvPr id="3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006600"/>
              </a:solidFill>
              <a:prstDash val="solid"/>
              <a:round/>
            </a:ln>
          </p:spPr>
          <p:txBody>
            <a:bodyPr/>
            <a:lstStyle/>
            <a:p>
              <a:endParaRPr lang="zh-CN" altLang="en-US" sz="3200"/>
            </a:p>
          </p:txBody>
        </p:sp>
        <p:sp>
          <p:nvSpPr>
            <p:cNvPr id="4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006600"/>
              </a:solidFill>
              <a:prstDash val="solid"/>
              <a:round/>
            </a:ln>
          </p:spPr>
          <p:txBody>
            <a:bodyPr/>
            <a:lstStyle/>
            <a:p>
              <a:endParaRPr lang="zh-CN" altLang="en-US" sz="3200"/>
            </a:p>
          </p:txBody>
        </p:sp>
        <p:sp>
          <p:nvSpPr>
            <p:cNvPr id="4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006600"/>
              </a:solidFill>
              <a:prstDash val="solid"/>
              <a:round/>
            </a:ln>
          </p:spPr>
          <p:txBody>
            <a:bodyPr/>
            <a:lstStyle/>
            <a:p>
              <a:endParaRPr lang="zh-CN" altLang="en-US" sz="3200"/>
            </a:p>
          </p:txBody>
        </p:sp>
        <p:sp>
          <p:nvSpPr>
            <p:cNvPr id="4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006600"/>
              </a:solidFill>
              <a:prstDash val="solid"/>
              <a:round/>
            </a:ln>
          </p:spPr>
          <p:txBody>
            <a:bodyPr/>
            <a:lstStyle/>
            <a:p>
              <a:endParaRPr lang="zh-CN" altLang="en-US" sz="3200"/>
            </a:p>
          </p:txBody>
        </p:sp>
        <p:sp>
          <p:nvSpPr>
            <p:cNvPr id="4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006600"/>
              </a:solidFill>
              <a:prstDash val="solid"/>
              <a:round/>
            </a:ln>
          </p:spPr>
          <p:txBody>
            <a:bodyPr/>
            <a:lstStyle/>
            <a:p>
              <a:endParaRPr lang="zh-CN" altLang="en-US" sz="3200"/>
            </a:p>
          </p:txBody>
        </p:sp>
        <p:sp>
          <p:nvSpPr>
            <p:cNvPr id="4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006600"/>
              </a:solidFill>
              <a:prstDash val="solid"/>
              <a:round/>
            </a:ln>
          </p:spPr>
          <p:txBody>
            <a:bodyPr/>
            <a:lstStyle/>
            <a:p>
              <a:endParaRPr lang="zh-CN" altLang="en-US" sz="3200"/>
            </a:p>
          </p:txBody>
        </p:sp>
        <p:sp>
          <p:nvSpPr>
            <p:cNvPr id="4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006600"/>
              </a:solidFill>
              <a:prstDash val="solid"/>
              <a:round/>
            </a:ln>
          </p:spPr>
          <p:txBody>
            <a:bodyPr/>
            <a:lstStyle/>
            <a:p>
              <a:endParaRPr lang="zh-CN" altLang="en-US" sz="3200"/>
            </a:p>
          </p:txBody>
        </p:sp>
        <p:sp>
          <p:nvSpPr>
            <p:cNvPr id="4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4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006600"/>
              </a:solidFill>
              <a:prstDash val="solid"/>
              <a:round/>
            </a:ln>
          </p:spPr>
          <p:txBody>
            <a:bodyPr/>
            <a:lstStyle/>
            <a:p>
              <a:endParaRPr lang="zh-CN" altLang="en-US" sz="3200"/>
            </a:p>
          </p:txBody>
        </p:sp>
        <p:sp>
          <p:nvSpPr>
            <p:cNvPr id="4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006600"/>
              </a:solidFill>
              <a:prstDash val="solid"/>
              <a:round/>
            </a:ln>
          </p:spPr>
          <p:txBody>
            <a:bodyPr/>
            <a:lstStyle/>
            <a:p>
              <a:endParaRPr lang="zh-CN" altLang="en-US" sz="3200"/>
            </a:p>
          </p:txBody>
        </p:sp>
        <p:sp>
          <p:nvSpPr>
            <p:cNvPr id="4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006600"/>
              </a:solidFill>
              <a:prstDash val="solid"/>
              <a:round/>
            </a:ln>
          </p:spPr>
          <p:txBody>
            <a:bodyPr/>
            <a:lstStyle/>
            <a:p>
              <a:endParaRPr lang="zh-CN" altLang="en-US" sz="3200"/>
            </a:p>
          </p:txBody>
        </p:sp>
        <p:sp>
          <p:nvSpPr>
            <p:cNvPr id="5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006600"/>
              </a:solidFill>
              <a:prstDash val="solid"/>
              <a:round/>
            </a:ln>
          </p:spPr>
          <p:txBody>
            <a:bodyPr/>
            <a:lstStyle/>
            <a:p>
              <a:endParaRPr lang="zh-CN" altLang="en-US" sz="3200"/>
            </a:p>
          </p:txBody>
        </p:sp>
        <p:sp>
          <p:nvSpPr>
            <p:cNvPr id="5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006600"/>
              </a:solidFill>
              <a:prstDash val="solid"/>
              <a:round/>
            </a:ln>
          </p:spPr>
          <p:txBody>
            <a:bodyPr/>
            <a:lstStyle/>
            <a:p>
              <a:endParaRPr lang="zh-CN" altLang="en-US" sz="3200"/>
            </a:p>
          </p:txBody>
        </p:sp>
        <p:sp>
          <p:nvSpPr>
            <p:cNvPr id="5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006600"/>
              </a:solidFill>
              <a:prstDash val="solid"/>
              <a:round/>
            </a:ln>
          </p:spPr>
          <p:txBody>
            <a:bodyPr/>
            <a:lstStyle/>
            <a:p>
              <a:endParaRPr lang="zh-CN" altLang="en-US" sz="3200"/>
            </a:p>
          </p:txBody>
        </p:sp>
        <p:sp>
          <p:nvSpPr>
            <p:cNvPr id="5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006600"/>
              </a:solidFill>
              <a:prstDash val="solid"/>
              <a:round/>
            </a:ln>
          </p:spPr>
          <p:txBody>
            <a:bodyPr/>
            <a:lstStyle/>
            <a:p>
              <a:endParaRPr lang="zh-CN" altLang="en-US" sz="3200"/>
            </a:p>
          </p:txBody>
        </p:sp>
        <p:sp>
          <p:nvSpPr>
            <p:cNvPr id="5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006600"/>
              </a:solidFill>
              <a:prstDash val="solid"/>
              <a:round/>
            </a:ln>
          </p:spPr>
          <p:txBody>
            <a:bodyPr/>
            <a:lstStyle/>
            <a:p>
              <a:endParaRPr lang="zh-CN" altLang="en-US" sz="3200"/>
            </a:p>
          </p:txBody>
        </p:sp>
        <p:sp>
          <p:nvSpPr>
            <p:cNvPr id="5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006600"/>
              </a:solidFill>
              <a:prstDash val="solid"/>
              <a:round/>
            </a:ln>
          </p:spPr>
          <p:txBody>
            <a:bodyPr/>
            <a:lstStyle/>
            <a:p>
              <a:endParaRPr lang="zh-CN" altLang="en-US" sz="3200"/>
            </a:p>
          </p:txBody>
        </p:sp>
        <p:sp>
          <p:nvSpPr>
            <p:cNvPr id="5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006600"/>
              </a:solidFill>
              <a:prstDash val="solid"/>
              <a:round/>
            </a:ln>
          </p:spPr>
          <p:txBody>
            <a:bodyPr/>
            <a:lstStyle/>
            <a:p>
              <a:endParaRPr lang="zh-CN" altLang="en-US" sz="3200"/>
            </a:p>
          </p:txBody>
        </p:sp>
        <p:sp>
          <p:nvSpPr>
            <p:cNvPr id="5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006600"/>
              </a:solidFill>
              <a:prstDash val="solid"/>
              <a:round/>
            </a:ln>
          </p:spPr>
          <p:txBody>
            <a:bodyPr/>
            <a:lstStyle/>
            <a:p>
              <a:endParaRPr lang="zh-CN" altLang="en-US" sz="3200"/>
            </a:p>
          </p:txBody>
        </p:sp>
        <p:sp>
          <p:nvSpPr>
            <p:cNvPr id="5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006600"/>
              </a:solidFill>
              <a:prstDash val="solid"/>
              <a:round/>
            </a:ln>
          </p:spPr>
          <p:txBody>
            <a:bodyPr/>
            <a:lstStyle/>
            <a:p>
              <a:endParaRPr lang="zh-CN" altLang="en-US" sz="3200"/>
            </a:p>
          </p:txBody>
        </p:sp>
        <p:sp>
          <p:nvSpPr>
            <p:cNvPr id="5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006600"/>
              </a:solidFill>
              <a:prstDash val="solid"/>
              <a:round/>
            </a:ln>
          </p:spPr>
          <p:txBody>
            <a:bodyPr/>
            <a:lstStyle/>
            <a:p>
              <a:endParaRPr lang="zh-CN" altLang="en-US" sz="3200"/>
            </a:p>
          </p:txBody>
        </p:sp>
        <p:sp>
          <p:nvSpPr>
            <p:cNvPr id="6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006600"/>
              </a:solidFill>
              <a:prstDash val="solid"/>
              <a:round/>
            </a:ln>
          </p:spPr>
          <p:txBody>
            <a:bodyPr/>
            <a:lstStyle/>
            <a:p>
              <a:endParaRPr lang="zh-CN" altLang="en-US" sz="3200"/>
            </a:p>
          </p:txBody>
        </p:sp>
        <p:sp>
          <p:nvSpPr>
            <p:cNvPr id="6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006600"/>
              </a:solidFill>
              <a:prstDash val="solid"/>
              <a:round/>
            </a:ln>
          </p:spPr>
          <p:txBody>
            <a:bodyPr/>
            <a:lstStyle/>
            <a:p>
              <a:endParaRPr lang="zh-CN" altLang="en-US" sz="3200"/>
            </a:p>
          </p:txBody>
        </p:sp>
        <p:sp>
          <p:nvSpPr>
            <p:cNvPr id="6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006600"/>
              </a:solidFill>
              <a:prstDash val="solid"/>
              <a:round/>
            </a:ln>
          </p:spPr>
          <p:txBody>
            <a:bodyPr/>
            <a:lstStyle/>
            <a:p>
              <a:endParaRPr lang="zh-CN" altLang="en-US" sz="3200"/>
            </a:p>
          </p:txBody>
        </p:sp>
        <p:sp>
          <p:nvSpPr>
            <p:cNvPr id="6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006600"/>
              </a:solidFill>
              <a:prstDash val="solid"/>
              <a:round/>
            </a:ln>
          </p:spPr>
          <p:txBody>
            <a:bodyPr/>
            <a:lstStyle/>
            <a:p>
              <a:endParaRPr lang="zh-CN" altLang="en-US" sz="3200"/>
            </a:p>
          </p:txBody>
        </p:sp>
        <p:sp>
          <p:nvSpPr>
            <p:cNvPr id="6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006600"/>
              </a:solidFill>
              <a:prstDash val="solid"/>
              <a:round/>
            </a:ln>
          </p:spPr>
          <p:txBody>
            <a:bodyPr/>
            <a:lstStyle/>
            <a:p>
              <a:endParaRPr lang="zh-CN" altLang="en-US" sz="3200"/>
            </a:p>
          </p:txBody>
        </p:sp>
        <p:sp>
          <p:nvSpPr>
            <p:cNvPr id="6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006600"/>
              </a:solidFill>
              <a:prstDash val="solid"/>
              <a:round/>
            </a:ln>
          </p:spPr>
          <p:txBody>
            <a:bodyPr/>
            <a:lstStyle/>
            <a:p>
              <a:endParaRPr lang="zh-CN" altLang="en-US" sz="3200"/>
            </a:p>
          </p:txBody>
        </p:sp>
        <p:sp>
          <p:nvSpPr>
            <p:cNvPr id="6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006600"/>
              </a:solidFill>
              <a:prstDash val="solid"/>
              <a:round/>
            </a:ln>
          </p:spPr>
          <p:txBody>
            <a:bodyPr/>
            <a:lstStyle/>
            <a:p>
              <a:endParaRPr lang="zh-CN" altLang="en-US" sz="3200"/>
            </a:p>
          </p:txBody>
        </p:sp>
        <p:sp>
          <p:nvSpPr>
            <p:cNvPr id="6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006600"/>
              </a:solidFill>
              <a:prstDash val="solid"/>
              <a:round/>
            </a:ln>
          </p:spPr>
          <p:txBody>
            <a:bodyPr/>
            <a:lstStyle/>
            <a:p>
              <a:endParaRPr lang="zh-CN" altLang="en-US" sz="3200"/>
            </a:p>
          </p:txBody>
        </p:sp>
        <p:sp>
          <p:nvSpPr>
            <p:cNvPr id="6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006600"/>
              </a:solidFill>
              <a:prstDash val="solid"/>
              <a:round/>
            </a:ln>
          </p:spPr>
          <p:txBody>
            <a:bodyPr/>
            <a:lstStyle/>
            <a:p>
              <a:endParaRPr lang="zh-CN" altLang="en-US" sz="3200"/>
            </a:p>
          </p:txBody>
        </p:sp>
        <p:sp>
          <p:nvSpPr>
            <p:cNvPr id="6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006600"/>
              </a:solidFill>
              <a:prstDash val="solid"/>
              <a:round/>
            </a:ln>
          </p:spPr>
          <p:txBody>
            <a:bodyPr/>
            <a:lstStyle/>
            <a:p>
              <a:endParaRPr lang="zh-CN" altLang="en-US" sz="3200"/>
            </a:p>
          </p:txBody>
        </p:sp>
        <p:sp>
          <p:nvSpPr>
            <p:cNvPr id="7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006600"/>
              </a:solidFill>
              <a:prstDash val="solid"/>
              <a:round/>
            </a:ln>
          </p:spPr>
          <p:txBody>
            <a:bodyPr/>
            <a:lstStyle/>
            <a:p>
              <a:endParaRPr lang="zh-CN" altLang="en-US" sz="3200"/>
            </a:p>
          </p:txBody>
        </p:sp>
        <p:sp>
          <p:nvSpPr>
            <p:cNvPr id="7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006600"/>
              </a:solidFill>
              <a:prstDash val="solid"/>
              <a:round/>
            </a:ln>
          </p:spPr>
          <p:txBody>
            <a:bodyPr/>
            <a:lstStyle/>
            <a:p>
              <a:endParaRPr lang="zh-CN" altLang="en-US" sz="3200"/>
            </a:p>
          </p:txBody>
        </p:sp>
        <p:sp>
          <p:nvSpPr>
            <p:cNvPr id="7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bg1">
                <a:lumMod val="65000"/>
              </a:schemeClr>
            </a:solidFill>
            <a:ln w="6350">
              <a:solidFill>
                <a:srgbClr val="006600"/>
              </a:solidFill>
              <a:prstDash val="solid"/>
              <a:round/>
            </a:ln>
          </p:spPr>
          <p:txBody>
            <a:bodyPr/>
            <a:lstStyle/>
            <a:p>
              <a:endParaRPr lang="zh-CN" altLang="en-US" sz="3200"/>
            </a:p>
          </p:txBody>
        </p:sp>
        <p:sp>
          <p:nvSpPr>
            <p:cNvPr id="7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006600"/>
              </a:solidFill>
              <a:prstDash val="solid"/>
              <a:round/>
            </a:ln>
          </p:spPr>
          <p:txBody>
            <a:bodyPr/>
            <a:lstStyle/>
            <a:p>
              <a:endParaRPr lang="zh-CN" altLang="en-US" sz="3200"/>
            </a:p>
          </p:txBody>
        </p:sp>
        <p:sp>
          <p:nvSpPr>
            <p:cNvPr id="7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006600"/>
              </a:solidFill>
              <a:prstDash val="solid"/>
              <a:round/>
            </a:ln>
          </p:spPr>
          <p:txBody>
            <a:bodyPr/>
            <a:lstStyle/>
            <a:p>
              <a:endParaRPr lang="zh-CN" altLang="en-US" sz="3200"/>
            </a:p>
          </p:txBody>
        </p:sp>
      </p:grpSp>
      <p:cxnSp>
        <p:nvCxnSpPr>
          <p:cNvPr id="75" name="直接连接符 74"/>
          <p:cNvCxnSpPr/>
          <p:nvPr/>
        </p:nvCxnSpPr>
        <p:spPr>
          <a:xfrm>
            <a:off x="4976896" y="2959377"/>
            <a:ext cx="336551" cy="33133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313445" y="3290712"/>
            <a:ext cx="1640864" cy="10104"/>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4081767" y="3594987"/>
            <a:ext cx="336551" cy="33133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4418319" y="3915420"/>
            <a:ext cx="2535991" cy="1090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4829852" y="4548639"/>
            <a:ext cx="421665" cy="2731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251519" y="4548639"/>
            <a:ext cx="170229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011787" y="5183376"/>
            <a:ext cx="336551" cy="33133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348337" y="5514711"/>
            <a:ext cx="26054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5586069" y="2947710"/>
            <a:ext cx="1371616" cy="348920"/>
          </a:xfrm>
          <a:prstGeom prst="rect">
            <a:avLst/>
          </a:prstGeom>
        </p:spPr>
        <p:txBody>
          <a:bodyPr wrap="none" lIns="121963" tIns="60981" rIns="121963" bIns="60981">
            <a:spAutoFit/>
          </a:bodyPr>
          <a:lstStyle/>
          <a:p>
            <a:r>
              <a:rPr lang="zh-CN" altLang="en-US" sz="1465" dirty="0">
                <a:latin typeface="微软雅黑" panose="020B0503020204020204" pitchFamily="34" charset="-122"/>
                <a:ea typeface="微软雅黑" panose="020B0503020204020204" pitchFamily="34" charset="-122"/>
              </a:rPr>
              <a:t>点击添加文本</a:t>
            </a:r>
          </a:p>
        </p:txBody>
      </p:sp>
      <p:sp>
        <p:nvSpPr>
          <p:cNvPr id="84" name="矩形 83"/>
          <p:cNvSpPr/>
          <p:nvPr/>
        </p:nvSpPr>
        <p:spPr>
          <a:xfrm>
            <a:off x="5586069" y="3568542"/>
            <a:ext cx="1371616" cy="348920"/>
          </a:xfrm>
          <a:prstGeom prst="rect">
            <a:avLst/>
          </a:prstGeom>
        </p:spPr>
        <p:txBody>
          <a:bodyPr wrap="none" lIns="121963" tIns="60981" rIns="121963" bIns="60981">
            <a:spAutoFit/>
          </a:bodyPr>
          <a:lstStyle/>
          <a:p>
            <a:r>
              <a:rPr lang="zh-CN" altLang="en-US" sz="1465" dirty="0">
                <a:latin typeface="微软雅黑" panose="020B0503020204020204" pitchFamily="34" charset="-122"/>
                <a:ea typeface="微软雅黑" panose="020B0503020204020204" pitchFamily="34" charset="-122"/>
              </a:rPr>
              <a:t>点击添加文本</a:t>
            </a:r>
          </a:p>
        </p:txBody>
      </p:sp>
      <p:sp>
        <p:nvSpPr>
          <p:cNvPr id="85" name="矩形 84"/>
          <p:cNvSpPr/>
          <p:nvPr/>
        </p:nvSpPr>
        <p:spPr>
          <a:xfrm>
            <a:off x="5586069" y="4204105"/>
            <a:ext cx="1371616" cy="348920"/>
          </a:xfrm>
          <a:prstGeom prst="rect">
            <a:avLst/>
          </a:prstGeom>
        </p:spPr>
        <p:txBody>
          <a:bodyPr wrap="none" lIns="121963" tIns="60981" rIns="121963" bIns="60981">
            <a:spAutoFit/>
          </a:bodyPr>
          <a:lstStyle/>
          <a:p>
            <a:r>
              <a:rPr lang="zh-CN" altLang="en-US" sz="1465" dirty="0">
                <a:latin typeface="微软雅黑" panose="020B0503020204020204" pitchFamily="34" charset="-122"/>
                <a:ea typeface="微软雅黑" panose="020B0503020204020204" pitchFamily="34" charset="-122"/>
              </a:rPr>
              <a:t>点击添加文本</a:t>
            </a:r>
          </a:p>
        </p:txBody>
      </p:sp>
      <p:sp>
        <p:nvSpPr>
          <p:cNvPr id="86" name="矩形 85"/>
          <p:cNvSpPr/>
          <p:nvPr/>
        </p:nvSpPr>
        <p:spPr>
          <a:xfrm>
            <a:off x="5586069" y="5163258"/>
            <a:ext cx="1371616" cy="348920"/>
          </a:xfrm>
          <a:prstGeom prst="rect">
            <a:avLst/>
          </a:prstGeom>
        </p:spPr>
        <p:txBody>
          <a:bodyPr wrap="none" lIns="121963" tIns="60981" rIns="121963" bIns="60981">
            <a:spAutoFit/>
          </a:bodyPr>
          <a:lstStyle/>
          <a:p>
            <a:r>
              <a:rPr lang="zh-CN" altLang="en-US" sz="1465" dirty="0">
                <a:latin typeface="微软雅黑" panose="020B0503020204020204" pitchFamily="34" charset="-122"/>
                <a:ea typeface="微软雅黑" panose="020B0503020204020204" pitchFamily="34" charset="-122"/>
              </a:rPr>
              <a:t>点击添加文本</a:t>
            </a:r>
          </a:p>
        </p:txBody>
      </p:sp>
      <p:grpSp>
        <p:nvGrpSpPr>
          <p:cNvPr id="87" name="组合 86"/>
          <p:cNvGrpSpPr/>
          <p:nvPr/>
        </p:nvGrpSpPr>
        <p:grpSpPr>
          <a:xfrm>
            <a:off x="7928350" y="1604797"/>
            <a:ext cx="2769600" cy="576715"/>
            <a:chOff x="814328" y="3219334"/>
            <a:chExt cx="2077200" cy="432536"/>
          </a:xfrm>
        </p:grpSpPr>
        <p:grpSp>
          <p:nvGrpSpPr>
            <p:cNvPr id="88" name="组合 87"/>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90" name="圆角矩形 89"/>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6600"/>
                  </a:solidFill>
                </a:endParaRPr>
              </a:p>
            </p:txBody>
          </p:sp>
          <p:sp>
            <p:nvSpPr>
              <p:cNvPr id="91" name="圆角矩形 90"/>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006600"/>
                  </a:solidFill>
                </a:endParaRPr>
              </a:p>
            </p:txBody>
          </p:sp>
        </p:grpSp>
        <p:sp>
          <p:nvSpPr>
            <p:cNvPr id="89" name="TextBox 88"/>
            <p:cNvSpPr txBox="1"/>
            <p:nvPr/>
          </p:nvSpPr>
          <p:spPr>
            <a:xfrm>
              <a:off x="831250" y="3331792"/>
              <a:ext cx="1999302"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65" dirty="0">
                  <a:solidFill>
                    <a:srgbClr val="006600"/>
                  </a:solidFill>
                </a:rPr>
                <a:t>点击输入标题文本</a:t>
              </a:r>
            </a:p>
          </p:txBody>
        </p:sp>
      </p:grpSp>
      <p:sp>
        <p:nvSpPr>
          <p:cNvPr id="92" name="TextBox 91"/>
          <p:cNvSpPr txBox="1"/>
          <p:nvPr/>
        </p:nvSpPr>
        <p:spPr>
          <a:xfrm>
            <a:off x="7632964" y="2577372"/>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pitchFamily="34" charset="-122"/>
                <a:ea typeface="微软雅黑" panose="020B0503020204020204" pitchFamily="34" charset="-122"/>
              </a:rPr>
              <a:t>01</a:t>
            </a:r>
            <a:r>
              <a:rPr lang="zh-CN" altLang="en-US" sz="146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65" dirty="0">
                <a:latin typeface="微软雅黑" panose="020B0503020204020204" pitchFamily="34" charset="-122"/>
                <a:ea typeface="微软雅黑" panose="020B0503020204020204" pitchFamily="34" charset="-122"/>
              </a:rPr>
              <a:t>……</a:t>
            </a:r>
            <a:endParaRPr lang="zh-CN" altLang="en-US" sz="1465" dirty="0">
              <a:latin typeface="微软雅黑" panose="020B0503020204020204" pitchFamily="34" charset="-122"/>
              <a:ea typeface="微软雅黑" panose="020B0503020204020204" pitchFamily="34" charset="-122"/>
            </a:endParaRPr>
          </a:p>
        </p:txBody>
      </p:sp>
      <p:sp>
        <p:nvSpPr>
          <p:cNvPr id="93" name="TextBox 92"/>
          <p:cNvSpPr txBox="1"/>
          <p:nvPr/>
        </p:nvSpPr>
        <p:spPr>
          <a:xfrm>
            <a:off x="7632964" y="3674438"/>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pitchFamily="34" charset="-122"/>
                <a:ea typeface="微软雅黑" panose="020B0503020204020204" pitchFamily="34" charset="-122"/>
              </a:rPr>
              <a:t>02</a:t>
            </a:r>
            <a:r>
              <a:rPr lang="zh-CN" altLang="en-US" sz="146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65" dirty="0">
                <a:latin typeface="微软雅黑" panose="020B0503020204020204" pitchFamily="34" charset="-122"/>
                <a:ea typeface="微软雅黑" panose="020B0503020204020204" pitchFamily="34" charset="-122"/>
              </a:rPr>
              <a:t>……</a:t>
            </a:r>
            <a:endParaRPr lang="zh-CN" altLang="en-US" sz="1465" dirty="0">
              <a:latin typeface="微软雅黑" panose="020B0503020204020204" pitchFamily="34" charset="-122"/>
              <a:ea typeface="微软雅黑" panose="020B0503020204020204" pitchFamily="34" charset="-122"/>
            </a:endParaRPr>
          </a:p>
        </p:txBody>
      </p:sp>
      <p:sp>
        <p:nvSpPr>
          <p:cNvPr id="94" name="TextBox 93"/>
          <p:cNvSpPr txBox="1"/>
          <p:nvPr/>
        </p:nvSpPr>
        <p:spPr>
          <a:xfrm>
            <a:off x="7632964" y="4826566"/>
            <a:ext cx="3360375" cy="972767"/>
          </a:xfrm>
          <a:prstGeom prst="rect">
            <a:avLst/>
          </a:prstGeom>
          <a:noFill/>
        </p:spPr>
        <p:txBody>
          <a:bodyPr wrap="square" rtlCol="0">
            <a:spAutoFit/>
          </a:bodyPr>
          <a:lstStyle/>
          <a:p>
            <a:pPr>
              <a:lnSpc>
                <a:spcPct val="130000"/>
              </a:lnSpc>
              <a:defRPr/>
            </a:pPr>
            <a:r>
              <a:rPr lang="en-US" altLang="zh-CN" sz="1465" dirty="0">
                <a:latin typeface="微软雅黑" panose="020B0503020204020204" pitchFamily="34" charset="-122"/>
                <a:ea typeface="微软雅黑" panose="020B0503020204020204" pitchFamily="34" charset="-122"/>
              </a:rPr>
              <a:t>03</a:t>
            </a:r>
            <a:r>
              <a:rPr lang="zh-CN" altLang="en-US" sz="1465"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65" dirty="0">
                <a:latin typeface="微软雅黑" panose="020B0503020204020204" pitchFamily="34" charset="-122"/>
                <a:ea typeface="微软雅黑" panose="020B0503020204020204" pitchFamily="34" charset="-122"/>
              </a:rPr>
              <a:t>……</a:t>
            </a:r>
            <a:endParaRPr lang="zh-CN" altLang="en-US" sz="146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344">
        <p14:wheelReverse spokes="1"/>
      </p:transition>
    </mc:Choice>
    <mc:Fallback xmlns="">
      <p:transition spd="slow" advTm="344">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Group 40"/>
          <p:cNvGrpSpPr/>
          <p:nvPr/>
        </p:nvGrpSpPr>
        <p:grpSpPr>
          <a:xfrm>
            <a:off x="659015" y="1493245"/>
            <a:ext cx="2783079" cy="1670775"/>
            <a:chOff x="1441450" y="1398043"/>
            <a:chExt cx="2019300" cy="1211904"/>
          </a:xfrm>
        </p:grpSpPr>
        <p:sp>
          <p:nvSpPr>
            <p:cNvPr id="8"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solidFill>
                    <a:srgbClr val="007F00"/>
                  </a:solidFill>
                  <a:latin typeface="微软雅黑" panose="020B0503020204020204" pitchFamily="34" charset="-122"/>
                  <a:ea typeface="微软雅黑" panose="020B0503020204020204" pitchFamily="34" charset="-122"/>
                </a:rPr>
                <a:t>添加文字</a:t>
              </a:r>
            </a:p>
          </p:txBody>
        </p:sp>
        <p:sp>
          <p:nvSpPr>
            <p:cNvPr id="9"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p>
          </p:txBody>
        </p:sp>
      </p:grpSp>
      <p:grpSp>
        <p:nvGrpSpPr>
          <p:cNvPr id="10" name="Group 43"/>
          <p:cNvGrpSpPr/>
          <p:nvPr/>
        </p:nvGrpSpPr>
        <p:grpSpPr>
          <a:xfrm>
            <a:off x="659012" y="4111092"/>
            <a:ext cx="2783080" cy="1849444"/>
            <a:chOff x="1441449" y="1375177"/>
            <a:chExt cx="2019301" cy="1341502"/>
          </a:xfrm>
        </p:grpSpPr>
        <p:sp>
          <p:nvSpPr>
            <p:cNvPr id="11"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17"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grpSp>
        <p:nvGrpSpPr>
          <p:cNvPr id="18" name="Group 46"/>
          <p:cNvGrpSpPr/>
          <p:nvPr/>
        </p:nvGrpSpPr>
        <p:grpSpPr>
          <a:xfrm>
            <a:off x="8882140" y="1493247"/>
            <a:ext cx="2783079" cy="1805625"/>
            <a:chOff x="1342364" y="1398043"/>
            <a:chExt cx="2019300" cy="1309719"/>
          </a:xfrm>
        </p:grpSpPr>
        <p:sp>
          <p:nvSpPr>
            <p:cNvPr id="19"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20"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cxnSp>
        <p:nvCxnSpPr>
          <p:cNvPr id="21" name="直接连接符 20"/>
          <p:cNvCxnSpPr>
            <a:stCxn id="29" idx="0"/>
          </p:cNvCxnSpPr>
          <p:nvPr/>
        </p:nvCxnSpPr>
        <p:spPr>
          <a:xfrm flipV="1">
            <a:off x="3817632"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3442096"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30" idx="0"/>
          </p:cNvCxnSpPr>
          <p:nvPr/>
        </p:nvCxnSpPr>
        <p:spPr>
          <a:xfrm flipV="1">
            <a:off x="5392959" y="2179629"/>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3929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31" idx="4"/>
          </p:cNvCxnSpPr>
          <p:nvPr/>
        </p:nvCxnSpPr>
        <p:spPr>
          <a:xfrm>
            <a:off x="6968288" y="4618952"/>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34420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32" idx="4"/>
          </p:cNvCxnSpPr>
          <p:nvPr/>
        </p:nvCxnSpPr>
        <p:spPr>
          <a:xfrm>
            <a:off x="8620496" y="4618953"/>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620496"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sp>
        <p:nvSpPr>
          <p:cNvPr id="29" name="Oval 8"/>
          <p:cNvSpPr/>
          <p:nvPr/>
        </p:nvSpPr>
        <p:spPr>
          <a:xfrm>
            <a:off x="2872740" y="2727960"/>
            <a:ext cx="1890395" cy="1891030"/>
          </a:xfrm>
          <a:prstGeom prst="ellipse">
            <a:avLst/>
          </a:prstGeom>
          <a:blipFill rotWithShape="1">
            <a:blip r:embed="rId4" cstate="print"/>
            <a:stretch>
              <a:fillRect l="-16000" t="-2000" r="-16000"/>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pitchFamily="34" charset="-122"/>
              <a:ea typeface="微软雅黑" panose="020B0503020204020204" pitchFamily="34" charset="-122"/>
            </a:endParaRPr>
          </a:p>
        </p:txBody>
      </p:sp>
      <p:sp>
        <p:nvSpPr>
          <p:cNvPr id="30" name="Oval 9"/>
          <p:cNvSpPr/>
          <p:nvPr/>
        </p:nvSpPr>
        <p:spPr>
          <a:xfrm>
            <a:off x="4447540" y="2727960"/>
            <a:ext cx="1890395" cy="1891030"/>
          </a:xfrm>
          <a:prstGeom prst="ellipse">
            <a:avLst/>
          </a:prstGeom>
          <a:blipFill rotWithShape="1">
            <a:blip r:embed="rId5"/>
            <a:stretch>
              <a:fillRect l="-16000" t="-2000" r="-16000"/>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pitchFamily="34" charset="-122"/>
              <a:ea typeface="微软雅黑" panose="020B0503020204020204" pitchFamily="34" charset="-122"/>
            </a:endParaRPr>
          </a:p>
        </p:txBody>
      </p:sp>
      <p:sp>
        <p:nvSpPr>
          <p:cNvPr id="31" name="Oval 10"/>
          <p:cNvSpPr/>
          <p:nvPr/>
        </p:nvSpPr>
        <p:spPr>
          <a:xfrm>
            <a:off x="6022975" y="2727960"/>
            <a:ext cx="1890395" cy="1891030"/>
          </a:xfrm>
          <a:prstGeom prst="ellipse">
            <a:avLst/>
          </a:prstGeom>
          <a:blipFill rotWithShape="1">
            <a:blip r:embed="rId6" cstate="print"/>
            <a:stretch>
              <a:fillRect l="-16000" t="-2000" r="-16000"/>
            </a:stretch>
          </a:blipFill>
          <a:ln w="254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pitchFamily="34" charset="-122"/>
              <a:ea typeface="微软雅黑" panose="020B0503020204020204" pitchFamily="34" charset="-122"/>
            </a:endParaRPr>
          </a:p>
        </p:txBody>
      </p:sp>
      <p:sp>
        <p:nvSpPr>
          <p:cNvPr id="32" name="Oval 11"/>
          <p:cNvSpPr/>
          <p:nvPr/>
        </p:nvSpPr>
        <p:spPr>
          <a:xfrm>
            <a:off x="7675245" y="2727960"/>
            <a:ext cx="1890395" cy="1891030"/>
          </a:xfrm>
          <a:prstGeom prst="ellipse">
            <a:avLst/>
          </a:prstGeom>
          <a:blipFill rotWithShape="1">
            <a:blip r:embed="rId7" cstate="print"/>
            <a:stretch>
              <a:fillRect l="-16000" t="-2000" r="-16000"/>
            </a:stretch>
          </a:blipFill>
          <a:ln w="38100">
            <a:no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solidFill>
                <a:schemeClr val="tx1"/>
              </a:solidFill>
              <a:latin typeface="微软雅黑" panose="020B0503020204020204" pitchFamily="34" charset="-122"/>
              <a:ea typeface="微软雅黑" panose="020B0503020204020204" pitchFamily="34" charset="-122"/>
            </a:endParaRPr>
          </a:p>
        </p:txBody>
      </p:sp>
      <p:grpSp>
        <p:nvGrpSpPr>
          <p:cNvPr id="33" name="Group 49"/>
          <p:cNvGrpSpPr/>
          <p:nvPr/>
        </p:nvGrpSpPr>
        <p:grpSpPr>
          <a:xfrm>
            <a:off x="8914571" y="4469576"/>
            <a:ext cx="2795779" cy="1836915"/>
            <a:chOff x="1441450" y="1619081"/>
            <a:chExt cx="2028515" cy="1332412"/>
          </a:xfrm>
        </p:grpSpPr>
        <p:sp>
          <p:nvSpPr>
            <p:cNvPr id="34"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rgbClr val="007F00"/>
                  </a:solidFill>
                </a:rPr>
                <a:t>添加文字</a:t>
              </a:r>
            </a:p>
          </p:txBody>
        </p:sp>
        <p:sp>
          <p:nvSpPr>
            <p:cNvPr id="35"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solidFill>
                </a:rPr>
                <a:t>点击添加文字内容点击添加文字内容点击添加文字内容点击添加文字内容点击添加文字内容</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advTm="1884">
        <p14:wheelReverse spokes="1"/>
      </p:transition>
    </mc:Choice>
    <mc:Fallback xmlns="">
      <p:transition spd="slow" advTm="1884">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47" name="Group 5"/>
          <p:cNvGrpSpPr/>
          <p:nvPr/>
        </p:nvGrpSpPr>
        <p:grpSpPr bwMode="auto">
          <a:xfrm>
            <a:off x="1955979" y="3799101"/>
            <a:ext cx="1269412" cy="1271501"/>
            <a:chOff x="0" y="0"/>
            <a:chExt cx="1080120" cy="1080120"/>
          </a:xfrm>
        </p:grpSpPr>
        <p:grpSp>
          <p:nvGrpSpPr>
            <p:cNvPr id="48" name="Group 6"/>
            <p:cNvGrpSpPr/>
            <p:nvPr/>
          </p:nvGrpSpPr>
          <p:grpSpPr bwMode="auto">
            <a:xfrm>
              <a:off x="0" y="0"/>
              <a:ext cx="1080120" cy="1080120"/>
              <a:chOff x="0" y="0"/>
              <a:chExt cx="1080120" cy="1080120"/>
            </a:xfrm>
          </p:grpSpPr>
          <p:sp>
            <p:nvSpPr>
              <p:cNvPr id="50" name="椭圆 6"/>
              <p:cNvSpPr>
                <a:spLocks noChangeArrowheads="1"/>
              </p:cNvSpPr>
              <p:nvPr/>
            </p:nvSpPr>
            <p:spPr bwMode="auto">
              <a:xfrm>
                <a:off x="0" y="0"/>
                <a:ext cx="1080120" cy="1080120"/>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椭圆 5"/>
              <p:cNvSpPr>
                <a:spLocks noChangeArrowheads="1"/>
              </p:cNvSpPr>
              <p:nvPr/>
            </p:nvSpPr>
            <p:spPr bwMode="auto">
              <a:xfrm>
                <a:off x="72008" y="72008"/>
                <a:ext cx="936104" cy="936104"/>
              </a:xfrm>
              <a:prstGeom prst="ellipse">
                <a:avLst/>
              </a:prstGeom>
              <a:solidFill>
                <a:srgbClr val="98C052"/>
              </a:solidFill>
              <a:ln w="19050">
                <a:solidFill>
                  <a:srgbClr val="000000">
                    <a:lumMod val="65000"/>
                    <a:lumOff val="35000"/>
                  </a:srgb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9"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865" b="1"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52" name="Group 10"/>
          <p:cNvGrpSpPr/>
          <p:nvPr/>
        </p:nvGrpSpPr>
        <p:grpSpPr bwMode="auto">
          <a:xfrm>
            <a:off x="3266462" y="2107500"/>
            <a:ext cx="1741708" cy="1742012"/>
            <a:chOff x="0" y="0"/>
            <a:chExt cx="1080120" cy="1080120"/>
          </a:xfrm>
        </p:grpSpPr>
        <p:grpSp>
          <p:nvGrpSpPr>
            <p:cNvPr id="53" name="Group 11"/>
            <p:cNvGrpSpPr/>
            <p:nvPr/>
          </p:nvGrpSpPr>
          <p:grpSpPr bwMode="auto">
            <a:xfrm>
              <a:off x="0" y="0"/>
              <a:ext cx="1080120" cy="1080120"/>
              <a:chOff x="0" y="0"/>
              <a:chExt cx="1080120" cy="1080120"/>
            </a:xfrm>
          </p:grpSpPr>
          <p:sp>
            <p:nvSpPr>
              <p:cNvPr id="55" name="椭圆 27"/>
              <p:cNvSpPr>
                <a:spLocks noChangeArrowheads="1"/>
              </p:cNvSpPr>
              <p:nvPr/>
            </p:nvSpPr>
            <p:spPr bwMode="auto">
              <a:xfrm>
                <a:off x="0" y="0"/>
                <a:ext cx="1080120" cy="1080120"/>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椭圆 28"/>
              <p:cNvSpPr>
                <a:spLocks noChangeArrowheads="1"/>
              </p:cNvSpPr>
              <p:nvPr/>
            </p:nvSpPr>
            <p:spPr bwMode="auto">
              <a:xfrm>
                <a:off x="72008" y="72008"/>
                <a:ext cx="936104" cy="936104"/>
              </a:xfrm>
              <a:prstGeom prst="ellipse">
                <a:avLst/>
              </a:prstGeom>
              <a:solidFill>
                <a:schemeClr val="accent6"/>
              </a:solidFill>
              <a:ln w="19050">
                <a:solidFill>
                  <a:srgbClr val="000000">
                    <a:lumMod val="65000"/>
                    <a:lumOff val="35000"/>
                  </a:srgb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4"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35" b="1"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57" name="Group 15"/>
          <p:cNvGrpSpPr/>
          <p:nvPr/>
        </p:nvGrpSpPr>
        <p:grpSpPr bwMode="auto">
          <a:xfrm>
            <a:off x="5571937" y="3799101"/>
            <a:ext cx="1560631" cy="1560903"/>
            <a:chOff x="0" y="0"/>
            <a:chExt cx="1080120" cy="1080120"/>
          </a:xfrm>
        </p:grpSpPr>
        <p:grpSp>
          <p:nvGrpSpPr>
            <p:cNvPr id="58" name="Group 16"/>
            <p:cNvGrpSpPr/>
            <p:nvPr/>
          </p:nvGrpSpPr>
          <p:grpSpPr bwMode="auto">
            <a:xfrm>
              <a:off x="0" y="0"/>
              <a:ext cx="1080120" cy="1080120"/>
              <a:chOff x="0" y="0"/>
              <a:chExt cx="1080120" cy="1080120"/>
            </a:xfrm>
          </p:grpSpPr>
          <p:sp>
            <p:nvSpPr>
              <p:cNvPr id="60" name="椭圆 32"/>
              <p:cNvSpPr>
                <a:spLocks noChangeArrowheads="1"/>
              </p:cNvSpPr>
              <p:nvPr/>
            </p:nvSpPr>
            <p:spPr bwMode="auto">
              <a:xfrm>
                <a:off x="0" y="0"/>
                <a:ext cx="1080120" cy="1080120"/>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椭圆 33"/>
              <p:cNvSpPr>
                <a:spLocks noChangeArrowheads="1"/>
              </p:cNvSpPr>
              <p:nvPr/>
            </p:nvSpPr>
            <p:spPr bwMode="auto">
              <a:xfrm>
                <a:off x="72008" y="72008"/>
                <a:ext cx="936104" cy="936104"/>
              </a:xfrm>
              <a:prstGeom prst="ellipse">
                <a:avLst/>
              </a:prstGeom>
              <a:solidFill>
                <a:schemeClr val="accent6"/>
              </a:solidFill>
              <a:ln w="19050">
                <a:solidFill>
                  <a:srgbClr val="000000">
                    <a:lumMod val="65000"/>
                    <a:lumOff val="35000"/>
                  </a:srgb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9"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13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grpSp>
        <p:nvGrpSpPr>
          <p:cNvPr id="62" name="Group 20"/>
          <p:cNvGrpSpPr/>
          <p:nvPr/>
        </p:nvGrpSpPr>
        <p:grpSpPr bwMode="auto">
          <a:xfrm>
            <a:off x="7399517" y="1345718"/>
            <a:ext cx="2286808" cy="2287208"/>
            <a:chOff x="0" y="0"/>
            <a:chExt cx="1080120" cy="1080120"/>
          </a:xfrm>
        </p:grpSpPr>
        <p:grpSp>
          <p:nvGrpSpPr>
            <p:cNvPr id="63" name="Group 21"/>
            <p:cNvGrpSpPr/>
            <p:nvPr/>
          </p:nvGrpSpPr>
          <p:grpSpPr bwMode="auto">
            <a:xfrm>
              <a:off x="0" y="0"/>
              <a:ext cx="1080120" cy="1080120"/>
              <a:chOff x="0" y="0"/>
              <a:chExt cx="1080120" cy="1080120"/>
            </a:xfrm>
          </p:grpSpPr>
          <p:sp>
            <p:nvSpPr>
              <p:cNvPr id="65" name="椭圆 38"/>
              <p:cNvSpPr>
                <a:spLocks noChangeArrowheads="1"/>
              </p:cNvSpPr>
              <p:nvPr/>
            </p:nvSpPr>
            <p:spPr bwMode="auto">
              <a:xfrm>
                <a:off x="0" y="0"/>
                <a:ext cx="1080120" cy="1080120"/>
              </a:xfrm>
              <a:prstGeom prst="ellipse">
                <a:avLst/>
              </a:prstGeom>
              <a:solidFill>
                <a:srgbClr val="FFFFFF">
                  <a:lumMod val="75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椭圆 39"/>
              <p:cNvSpPr>
                <a:spLocks noChangeArrowheads="1"/>
              </p:cNvSpPr>
              <p:nvPr/>
            </p:nvSpPr>
            <p:spPr bwMode="auto">
              <a:xfrm>
                <a:off x="72008" y="72008"/>
                <a:ext cx="936104" cy="936104"/>
              </a:xfrm>
              <a:prstGeom prst="ellipse">
                <a:avLst/>
              </a:prstGeom>
              <a:solidFill>
                <a:srgbClr val="98C052"/>
              </a:solidFill>
              <a:ln w="19050">
                <a:solidFill>
                  <a:srgbClr val="000000">
                    <a:lumMod val="65000"/>
                    <a:lumOff val="35000"/>
                  </a:srgb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4"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665" b="1" i="0" u="none" strike="noStrike" kern="0" cap="none" spc="0" normalizeH="0" baseline="0" noProof="0" dirty="0">
                  <a:ln>
                    <a:noFill/>
                  </a:ln>
                  <a:solidFill>
                    <a:srgbClr val="FFFFFF">
                      <a:lumMod val="9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关键词</a:t>
              </a:r>
            </a:p>
          </p:txBody>
        </p:sp>
      </p:grpSp>
      <p:cxnSp>
        <p:nvCxnSpPr>
          <p:cNvPr id="67" name="直接连接符 13"/>
          <p:cNvCxnSpPr>
            <a:cxnSpLocks noChangeShapeType="1"/>
            <a:stCxn id="50" idx="7"/>
            <a:endCxn id="55" idx="3"/>
          </p:cNvCxnSpPr>
          <p:nvPr/>
        </p:nvCxnSpPr>
        <p:spPr bwMode="auto">
          <a:xfrm flipV="1">
            <a:off x="3039490" y="3594399"/>
            <a:ext cx="482037" cy="390907"/>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cxnSp>
        <p:nvCxnSpPr>
          <p:cNvPr id="68" name="直接连接符 17"/>
          <p:cNvCxnSpPr>
            <a:cxnSpLocks noChangeShapeType="1"/>
            <a:endCxn id="60" idx="1"/>
          </p:cNvCxnSpPr>
          <p:nvPr/>
        </p:nvCxnSpPr>
        <p:spPr bwMode="auto">
          <a:xfrm>
            <a:off x="4892055" y="3373401"/>
            <a:ext cx="908431" cy="654289"/>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cxnSp>
        <p:nvCxnSpPr>
          <p:cNvPr id="69" name="直接连接符 20"/>
          <p:cNvCxnSpPr>
            <a:cxnSpLocks noChangeShapeType="1"/>
            <a:stCxn id="60" idx="7"/>
            <a:endCxn id="65" idx="3"/>
          </p:cNvCxnSpPr>
          <p:nvPr/>
        </p:nvCxnSpPr>
        <p:spPr bwMode="auto">
          <a:xfrm flipV="1">
            <a:off x="6902954" y="3296846"/>
            <a:ext cx="830717" cy="731907"/>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cxnSp>
        <p:nvCxnSpPr>
          <p:cNvPr id="70" name="直接连接符 23"/>
          <p:cNvCxnSpPr>
            <a:cxnSpLocks noChangeShapeType="1"/>
            <a:stCxn id="79" idx="5"/>
            <a:endCxn id="50" idx="1"/>
          </p:cNvCxnSpPr>
          <p:nvPr/>
        </p:nvCxnSpPr>
        <p:spPr bwMode="auto">
          <a:xfrm>
            <a:off x="1742458" y="3700529"/>
            <a:ext cx="399422" cy="284779"/>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cxnSp>
        <p:nvCxnSpPr>
          <p:cNvPr id="71" name="直接连接符 43"/>
          <p:cNvCxnSpPr>
            <a:cxnSpLocks noChangeShapeType="1"/>
            <a:stCxn id="80" idx="7"/>
            <a:endCxn id="60" idx="3"/>
          </p:cNvCxnSpPr>
          <p:nvPr/>
        </p:nvCxnSpPr>
        <p:spPr bwMode="auto">
          <a:xfrm flipV="1">
            <a:off x="5398458" y="5131415"/>
            <a:ext cx="402028" cy="370724"/>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cxnSp>
        <p:nvCxnSpPr>
          <p:cNvPr id="72" name="直接连接符 72"/>
          <p:cNvCxnSpPr>
            <a:cxnSpLocks noChangeShapeType="1"/>
            <a:stCxn id="65" idx="6"/>
            <a:endCxn id="81" idx="1"/>
          </p:cNvCxnSpPr>
          <p:nvPr/>
        </p:nvCxnSpPr>
        <p:spPr bwMode="auto">
          <a:xfrm>
            <a:off x="9686325" y="2489322"/>
            <a:ext cx="558374" cy="374768"/>
          </a:xfrm>
          <a:prstGeom prst="line">
            <a:avLst/>
          </a:prstGeom>
          <a:noFill/>
          <a:ln w="28575">
            <a:solidFill>
              <a:srgbClr val="FFFFFF">
                <a:lumMod val="75000"/>
              </a:srgbClr>
            </a:solidFill>
            <a:miter lim="800000"/>
          </a:ln>
          <a:extLst>
            <a:ext uri="{909E8E84-426E-40DD-AFC4-6F175D3DCCD1}">
              <a14:hiddenFill xmlns:a14="http://schemas.microsoft.com/office/drawing/2010/main">
                <a:noFill/>
              </a14:hiddenFill>
            </a:ext>
          </a:extLst>
        </p:spPr>
      </p:cxnSp>
      <p:sp>
        <p:nvSpPr>
          <p:cNvPr id="73" name="矩形 76"/>
          <p:cNvSpPr>
            <a:spLocks noChangeArrowheads="1"/>
          </p:cNvSpPr>
          <p:nvPr/>
        </p:nvSpPr>
        <p:spPr bwMode="auto">
          <a:xfrm>
            <a:off x="1628194" y="5081804"/>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88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80"/>
          <p:cNvSpPr>
            <a:spLocks noChangeArrowheads="1"/>
          </p:cNvSpPr>
          <p:nvPr/>
        </p:nvSpPr>
        <p:spPr bwMode="auto">
          <a:xfrm>
            <a:off x="3209357" y="3884987"/>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88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81"/>
          <p:cNvSpPr>
            <a:spLocks noChangeArrowheads="1"/>
          </p:cNvSpPr>
          <p:nvPr/>
        </p:nvSpPr>
        <p:spPr bwMode="auto">
          <a:xfrm>
            <a:off x="5481233" y="5406680"/>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88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r>
              <a:rPr kumimoji="0" lang="en-US" altLang="zh-CN"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 </a:t>
            </a:r>
            <a:endPar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82"/>
          <p:cNvSpPr>
            <a:spLocks noChangeArrowheads="1"/>
          </p:cNvSpPr>
          <p:nvPr/>
        </p:nvSpPr>
        <p:spPr bwMode="auto">
          <a:xfrm>
            <a:off x="7659767" y="3662802"/>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ts val="1880"/>
              </a:lnSpc>
              <a:spcBef>
                <a:spcPct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点击添加描述总结</a:t>
            </a:r>
          </a:p>
        </p:txBody>
      </p:sp>
      <p:sp>
        <p:nvSpPr>
          <p:cNvPr id="77" name="矩形 85"/>
          <p:cNvSpPr>
            <a:spLocks noChangeArrowheads="1"/>
          </p:cNvSpPr>
          <p:nvPr/>
        </p:nvSpPr>
        <p:spPr bwMode="auto">
          <a:xfrm>
            <a:off x="7919040" y="4442127"/>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r" defTabSz="91440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2200" b="1" i="0" u="none" strike="noStrike" kern="0" cap="none" spc="0" normalizeH="0" baseline="0" noProof="0" dirty="0">
                <a:ln>
                  <a:noFill/>
                </a:ln>
                <a:solidFill>
                  <a:srgbClr val="5D910B"/>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添加主要观点</a:t>
            </a:r>
            <a:endParaRPr kumimoji="0" lang="zh-CN" altLang="en-US" sz="2200" b="0" i="0" u="none" strike="noStrike" kern="0" cap="none" spc="0" normalizeH="0" baseline="0" noProof="0" dirty="0">
              <a:ln>
                <a:noFill/>
              </a:ln>
              <a:solidFill>
                <a:srgbClr val="5D910B"/>
              </a:solidFill>
              <a:effectLst/>
              <a:uLnTx/>
              <a:uFillTx/>
              <a:latin typeface="Arial" panose="020B0604020202020204" pitchFamily="34" charset="0"/>
              <a:ea typeface="微软雅黑" panose="020B0503020204020204" pitchFamily="34" charset="-122"/>
              <a:sym typeface="Calibri" panose="020F0502020204030204" pitchFamily="34" charset="0"/>
            </a:endParaRPr>
          </a:p>
        </p:txBody>
      </p:sp>
      <p:sp>
        <p:nvSpPr>
          <p:cNvPr id="78" name="文本框 13"/>
          <p:cNvSpPr txBox="1"/>
          <p:nvPr/>
        </p:nvSpPr>
        <p:spPr>
          <a:xfrm>
            <a:off x="7410719" y="4917021"/>
            <a:ext cx="3654168" cy="1384986"/>
          </a:xfrm>
          <a:prstGeom prst="rect">
            <a:avLst/>
          </a:prstGeom>
          <a:noFill/>
        </p:spPr>
        <p:txBody>
          <a:bodyPr wrap="square" lIns="91435" tIns="45716" rIns="91435" bIns="45716" rtlCol="0">
            <a:spAutoFit/>
          </a:bodyPr>
          <a:lstStyle/>
          <a:p>
            <a:pPr marL="0" marR="0" lvl="0" indent="0" defTabSz="914400" eaLnBrk="1" fontAlgn="auto" latinLnBrk="0" hangingPunct="1">
              <a:lnSpc>
                <a:spcPct val="120000"/>
              </a:lnSpc>
              <a:spcBef>
                <a:spcPct val="0"/>
              </a:spcBef>
              <a:spcAft>
                <a:spcPts val="0"/>
              </a:spcAft>
              <a:buClrTx/>
              <a:buSzTx/>
              <a:buFontTx/>
              <a:buNone/>
              <a:defRPr/>
            </a:pP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在此录入上述图表</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说明，在此录入上述图表</a:t>
            </a:r>
            <a:r>
              <a:rPr kumimoji="0" lang="zh-CN" altLang="en-US" sz="14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的综合描述</a:t>
            </a:r>
            <a:r>
              <a:rPr kumimoji="0" lang="zh-CN" altLang="en-US" sz="1400" b="0" i="0" u="none" strike="noStrike" kern="0" cap="none" spc="0" normalizeH="0" baseline="0" noProof="0" dirty="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说明。</a:t>
            </a:r>
          </a:p>
        </p:txBody>
      </p:sp>
      <p:sp>
        <p:nvSpPr>
          <p:cNvPr id="79" name="椭圆 56"/>
          <p:cNvSpPr>
            <a:spLocks noChangeArrowheads="1"/>
          </p:cNvSpPr>
          <p:nvPr/>
        </p:nvSpPr>
        <p:spPr bwMode="auto">
          <a:xfrm rot="21019161">
            <a:off x="1278026" y="3296846"/>
            <a:ext cx="511499" cy="511588"/>
          </a:xfrm>
          <a:prstGeom prst="ellipse">
            <a:avLst/>
          </a:prstGeom>
          <a:solidFill>
            <a:srgbClr val="FFFFFF">
              <a:lumMod val="75000"/>
            </a:srgb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椭圆 58"/>
          <p:cNvSpPr>
            <a:spLocks noChangeArrowheads="1"/>
          </p:cNvSpPr>
          <p:nvPr/>
        </p:nvSpPr>
        <p:spPr bwMode="auto">
          <a:xfrm>
            <a:off x="4837581" y="5405617"/>
            <a:ext cx="657108" cy="659091"/>
          </a:xfrm>
          <a:prstGeom prst="ellipse">
            <a:avLst/>
          </a:prstGeom>
          <a:solidFill>
            <a:srgbClr val="FFFFFF">
              <a:lumMod val="75000"/>
            </a:srgb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椭圆 70"/>
          <p:cNvSpPr>
            <a:spLocks noChangeArrowheads="1"/>
          </p:cNvSpPr>
          <p:nvPr/>
        </p:nvSpPr>
        <p:spPr bwMode="auto">
          <a:xfrm>
            <a:off x="10133432" y="2752803"/>
            <a:ext cx="759781" cy="759913"/>
          </a:xfrm>
          <a:prstGeom prst="ellipse">
            <a:avLst/>
          </a:prstGeom>
          <a:solidFill>
            <a:srgbClr val="FFFFFF">
              <a:lumMod val="75000"/>
            </a:srgb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2135"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1539">
        <p14:wheelReverse spokes="1"/>
      </p:transition>
    </mc:Choice>
    <mc:Fallback xmlns="">
      <p:transition spd="slow" advTm="15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wipe(left)">
                                      <p:cBhvr>
                                        <p:cTn id="11" dur="350"/>
                                        <p:tgtEl>
                                          <p:spTgt spid="7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650"/>
                                        <p:tgtEl>
                                          <p:spTgt spid="47"/>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73"/>
                                        </p:tgtEl>
                                        <p:attrNameLst>
                                          <p:attrName>style.visibility</p:attrName>
                                        </p:attrNameLst>
                                      </p:cBhvr>
                                      <p:to>
                                        <p:strVal val="visible"/>
                                      </p:to>
                                    </p:set>
                                    <p:animEffect transition="in" filter="fade">
                                      <p:cBhvr>
                                        <p:cTn id="18" dur="400"/>
                                        <p:tgtEl>
                                          <p:spTgt spid="73"/>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350"/>
                                        <p:tgtEl>
                                          <p:spTgt spid="67"/>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wipe(left)">
                                      <p:cBhvr>
                                        <p:cTn id="26" dur="750"/>
                                        <p:tgtEl>
                                          <p:spTgt spid="52"/>
                                        </p:tgtEl>
                                      </p:cBhvr>
                                    </p:animEffect>
                                  </p:childTnLst>
                                </p:cTn>
                              </p:par>
                              <p:par>
                                <p:cTn id="27" presetID="10" presetClass="entr" presetSubtype="0" fill="hold" grpId="0" nodeType="withEffect">
                                  <p:stCondLst>
                                    <p:cond delay="250"/>
                                  </p:stCondLst>
                                  <p:childTnLst>
                                    <p:set>
                                      <p:cBhvr>
                                        <p:cTn id="28" dur="1" fill="hold">
                                          <p:stCondLst>
                                            <p:cond delay="0"/>
                                          </p:stCondLst>
                                        </p:cTn>
                                        <p:tgtEl>
                                          <p:spTgt spid="74"/>
                                        </p:tgtEl>
                                        <p:attrNameLst>
                                          <p:attrName>style.visibility</p:attrName>
                                        </p:attrNameLst>
                                      </p:cBhvr>
                                      <p:to>
                                        <p:strVal val="visible"/>
                                      </p:to>
                                    </p:set>
                                    <p:animEffect transition="in" filter="fade">
                                      <p:cBhvr>
                                        <p:cTn id="29" dur="500"/>
                                        <p:tgtEl>
                                          <p:spTgt spid="7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wipe(left)">
                                      <p:cBhvr>
                                        <p:cTn id="33" dur="450"/>
                                        <p:tgtEl>
                                          <p:spTgt spid="68"/>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650"/>
                                        <p:tgtEl>
                                          <p:spTgt spid="57"/>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75"/>
                                        </p:tgtEl>
                                        <p:attrNameLst>
                                          <p:attrName>style.visibility</p:attrName>
                                        </p:attrNameLst>
                                      </p:cBhvr>
                                      <p:to>
                                        <p:strVal val="visible"/>
                                      </p:to>
                                    </p:set>
                                    <p:animEffect transition="in" filter="fade">
                                      <p:cBhvr>
                                        <p:cTn id="40" dur="400"/>
                                        <p:tgtEl>
                                          <p:spTgt spid="75"/>
                                        </p:tgtEl>
                                      </p:cBhvr>
                                    </p:animEffec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wipe(left)">
                                      <p:cBhvr>
                                        <p:cTn id="44" dur="450"/>
                                        <p:tgtEl>
                                          <p:spTgt spid="69"/>
                                        </p:tgtEl>
                                      </p:cBhvr>
                                    </p:animEffect>
                                  </p:childTnLst>
                                </p:cTn>
                              </p:par>
                              <p:par>
                                <p:cTn id="45" presetID="22" presetClass="entr" presetSubtype="2" fill="hold" nodeType="with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right)">
                                      <p:cBhvr>
                                        <p:cTn id="47" dur="400"/>
                                        <p:tgtEl>
                                          <p:spTgt spid="7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750"/>
                                        <p:tgtEl>
                                          <p:spTgt spid="62"/>
                                        </p:tgtEl>
                                      </p:cBhvr>
                                    </p:animEffect>
                                  </p:childTnLst>
                                </p:cTn>
                              </p:par>
                              <p:par>
                                <p:cTn id="52" presetID="10" presetClass="entr" presetSubtype="0" fill="hold" grpId="0" nodeType="withEffect">
                                  <p:stCondLst>
                                    <p:cond delay="25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right)">
                                      <p:cBhvr>
                                        <p:cTn id="57" dur="400"/>
                                        <p:tgtEl>
                                          <p:spTgt spid="80"/>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wipe(left)">
                                      <p:cBhvr>
                                        <p:cTn id="61" dur="350"/>
                                        <p:tgtEl>
                                          <p:spTgt spid="72"/>
                                        </p:tgtEl>
                                      </p:cBhvr>
                                    </p:animEffect>
                                  </p:childTnLst>
                                </p:cTn>
                              </p:par>
                            </p:childTnLst>
                          </p:cTn>
                        </p:par>
                        <p:par>
                          <p:cTn id="62" fill="hold">
                            <p:stCondLst>
                              <p:cond delay="7000"/>
                            </p:stCondLst>
                            <p:childTnLst>
                              <p:par>
                                <p:cTn id="63" presetID="22" presetClass="entr" presetSubtype="8" fill="hold" grpId="0"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wipe(left)">
                                      <p:cBhvr>
                                        <p:cTn id="65" dur="400"/>
                                        <p:tgtEl>
                                          <p:spTgt spid="81"/>
                                        </p:tgtEl>
                                      </p:cBhvr>
                                    </p:animEffect>
                                  </p:childTnLst>
                                </p:cTn>
                              </p:par>
                            </p:childTnLst>
                          </p:cTn>
                        </p:par>
                        <p:par>
                          <p:cTn id="66" fill="hold">
                            <p:stCondLst>
                              <p:cond delay="7500"/>
                            </p:stCondLst>
                            <p:childTnLst>
                              <p:par>
                                <p:cTn id="67" presetID="26" presetClass="emph" presetSubtype="0" fill="hold" nodeType="afterEffect">
                                  <p:stCondLst>
                                    <p:cond delay="0"/>
                                  </p:stCondLst>
                                  <p:childTnLst>
                                    <p:animEffect transition="out" filter="fade">
                                      <p:cBhvr>
                                        <p:cTn id="68" dur="500" tmFilter="0, 0; .2, .5; .8, .5; 1, 0"/>
                                        <p:tgtEl>
                                          <p:spTgt spid="47"/>
                                        </p:tgtEl>
                                      </p:cBhvr>
                                    </p:animEffect>
                                    <p:animScale>
                                      <p:cBhvr>
                                        <p:cTn id="69" dur="250" autoRev="1" fill="hold"/>
                                        <p:tgtEl>
                                          <p:spTgt spid="47"/>
                                        </p:tgtEl>
                                      </p:cBhvr>
                                      <p:by x="105000" y="105000"/>
                                    </p:animScale>
                                  </p:childTnLst>
                                </p:cTn>
                              </p:par>
                              <p:par>
                                <p:cTn id="70" presetID="26" presetClass="emph" presetSubtype="0" fill="hold" nodeType="withEffect">
                                  <p:stCondLst>
                                    <p:cond delay="500"/>
                                  </p:stCondLst>
                                  <p:childTnLst>
                                    <p:animEffect transition="out" filter="fade">
                                      <p:cBhvr>
                                        <p:cTn id="71" dur="500" tmFilter="0, 0; .2, .5; .8, .5; 1, 0"/>
                                        <p:tgtEl>
                                          <p:spTgt spid="52"/>
                                        </p:tgtEl>
                                      </p:cBhvr>
                                    </p:animEffect>
                                    <p:animScale>
                                      <p:cBhvr>
                                        <p:cTn id="72" dur="250" autoRev="1" fill="hold"/>
                                        <p:tgtEl>
                                          <p:spTgt spid="52"/>
                                        </p:tgtEl>
                                      </p:cBhvr>
                                      <p:by x="105000" y="105000"/>
                                    </p:animScale>
                                  </p:childTnLst>
                                </p:cTn>
                              </p:par>
                              <p:par>
                                <p:cTn id="73" presetID="26" presetClass="emph" presetSubtype="0" fill="hold" nodeType="withEffect">
                                  <p:stCondLst>
                                    <p:cond delay="250"/>
                                  </p:stCondLst>
                                  <p:childTnLst>
                                    <p:animEffect transition="out" filter="fade">
                                      <p:cBhvr>
                                        <p:cTn id="74" dur="500" tmFilter="0, 0; .2, .5; .8, .5; 1, 0"/>
                                        <p:tgtEl>
                                          <p:spTgt spid="57"/>
                                        </p:tgtEl>
                                      </p:cBhvr>
                                    </p:animEffect>
                                    <p:animScale>
                                      <p:cBhvr>
                                        <p:cTn id="75" dur="250" autoRev="1" fill="hold"/>
                                        <p:tgtEl>
                                          <p:spTgt spid="57"/>
                                        </p:tgtEl>
                                      </p:cBhvr>
                                      <p:by x="105000" y="105000"/>
                                    </p:animScale>
                                  </p:childTnLst>
                                </p:cTn>
                              </p:par>
                              <p:par>
                                <p:cTn id="76" presetID="26" presetClass="emph" presetSubtype="0" fill="hold" nodeType="withEffect">
                                  <p:stCondLst>
                                    <p:cond delay="750"/>
                                  </p:stCondLst>
                                  <p:childTnLst>
                                    <p:animEffect transition="out" filter="fade">
                                      <p:cBhvr>
                                        <p:cTn id="77" dur="500" tmFilter="0, 0; .2, .5; .8, .5; 1, 0"/>
                                        <p:tgtEl>
                                          <p:spTgt spid="62"/>
                                        </p:tgtEl>
                                      </p:cBhvr>
                                    </p:animEffect>
                                    <p:animScale>
                                      <p:cBhvr>
                                        <p:cTn id="78" dur="250" autoRev="1" fill="hold"/>
                                        <p:tgtEl>
                                          <p:spTgt spid="62"/>
                                        </p:tgtEl>
                                      </p:cBhvr>
                                      <p:by x="105000" y="105000"/>
                                    </p:animScale>
                                  </p:childTnLst>
                                </p:cTn>
                              </p:par>
                            </p:childTnLst>
                          </p:cTn>
                        </p:par>
                        <p:par>
                          <p:cTn id="79" fill="hold">
                            <p:stCondLst>
                              <p:cond delay="8000"/>
                            </p:stCondLst>
                            <p:childTnLst>
                              <p:par>
                                <p:cTn id="80" presetID="22" presetClass="entr" presetSubtype="2" fill="hold" grpId="0" nodeType="after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wipe(right)">
                                      <p:cBhvr>
                                        <p:cTn id="82" dur="500"/>
                                        <p:tgtEl>
                                          <p:spTgt spid="77"/>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78"/>
                                        </p:tgtEl>
                                        <p:attrNameLst>
                                          <p:attrName>style.visibility</p:attrName>
                                        </p:attrNameLst>
                                      </p:cBhvr>
                                      <p:to>
                                        <p:strVal val="visible"/>
                                      </p:to>
                                    </p:set>
                                    <p:animEffect transition="in" filter="wipe(right)">
                                      <p:cBhvr>
                                        <p:cTn id="85" dur="7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77" grpId="0"/>
      <p:bldP spid="78" grpId="0"/>
      <p:bldP spid="79" grpId="0" animBg="1"/>
      <p:bldP spid="80" grpId="0" animBg="1"/>
      <p:bldP spid="8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矩形 6"/>
          <p:cNvSpPr/>
          <p:nvPr/>
        </p:nvSpPr>
        <p:spPr>
          <a:xfrm>
            <a:off x="1702739" y="4738275"/>
            <a:ext cx="8585200" cy="1059255"/>
          </a:xfrm>
          <a:prstGeom prst="rect">
            <a:avLst/>
          </a:prstGeom>
          <a:noFill/>
          <a:ln w="12700" cap="flat" cmpd="sng" algn="ctr">
            <a:solidFill>
              <a:sysClr val="windowText" lastClr="000000">
                <a:lumMod val="50000"/>
                <a:lumOff val="50000"/>
              </a:sysClr>
            </a:solid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5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34574" y="2125813"/>
            <a:ext cx="2506818" cy="1267236"/>
          </a:xfrm>
          <a:prstGeom prst="rect">
            <a:avLst/>
          </a:prstGeom>
          <a:blipFill dpi="0" rotWithShape="0">
            <a:blip r:embed="rId3"/>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4661366" y="2125813"/>
            <a:ext cx="2506818" cy="1267236"/>
          </a:xfrm>
          <a:prstGeom prst="rect">
            <a:avLst/>
          </a:prstGeom>
          <a:blipFill dpi="0" rotWithShape="0">
            <a:blip r:embed="rId4"/>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7781122" y="2125813"/>
            <a:ext cx="2506818" cy="1267236"/>
          </a:xfrm>
          <a:prstGeom prst="rect">
            <a:avLst/>
          </a:prstGeom>
          <a:blipFill dpi="0" rotWithShape="0">
            <a:blip r:embed="rId5"/>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534573" y="1822553"/>
            <a:ext cx="2506818" cy="339232"/>
          </a:xfrm>
          <a:prstGeom prst="rect">
            <a:avLst/>
          </a:prstGeom>
          <a:solidFill>
            <a:srgbClr val="98C052"/>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7" name="矩形 16"/>
          <p:cNvSpPr/>
          <p:nvPr/>
        </p:nvSpPr>
        <p:spPr>
          <a:xfrm>
            <a:off x="4661366" y="1822532"/>
            <a:ext cx="2506818" cy="339232"/>
          </a:xfrm>
          <a:prstGeom prst="rect">
            <a:avLst/>
          </a:prstGeom>
          <a:solidFill>
            <a:srgbClr val="5D910B"/>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8" name="矩形 17"/>
          <p:cNvSpPr/>
          <p:nvPr/>
        </p:nvSpPr>
        <p:spPr>
          <a:xfrm>
            <a:off x="7781121" y="1822532"/>
            <a:ext cx="2506818" cy="339232"/>
          </a:xfrm>
          <a:prstGeom prst="rect">
            <a:avLst/>
          </a:prstGeom>
          <a:solidFill>
            <a:srgbClr val="98C052"/>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9" name="TextBox 22"/>
          <p:cNvSpPr txBox="1"/>
          <p:nvPr/>
        </p:nvSpPr>
        <p:spPr>
          <a:xfrm>
            <a:off x="1495941" y="3553903"/>
            <a:ext cx="2620228" cy="792140"/>
          </a:xfrm>
          <a:prstGeom prst="rect">
            <a:avLst/>
          </a:prstGeom>
          <a:noFill/>
        </p:spPr>
        <p:txBody>
          <a:bodyPr wrap="square" rtlCol="0">
            <a:spAutoFit/>
          </a:bodyPr>
          <a:lstStyle>
            <a:defPPr>
              <a:defRPr lang="zh-CN"/>
            </a:defPPr>
            <a:lvl1pPr>
              <a:lnSpc>
                <a:spcPct val="120000"/>
              </a:lnSpc>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TextBox 23"/>
          <p:cNvSpPr txBox="1"/>
          <p:nvPr/>
        </p:nvSpPr>
        <p:spPr>
          <a:xfrm>
            <a:off x="4677456" y="3553903"/>
            <a:ext cx="2542378" cy="792140"/>
          </a:xfrm>
          <a:prstGeom prst="rect">
            <a:avLst/>
          </a:prstGeom>
          <a:noFill/>
        </p:spPr>
        <p:txBody>
          <a:bodyPr wrap="square" rtlCol="0">
            <a:spAutoFit/>
          </a:bodyPr>
          <a:lstStyle>
            <a:defPPr>
              <a:defRPr lang="zh-CN"/>
            </a:defPPr>
            <a:lvl1pPr>
              <a:lnSpc>
                <a:spcPct val="120000"/>
              </a:lnSpc>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TextBox 24"/>
          <p:cNvSpPr txBox="1"/>
          <p:nvPr/>
        </p:nvSpPr>
        <p:spPr>
          <a:xfrm>
            <a:off x="7794609" y="3553903"/>
            <a:ext cx="2529226" cy="792140"/>
          </a:xfrm>
          <a:prstGeom prst="rect">
            <a:avLst/>
          </a:prstGeom>
          <a:noFill/>
        </p:spPr>
        <p:txBody>
          <a:bodyPr wrap="square" rtlCol="0">
            <a:spAutoFit/>
          </a:bodyPr>
          <a:lstStyle>
            <a:defPPr>
              <a:defRPr lang="zh-CN"/>
            </a:defPPr>
            <a:lvl1pPr>
              <a:lnSpc>
                <a:spcPct val="120000"/>
              </a:lnSpc>
              <a:defRPr sz="14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30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矩形 30"/>
          <p:cNvSpPr>
            <a:spLocks noChangeArrowheads="1"/>
          </p:cNvSpPr>
          <p:nvPr/>
        </p:nvSpPr>
        <p:spPr bwMode="auto">
          <a:xfrm>
            <a:off x="1960208" y="4886409"/>
            <a:ext cx="8115300" cy="609398"/>
          </a:xfrm>
          <a:prstGeom prst="rect">
            <a:avLst/>
          </a:prstGeom>
          <a:noFill/>
        </p:spPr>
        <p:txBody>
          <a:bodyPr wrap="square" rtlCol="0">
            <a:spAutoFit/>
          </a:bodyPr>
          <a:lstStyle/>
          <a:p>
            <a:pPr>
              <a:lnSpc>
                <a:spcPct val="120000"/>
              </a:lnSpc>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advTm="2985">
        <p14:wheelReverse spokes="1"/>
      </p:transition>
    </mc:Choice>
    <mc:Fallback xmlns="">
      <p:transition spd="slow" advTm="2985">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1028204" y="1974472"/>
            <a:ext cx="2543621" cy="1804336"/>
            <a:chOff x="742222" y="1246410"/>
            <a:chExt cx="1907964" cy="1352939"/>
          </a:xfrm>
        </p:grpSpPr>
        <p:grpSp>
          <p:nvGrpSpPr>
            <p:cNvPr id="8" name="组合 7"/>
            <p:cNvGrpSpPr/>
            <p:nvPr/>
          </p:nvGrpSpPr>
          <p:grpSpPr>
            <a:xfrm rot="16200000">
              <a:off x="1934657" y="1883820"/>
              <a:ext cx="1352939" cy="78119"/>
              <a:chOff x="1115616" y="2668472"/>
              <a:chExt cx="1526897" cy="78118"/>
            </a:xfrm>
            <a:solidFill>
              <a:srgbClr val="C00000"/>
            </a:solidFill>
          </p:grpSpPr>
          <p:cxnSp>
            <p:nvCxnSpPr>
              <p:cNvPr id="11" name="直接连接符 10"/>
              <p:cNvCxnSpPr/>
              <p:nvPr/>
            </p:nvCxnSpPr>
            <p:spPr>
              <a:xfrm>
                <a:off x="1115616" y="2746590"/>
                <a:ext cx="1526897" cy="0"/>
              </a:xfrm>
              <a:prstGeom prst="line">
                <a:avLst/>
              </a:prstGeom>
              <a:grpFill/>
              <a:ln w="19050" cap="flat" cmpd="sng" algn="ctr">
                <a:solidFill>
                  <a:srgbClr val="313A59"/>
                </a:solidFill>
                <a:prstDash val="solid"/>
              </a:ln>
              <a:effectLst/>
            </p:spPr>
          </p:cxnSp>
          <p:sp>
            <p:nvSpPr>
              <p:cNvPr id="17" name="等腰三角形 16"/>
              <p:cNvSpPr/>
              <p:nvPr/>
            </p:nvSpPr>
            <p:spPr>
              <a:xfrm>
                <a:off x="1834297" y="2668472"/>
                <a:ext cx="181233" cy="78118"/>
              </a:xfrm>
              <a:prstGeom prst="triangle">
                <a:avLst/>
              </a:prstGeom>
              <a:solidFill>
                <a:srgbClr val="313A59"/>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9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9" name="TextBox 8"/>
            <p:cNvSpPr txBox="1"/>
            <p:nvPr/>
          </p:nvSpPr>
          <p:spPr>
            <a:xfrm>
              <a:off x="1708595" y="1375214"/>
              <a:ext cx="869582" cy="288474"/>
            </a:xfrm>
            <a:prstGeom prst="rect">
              <a:avLst/>
            </a:prstGeom>
            <a:noFill/>
          </p:spPr>
          <p:txBody>
            <a:bodyPr wrap="none" rtlCol="0">
              <a:spAutoFit/>
            </a:bodyPr>
            <a:lstStyle/>
            <a:p>
              <a:pPr marL="0" marR="0" lvl="0" indent="0" algn="r" defTabSz="1218565" eaLnBrk="1" fontAlgn="auto" latinLnBrk="0" hangingPunct="1">
                <a:lnSpc>
                  <a:spcPct val="100000"/>
                </a:lnSpc>
                <a:spcBef>
                  <a:spcPts val="0"/>
                </a:spcBef>
                <a:spcAft>
                  <a:spcPts val="0"/>
                </a:spcAft>
                <a:buClrTx/>
                <a:buSzTx/>
                <a:buFontTx/>
                <a:buNone/>
                <a:defRPr/>
              </a:pPr>
              <a:r>
                <a:rPr kumimoji="0" lang="zh-CN" altLang="en-US"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段落标题</a:t>
              </a:r>
              <a:endParaRPr kumimoji="0" lang="en-US" altLang="zh-CN"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10" name="TextBox 9"/>
            <p:cNvSpPr txBox="1"/>
            <p:nvPr/>
          </p:nvSpPr>
          <p:spPr>
            <a:xfrm>
              <a:off x="742222" y="1773964"/>
              <a:ext cx="1835956" cy="567716"/>
            </a:xfrm>
            <a:prstGeom prst="rect">
              <a:avLst/>
            </a:prstGeom>
            <a:noFill/>
          </p:spPr>
          <p:txBody>
            <a:bodyPr wrap="square" rtlCol="0">
              <a:spAutoFit/>
            </a:bodyPr>
            <a:lstStyle/>
            <a:p>
              <a:pPr lvl="0">
                <a:lnSpc>
                  <a:spcPct val="12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18" name="组合 17"/>
          <p:cNvGrpSpPr/>
          <p:nvPr/>
        </p:nvGrpSpPr>
        <p:grpSpPr>
          <a:xfrm>
            <a:off x="1028205" y="3956689"/>
            <a:ext cx="2554330" cy="1804336"/>
            <a:chOff x="742222" y="2732729"/>
            <a:chExt cx="1915997" cy="1352939"/>
          </a:xfrm>
        </p:grpSpPr>
        <p:grpSp>
          <p:nvGrpSpPr>
            <p:cNvPr id="19" name="组合 18"/>
            <p:cNvGrpSpPr/>
            <p:nvPr/>
          </p:nvGrpSpPr>
          <p:grpSpPr>
            <a:xfrm rot="16200000">
              <a:off x="1942690" y="3370139"/>
              <a:ext cx="1352939" cy="78119"/>
              <a:chOff x="1115616" y="2668472"/>
              <a:chExt cx="1526897" cy="78118"/>
            </a:xfrm>
            <a:solidFill>
              <a:srgbClr val="C00000"/>
            </a:solidFill>
          </p:grpSpPr>
          <p:cxnSp>
            <p:nvCxnSpPr>
              <p:cNvPr id="22" name="直接连接符 21"/>
              <p:cNvCxnSpPr/>
              <p:nvPr/>
            </p:nvCxnSpPr>
            <p:spPr>
              <a:xfrm>
                <a:off x="1115616" y="2746590"/>
                <a:ext cx="1526897" cy="0"/>
              </a:xfrm>
              <a:prstGeom prst="line">
                <a:avLst/>
              </a:prstGeom>
              <a:grpFill/>
              <a:ln w="19050" cap="flat" cmpd="sng" algn="ctr">
                <a:solidFill>
                  <a:srgbClr val="313A59"/>
                </a:solidFill>
                <a:prstDash val="solid"/>
              </a:ln>
              <a:effectLst/>
            </p:spPr>
          </p:cxnSp>
          <p:sp>
            <p:nvSpPr>
              <p:cNvPr id="23" name="等腰三角形 22"/>
              <p:cNvSpPr/>
              <p:nvPr/>
            </p:nvSpPr>
            <p:spPr>
              <a:xfrm>
                <a:off x="1834297" y="2668472"/>
                <a:ext cx="181233" cy="78118"/>
              </a:xfrm>
              <a:prstGeom prst="triangle">
                <a:avLst/>
              </a:prstGeom>
              <a:solidFill>
                <a:srgbClr val="313A59"/>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9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0" name="TextBox 19"/>
            <p:cNvSpPr txBox="1"/>
            <p:nvPr/>
          </p:nvSpPr>
          <p:spPr>
            <a:xfrm>
              <a:off x="1708595" y="2860032"/>
              <a:ext cx="869582" cy="288474"/>
            </a:xfrm>
            <a:prstGeom prst="rect">
              <a:avLst/>
            </a:prstGeom>
            <a:noFill/>
          </p:spPr>
          <p:txBody>
            <a:bodyPr wrap="none" rtlCol="0">
              <a:spAutoFit/>
            </a:bodyPr>
            <a:lstStyle/>
            <a:p>
              <a:pPr marL="0" marR="0" lvl="0" indent="0" algn="r" defTabSz="1218565" eaLnBrk="1" fontAlgn="auto" latinLnBrk="0" hangingPunct="1">
                <a:lnSpc>
                  <a:spcPct val="100000"/>
                </a:lnSpc>
                <a:spcBef>
                  <a:spcPts val="0"/>
                </a:spcBef>
                <a:spcAft>
                  <a:spcPts val="0"/>
                </a:spcAft>
                <a:buClrTx/>
                <a:buSzTx/>
                <a:buFontTx/>
                <a:buNone/>
                <a:defRPr/>
              </a:pPr>
              <a:r>
                <a:rPr kumimoji="0" lang="zh-CN" altLang="en-US"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段落标题</a:t>
              </a:r>
              <a:endParaRPr kumimoji="0" lang="en-US" altLang="zh-CN"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1" name="TextBox 20"/>
            <p:cNvSpPr txBox="1"/>
            <p:nvPr/>
          </p:nvSpPr>
          <p:spPr>
            <a:xfrm>
              <a:off x="742222" y="3258782"/>
              <a:ext cx="1835956" cy="567716"/>
            </a:xfrm>
            <a:prstGeom prst="rect">
              <a:avLst/>
            </a:prstGeom>
            <a:noFill/>
          </p:spPr>
          <p:txBody>
            <a:bodyPr wrap="square" rtlCol="0">
              <a:spAutoFit/>
            </a:bodyPr>
            <a:lstStyle/>
            <a:p>
              <a:pPr lvl="0">
                <a:lnSpc>
                  <a:spcPct val="12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24" name="组合 23"/>
          <p:cNvGrpSpPr/>
          <p:nvPr/>
        </p:nvGrpSpPr>
        <p:grpSpPr>
          <a:xfrm>
            <a:off x="8436688" y="1974472"/>
            <a:ext cx="2670663" cy="1804336"/>
            <a:chOff x="6299308" y="1246410"/>
            <a:chExt cx="2003258" cy="1352939"/>
          </a:xfrm>
        </p:grpSpPr>
        <p:grpSp>
          <p:nvGrpSpPr>
            <p:cNvPr id="25" name="组合 24"/>
            <p:cNvGrpSpPr/>
            <p:nvPr/>
          </p:nvGrpSpPr>
          <p:grpSpPr>
            <a:xfrm rot="5400000" flipH="1">
              <a:off x="5661898" y="1883820"/>
              <a:ext cx="1352939" cy="78119"/>
              <a:chOff x="1115616" y="2668472"/>
              <a:chExt cx="1526897" cy="78118"/>
            </a:xfrm>
            <a:solidFill>
              <a:srgbClr val="C00000"/>
            </a:solidFill>
          </p:grpSpPr>
          <p:cxnSp>
            <p:nvCxnSpPr>
              <p:cNvPr id="28" name="直接连接符 27"/>
              <p:cNvCxnSpPr/>
              <p:nvPr/>
            </p:nvCxnSpPr>
            <p:spPr>
              <a:xfrm>
                <a:off x="1115616" y="2746590"/>
                <a:ext cx="1526897" cy="0"/>
              </a:xfrm>
              <a:prstGeom prst="line">
                <a:avLst/>
              </a:prstGeom>
              <a:grpFill/>
              <a:ln w="19050" cap="flat" cmpd="sng" algn="ctr">
                <a:solidFill>
                  <a:srgbClr val="313A59"/>
                </a:solidFill>
                <a:prstDash val="solid"/>
              </a:ln>
              <a:effectLst/>
            </p:spPr>
          </p:cxnSp>
          <p:sp>
            <p:nvSpPr>
              <p:cNvPr id="29" name="等腰三角形 28"/>
              <p:cNvSpPr/>
              <p:nvPr/>
            </p:nvSpPr>
            <p:spPr>
              <a:xfrm>
                <a:off x="1834297" y="2668472"/>
                <a:ext cx="181233" cy="78118"/>
              </a:xfrm>
              <a:prstGeom prst="triangle">
                <a:avLst/>
              </a:prstGeom>
              <a:solidFill>
                <a:srgbClr val="313A59"/>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9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26" name="TextBox 25"/>
            <p:cNvSpPr txBox="1"/>
            <p:nvPr/>
          </p:nvSpPr>
          <p:spPr>
            <a:xfrm>
              <a:off x="6466610" y="1328953"/>
              <a:ext cx="869582" cy="288474"/>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段落标题</a:t>
              </a:r>
              <a:endParaRPr kumimoji="0" lang="en-US" altLang="zh-CN"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7" name="TextBox 26"/>
            <p:cNvSpPr txBox="1"/>
            <p:nvPr/>
          </p:nvSpPr>
          <p:spPr>
            <a:xfrm>
              <a:off x="6466610" y="1727703"/>
              <a:ext cx="1835956" cy="567716"/>
            </a:xfrm>
            <a:prstGeom prst="rect">
              <a:avLst/>
            </a:prstGeom>
            <a:noFill/>
          </p:spPr>
          <p:txBody>
            <a:bodyPr wrap="square" rtlCol="0">
              <a:spAutoFit/>
            </a:bodyPr>
            <a:lstStyle/>
            <a:p>
              <a:pPr lvl="0">
                <a:lnSpc>
                  <a:spcPct val="12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30" name="组合 29"/>
          <p:cNvGrpSpPr/>
          <p:nvPr/>
        </p:nvGrpSpPr>
        <p:grpSpPr>
          <a:xfrm>
            <a:off x="8447398" y="3956689"/>
            <a:ext cx="2659954" cy="1804336"/>
            <a:chOff x="6307341" y="2732729"/>
            <a:chExt cx="1995225" cy="1352939"/>
          </a:xfrm>
        </p:grpSpPr>
        <p:grpSp>
          <p:nvGrpSpPr>
            <p:cNvPr id="31" name="组合 30"/>
            <p:cNvGrpSpPr/>
            <p:nvPr/>
          </p:nvGrpSpPr>
          <p:grpSpPr>
            <a:xfrm rot="5400000" flipH="1">
              <a:off x="5669931" y="3370139"/>
              <a:ext cx="1352939" cy="78119"/>
              <a:chOff x="1115616" y="2668472"/>
              <a:chExt cx="1526897" cy="78118"/>
            </a:xfrm>
            <a:solidFill>
              <a:srgbClr val="C00000"/>
            </a:solidFill>
          </p:grpSpPr>
          <p:cxnSp>
            <p:nvCxnSpPr>
              <p:cNvPr id="34" name="直接连接符 33"/>
              <p:cNvCxnSpPr/>
              <p:nvPr/>
            </p:nvCxnSpPr>
            <p:spPr>
              <a:xfrm>
                <a:off x="1115616" y="2746590"/>
                <a:ext cx="1526897" cy="0"/>
              </a:xfrm>
              <a:prstGeom prst="line">
                <a:avLst/>
              </a:prstGeom>
              <a:grpFill/>
              <a:ln w="19050" cap="flat" cmpd="sng" algn="ctr">
                <a:solidFill>
                  <a:srgbClr val="313A59"/>
                </a:solidFill>
                <a:prstDash val="solid"/>
              </a:ln>
              <a:effectLst/>
            </p:spPr>
          </p:cxnSp>
          <p:sp>
            <p:nvSpPr>
              <p:cNvPr id="35" name="等腰三角形 34"/>
              <p:cNvSpPr/>
              <p:nvPr/>
            </p:nvSpPr>
            <p:spPr>
              <a:xfrm>
                <a:off x="1834297" y="2668472"/>
                <a:ext cx="181233" cy="78118"/>
              </a:xfrm>
              <a:prstGeom prst="triangle">
                <a:avLst/>
              </a:prstGeom>
              <a:solidFill>
                <a:srgbClr val="313A59"/>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9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32" name="TextBox 31"/>
            <p:cNvSpPr txBox="1"/>
            <p:nvPr/>
          </p:nvSpPr>
          <p:spPr>
            <a:xfrm>
              <a:off x="6466610" y="2820707"/>
              <a:ext cx="869582" cy="288474"/>
            </a:xfrm>
            <a:prstGeom prst="rect">
              <a:avLst/>
            </a:prstGeom>
            <a:noFill/>
          </p:spPr>
          <p:txBody>
            <a:bodyPr wrap="none" rtlCol="0">
              <a:spAutoFit/>
            </a:bodyPr>
            <a:lstStyle/>
            <a:p>
              <a:pPr marL="0" marR="0" lvl="0" indent="0" defTabSz="1218565" eaLnBrk="1" fontAlgn="auto" latinLnBrk="0" hangingPunct="1">
                <a:lnSpc>
                  <a:spcPct val="100000"/>
                </a:lnSpc>
                <a:spcBef>
                  <a:spcPts val="0"/>
                </a:spcBef>
                <a:spcAft>
                  <a:spcPts val="0"/>
                </a:spcAft>
                <a:buClrTx/>
                <a:buSzTx/>
                <a:buFontTx/>
                <a:buNone/>
                <a:defRPr/>
              </a:pPr>
              <a:r>
                <a:rPr kumimoji="0" lang="zh-CN" altLang="en-US"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rPr>
                <a:t>段落标题</a:t>
              </a:r>
              <a:endParaRPr kumimoji="0" lang="en-US" altLang="zh-CN" sz="19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33" name="TextBox 32"/>
            <p:cNvSpPr txBox="1"/>
            <p:nvPr/>
          </p:nvSpPr>
          <p:spPr>
            <a:xfrm>
              <a:off x="6466610" y="3219457"/>
              <a:ext cx="1835956" cy="567716"/>
            </a:xfrm>
            <a:prstGeom prst="rect">
              <a:avLst/>
            </a:prstGeom>
            <a:noFill/>
          </p:spPr>
          <p:txBody>
            <a:bodyPr wrap="square" rtlCol="0">
              <a:spAutoFit/>
            </a:bodyPr>
            <a:lstStyle/>
            <a:p>
              <a:pPr lvl="0">
                <a:lnSpc>
                  <a:spcPct val="12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grpSp>
        <p:nvGrpSpPr>
          <p:cNvPr id="36" name="组合 35"/>
          <p:cNvGrpSpPr/>
          <p:nvPr/>
        </p:nvGrpSpPr>
        <p:grpSpPr>
          <a:xfrm>
            <a:off x="3955818" y="1854118"/>
            <a:ext cx="1781005" cy="1781650"/>
            <a:chOff x="2938218" y="1156166"/>
            <a:chExt cx="1335928" cy="1335928"/>
          </a:xfrm>
        </p:grpSpPr>
        <p:grpSp>
          <p:nvGrpSpPr>
            <p:cNvPr id="37" name="组合 36"/>
            <p:cNvGrpSpPr/>
            <p:nvPr/>
          </p:nvGrpSpPr>
          <p:grpSpPr>
            <a:xfrm>
              <a:off x="2938218" y="1156166"/>
              <a:ext cx="1335928" cy="1335928"/>
              <a:chOff x="3102712" y="2989122"/>
              <a:chExt cx="676808" cy="676808"/>
            </a:xfrm>
          </p:grpSpPr>
          <p:sp>
            <p:nvSpPr>
              <p:cNvPr id="41" name="椭圆 40"/>
              <p:cNvSpPr/>
              <p:nvPr/>
            </p:nvSpPr>
            <p:spPr>
              <a:xfrm>
                <a:off x="3102712" y="2989122"/>
                <a:ext cx="676808" cy="676808"/>
              </a:xfrm>
              <a:prstGeom prst="ellipse">
                <a:avLst/>
              </a:prstGeom>
              <a:solidFill>
                <a:sysClr val="window" lastClr="FFFFFF"/>
              </a:solidFill>
              <a:ln w="25400" cap="flat" cmpd="sng" algn="ctr">
                <a:solidFill>
                  <a:srgbClr val="5D910B"/>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42" name="椭圆 41"/>
              <p:cNvSpPr/>
              <p:nvPr/>
            </p:nvSpPr>
            <p:spPr>
              <a:xfrm>
                <a:off x="3148432" y="3034842"/>
                <a:ext cx="585368" cy="585368"/>
              </a:xfrm>
              <a:prstGeom prst="ellipse">
                <a:avLst/>
              </a:prstGeom>
              <a:solidFill>
                <a:srgbClr val="98C05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38" name="Freeform 88"/>
            <p:cNvSpPr>
              <a:spLocks noEditPoints="1"/>
            </p:cNvSpPr>
            <p:nvPr/>
          </p:nvSpPr>
          <p:spPr bwMode="auto">
            <a:xfrm>
              <a:off x="3358954" y="1443636"/>
              <a:ext cx="393946" cy="330328"/>
            </a:xfrm>
            <a:custGeom>
              <a:avLst/>
              <a:gdLst>
                <a:gd name="T0" fmla="*/ 42 w 68"/>
                <a:gd name="T1" fmla="*/ 32 h 57"/>
                <a:gd name="T2" fmla="*/ 36 w 68"/>
                <a:gd name="T3" fmla="*/ 32 h 57"/>
                <a:gd name="T4" fmla="*/ 33 w 68"/>
                <a:gd name="T5" fmla="*/ 31 h 57"/>
                <a:gd name="T6" fmla="*/ 31 w 68"/>
                <a:gd name="T7" fmla="*/ 27 h 57"/>
                <a:gd name="T8" fmla="*/ 34 w 68"/>
                <a:gd name="T9" fmla="*/ 22 h 57"/>
                <a:gd name="T10" fmla="*/ 36 w 68"/>
                <a:gd name="T11" fmla="*/ 20 h 57"/>
                <a:gd name="T12" fmla="*/ 37 w 68"/>
                <a:gd name="T13" fmla="*/ 16 h 57"/>
                <a:gd name="T14" fmla="*/ 37 w 68"/>
                <a:gd name="T15" fmla="*/ 16 h 57"/>
                <a:gd name="T16" fmla="*/ 36 w 68"/>
                <a:gd name="T17" fmla="*/ 15 h 57"/>
                <a:gd name="T18" fmla="*/ 36 w 68"/>
                <a:gd name="T19" fmla="*/ 15 h 57"/>
                <a:gd name="T20" fmla="*/ 33 w 68"/>
                <a:gd name="T21" fmla="*/ 4 h 57"/>
                <a:gd name="T22" fmla="*/ 17 w 68"/>
                <a:gd name="T23" fmla="*/ 3 h 57"/>
                <a:gd name="T24" fmla="*/ 13 w 68"/>
                <a:gd name="T25" fmla="*/ 15 h 57"/>
                <a:gd name="T26" fmla="*/ 13 w 68"/>
                <a:gd name="T27" fmla="*/ 15 h 57"/>
                <a:gd name="T28" fmla="*/ 13 w 68"/>
                <a:gd name="T29" fmla="*/ 16 h 57"/>
                <a:gd name="T30" fmla="*/ 13 w 68"/>
                <a:gd name="T31" fmla="*/ 16 h 57"/>
                <a:gd name="T32" fmla="*/ 13 w 68"/>
                <a:gd name="T33" fmla="*/ 20 h 57"/>
                <a:gd name="T34" fmla="*/ 15 w 68"/>
                <a:gd name="T35" fmla="*/ 22 h 57"/>
                <a:gd name="T36" fmla="*/ 17 w 68"/>
                <a:gd name="T37" fmla="*/ 26 h 57"/>
                <a:gd name="T38" fmla="*/ 15 w 68"/>
                <a:gd name="T39" fmla="*/ 31 h 57"/>
                <a:gd name="T40" fmla="*/ 12 w 68"/>
                <a:gd name="T41" fmla="*/ 31 h 57"/>
                <a:gd name="T42" fmla="*/ 8 w 68"/>
                <a:gd name="T43" fmla="*/ 31 h 57"/>
                <a:gd name="T44" fmla="*/ 1 w 68"/>
                <a:gd name="T45" fmla="*/ 52 h 57"/>
                <a:gd name="T46" fmla="*/ 48 w 68"/>
                <a:gd name="T47" fmla="*/ 52 h 57"/>
                <a:gd name="T48" fmla="*/ 42 w 68"/>
                <a:gd name="T49" fmla="*/ 32 h 57"/>
                <a:gd name="T50" fmla="*/ 63 w 68"/>
                <a:gd name="T51" fmla="*/ 22 h 57"/>
                <a:gd name="T52" fmla="*/ 68 w 68"/>
                <a:gd name="T53" fmla="*/ 36 h 57"/>
                <a:gd name="T54" fmla="*/ 50 w 68"/>
                <a:gd name="T55" fmla="*/ 38 h 57"/>
                <a:gd name="T56" fmla="*/ 44 w 68"/>
                <a:gd name="T57" fmla="*/ 29 h 57"/>
                <a:gd name="T58" fmla="*/ 43 w 68"/>
                <a:gd name="T59" fmla="*/ 27 h 57"/>
                <a:gd name="T60" fmla="*/ 42 w 68"/>
                <a:gd name="T61" fmla="*/ 27 h 57"/>
                <a:gd name="T62" fmla="*/ 36 w 68"/>
                <a:gd name="T63" fmla="*/ 27 h 57"/>
                <a:gd name="T64" fmla="*/ 36 w 68"/>
                <a:gd name="T65" fmla="*/ 27 h 57"/>
                <a:gd name="T66" fmla="*/ 38 w 68"/>
                <a:gd name="T67" fmla="*/ 24 h 57"/>
                <a:gd name="T68" fmla="*/ 40 w 68"/>
                <a:gd name="T69" fmla="*/ 22 h 57"/>
                <a:gd name="T70" fmla="*/ 43 w 68"/>
                <a:gd name="T71" fmla="*/ 22 h 57"/>
                <a:gd name="T72" fmla="*/ 45 w 68"/>
                <a:gd name="T73" fmla="*/ 21 h 57"/>
                <a:gd name="T74" fmla="*/ 46 w 68"/>
                <a:gd name="T75" fmla="*/ 18 h 57"/>
                <a:gd name="T76" fmla="*/ 44 w 68"/>
                <a:gd name="T77" fmla="*/ 15 h 57"/>
                <a:gd name="T78" fmla="*/ 43 w 68"/>
                <a:gd name="T79" fmla="*/ 13 h 57"/>
                <a:gd name="T80" fmla="*/ 43 w 68"/>
                <a:gd name="T81" fmla="*/ 11 h 57"/>
                <a:gd name="T82" fmla="*/ 43 w 68"/>
                <a:gd name="T83" fmla="*/ 10 h 57"/>
                <a:gd name="T84" fmla="*/ 43 w 68"/>
                <a:gd name="T85" fmla="*/ 10 h 57"/>
                <a:gd name="T86" fmla="*/ 43 w 68"/>
                <a:gd name="T87" fmla="*/ 10 h 57"/>
                <a:gd name="T88" fmla="*/ 46 w 68"/>
                <a:gd name="T89" fmla="*/ 2 h 57"/>
                <a:gd name="T90" fmla="*/ 57 w 68"/>
                <a:gd name="T91" fmla="*/ 2 h 57"/>
                <a:gd name="T92" fmla="*/ 59 w 68"/>
                <a:gd name="T93" fmla="*/ 10 h 57"/>
                <a:gd name="T94" fmla="*/ 59 w 68"/>
                <a:gd name="T95" fmla="*/ 10 h 57"/>
                <a:gd name="T96" fmla="*/ 60 w 68"/>
                <a:gd name="T97" fmla="*/ 10 h 57"/>
                <a:gd name="T98" fmla="*/ 60 w 68"/>
                <a:gd name="T99" fmla="*/ 11 h 57"/>
                <a:gd name="T100" fmla="*/ 59 w 68"/>
                <a:gd name="T101" fmla="*/ 13 h 57"/>
                <a:gd name="T102" fmla="*/ 58 w 68"/>
                <a:gd name="T103" fmla="*/ 15 h 57"/>
                <a:gd name="T104" fmla="*/ 56 w 68"/>
                <a:gd name="T105" fmla="*/ 18 h 57"/>
                <a:gd name="T106" fmla="*/ 57 w 68"/>
                <a:gd name="T107" fmla="*/ 21 h 57"/>
                <a:gd name="T108" fmla="*/ 59 w 68"/>
                <a:gd name="T109" fmla="*/ 22 h 57"/>
                <a:gd name="T110" fmla="*/ 63 w 68"/>
                <a:gd name="T111" fmla="*/ 2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ysClr val="window" lastClr="FFFFFF"/>
            </a:solidFill>
            <a:ln w="9525">
              <a:solidFill>
                <a:sysClr val="window" lastClr="FFFFFF"/>
              </a:solid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39" name="椭圆 282"/>
            <p:cNvSpPr/>
            <p:nvPr/>
          </p:nvSpPr>
          <p:spPr>
            <a:xfrm>
              <a:off x="3113214" y="2099149"/>
              <a:ext cx="993202" cy="347226"/>
            </a:xfrm>
            <a:custGeom>
              <a:avLst/>
              <a:gdLst/>
              <a:ahLst/>
              <a:cxnLst/>
              <a:rect l="l" t="t" r="r" b="b"/>
              <a:pathLst>
                <a:path w="924976" h="323374">
                  <a:moveTo>
                    <a:pt x="0" y="0"/>
                  </a:moveTo>
                  <a:lnTo>
                    <a:pt x="924976" y="0"/>
                  </a:lnTo>
                  <a:cubicBezTo>
                    <a:pt x="856683" y="189061"/>
                    <a:pt x="675271" y="323374"/>
                    <a:pt x="462488" y="323374"/>
                  </a:cubicBezTo>
                  <a:cubicBezTo>
                    <a:pt x="249706" y="323374"/>
                    <a:pt x="68293" y="189061"/>
                    <a:pt x="0" y="0"/>
                  </a:cubicBezTo>
                  <a:close/>
                </a:path>
              </a:pathLst>
            </a:custGeom>
            <a:solidFill>
              <a:srgbClr val="98C05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40" name="矩形 9"/>
            <p:cNvSpPr/>
            <p:nvPr/>
          </p:nvSpPr>
          <p:spPr>
            <a:xfrm>
              <a:off x="2996698" y="1824130"/>
              <a:ext cx="1207878" cy="332850"/>
            </a:xfrm>
            <a:custGeom>
              <a:avLst/>
              <a:gdLst>
                <a:gd name="connsiteX0" fmla="*/ 0 w 1207878"/>
                <a:gd name="connsiteY0" fmla="*/ 0 h 234100"/>
                <a:gd name="connsiteX1" fmla="*/ 1207878 w 1207878"/>
                <a:gd name="connsiteY1" fmla="*/ 0 h 234100"/>
                <a:gd name="connsiteX2" fmla="*/ 1207878 w 1207878"/>
                <a:gd name="connsiteY2" fmla="*/ 234100 h 234100"/>
                <a:gd name="connsiteX3" fmla="*/ 0 w 1207878"/>
                <a:gd name="connsiteY3" fmla="*/ 234100 h 234100"/>
                <a:gd name="connsiteX4" fmla="*/ 0 w 1207878"/>
                <a:gd name="connsiteY4" fmla="*/ 0 h 234100"/>
                <a:gd name="connsiteX0-1" fmla="*/ 0 w 1207878"/>
                <a:gd name="connsiteY0-2" fmla="*/ 0 h 234100"/>
                <a:gd name="connsiteX1-3" fmla="*/ 1207878 w 1207878"/>
                <a:gd name="connsiteY1-4" fmla="*/ 0 h 234100"/>
                <a:gd name="connsiteX2-5" fmla="*/ 1146918 w 1207878"/>
                <a:gd name="connsiteY2-6" fmla="*/ 234100 h 234100"/>
                <a:gd name="connsiteX3-7" fmla="*/ 0 w 1207878"/>
                <a:gd name="connsiteY3-8" fmla="*/ 234100 h 234100"/>
                <a:gd name="connsiteX4-9" fmla="*/ 0 w 1207878"/>
                <a:gd name="connsiteY4-10" fmla="*/ 0 h 234100"/>
                <a:gd name="connsiteX0-11" fmla="*/ 0 w 1207878"/>
                <a:gd name="connsiteY0-12" fmla="*/ 0 h 234100"/>
                <a:gd name="connsiteX1-13" fmla="*/ 1207878 w 1207878"/>
                <a:gd name="connsiteY1-14" fmla="*/ 0 h 234100"/>
                <a:gd name="connsiteX2-15" fmla="*/ 1146918 w 1207878"/>
                <a:gd name="connsiteY2-16" fmla="*/ 234100 h 234100"/>
                <a:gd name="connsiteX3-17" fmla="*/ 60960 w 1207878"/>
                <a:gd name="connsiteY3-18" fmla="*/ 234100 h 234100"/>
                <a:gd name="connsiteX4-19" fmla="*/ 0 w 1207878"/>
                <a:gd name="connsiteY4-20" fmla="*/ 0 h 234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7878" h="234100">
                  <a:moveTo>
                    <a:pt x="0" y="0"/>
                  </a:moveTo>
                  <a:lnTo>
                    <a:pt x="1207878" y="0"/>
                  </a:lnTo>
                  <a:lnTo>
                    <a:pt x="1146918" y="234100"/>
                  </a:lnTo>
                  <a:lnTo>
                    <a:pt x="60960" y="234100"/>
                  </a:lnTo>
                  <a:lnTo>
                    <a:pt x="0" y="0"/>
                  </a:lnTo>
                  <a:close/>
                </a:path>
              </a:pathLst>
            </a:cu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rPr>
                <a:t>输入文本</a:t>
              </a:r>
            </a:p>
          </p:txBody>
        </p:sp>
      </p:grpSp>
      <p:grpSp>
        <p:nvGrpSpPr>
          <p:cNvPr id="43" name="组合 42"/>
          <p:cNvGrpSpPr/>
          <p:nvPr/>
        </p:nvGrpSpPr>
        <p:grpSpPr>
          <a:xfrm>
            <a:off x="6351085" y="1854117"/>
            <a:ext cx="1804264" cy="1781651"/>
            <a:chOff x="4734902" y="1156165"/>
            <a:chExt cx="1353374" cy="1335929"/>
          </a:xfrm>
        </p:grpSpPr>
        <p:sp>
          <p:nvSpPr>
            <p:cNvPr id="44" name="椭圆 43"/>
            <p:cNvSpPr/>
            <p:nvPr/>
          </p:nvSpPr>
          <p:spPr>
            <a:xfrm>
              <a:off x="4734902" y="1156165"/>
              <a:ext cx="1335925" cy="1335928"/>
            </a:xfrm>
            <a:prstGeom prst="ellipse">
              <a:avLst/>
            </a:pr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45" name="组合 44"/>
            <p:cNvGrpSpPr/>
            <p:nvPr/>
          </p:nvGrpSpPr>
          <p:grpSpPr>
            <a:xfrm>
              <a:off x="4752348" y="1156166"/>
              <a:ext cx="1335928" cy="1335928"/>
              <a:chOff x="3102712" y="2989122"/>
              <a:chExt cx="676808" cy="676808"/>
            </a:xfrm>
          </p:grpSpPr>
          <p:sp>
            <p:nvSpPr>
              <p:cNvPr id="49" name="椭圆 48"/>
              <p:cNvSpPr/>
              <p:nvPr/>
            </p:nvSpPr>
            <p:spPr>
              <a:xfrm>
                <a:off x="3102712" y="2989122"/>
                <a:ext cx="676808" cy="676808"/>
              </a:xfrm>
              <a:prstGeom prst="ellipse">
                <a:avLst/>
              </a:prstGeom>
              <a:solidFill>
                <a:sysClr val="window" lastClr="FFFFFF"/>
              </a:solidFill>
              <a:ln w="25400" cap="flat" cmpd="sng" algn="ctr">
                <a:solidFill>
                  <a:srgbClr val="5D910B"/>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p:nvPr/>
            </p:nvSpPr>
            <p:spPr>
              <a:xfrm>
                <a:off x="3148432" y="3034842"/>
                <a:ext cx="585368" cy="585368"/>
              </a:xfrm>
              <a:prstGeom prst="ellipse">
                <a:avLst/>
              </a:prstGeom>
              <a:solidFill>
                <a:srgbClr val="7CCA6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46" name="椭圆 282"/>
            <p:cNvSpPr/>
            <p:nvPr/>
          </p:nvSpPr>
          <p:spPr>
            <a:xfrm>
              <a:off x="4927344" y="2099149"/>
              <a:ext cx="993202" cy="347226"/>
            </a:xfrm>
            <a:custGeom>
              <a:avLst/>
              <a:gdLst/>
              <a:ahLst/>
              <a:cxnLst/>
              <a:rect l="l" t="t" r="r" b="b"/>
              <a:pathLst>
                <a:path w="924976" h="323374">
                  <a:moveTo>
                    <a:pt x="0" y="0"/>
                  </a:moveTo>
                  <a:lnTo>
                    <a:pt x="924976" y="0"/>
                  </a:lnTo>
                  <a:cubicBezTo>
                    <a:pt x="856683" y="189061"/>
                    <a:pt x="675271" y="323374"/>
                    <a:pt x="462488" y="323374"/>
                  </a:cubicBezTo>
                  <a:cubicBezTo>
                    <a:pt x="249706" y="323374"/>
                    <a:pt x="68293" y="189061"/>
                    <a:pt x="0" y="0"/>
                  </a:cubicBezTo>
                  <a:close/>
                </a:path>
              </a:pathLst>
            </a:custGeom>
            <a:solidFill>
              <a:srgbClr val="7CCA6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47" name="矩形 9"/>
            <p:cNvSpPr/>
            <p:nvPr/>
          </p:nvSpPr>
          <p:spPr>
            <a:xfrm>
              <a:off x="4810828" y="1824130"/>
              <a:ext cx="1207878" cy="332850"/>
            </a:xfrm>
            <a:custGeom>
              <a:avLst/>
              <a:gdLst>
                <a:gd name="connsiteX0" fmla="*/ 0 w 1207878"/>
                <a:gd name="connsiteY0" fmla="*/ 0 h 234100"/>
                <a:gd name="connsiteX1" fmla="*/ 1207878 w 1207878"/>
                <a:gd name="connsiteY1" fmla="*/ 0 h 234100"/>
                <a:gd name="connsiteX2" fmla="*/ 1207878 w 1207878"/>
                <a:gd name="connsiteY2" fmla="*/ 234100 h 234100"/>
                <a:gd name="connsiteX3" fmla="*/ 0 w 1207878"/>
                <a:gd name="connsiteY3" fmla="*/ 234100 h 234100"/>
                <a:gd name="connsiteX4" fmla="*/ 0 w 1207878"/>
                <a:gd name="connsiteY4" fmla="*/ 0 h 234100"/>
                <a:gd name="connsiteX0-1" fmla="*/ 0 w 1207878"/>
                <a:gd name="connsiteY0-2" fmla="*/ 0 h 234100"/>
                <a:gd name="connsiteX1-3" fmla="*/ 1207878 w 1207878"/>
                <a:gd name="connsiteY1-4" fmla="*/ 0 h 234100"/>
                <a:gd name="connsiteX2-5" fmla="*/ 1146918 w 1207878"/>
                <a:gd name="connsiteY2-6" fmla="*/ 234100 h 234100"/>
                <a:gd name="connsiteX3-7" fmla="*/ 0 w 1207878"/>
                <a:gd name="connsiteY3-8" fmla="*/ 234100 h 234100"/>
                <a:gd name="connsiteX4-9" fmla="*/ 0 w 1207878"/>
                <a:gd name="connsiteY4-10" fmla="*/ 0 h 234100"/>
                <a:gd name="connsiteX0-11" fmla="*/ 0 w 1207878"/>
                <a:gd name="connsiteY0-12" fmla="*/ 0 h 234100"/>
                <a:gd name="connsiteX1-13" fmla="*/ 1207878 w 1207878"/>
                <a:gd name="connsiteY1-14" fmla="*/ 0 h 234100"/>
                <a:gd name="connsiteX2-15" fmla="*/ 1146918 w 1207878"/>
                <a:gd name="connsiteY2-16" fmla="*/ 234100 h 234100"/>
                <a:gd name="connsiteX3-17" fmla="*/ 60960 w 1207878"/>
                <a:gd name="connsiteY3-18" fmla="*/ 234100 h 234100"/>
                <a:gd name="connsiteX4-19" fmla="*/ 0 w 1207878"/>
                <a:gd name="connsiteY4-20" fmla="*/ 0 h 234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7878" h="234100">
                  <a:moveTo>
                    <a:pt x="0" y="0"/>
                  </a:moveTo>
                  <a:lnTo>
                    <a:pt x="1207878" y="0"/>
                  </a:lnTo>
                  <a:lnTo>
                    <a:pt x="1146918" y="234100"/>
                  </a:lnTo>
                  <a:lnTo>
                    <a:pt x="60960" y="234100"/>
                  </a:lnTo>
                  <a:lnTo>
                    <a:pt x="0" y="0"/>
                  </a:lnTo>
                  <a:close/>
                </a:path>
              </a:pathLst>
            </a:cu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rPr>
                <a:t>输入文本</a:t>
              </a:r>
            </a:p>
          </p:txBody>
        </p:sp>
        <p:sp>
          <p:nvSpPr>
            <p:cNvPr id="48" name="Freeform 353"/>
            <p:cNvSpPr>
              <a:spLocks noEditPoints="1"/>
            </p:cNvSpPr>
            <p:nvPr/>
          </p:nvSpPr>
          <p:spPr bwMode="auto">
            <a:xfrm>
              <a:off x="5242474" y="1375214"/>
              <a:ext cx="305477" cy="324839"/>
            </a:xfrm>
            <a:custGeom>
              <a:avLst/>
              <a:gdLst>
                <a:gd name="T0" fmla="*/ 19 w 60"/>
                <a:gd name="T1" fmla="*/ 7 h 64"/>
                <a:gd name="T2" fmla="*/ 30 w 60"/>
                <a:gd name="T3" fmla="*/ 28 h 64"/>
                <a:gd name="T4" fmla="*/ 39 w 60"/>
                <a:gd name="T5" fmla="*/ 20 h 64"/>
                <a:gd name="T6" fmla="*/ 30 w 60"/>
                <a:gd name="T7" fmla="*/ 7 h 64"/>
                <a:gd name="T8" fmla="*/ 49 w 60"/>
                <a:gd name="T9" fmla="*/ 7 h 64"/>
                <a:gd name="T10" fmla="*/ 51 w 60"/>
                <a:gd name="T11" fmla="*/ 19 h 64"/>
                <a:gd name="T12" fmla="*/ 43 w 60"/>
                <a:gd name="T13" fmla="*/ 21 h 64"/>
                <a:gd name="T14" fmla="*/ 47 w 60"/>
                <a:gd name="T15" fmla="*/ 10 h 64"/>
                <a:gd name="T16" fmla="*/ 36 w 60"/>
                <a:gd name="T17" fmla="*/ 32 h 64"/>
                <a:gd name="T18" fmla="*/ 35 w 60"/>
                <a:gd name="T19" fmla="*/ 36 h 64"/>
                <a:gd name="T20" fmla="*/ 44 w 60"/>
                <a:gd name="T21" fmla="*/ 44 h 64"/>
                <a:gd name="T22" fmla="*/ 47 w 60"/>
                <a:gd name="T23" fmla="*/ 48 h 64"/>
                <a:gd name="T24" fmla="*/ 14 w 60"/>
                <a:gd name="T25" fmla="*/ 64 h 64"/>
                <a:gd name="T26" fmla="*/ 16 w 60"/>
                <a:gd name="T27" fmla="*/ 48 h 64"/>
                <a:gd name="T28" fmla="*/ 23 w 60"/>
                <a:gd name="T29" fmla="*/ 44 h 64"/>
                <a:gd name="T30" fmla="*/ 25 w 60"/>
                <a:gd name="T31" fmla="*/ 36 h 64"/>
                <a:gd name="T32" fmla="*/ 21 w 60"/>
                <a:gd name="T33" fmla="*/ 29 h 64"/>
                <a:gd name="T34" fmla="*/ 17 w 60"/>
                <a:gd name="T35" fmla="*/ 30 h 64"/>
                <a:gd name="T36" fmla="*/ 7 w 60"/>
                <a:gd name="T37" fmla="*/ 21 h 64"/>
                <a:gd name="T38" fmla="*/ 2 w 60"/>
                <a:gd name="T39" fmla="*/ 3 h 64"/>
                <a:gd name="T40" fmla="*/ 13 w 60"/>
                <a:gd name="T41" fmla="*/ 3 h 64"/>
                <a:gd name="T42" fmla="*/ 48 w 60"/>
                <a:gd name="T43" fmla="*/ 0 h 64"/>
                <a:gd name="T44" fmla="*/ 59 w 60"/>
                <a:gd name="T45" fmla="*/ 3 h 64"/>
                <a:gd name="T46" fmla="*/ 54 w 60"/>
                <a:gd name="T47" fmla="*/ 21 h 64"/>
                <a:gd name="T48" fmla="*/ 44 w 60"/>
                <a:gd name="T49" fmla="*/ 30 h 64"/>
                <a:gd name="T50" fmla="*/ 39 w 60"/>
                <a:gd name="T51" fmla="*/ 29 h 64"/>
                <a:gd name="T52" fmla="*/ 12 w 60"/>
                <a:gd name="T53" fmla="*/ 7 h 64"/>
                <a:gd name="T54" fmla="*/ 9 w 60"/>
                <a:gd name="T55" fmla="*/ 19 h 64"/>
                <a:gd name="T56" fmla="*/ 17 w 60"/>
                <a:gd name="T57" fmla="*/ 21 h 64"/>
                <a:gd name="T58" fmla="*/ 14 w 60"/>
                <a:gd name="T59" fmla="*/ 10 h 64"/>
                <a:gd name="T60" fmla="*/ 19 w 60"/>
                <a:gd name="T61" fmla="*/ 60 h 64"/>
                <a:gd name="T62" fmla="*/ 42 w 60"/>
                <a:gd name="T63" fmla="*/ 5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4">
                  <a:moveTo>
                    <a:pt x="30" y="7"/>
                  </a:moveTo>
                  <a:cubicBezTo>
                    <a:pt x="19" y="7"/>
                    <a:pt x="19" y="7"/>
                    <a:pt x="19" y="7"/>
                  </a:cubicBezTo>
                  <a:cubicBezTo>
                    <a:pt x="20" y="11"/>
                    <a:pt x="20" y="16"/>
                    <a:pt x="22" y="20"/>
                  </a:cubicBezTo>
                  <a:cubicBezTo>
                    <a:pt x="23" y="25"/>
                    <a:pt x="26" y="28"/>
                    <a:pt x="30" y="28"/>
                  </a:cubicBezTo>
                  <a:cubicBezTo>
                    <a:pt x="30" y="28"/>
                    <a:pt x="30" y="28"/>
                    <a:pt x="30" y="28"/>
                  </a:cubicBezTo>
                  <a:cubicBezTo>
                    <a:pt x="35" y="28"/>
                    <a:pt x="37" y="25"/>
                    <a:pt x="39" y="20"/>
                  </a:cubicBezTo>
                  <a:cubicBezTo>
                    <a:pt x="40" y="16"/>
                    <a:pt x="41" y="11"/>
                    <a:pt x="41" y="7"/>
                  </a:cubicBezTo>
                  <a:cubicBezTo>
                    <a:pt x="30" y="7"/>
                    <a:pt x="30" y="7"/>
                    <a:pt x="30" y="7"/>
                  </a:cubicBezTo>
                  <a:close/>
                  <a:moveTo>
                    <a:pt x="47" y="10"/>
                  </a:moveTo>
                  <a:cubicBezTo>
                    <a:pt x="49" y="7"/>
                    <a:pt x="49" y="7"/>
                    <a:pt x="49" y="7"/>
                  </a:cubicBezTo>
                  <a:cubicBezTo>
                    <a:pt x="56" y="7"/>
                    <a:pt x="56" y="7"/>
                    <a:pt x="56" y="7"/>
                  </a:cubicBezTo>
                  <a:cubicBezTo>
                    <a:pt x="56" y="12"/>
                    <a:pt x="54" y="16"/>
                    <a:pt x="51" y="19"/>
                  </a:cubicBezTo>
                  <a:cubicBezTo>
                    <a:pt x="49" y="21"/>
                    <a:pt x="46" y="23"/>
                    <a:pt x="42" y="24"/>
                  </a:cubicBezTo>
                  <a:cubicBezTo>
                    <a:pt x="43" y="23"/>
                    <a:pt x="43" y="22"/>
                    <a:pt x="43" y="21"/>
                  </a:cubicBezTo>
                  <a:cubicBezTo>
                    <a:pt x="45" y="17"/>
                    <a:pt x="45" y="13"/>
                    <a:pt x="45" y="9"/>
                  </a:cubicBezTo>
                  <a:cubicBezTo>
                    <a:pt x="47" y="10"/>
                    <a:pt x="47" y="10"/>
                    <a:pt x="47" y="10"/>
                  </a:cubicBezTo>
                  <a:close/>
                  <a:moveTo>
                    <a:pt x="39" y="29"/>
                  </a:moveTo>
                  <a:cubicBezTo>
                    <a:pt x="38" y="30"/>
                    <a:pt x="37" y="31"/>
                    <a:pt x="36" y="32"/>
                  </a:cubicBezTo>
                  <a:cubicBezTo>
                    <a:pt x="36" y="36"/>
                    <a:pt x="36" y="36"/>
                    <a:pt x="36" y="36"/>
                  </a:cubicBezTo>
                  <a:cubicBezTo>
                    <a:pt x="35" y="36"/>
                    <a:pt x="35" y="36"/>
                    <a:pt x="35" y="36"/>
                  </a:cubicBezTo>
                  <a:cubicBezTo>
                    <a:pt x="35" y="39"/>
                    <a:pt x="36" y="41"/>
                    <a:pt x="37" y="44"/>
                  </a:cubicBezTo>
                  <a:cubicBezTo>
                    <a:pt x="44" y="44"/>
                    <a:pt x="44" y="44"/>
                    <a:pt x="44" y="44"/>
                  </a:cubicBezTo>
                  <a:cubicBezTo>
                    <a:pt x="44" y="48"/>
                    <a:pt x="44" y="48"/>
                    <a:pt x="44" y="48"/>
                  </a:cubicBezTo>
                  <a:cubicBezTo>
                    <a:pt x="47" y="48"/>
                    <a:pt x="47" y="48"/>
                    <a:pt x="47" y="48"/>
                  </a:cubicBezTo>
                  <a:cubicBezTo>
                    <a:pt x="47" y="64"/>
                    <a:pt x="47" y="64"/>
                    <a:pt x="47" y="64"/>
                  </a:cubicBezTo>
                  <a:cubicBezTo>
                    <a:pt x="14" y="64"/>
                    <a:pt x="14" y="64"/>
                    <a:pt x="14" y="64"/>
                  </a:cubicBezTo>
                  <a:cubicBezTo>
                    <a:pt x="14" y="48"/>
                    <a:pt x="14" y="48"/>
                    <a:pt x="14" y="48"/>
                  </a:cubicBezTo>
                  <a:cubicBezTo>
                    <a:pt x="16" y="48"/>
                    <a:pt x="16" y="48"/>
                    <a:pt x="16" y="48"/>
                  </a:cubicBezTo>
                  <a:cubicBezTo>
                    <a:pt x="16" y="44"/>
                    <a:pt x="16" y="44"/>
                    <a:pt x="16" y="44"/>
                  </a:cubicBezTo>
                  <a:cubicBezTo>
                    <a:pt x="23" y="44"/>
                    <a:pt x="23" y="44"/>
                    <a:pt x="23" y="44"/>
                  </a:cubicBezTo>
                  <a:cubicBezTo>
                    <a:pt x="25" y="41"/>
                    <a:pt x="25" y="39"/>
                    <a:pt x="26" y="36"/>
                  </a:cubicBezTo>
                  <a:cubicBezTo>
                    <a:pt x="25" y="36"/>
                    <a:pt x="25" y="36"/>
                    <a:pt x="25" y="36"/>
                  </a:cubicBezTo>
                  <a:cubicBezTo>
                    <a:pt x="25" y="32"/>
                    <a:pt x="25" y="32"/>
                    <a:pt x="25" y="32"/>
                  </a:cubicBezTo>
                  <a:cubicBezTo>
                    <a:pt x="23" y="31"/>
                    <a:pt x="22" y="30"/>
                    <a:pt x="21" y="29"/>
                  </a:cubicBezTo>
                  <a:cubicBezTo>
                    <a:pt x="20" y="31"/>
                    <a:pt x="20" y="31"/>
                    <a:pt x="20" y="31"/>
                  </a:cubicBezTo>
                  <a:cubicBezTo>
                    <a:pt x="17" y="30"/>
                    <a:pt x="17" y="30"/>
                    <a:pt x="17" y="30"/>
                  </a:cubicBezTo>
                  <a:cubicBezTo>
                    <a:pt x="17" y="27"/>
                    <a:pt x="17" y="27"/>
                    <a:pt x="17" y="27"/>
                  </a:cubicBezTo>
                  <a:cubicBezTo>
                    <a:pt x="13" y="26"/>
                    <a:pt x="10" y="24"/>
                    <a:pt x="7" y="21"/>
                  </a:cubicBezTo>
                  <a:cubicBezTo>
                    <a:pt x="3" y="18"/>
                    <a:pt x="1" y="12"/>
                    <a:pt x="0" y="5"/>
                  </a:cubicBezTo>
                  <a:cubicBezTo>
                    <a:pt x="2" y="3"/>
                    <a:pt x="2" y="3"/>
                    <a:pt x="2" y="3"/>
                  </a:cubicBezTo>
                  <a:cubicBezTo>
                    <a:pt x="12" y="3"/>
                    <a:pt x="12" y="3"/>
                    <a:pt x="12" y="3"/>
                  </a:cubicBezTo>
                  <a:cubicBezTo>
                    <a:pt x="13" y="3"/>
                    <a:pt x="13" y="3"/>
                    <a:pt x="13" y="3"/>
                  </a:cubicBezTo>
                  <a:cubicBezTo>
                    <a:pt x="13" y="0"/>
                    <a:pt x="13" y="0"/>
                    <a:pt x="13" y="0"/>
                  </a:cubicBezTo>
                  <a:cubicBezTo>
                    <a:pt x="48" y="0"/>
                    <a:pt x="48" y="0"/>
                    <a:pt x="48" y="0"/>
                  </a:cubicBezTo>
                  <a:cubicBezTo>
                    <a:pt x="48" y="3"/>
                    <a:pt x="48" y="3"/>
                    <a:pt x="48" y="3"/>
                  </a:cubicBezTo>
                  <a:cubicBezTo>
                    <a:pt x="59" y="3"/>
                    <a:pt x="59" y="3"/>
                    <a:pt x="59" y="3"/>
                  </a:cubicBezTo>
                  <a:cubicBezTo>
                    <a:pt x="60" y="5"/>
                    <a:pt x="60" y="5"/>
                    <a:pt x="60" y="5"/>
                  </a:cubicBezTo>
                  <a:cubicBezTo>
                    <a:pt x="60" y="12"/>
                    <a:pt x="57" y="18"/>
                    <a:pt x="54" y="21"/>
                  </a:cubicBezTo>
                  <a:cubicBezTo>
                    <a:pt x="51" y="24"/>
                    <a:pt x="47" y="26"/>
                    <a:pt x="43" y="27"/>
                  </a:cubicBezTo>
                  <a:cubicBezTo>
                    <a:pt x="44" y="30"/>
                    <a:pt x="44" y="30"/>
                    <a:pt x="44" y="30"/>
                  </a:cubicBezTo>
                  <a:cubicBezTo>
                    <a:pt x="40" y="31"/>
                    <a:pt x="40" y="31"/>
                    <a:pt x="40" y="31"/>
                  </a:cubicBezTo>
                  <a:cubicBezTo>
                    <a:pt x="39" y="29"/>
                    <a:pt x="39" y="29"/>
                    <a:pt x="39" y="29"/>
                  </a:cubicBezTo>
                  <a:close/>
                  <a:moveTo>
                    <a:pt x="14" y="10"/>
                  </a:moveTo>
                  <a:cubicBezTo>
                    <a:pt x="12" y="7"/>
                    <a:pt x="12" y="7"/>
                    <a:pt x="12" y="7"/>
                  </a:cubicBezTo>
                  <a:cubicBezTo>
                    <a:pt x="4" y="7"/>
                    <a:pt x="4" y="7"/>
                    <a:pt x="4" y="7"/>
                  </a:cubicBezTo>
                  <a:cubicBezTo>
                    <a:pt x="5" y="12"/>
                    <a:pt x="7" y="16"/>
                    <a:pt x="9" y="19"/>
                  </a:cubicBezTo>
                  <a:cubicBezTo>
                    <a:pt x="12" y="21"/>
                    <a:pt x="15" y="23"/>
                    <a:pt x="18" y="24"/>
                  </a:cubicBezTo>
                  <a:cubicBezTo>
                    <a:pt x="18" y="23"/>
                    <a:pt x="17" y="22"/>
                    <a:pt x="17" y="21"/>
                  </a:cubicBezTo>
                  <a:cubicBezTo>
                    <a:pt x="16" y="17"/>
                    <a:pt x="15" y="13"/>
                    <a:pt x="15" y="9"/>
                  </a:cubicBezTo>
                  <a:cubicBezTo>
                    <a:pt x="14" y="10"/>
                    <a:pt x="14" y="10"/>
                    <a:pt x="14" y="10"/>
                  </a:cubicBezTo>
                  <a:close/>
                  <a:moveTo>
                    <a:pt x="19" y="51"/>
                  </a:moveTo>
                  <a:cubicBezTo>
                    <a:pt x="19" y="60"/>
                    <a:pt x="19" y="60"/>
                    <a:pt x="19" y="60"/>
                  </a:cubicBezTo>
                  <a:cubicBezTo>
                    <a:pt x="42" y="60"/>
                    <a:pt x="42" y="60"/>
                    <a:pt x="42" y="60"/>
                  </a:cubicBezTo>
                  <a:cubicBezTo>
                    <a:pt x="42" y="51"/>
                    <a:pt x="42" y="51"/>
                    <a:pt x="42" y="51"/>
                  </a:cubicBezTo>
                  <a:lnTo>
                    <a:pt x="19" y="51"/>
                  </a:lnTo>
                  <a:close/>
                </a:path>
              </a:pathLst>
            </a:custGeom>
            <a:solidFill>
              <a:sysClr val="window" lastClr="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组合 50"/>
          <p:cNvGrpSpPr/>
          <p:nvPr/>
        </p:nvGrpSpPr>
        <p:grpSpPr>
          <a:xfrm>
            <a:off x="3955818" y="4007816"/>
            <a:ext cx="1781005" cy="1781650"/>
            <a:chOff x="2938218" y="2771066"/>
            <a:chExt cx="1335928" cy="1335928"/>
          </a:xfrm>
        </p:grpSpPr>
        <p:grpSp>
          <p:nvGrpSpPr>
            <p:cNvPr id="52" name="组合 51"/>
            <p:cNvGrpSpPr/>
            <p:nvPr/>
          </p:nvGrpSpPr>
          <p:grpSpPr>
            <a:xfrm>
              <a:off x="2938218" y="2771066"/>
              <a:ext cx="1335928" cy="1335928"/>
              <a:chOff x="3102712" y="2989122"/>
              <a:chExt cx="676808" cy="676808"/>
            </a:xfrm>
          </p:grpSpPr>
          <p:sp>
            <p:nvSpPr>
              <p:cNvPr id="56" name="椭圆 55"/>
              <p:cNvSpPr/>
              <p:nvPr/>
            </p:nvSpPr>
            <p:spPr>
              <a:xfrm>
                <a:off x="3102712" y="2989122"/>
                <a:ext cx="676808" cy="676808"/>
              </a:xfrm>
              <a:prstGeom prst="ellipse">
                <a:avLst/>
              </a:prstGeom>
              <a:solidFill>
                <a:sysClr val="window" lastClr="FFFFFF"/>
              </a:solidFill>
              <a:ln w="25400" cap="flat" cmpd="sng" algn="ctr">
                <a:solidFill>
                  <a:srgbClr val="5D910B"/>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57" name="椭圆 56"/>
              <p:cNvSpPr/>
              <p:nvPr/>
            </p:nvSpPr>
            <p:spPr>
              <a:xfrm>
                <a:off x="3148432" y="3034842"/>
                <a:ext cx="585368" cy="585368"/>
              </a:xfrm>
              <a:prstGeom prst="ellipse">
                <a:avLst/>
              </a:prstGeom>
              <a:solidFill>
                <a:srgbClr val="5D910B"/>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53" name="椭圆 282"/>
            <p:cNvSpPr/>
            <p:nvPr/>
          </p:nvSpPr>
          <p:spPr>
            <a:xfrm>
              <a:off x="3113214" y="3714049"/>
              <a:ext cx="993202" cy="347226"/>
            </a:xfrm>
            <a:custGeom>
              <a:avLst/>
              <a:gdLst/>
              <a:ahLst/>
              <a:cxnLst/>
              <a:rect l="l" t="t" r="r" b="b"/>
              <a:pathLst>
                <a:path w="924976" h="323374">
                  <a:moveTo>
                    <a:pt x="0" y="0"/>
                  </a:moveTo>
                  <a:lnTo>
                    <a:pt x="924976" y="0"/>
                  </a:lnTo>
                  <a:cubicBezTo>
                    <a:pt x="856683" y="189061"/>
                    <a:pt x="675271" y="323374"/>
                    <a:pt x="462488" y="323374"/>
                  </a:cubicBezTo>
                  <a:cubicBezTo>
                    <a:pt x="249706" y="323374"/>
                    <a:pt x="68293" y="189061"/>
                    <a:pt x="0" y="0"/>
                  </a:cubicBezTo>
                  <a:close/>
                </a:path>
              </a:pathLst>
            </a:custGeom>
            <a:solidFill>
              <a:srgbClr val="5D910B"/>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54" name="矩形 9"/>
            <p:cNvSpPr/>
            <p:nvPr/>
          </p:nvSpPr>
          <p:spPr>
            <a:xfrm>
              <a:off x="2996698" y="3439030"/>
              <a:ext cx="1207878" cy="332850"/>
            </a:xfrm>
            <a:custGeom>
              <a:avLst/>
              <a:gdLst>
                <a:gd name="connsiteX0" fmla="*/ 0 w 1207878"/>
                <a:gd name="connsiteY0" fmla="*/ 0 h 234100"/>
                <a:gd name="connsiteX1" fmla="*/ 1207878 w 1207878"/>
                <a:gd name="connsiteY1" fmla="*/ 0 h 234100"/>
                <a:gd name="connsiteX2" fmla="*/ 1207878 w 1207878"/>
                <a:gd name="connsiteY2" fmla="*/ 234100 h 234100"/>
                <a:gd name="connsiteX3" fmla="*/ 0 w 1207878"/>
                <a:gd name="connsiteY3" fmla="*/ 234100 h 234100"/>
                <a:gd name="connsiteX4" fmla="*/ 0 w 1207878"/>
                <a:gd name="connsiteY4" fmla="*/ 0 h 234100"/>
                <a:gd name="connsiteX0-1" fmla="*/ 0 w 1207878"/>
                <a:gd name="connsiteY0-2" fmla="*/ 0 h 234100"/>
                <a:gd name="connsiteX1-3" fmla="*/ 1207878 w 1207878"/>
                <a:gd name="connsiteY1-4" fmla="*/ 0 h 234100"/>
                <a:gd name="connsiteX2-5" fmla="*/ 1146918 w 1207878"/>
                <a:gd name="connsiteY2-6" fmla="*/ 234100 h 234100"/>
                <a:gd name="connsiteX3-7" fmla="*/ 0 w 1207878"/>
                <a:gd name="connsiteY3-8" fmla="*/ 234100 h 234100"/>
                <a:gd name="connsiteX4-9" fmla="*/ 0 w 1207878"/>
                <a:gd name="connsiteY4-10" fmla="*/ 0 h 234100"/>
                <a:gd name="connsiteX0-11" fmla="*/ 0 w 1207878"/>
                <a:gd name="connsiteY0-12" fmla="*/ 0 h 234100"/>
                <a:gd name="connsiteX1-13" fmla="*/ 1207878 w 1207878"/>
                <a:gd name="connsiteY1-14" fmla="*/ 0 h 234100"/>
                <a:gd name="connsiteX2-15" fmla="*/ 1146918 w 1207878"/>
                <a:gd name="connsiteY2-16" fmla="*/ 234100 h 234100"/>
                <a:gd name="connsiteX3-17" fmla="*/ 60960 w 1207878"/>
                <a:gd name="connsiteY3-18" fmla="*/ 234100 h 234100"/>
                <a:gd name="connsiteX4-19" fmla="*/ 0 w 1207878"/>
                <a:gd name="connsiteY4-20" fmla="*/ 0 h 234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7878" h="234100">
                  <a:moveTo>
                    <a:pt x="0" y="0"/>
                  </a:moveTo>
                  <a:lnTo>
                    <a:pt x="1207878" y="0"/>
                  </a:lnTo>
                  <a:lnTo>
                    <a:pt x="1146918" y="234100"/>
                  </a:lnTo>
                  <a:lnTo>
                    <a:pt x="60960" y="234100"/>
                  </a:lnTo>
                  <a:lnTo>
                    <a:pt x="0" y="0"/>
                  </a:lnTo>
                  <a:close/>
                </a:path>
              </a:pathLst>
            </a:cu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rPr>
                <a:t>输入文本</a:t>
              </a:r>
            </a:p>
          </p:txBody>
        </p:sp>
        <p:sp>
          <p:nvSpPr>
            <p:cNvPr id="55" name="Freeform 86"/>
            <p:cNvSpPr>
              <a:spLocks noEditPoints="1"/>
            </p:cNvSpPr>
            <p:nvPr/>
          </p:nvSpPr>
          <p:spPr bwMode="auto">
            <a:xfrm>
              <a:off x="3426208" y="2959390"/>
              <a:ext cx="304098" cy="385509"/>
            </a:xfrm>
            <a:custGeom>
              <a:avLst/>
              <a:gdLst>
                <a:gd name="T0" fmla="*/ 51 w 54"/>
                <a:gd name="T1" fmla="*/ 61 h 68"/>
                <a:gd name="T2" fmla="*/ 37 w 54"/>
                <a:gd name="T3" fmla="*/ 66 h 68"/>
                <a:gd name="T4" fmla="*/ 27 w 54"/>
                <a:gd name="T5" fmla="*/ 0 h 68"/>
                <a:gd name="T6" fmla="*/ 0 w 54"/>
                <a:gd name="T7" fmla="*/ 28 h 68"/>
                <a:gd name="T8" fmla="*/ 26 w 54"/>
                <a:gd name="T9" fmla="*/ 55 h 68"/>
                <a:gd name="T10" fmla="*/ 20 w 54"/>
                <a:gd name="T11" fmla="*/ 60 h 68"/>
                <a:gd name="T12" fmla="*/ 3 w 54"/>
                <a:gd name="T13" fmla="*/ 61 h 68"/>
                <a:gd name="T14" fmla="*/ 20 w 54"/>
                <a:gd name="T15" fmla="*/ 66 h 68"/>
                <a:gd name="T16" fmla="*/ 35 w 54"/>
                <a:gd name="T17" fmla="*/ 68 h 68"/>
                <a:gd name="T18" fmla="*/ 35 w 54"/>
                <a:gd name="T19" fmla="*/ 61 h 68"/>
                <a:gd name="T20" fmla="*/ 29 w 54"/>
                <a:gd name="T21" fmla="*/ 60 h 68"/>
                <a:gd name="T22" fmla="*/ 46 w 54"/>
                <a:gd name="T23" fmla="*/ 47 h 68"/>
                <a:gd name="T24" fmla="*/ 46 w 54"/>
                <a:gd name="T25" fmla="*/ 8 h 68"/>
                <a:gd name="T26" fmla="*/ 48 w 54"/>
                <a:gd name="T27" fmla="*/ 30 h 68"/>
                <a:gd name="T28" fmla="*/ 42 w 54"/>
                <a:gd name="T29" fmla="*/ 35 h 68"/>
                <a:gd name="T30" fmla="*/ 48 w 54"/>
                <a:gd name="T31" fmla="*/ 30 h 68"/>
                <a:gd name="T32" fmla="*/ 36 w 54"/>
                <a:gd name="T33" fmla="*/ 37 h 68"/>
                <a:gd name="T34" fmla="*/ 30 w 54"/>
                <a:gd name="T35" fmla="*/ 30 h 68"/>
                <a:gd name="T36" fmla="*/ 25 w 54"/>
                <a:gd name="T37" fmla="*/ 30 h 68"/>
                <a:gd name="T38" fmla="*/ 18 w 54"/>
                <a:gd name="T39" fmla="*/ 37 h 68"/>
                <a:gd name="T40" fmla="*/ 25 w 54"/>
                <a:gd name="T41" fmla="*/ 30 h 68"/>
                <a:gd name="T42" fmla="*/ 12 w 54"/>
                <a:gd name="T43" fmla="*/ 35 h 68"/>
                <a:gd name="T44" fmla="*/ 6 w 54"/>
                <a:gd name="T45" fmla="*/ 30 h 68"/>
                <a:gd name="T46" fmla="*/ 6 w 54"/>
                <a:gd name="T47" fmla="*/ 25 h 68"/>
                <a:gd name="T48" fmla="*/ 12 w 54"/>
                <a:gd name="T49" fmla="*/ 21 h 68"/>
                <a:gd name="T50" fmla="*/ 6 w 54"/>
                <a:gd name="T51" fmla="*/ 25 h 68"/>
                <a:gd name="T52" fmla="*/ 18 w 54"/>
                <a:gd name="T53" fmla="*/ 19 h 68"/>
                <a:gd name="T54" fmla="*/ 25 w 54"/>
                <a:gd name="T55" fmla="*/ 25 h 68"/>
                <a:gd name="T56" fmla="*/ 30 w 54"/>
                <a:gd name="T57" fmla="*/ 25 h 68"/>
                <a:gd name="T58" fmla="*/ 36 w 54"/>
                <a:gd name="T59" fmla="*/ 19 h 68"/>
                <a:gd name="T60" fmla="*/ 30 w 54"/>
                <a:gd name="T61" fmla="*/ 25 h 68"/>
                <a:gd name="T62" fmla="*/ 42 w 54"/>
                <a:gd name="T63" fmla="*/ 21 h 68"/>
                <a:gd name="T64" fmla="*/ 48 w 54"/>
                <a:gd name="T65" fmla="*/ 25 h 68"/>
                <a:gd name="T66" fmla="*/ 30 w 54"/>
                <a:gd name="T67" fmla="*/ 7 h 68"/>
                <a:gd name="T68" fmla="*/ 34 w 54"/>
                <a:gd name="T69" fmla="*/ 13 h 68"/>
                <a:gd name="T70" fmla="*/ 30 w 54"/>
                <a:gd name="T71" fmla="*/ 7 h 68"/>
                <a:gd name="T72" fmla="*/ 34 w 54"/>
                <a:gd name="T73" fmla="*/ 43 h 68"/>
                <a:gd name="T74" fmla="*/ 30 w 54"/>
                <a:gd name="T75" fmla="*/ 48 h 68"/>
                <a:gd name="T76" fmla="*/ 25 w 54"/>
                <a:gd name="T77" fmla="*/ 49 h 68"/>
                <a:gd name="T78" fmla="*/ 20 w 54"/>
                <a:gd name="T79" fmla="*/ 43 h 68"/>
                <a:gd name="T80" fmla="*/ 25 w 54"/>
                <a:gd name="T81" fmla="*/ 49 h 68"/>
                <a:gd name="T82" fmla="*/ 20 w 54"/>
                <a:gd name="T83" fmla="*/ 13 h 68"/>
                <a:gd name="T84" fmla="*/ 25 w 54"/>
                <a:gd name="T85" fmla="*/ 7 h 68"/>
                <a:gd name="T86" fmla="*/ 45 w 54"/>
                <a:gd name="T87" fmla="*/ 39 h 68"/>
                <a:gd name="T88" fmla="*/ 39 w 54"/>
                <a:gd name="T89" fmla="*/ 46 h 68"/>
                <a:gd name="T90" fmla="*/ 45 w 54"/>
                <a:gd name="T91" fmla="*/ 39 h 68"/>
                <a:gd name="T92" fmla="*/ 16 w 54"/>
                <a:gd name="T93" fmla="*/ 46 h 68"/>
                <a:gd name="T94" fmla="*/ 9 w 54"/>
                <a:gd name="T95" fmla="*/ 39 h 68"/>
                <a:gd name="T96" fmla="*/ 9 w 54"/>
                <a:gd name="T97" fmla="*/ 16 h 68"/>
                <a:gd name="T98" fmla="*/ 16 w 54"/>
                <a:gd name="T99" fmla="*/ 9 h 68"/>
                <a:gd name="T100" fmla="*/ 9 w 54"/>
                <a:gd name="T101" fmla="*/ 16 h 68"/>
                <a:gd name="T102" fmla="*/ 39 w 54"/>
                <a:gd name="T103" fmla="*/ 9 h 68"/>
                <a:gd name="T104" fmla="*/ 45 w 54"/>
                <a:gd name="T105" fmla="*/ 1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8">
                  <a:moveTo>
                    <a:pt x="37" y="61"/>
                  </a:moveTo>
                  <a:cubicBezTo>
                    <a:pt x="51" y="61"/>
                    <a:pt x="51" y="61"/>
                    <a:pt x="51" y="61"/>
                  </a:cubicBezTo>
                  <a:cubicBezTo>
                    <a:pt x="51" y="66"/>
                    <a:pt x="51" y="66"/>
                    <a:pt x="51" y="66"/>
                  </a:cubicBezTo>
                  <a:cubicBezTo>
                    <a:pt x="37" y="66"/>
                    <a:pt x="37" y="66"/>
                    <a:pt x="37" y="66"/>
                  </a:cubicBezTo>
                  <a:cubicBezTo>
                    <a:pt x="37" y="61"/>
                    <a:pt x="37" y="61"/>
                    <a:pt x="37" y="61"/>
                  </a:cubicBezTo>
                  <a:close/>
                  <a:moveTo>
                    <a:pt x="27" y="0"/>
                  </a:moveTo>
                  <a:cubicBezTo>
                    <a:pt x="20" y="0"/>
                    <a:pt x="13" y="3"/>
                    <a:pt x="8" y="8"/>
                  </a:cubicBezTo>
                  <a:cubicBezTo>
                    <a:pt x="3" y="13"/>
                    <a:pt x="0" y="20"/>
                    <a:pt x="0" y="28"/>
                  </a:cubicBezTo>
                  <a:cubicBezTo>
                    <a:pt x="0" y="35"/>
                    <a:pt x="3" y="42"/>
                    <a:pt x="8" y="47"/>
                  </a:cubicBezTo>
                  <a:cubicBezTo>
                    <a:pt x="13" y="51"/>
                    <a:pt x="19" y="54"/>
                    <a:pt x="26" y="55"/>
                  </a:cubicBezTo>
                  <a:cubicBezTo>
                    <a:pt x="26" y="60"/>
                    <a:pt x="26" y="60"/>
                    <a:pt x="26" y="60"/>
                  </a:cubicBezTo>
                  <a:cubicBezTo>
                    <a:pt x="20" y="60"/>
                    <a:pt x="20" y="60"/>
                    <a:pt x="20" y="60"/>
                  </a:cubicBezTo>
                  <a:cubicBezTo>
                    <a:pt x="20" y="61"/>
                    <a:pt x="20" y="61"/>
                    <a:pt x="20" y="61"/>
                  </a:cubicBezTo>
                  <a:cubicBezTo>
                    <a:pt x="3" y="61"/>
                    <a:pt x="3" y="61"/>
                    <a:pt x="3" y="61"/>
                  </a:cubicBezTo>
                  <a:cubicBezTo>
                    <a:pt x="3" y="66"/>
                    <a:pt x="3" y="66"/>
                    <a:pt x="3" y="66"/>
                  </a:cubicBezTo>
                  <a:cubicBezTo>
                    <a:pt x="20" y="66"/>
                    <a:pt x="20" y="66"/>
                    <a:pt x="20" y="66"/>
                  </a:cubicBezTo>
                  <a:cubicBezTo>
                    <a:pt x="20" y="68"/>
                    <a:pt x="20" y="68"/>
                    <a:pt x="20" y="68"/>
                  </a:cubicBezTo>
                  <a:cubicBezTo>
                    <a:pt x="35" y="68"/>
                    <a:pt x="35" y="68"/>
                    <a:pt x="35" y="68"/>
                  </a:cubicBezTo>
                  <a:cubicBezTo>
                    <a:pt x="35" y="66"/>
                    <a:pt x="35" y="66"/>
                    <a:pt x="35" y="66"/>
                  </a:cubicBezTo>
                  <a:cubicBezTo>
                    <a:pt x="35" y="61"/>
                    <a:pt x="35" y="61"/>
                    <a:pt x="35" y="61"/>
                  </a:cubicBezTo>
                  <a:cubicBezTo>
                    <a:pt x="35" y="60"/>
                    <a:pt x="35" y="60"/>
                    <a:pt x="35" y="60"/>
                  </a:cubicBezTo>
                  <a:cubicBezTo>
                    <a:pt x="29" y="60"/>
                    <a:pt x="29" y="60"/>
                    <a:pt x="29" y="60"/>
                  </a:cubicBezTo>
                  <a:cubicBezTo>
                    <a:pt x="29" y="55"/>
                    <a:pt x="29" y="55"/>
                    <a:pt x="29" y="55"/>
                  </a:cubicBezTo>
                  <a:cubicBezTo>
                    <a:pt x="36" y="54"/>
                    <a:pt x="42" y="51"/>
                    <a:pt x="46" y="47"/>
                  </a:cubicBezTo>
                  <a:cubicBezTo>
                    <a:pt x="51" y="42"/>
                    <a:pt x="54" y="35"/>
                    <a:pt x="54" y="28"/>
                  </a:cubicBezTo>
                  <a:cubicBezTo>
                    <a:pt x="54" y="20"/>
                    <a:pt x="51" y="13"/>
                    <a:pt x="46" y="8"/>
                  </a:cubicBezTo>
                  <a:cubicBezTo>
                    <a:pt x="41" y="3"/>
                    <a:pt x="35" y="0"/>
                    <a:pt x="27" y="0"/>
                  </a:cubicBezTo>
                  <a:close/>
                  <a:moveTo>
                    <a:pt x="48" y="30"/>
                  </a:moveTo>
                  <a:cubicBezTo>
                    <a:pt x="47" y="32"/>
                    <a:pt x="45" y="33"/>
                    <a:pt x="43" y="34"/>
                  </a:cubicBezTo>
                  <a:cubicBezTo>
                    <a:pt x="43" y="34"/>
                    <a:pt x="43" y="35"/>
                    <a:pt x="42" y="35"/>
                  </a:cubicBezTo>
                  <a:cubicBezTo>
                    <a:pt x="42" y="33"/>
                    <a:pt x="43" y="32"/>
                    <a:pt x="43" y="30"/>
                  </a:cubicBezTo>
                  <a:cubicBezTo>
                    <a:pt x="48" y="30"/>
                    <a:pt x="48" y="30"/>
                    <a:pt x="48" y="30"/>
                  </a:cubicBezTo>
                  <a:close/>
                  <a:moveTo>
                    <a:pt x="37" y="30"/>
                  </a:moveTo>
                  <a:cubicBezTo>
                    <a:pt x="37" y="32"/>
                    <a:pt x="37" y="35"/>
                    <a:pt x="36" y="37"/>
                  </a:cubicBezTo>
                  <a:cubicBezTo>
                    <a:pt x="34" y="37"/>
                    <a:pt x="32" y="37"/>
                    <a:pt x="30" y="38"/>
                  </a:cubicBezTo>
                  <a:cubicBezTo>
                    <a:pt x="30" y="30"/>
                    <a:pt x="30" y="30"/>
                    <a:pt x="30" y="30"/>
                  </a:cubicBezTo>
                  <a:cubicBezTo>
                    <a:pt x="37" y="30"/>
                    <a:pt x="37" y="30"/>
                    <a:pt x="37" y="30"/>
                  </a:cubicBezTo>
                  <a:close/>
                  <a:moveTo>
                    <a:pt x="25" y="30"/>
                  </a:moveTo>
                  <a:cubicBezTo>
                    <a:pt x="25" y="38"/>
                    <a:pt x="25" y="38"/>
                    <a:pt x="25" y="38"/>
                  </a:cubicBezTo>
                  <a:cubicBezTo>
                    <a:pt x="23" y="37"/>
                    <a:pt x="20" y="37"/>
                    <a:pt x="18" y="37"/>
                  </a:cubicBezTo>
                  <a:cubicBezTo>
                    <a:pt x="18" y="35"/>
                    <a:pt x="17" y="32"/>
                    <a:pt x="17" y="30"/>
                  </a:cubicBezTo>
                  <a:cubicBezTo>
                    <a:pt x="25" y="30"/>
                    <a:pt x="25" y="30"/>
                    <a:pt x="25" y="30"/>
                  </a:cubicBezTo>
                  <a:close/>
                  <a:moveTo>
                    <a:pt x="12" y="30"/>
                  </a:moveTo>
                  <a:cubicBezTo>
                    <a:pt x="12" y="32"/>
                    <a:pt x="12" y="33"/>
                    <a:pt x="12" y="35"/>
                  </a:cubicBezTo>
                  <a:cubicBezTo>
                    <a:pt x="12" y="35"/>
                    <a:pt x="11" y="34"/>
                    <a:pt x="11" y="34"/>
                  </a:cubicBezTo>
                  <a:cubicBezTo>
                    <a:pt x="9" y="33"/>
                    <a:pt x="7" y="32"/>
                    <a:pt x="6" y="30"/>
                  </a:cubicBezTo>
                  <a:cubicBezTo>
                    <a:pt x="12" y="30"/>
                    <a:pt x="12" y="30"/>
                    <a:pt x="12" y="30"/>
                  </a:cubicBezTo>
                  <a:close/>
                  <a:moveTo>
                    <a:pt x="6" y="25"/>
                  </a:moveTo>
                  <a:cubicBezTo>
                    <a:pt x="7" y="24"/>
                    <a:pt x="9" y="22"/>
                    <a:pt x="11" y="21"/>
                  </a:cubicBezTo>
                  <a:cubicBezTo>
                    <a:pt x="11" y="21"/>
                    <a:pt x="12" y="21"/>
                    <a:pt x="12" y="21"/>
                  </a:cubicBezTo>
                  <a:cubicBezTo>
                    <a:pt x="12" y="22"/>
                    <a:pt x="12" y="24"/>
                    <a:pt x="12" y="25"/>
                  </a:cubicBezTo>
                  <a:cubicBezTo>
                    <a:pt x="6" y="25"/>
                    <a:pt x="6" y="25"/>
                    <a:pt x="6" y="25"/>
                  </a:cubicBezTo>
                  <a:close/>
                  <a:moveTo>
                    <a:pt x="17" y="25"/>
                  </a:moveTo>
                  <a:cubicBezTo>
                    <a:pt x="17" y="23"/>
                    <a:pt x="18" y="21"/>
                    <a:pt x="18" y="19"/>
                  </a:cubicBezTo>
                  <a:cubicBezTo>
                    <a:pt x="20" y="18"/>
                    <a:pt x="23" y="18"/>
                    <a:pt x="25" y="18"/>
                  </a:cubicBezTo>
                  <a:cubicBezTo>
                    <a:pt x="25" y="25"/>
                    <a:pt x="25" y="25"/>
                    <a:pt x="25" y="25"/>
                  </a:cubicBezTo>
                  <a:cubicBezTo>
                    <a:pt x="17" y="25"/>
                    <a:pt x="17" y="25"/>
                    <a:pt x="17" y="25"/>
                  </a:cubicBezTo>
                  <a:close/>
                  <a:moveTo>
                    <a:pt x="30" y="25"/>
                  </a:moveTo>
                  <a:cubicBezTo>
                    <a:pt x="30" y="18"/>
                    <a:pt x="30" y="18"/>
                    <a:pt x="30" y="18"/>
                  </a:cubicBezTo>
                  <a:cubicBezTo>
                    <a:pt x="32" y="18"/>
                    <a:pt x="34" y="18"/>
                    <a:pt x="36" y="19"/>
                  </a:cubicBezTo>
                  <a:cubicBezTo>
                    <a:pt x="37" y="21"/>
                    <a:pt x="37" y="23"/>
                    <a:pt x="37" y="25"/>
                  </a:cubicBezTo>
                  <a:cubicBezTo>
                    <a:pt x="30" y="25"/>
                    <a:pt x="30" y="25"/>
                    <a:pt x="30" y="25"/>
                  </a:cubicBezTo>
                  <a:close/>
                  <a:moveTo>
                    <a:pt x="43" y="25"/>
                  </a:moveTo>
                  <a:cubicBezTo>
                    <a:pt x="43" y="24"/>
                    <a:pt x="42" y="22"/>
                    <a:pt x="42" y="21"/>
                  </a:cubicBezTo>
                  <a:cubicBezTo>
                    <a:pt x="43" y="21"/>
                    <a:pt x="43" y="21"/>
                    <a:pt x="43" y="21"/>
                  </a:cubicBezTo>
                  <a:cubicBezTo>
                    <a:pt x="45" y="22"/>
                    <a:pt x="47" y="24"/>
                    <a:pt x="48" y="25"/>
                  </a:cubicBezTo>
                  <a:cubicBezTo>
                    <a:pt x="43" y="25"/>
                    <a:pt x="43" y="25"/>
                    <a:pt x="43" y="25"/>
                  </a:cubicBezTo>
                  <a:close/>
                  <a:moveTo>
                    <a:pt x="30" y="7"/>
                  </a:moveTo>
                  <a:cubicBezTo>
                    <a:pt x="31" y="8"/>
                    <a:pt x="33" y="9"/>
                    <a:pt x="34" y="12"/>
                  </a:cubicBezTo>
                  <a:cubicBezTo>
                    <a:pt x="34" y="12"/>
                    <a:pt x="34" y="12"/>
                    <a:pt x="34" y="13"/>
                  </a:cubicBezTo>
                  <a:cubicBezTo>
                    <a:pt x="33" y="12"/>
                    <a:pt x="31" y="12"/>
                    <a:pt x="30" y="12"/>
                  </a:cubicBezTo>
                  <a:cubicBezTo>
                    <a:pt x="30" y="7"/>
                    <a:pt x="30" y="7"/>
                    <a:pt x="30" y="7"/>
                  </a:cubicBezTo>
                  <a:close/>
                  <a:moveTo>
                    <a:pt x="30" y="43"/>
                  </a:moveTo>
                  <a:cubicBezTo>
                    <a:pt x="31" y="43"/>
                    <a:pt x="33" y="43"/>
                    <a:pt x="34" y="43"/>
                  </a:cubicBezTo>
                  <a:cubicBezTo>
                    <a:pt x="34" y="43"/>
                    <a:pt x="34" y="43"/>
                    <a:pt x="34" y="44"/>
                  </a:cubicBezTo>
                  <a:cubicBezTo>
                    <a:pt x="33" y="46"/>
                    <a:pt x="31" y="47"/>
                    <a:pt x="30" y="48"/>
                  </a:cubicBezTo>
                  <a:cubicBezTo>
                    <a:pt x="30" y="43"/>
                    <a:pt x="30" y="43"/>
                    <a:pt x="30" y="43"/>
                  </a:cubicBezTo>
                  <a:close/>
                  <a:moveTo>
                    <a:pt x="25" y="49"/>
                  </a:moveTo>
                  <a:cubicBezTo>
                    <a:pt x="23" y="48"/>
                    <a:pt x="22" y="46"/>
                    <a:pt x="21" y="44"/>
                  </a:cubicBezTo>
                  <a:cubicBezTo>
                    <a:pt x="20" y="43"/>
                    <a:pt x="20" y="43"/>
                    <a:pt x="20" y="43"/>
                  </a:cubicBezTo>
                  <a:cubicBezTo>
                    <a:pt x="22" y="43"/>
                    <a:pt x="23" y="43"/>
                    <a:pt x="25" y="43"/>
                  </a:cubicBezTo>
                  <a:cubicBezTo>
                    <a:pt x="25" y="49"/>
                    <a:pt x="25" y="49"/>
                    <a:pt x="25" y="49"/>
                  </a:cubicBezTo>
                  <a:close/>
                  <a:moveTo>
                    <a:pt x="25" y="12"/>
                  </a:moveTo>
                  <a:cubicBezTo>
                    <a:pt x="23" y="12"/>
                    <a:pt x="22" y="12"/>
                    <a:pt x="20" y="13"/>
                  </a:cubicBezTo>
                  <a:cubicBezTo>
                    <a:pt x="20" y="12"/>
                    <a:pt x="20" y="12"/>
                    <a:pt x="21" y="12"/>
                  </a:cubicBezTo>
                  <a:cubicBezTo>
                    <a:pt x="22" y="9"/>
                    <a:pt x="23" y="7"/>
                    <a:pt x="25" y="7"/>
                  </a:cubicBezTo>
                  <a:cubicBezTo>
                    <a:pt x="25" y="12"/>
                    <a:pt x="25" y="12"/>
                    <a:pt x="25" y="12"/>
                  </a:cubicBezTo>
                  <a:close/>
                  <a:moveTo>
                    <a:pt x="45" y="39"/>
                  </a:moveTo>
                  <a:cubicBezTo>
                    <a:pt x="45" y="41"/>
                    <a:pt x="44" y="42"/>
                    <a:pt x="42" y="43"/>
                  </a:cubicBezTo>
                  <a:cubicBezTo>
                    <a:pt x="41" y="44"/>
                    <a:pt x="40" y="45"/>
                    <a:pt x="39" y="46"/>
                  </a:cubicBezTo>
                  <a:cubicBezTo>
                    <a:pt x="40" y="44"/>
                    <a:pt x="40" y="43"/>
                    <a:pt x="41" y="41"/>
                  </a:cubicBezTo>
                  <a:cubicBezTo>
                    <a:pt x="42" y="41"/>
                    <a:pt x="44" y="40"/>
                    <a:pt x="45" y="39"/>
                  </a:cubicBezTo>
                  <a:close/>
                  <a:moveTo>
                    <a:pt x="14" y="41"/>
                  </a:moveTo>
                  <a:cubicBezTo>
                    <a:pt x="14" y="43"/>
                    <a:pt x="15" y="44"/>
                    <a:pt x="16" y="46"/>
                  </a:cubicBezTo>
                  <a:cubicBezTo>
                    <a:pt x="14" y="45"/>
                    <a:pt x="13" y="44"/>
                    <a:pt x="12" y="43"/>
                  </a:cubicBezTo>
                  <a:cubicBezTo>
                    <a:pt x="11" y="42"/>
                    <a:pt x="10" y="41"/>
                    <a:pt x="9" y="39"/>
                  </a:cubicBezTo>
                  <a:cubicBezTo>
                    <a:pt x="10" y="40"/>
                    <a:pt x="12" y="41"/>
                    <a:pt x="14" y="41"/>
                  </a:cubicBezTo>
                  <a:close/>
                  <a:moveTo>
                    <a:pt x="9" y="16"/>
                  </a:moveTo>
                  <a:cubicBezTo>
                    <a:pt x="10" y="15"/>
                    <a:pt x="11" y="13"/>
                    <a:pt x="12" y="12"/>
                  </a:cubicBezTo>
                  <a:cubicBezTo>
                    <a:pt x="13" y="11"/>
                    <a:pt x="14" y="10"/>
                    <a:pt x="16" y="9"/>
                  </a:cubicBezTo>
                  <a:cubicBezTo>
                    <a:pt x="15" y="11"/>
                    <a:pt x="14" y="12"/>
                    <a:pt x="14" y="14"/>
                  </a:cubicBezTo>
                  <a:cubicBezTo>
                    <a:pt x="12" y="15"/>
                    <a:pt x="10" y="15"/>
                    <a:pt x="9" y="16"/>
                  </a:cubicBezTo>
                  <a:close/>
                  <a:moveTo>
                    <a:pt x="41" y="14"/>
                  </a:moveTo>
                  <a:cubicBezTo>
                    <a:pt x="40" y="12"/>
                    <a:pt x="40" y="11"/>
                    <a:pt x="39" y="9"/>
                  </a:cubicBezTo>
                  <a:cubicBezTo>
                    <a:pt x="40" y="10"/>
                    <a:pt x="41" y="11"/>
                    <a:pt x="42" y="12"/>
                  </a:cubicBezTo>
                  <a:cubicBezTo>
                    <a:pt x="44" y="13"/>
                    <a:pt x="45" y="15"/>
                    <a:pt x="45" y="16"/>
                  </a:cubicBezTo>
                  <a:cubicBezTo>
                    <a:pt x="44" y="15"/>
                    <a:pt x="42" y="15"/>
                    <a:pt x="41" y="14"/>
                  </a:cubicBezTo>
                  <a:close/>
                </a:path>
              </a:pathLst>
            </a:custGeom>
            <a:solidFill>
              <a:sysClr val="window" lastClr="FFFFFF"/>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58" name="组合 57"/>
          <p:cNvGrpSpPr/>
          <p:nvPr/>
        </p:nvGrpSpPr>
        <p:grpSpPr>
          <a:xfrm>
            <a:off x="6351085" y="4007816"/>
            <a:ext cx="1804264" cy="1781651"/>
            <a:chOff x="4734902" y="2771065"/>
            <a:chExt cx="1353374" cy="1335929"/>
          </a:xfrm>
        </p:grpSpPr>
        <p:sp>
          <p:nvSpPr>
            <p:cNvPr id="59" name="椭圆 58"/>
            <p:cNvSpPr/>
            <p:nvPr/>
          </p:nvSpPr>
          <p:spPr>
            <a:xfrm>
              <a:off x="4734902" y="2771065"/>
              <a:ext cx="1335925" cy="1335928"/>
            </a:xfrm>
            <a:prstGeom prst="ellipse">
              <a:avLst/>
            </a:pr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60" name="组合 59"/>
            <p:cNvGrpSpPr/>
            <p:nvPr/>
          </p:nvGrpSpPr>
          <p:grpSpPr>
            <a:xfrm>
              <a:off x="4752348" y="2771066"/>
              <a:ext cx="1335928" cy="1335928"/>
              <a:chOff x="3102712" y="2989122"/>
              <a:chExt cx="676808" cy="676808"/>
            </a:xfrm>
          </p:grpSpPr>
          <p:sp>
            <p:nvSpPr>
              <p:cNvPr id="68" name="椭圆 67"/>
              <p:cNvSpPr/>
              <p:nvPr/>
            </p:nvSpPr>
            <p:spPr>
              <a:xfrm>
                <a:off x="3102712" y="2989122"/>
                <a:ext cx="676808" cy="676808"/>
              </a:xfrm>
              <a:prstGeom prst="ellipse">
                <a:avLst/>
              </a:prstGeom>
              <a:solidFill>
                <a:sysClr val="window" lastClr="FFFFFF"/>
              </a:solidFill>
              <a:ln w="25400" cap="flat" cmpd="sng" algn="ctr">
                <a:solidFill>
                  <a:srgbClr val="5D910B"/>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9" name="椭圆 68"/>
              <p:cNvSpPr/>
              <p:nvPr/>
            </p:nvSpPr>
            <p:spPr>
              <a:xfrm>
                <a:off x="3148432" y="3034842"/>
                <a:ext cx="585368" cy="585368"/>
              </a:xfrm>
              <a:prstGeom prst="ellipse">
                <a:avLst/>
              </a:prstGeom>
              <a:solidFill>
                <a:srgbClr val="98C05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61" name="椭圆 282"/>
            <p:cNvSpPr/>
            <p:nvPr/>
          </p:nvSpPr>
          <p:spPr>
            <a:xfrm>
              <a:off x="4927344" y="3714049"/>
              <a:ext cx="993202" cy="347226"/>
            </a:xfrm>
            <a:custGeom>
              <a:avLst/>
              <a:gdLst/>
              <a:ahLst/>
              <a:cxnLst/>
              <a:rect l="l" t="t" r="r" b="b"/>
              <a:pathLst>
                <a:path w="924976" h="323374">
                  <a:moveTo>
                    <a:pt x="0" y="0"/>
                  </a:moveTo>
                  <a:lnTo>
                    <a:pt x="924976" y="0"/>
                  </a:lnTo>
                  <a:cubicBezTo>
                    <a:pt x="856683" y="189061"/>
                    <a:pt x="675271" y="323374"/>
                    <a:pt x="462488" y="323374"/>
                  </a:cubicBezTo>
                  <a:cubicBezTo>
                    <a:pt x="249706" y="323374"/>
                    <a:pt x="68293" y="189061"/>
                    <a:pt x="0" y="0"/>
                  </a:cubicBezTo>
                  <a:close/>
                </a:path>
              </a:pathLst>
            </a:custGeom>
            <a:solidFill>
              <a:srgbClr val="98C052"/>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1600" b="1"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2" name="矩形 9"/>
            <p:cNvSpPr/>
            <p:nvPr/>
          </p:nvSpPr>
          <p:spPr>
            <a:xfrm>
              <a:off x="4810828" y="3439030"/>
              <a:ext cx="1207878" cy="332850"/>
            </a:xfrm>
            <a:custGeom>
              <a:avLst/>
              <a:gdLst>
                <a:gd name="connsiteX0" fmla="*/ 0 w 1207878"/>
                <a:gd name="connsiteY0" fmla="*/ 0 h 234100"/>
                <a:gd name="connsiteX1" fmla="*/ 1207878 w 1207878"/>
                <a:gd name="connsiteY1" fmla="*/ 0 h 234100"/>
                <a:gd name="connsiteX2" fmla="*/ 1207878 w 1207878"/>
                <a:gd name="connsiteY2" fmla="*/ 234100 h 234100"/>
                <a:gd name="connsiteX3" fmla="*/ 0 w 1207878"/>
                <a:gd name="connsiteY3" fmla="*/ 234100 h 234100"/>
                <a:gd name="connsiteX4" fmla="*/ 0 w 1207878"/>
                <a:gd name="connsiteY4" fmla="*/ 0 h 234100"/>
                <a:gd name="connsiteX0-1" fmla="*/ 0 w 1207878"/>
                <a:gd name="connsiteY0-2" fmla="*/ 0 h 234100"/>
                <a:gd name="connsiteX1-3" fmla="*/ 1207878 w 1207878"/>
                <a:gd name="connsiteY1-4" fmla="*/ 0 h 234100"/>
                <a:gd name="connsiteX2-5" fmla="*/ 1146918 w 1207878"/>
                <a:gd name="connsiteY2-6" fmla="*/ 234100 h 234100"/>
                <a:gd name="connsiteX3-7" fmla="*/ 0 w 1207878"/>
                <a:gd name="connsiteY3-8" fmla="*/ 234100 h 234100"/>
                <a:gd name="connsiteX4-9" fmla="*/ 0 w 1207878"/>
                <a:gd name="connsiteY4-10" fmla="*/ 0 h 234100"/>
                <a:gd name="connsiteX0-11" fmla="*/ 0 w 1207878"/>
                <a:gd name="connsiteY0-12" fmla="*/ 0 h 234100"/>
                <a:gd name="connsiteX1-13" fmla="*/ 1207878 w 1207878"/>
                <a:gd name="connsiteY1-14" fmla="*/ 0 h 234100"/>
                <a:gd name="connsiteX2-15" fmla="*/ 1146918 w 1207878"/>
                <a:gd name="connsiteY2-16" fmla="*/ 234100 h 234100"/>
                <a:gd name="connsiteX3-17" fmla="*/ 60960 w 1207878"/>
                <a:gd name="connsiteY3-18" fmla="*/ 234100 h 234100"/>
                <a:gd name="connsiteX4-19" fmla="*/ 0 w 1207878"/>
                <a:gd name="connsiteY4-20" fmla="*/ 0 h 2341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07878" h="234100">
                  <a:moveTo>
                    <a:pt x="0" y="0"/>
                  </a:moveTo>
                  <a:lnTo>
                    <a:pt x="1207878" y="0"/>
                  </a:lnTo>
                  <a:lnTo>
                    <a:pt x="1146918" y="234100"/>
                  </a:lnTo>
                  <a:lnTo>
                    <a:pt x="60960" y="234100"/>
                  </a:lnTo>
                  <a:lnTo>
                    <a:pt x="0" y="0"/>
                  </a:lnTo>
                  <a:close/>
                </a:path>
              </a:pathLst>
            </a:custGeom>
            <a:solidFill>
              <a:sysClr val="window" lastClr="FFFFFF"/>
            </a:solidFill>
            <a:ln w="25400" cap="flat" cmpd="sng" algn="ctr">
              <a:no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rPr>
                <a:t>输入文本</a:t>
              </a:r>
            </a:p>
          </p:txBody>
        </p:sp>
        <p:grpSp>
          <p:nvGrpSpPr>
            <p:cNvPr id="63" name="组合 62"/>
            <p:cNvGrpSpPr/>
            <p:nvPr/>
          </p:nvGrpSpPr>
          <p:grpSpPr>
            <a:xfrm>
              <a:off x="5189410" y="2996345"/>
              <a:ext cx="341096" cy="323085"/>
              <a:chOff x="1678150" y="5800949"/>
              <a:chExt cx="329348" cy="330513"/>
            </a:xfrm>
            <a:solidFill>
              <a:sysClr val="window" lastClr="FFFFFF"/>
            </a:solidFill>
          </p:grpSpPr>
          <p:sp>
            <p:nvSpPr>
              <p:cNvPr id="64" name="Rectangle 132"/>
              <p:cNvSpPr>
                <a:spLocks noChangeArrowheads="1"/>
              </p:cNvSpPr>
              <p:nvPr/>
            </p:nvSpPr>
            <p:spPr bwMode="auto">
              <a:xfrm>
                <a:off x="1678150" y="6048832"/>
                <a:ext cx="46551" cy="82629"/>
              </a:xfrm>
              <a:prstGeom prst="rect">
                <a:avLst/>
              </a:prstGeom>
              <a:grpFill/>
              <a:ln w="19" cap="rnd">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5" name="Rectangle 133"/>
              <p:cNvSpPr>
                <a:spLocks noChangeArrowheads="1"/>
              </p:cNvSpPr>
              <p:nvPr/>
            </p:nvSpPr>
            <p:spPr bwMode="auto">
              <a:xfrm>
                <a:off x="1771252" y="5976678"/>
                <a:ext cx="50043" cy="154783"/>
              </a:xfrm>
              <a:prstGeom prst="rect">
                <a:avLst/>
              </a:prstGeom>
              <a:grpFill/>
              <a:ln w="19" cap="rnd">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6" name="Rectangle 134"/>
              <p:cNvSpPr>
                <a:spLocks noChangeArrowheads="1"/>
              </p:cNvSpPr>
              <p:nvPr/>
            </p:nvSpPr>
            <p:spPr bwMode="auto">
              <a:xfrm>
                <a:off x="1867845" y="5903359"/>
                <a:ext cx="46551" cy="228100"/>
              </a:xfrm>
              <a:prstGeom prst="rect">
                <a:avLst/>
              </a:prstGeom>
              <a:grpFill/>
              <a:ln w="19" cap="rnd">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7" name="Rectangle 135"/>
              <p:cNvSpPr>
                <a:spLocks noChangeArrowheads="1"/>
              </p:cNvSpPr>
              <p:nvPr/>
            </p:nvSpPr>
            <p:spPr bwMode="auto">
              <a:xfrm>
                <a:off x="1960947" y="5800949"/>
                <a:ext cx="46551" cy="330513"/>
              </a:xfrm>
              <a:prstGeom prst="rect">
                <a:avLst/>
              </a:prstGeom>
              <a:grpFill/>
              <a:ln w="19" cap="rnd">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600" b="1" i="0" u="none" strike="noStrike" kern="1200" cap="none" spc="0" normalizeH="0" baseline="0" noProof="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slow" advTm="1825">
        <p14:wheelReverse spokes="1"/>
      </p:transition>
    </mc:Choice>
    <mc:Fallback xmlns="">
      <p:transition spd="slow" advTm="18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3"/>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p:cTn id="19" dur="1000" fill="hold"/>
                                        <p:tgtEl>
                                          <p:spTgt spid="51"/>
                                        </p:tgtEl>
                                        <p:attrNameLst>
                                          <p:attrName>ppt_w</p:attrName>
                                        </p:attrNameLst>
                                      </p:cBhvr>
                                      <p:tavLst>
                                        <p:tav tm="0">
                                          <p:val>
                                            <p:fltVal val="0"/>
                                          </p:val>
                                        </p:tav>
                                        <p:tav tm="100000">
                                          <p:val>
                                            <p:strVal val="#ppt_w"/>
                                          </p:val>
                                        </p:tav>
                                      </p:tavLst>
                                    </p:anim>
                                    <p:anim calcmode="lin" valueType="num">
                                      <p:cBhvr>
                                        <p:cTn id="20" dur="1000" fill="hold"/>
                                        <p:tgtEl>
                                          <p:spTgt spid="51"/>
                                        </p:tgtEl>
                                        <p:attrNameLst>
                                          <p:attrName>ppt_h</p:attrName>
                                        </p:attrNameLst>
                                      </p:cBhvr>
                                      <p:tavLst>
                                        <p:tav tm="0">
                                          <p:val>
                                            <p:fltVal val="0"/>
                                          </p:val>
                                        </p:tav>
                                        <p:tav tm="100000">
                                          <p:val>
                                            <p:strVal val="#ppt_h"/>
                                          </p:val>
                                        </p:tav>
                                      </p:tavLst>
                                    </p:anim>
                                    <p:anim calcmode="lin" valueType="num">
                                      <p:cBhvr>
                                        <p:cTn id="21" dur="1000" fill="hold"/>
                                        <p:tgtEl>
                                          <p:spTgt spid="51"/>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5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8"/>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 presetClass="entr" presetSubtype="8"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1+#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 y="3787723"/>
            <a:ext cx="12189406" cy="3088004"/>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7018"/>
          <a:stretch>
            <a:fillRect/>
          </a:stretch>
        </p:blipFill>
        <p:spPr>
          <a:xfrm>
            <a:off x="4313378" y="0"/>
            <a:ext cx="3565245" cy="3079430"/>
          </a:xfrm>
          <a:prstGeom prst="rect">
            <a:avLst/>
          </a:prstGeom>
        </p:spPr>
      </p:pic>
      <p:sp>
        <p:nvSpPr>
          <p:cNvPr id="5" name="矩形 4"/>
          <p:cNvSpPr/>
          <p:nvPr/>
        </p:nvSpPr>
        <p:spPr>
          <a:xfrm>
            <a:off x="4848407" y="1231841"/>
            <a:ext cx="2403222" cy="830997"/>
          </a:xfrm>
          <a:prstGeom prst="rect">
            <a:avLst/>
          </a:prstGeom>
        </p:spPr>
        <p:txBody>
          <a:bodyPr wrap="none">
            <a:spAutoFit/>
          </a:bodyPr>
          <a:lstStyle/>
          <a:p>
            <a:pPr algn="ctr"/>
            <a:r>
              <a:rPr lang="en-US" altLang="zh-CN" sz="4800" b="1" kern="0" dirty="0" smtClean="0">
                <a:solidFill>
                  <a:schemeClr val="accent6"/>
                </a:solidFill>
                <a:latin typeface="微软雅黑" panose="020B0503020204020204" pitchFamily="34" charset="-122"/>
                <a:ea typeface="微软雅黑" panose="020B0503020204020204" pitchFamily="34" charset="-122"/>
              </a:rPr>
              <a:t>Part 05</a:t>
            </a:r>
            <a:endParaRPr lang="zh-CN" altLang="en-US" sz="4800" b="1" kern="0" dirty="0">
              <a:solidFill>
                <a:schemeClr val="accent6"/>
              </a:solidFill>
              <a:latin typeface="微软雅黑" panose="020B0503020204020204" pitchFamily="34" charset="-122"/>
              <a:ea typeface="微软雅黑" panose="020B0503020204020204" pitchFamily="34" charset="-122"/>
            </a:endParaRPr>
          </a:p>
        </p:txBody>
      </p:sp>
      <p:sp>
        <p:nvSpPr>
          <p:cNvPr id="8" name="圆角矩形 7"/>
          <p:cNvSpPr/>
          <p:nvPr/>
        </p:nvSpPr>
        <p:spPr>
          <a:xfrm>
            <a:off x="3953912" y="3192084"/>
            <a:ext cx="4284176" cy="595640"/>
          </a:xfrm>
          <a:prstGeom prst="roundRect">
            <a:avLst/>
          </a:prstGeom>
          <a:solidFill>
            <a:srgbClr val="98C052"/>
          </a:solidFill>
          <a:ln w="22225" cap="flat" cmpd="sng" algn="ctr">
            <a:solidFill>
              <a:srgbClr val="FFFFFF">
                <a:alpha val="85000"/>
              </a:srgbClr>
            </a:solidFill>
            <a:prstDash val="solid"/>
            <a:miter lim="800000"/>
          </a:ln>
          <a:effectLst>
            <a:outerShdw blurRad="215900" dist="165100" dir="7800000" sx="98000" sy="98000" algn="tr" rotWithShape="0">
              <a:prstClr val="black">
                <a:alpha val="26000"/>
              </a:prstClr>
            </a:outerShdw>
          </a:effectLst>
        </p:spPr>
        <p:txBody>
          <a:bodyPr lIns="103693" tIns="51846" rIns="103693" bIns="51846"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Text Placeholder 12"/>
          <p:cNvSpPr txBox="1"/>
          <p:nvPr/>
        </p:nvSpPr>
        <p:spPr>
          <a:xfrm>
            <a:off x="4904206" y="3279036"/>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b="1" dirty="0" smtClean="0">
                <a:solidFill>
                  <a:schemeClr val="bg1"/>
                </a:solidFill>
                <a:latin typeface="微软雅黑" panose="020B0503020204020204" pitchFamily="34" charset="-122"/>
                <a:ea typeface="微软雅黑" panose="020B0503020204020204" pitchFamily="34" charset="-122"/>
              </a:rPr>
              <a:t>添加章节大标题</a:t>
            </a:r>
            <a:endParaRPr lang="en-GB" sz="2800" b="1" dirty="0">
              <a:solidFill>
                <a:schemeClr val="bg1"/>
              </a:solidFill>
              <a:latin typeface="微软雅黑" panose="020B0503020204020204" pitchFamily="34" charset="-122"/>
              <a:ea typeface="微软雅黑" panose="020B0503020204020204" pitchFamily="34" charset="-122"/>
            </a:endParaRPr>
          </a:p>
        </p:txBody>
      </p:sp>
      <p:sp>
        <p:nvSpPr>
          <p:cNvPr id="11" name="Rectangle 2"/>
          <p:cNvSpPr/>
          <p:nvPr/>
        </p:nvSpPr>
        <p:spPr bwMode="auto">
          <a:xfrm>
            <a:off x="3645964" y="4153442"/>
            <a:ext cx="5125867" cy="84230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vert="horz" lIns="91440" tIns="45720" rIns="91440" bIns="45720" rtlCol="0" anchor="t">
            <a:noAutofit/>
          </a:bodyPr>
          <a:lstStyle/>
          <a:p>
            <a:pPr algn="r" defTabSz="913765">
              <a:lnSpc>
                <a:spcPct val="113000"/>
              </a:lnSpc>
              <a:buFont typeface="Arial" panose="020B0604020202020204" pitchFamily="34" charset="0"/>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slow" advTm="1451">
        <p14:wheelReverse spokes="1"/>
      </p:transition>
    </mc:Choice>
    <mc:Fallback xmlns="">
      <p:transition spd="slow" advTm="1451">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6621439" y="3029887"/>
            <a:ext cx="1819038" cy="1819696"/>
            <a:chOff x="4925095" y="2135348"/>
            <a:chExt cx="1364456" cy="1364456"/>
          </a:xfrm>
        </p:grpSpPr>
        <p:sp>
          <p:nvSpPr>
            <p:cNvPr id="8" name="矩形 7"/>
            <p:cNvSpPr/>
            <p:nvPr/>
          </p:nvSpPr>
          <p:spPr>
            <a:xfrm rot="2703315">
              <a:off x="4925095" y="2135348"/>
              <a:ext cx="1364456" cy="136445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9" name="Freeform 15"/>
            <p:cNvSpPr>
              <a:spLocks noEditPoints="1"/>
            </p:cNvSpPr>
            <p:nvPr/>
          </p:nvSpPr>
          <p:spPr bwMode="black">
            <a:xfrm>
              <a:off x="5220354" y="2431840"/>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41146" rIns="82291" bIns="41146" numCol="1" anchor="t" anchorCtr="0" compatLnSpc="1"/>
            <a:lstStyle/>
            <a:p>
              <a:pPr algn="ctr"/>
              <a:endParaRPr lang="en-US" sz="160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914400" y="3833938"/>
            <a:ext cx="3340333" cy="695301"/>
            <a:chOff x="644258" y="2738247"/>
            <a:chExt cx="2505576" cy="521355"/>
          </a:xfrm>
        </p:grpSpPr>
        <p:grpSp>
          <p:nvGrpSpPr>
            <p:cNvPr id="11" name="组合 10"/>
            <p:cNvGrpSpPr/>
            <p:nvPr/>
          </p:nvGrpSpPr>
          <p:grpSpPr>
            <a:xfrm>
              <a:off x="644258" y="3001093"/>
              <a:ext cx="2505576" cy="258509"/>
              <a:chOff x="859010" y="4001457"/>
              <a:chExt cx="3340768" cy="344678"/>
            </a:xfrm>
          </p:grpSpPr>
          <p:cxnSp>
            <p:nvCxnSpPr>
              <p:cNvPr id="19" name="直接连接符 18"/>
              <p:cNvCxnSpPr/>
              <p:nvPr/>
            </p:nvCxnSpPr>
            <p:spPr>
              <a:xfrm flipV="1">
                <a:off x="3675903" y="4001457"/>
                <a:ext cx="523875" cy="344678"/>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59010" y="4346135"/>
                <a:ext cx="2828925" cy="0"/>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grpSp>
        <p:sp>
          <p:nvSpPr>
            <p:cNvPr id="17" name="椭圆 16"/>
            <p:cNvSpPr/>
            <p:nvPr/>
          </p:nvSpPr>
          <p:spPr>
            <a:xfrm>
              <a:off x="725784" y="2833567"/>
              <a:ext cx="114300" cy="114300"/>
            </a:xfrm>
            <a:prstGeom prst="ellipse">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18" name="文本框 114"/>
            <p:cNvSpPr txBox="1"/>
            <p:nvPr/>
          </p:nvSpPr>
          <p:spPr>
            <a:xfrm>
              <a:off x="840084" y="2738247"/>
              <a:ext cx="1679131" cy="519253"/>
            </a:xfrm>
            <a:prstGeom prst="rect">
              <a:avLst/>
            </a:prstGeom>
            <a:noFill/>
          </p:spPr>
          <p:txBody>
            <a:bodyPr wrap="square" rtlCol="0">
              <a:spAutoFit/>
            </a:bodyPr>
            <a:lstStyle/>
            <a:p>
              <a:pPr lvl="0"/>
              <a:r>
                <a:rPr lang="zh-CN" altLang="en-US" sz="13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rPr>
                <a:t>单击此处添加</a:t>
              </a:r>
              <a:r>
                <a:rPr lang="zh-CN" altLang="en-US" sz="13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US" altLang="zh-CN" sz="13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1" name="组合 20"/>
          <p:cNvGrpSpPr/>
          <p:nvPr/>
        </p:nvGrpSpPr>
        <p:grpSpPr>
          <a:xfrm>
            <a:off x="2066775" y="5391352"/>
            <a:ext cx="3352364" cy="738663"/>
            <a:chOff x="1813390" y="4087654"/>
            <a:chExt cx="2514600" cy="553869"/>
          </a:xfrm>
        </p:grpSpPr>
        <p:grpSp>
          <p:nvGrpSpPr>
            <p:cNvPr id="22" name="组合 21"/>
            <p:cNvGrpSpPr/>
            <p:nvPr/>
          </p:nvGrpSpPr>
          <p:grpSpPr>
            <a:xfrm>
              <a:off x="1813390" y="4368518"/>
              <a:ext cx="2514600" cy="258509"/>
              <a:chOff x="2417853" y="5824691"/>
              <a:chExt cx="3352800" cy="344678"/>
            </a:xfrm>
          </p:grpSpPr>
          <p:cxnSp>
            <p:nvCxnSpPr>
              <p:cNvPr id="25" name="直接连接符 24"/>
              <p:cNvCxnSpPr/>
              <p:nvPr/>
            </p:nvCxnSpPr>
            <p:spPr>
              <a:xfrm flipV="1">
                <a:off x="5246778" y="5824691"/>
                <a:ext cx="523875" cy="34467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2417853" y="6169369"/>
                <a:ext cx="2828925"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23" name="椭圆 22"/>
            <p:cNvSpPr/>
            <p:nvPr/>
          </p:nvSpPr>
          <p:spPr>
            <a:xfrm>
              <a:off x="1931624" y="4182974"/>
              <a:ext cx="114300" cy="1143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4" name="文本框 116"/>
            <p:cNvSpPr txBox="1"/>
            <p:nvPr/>
          </p:nvSpPr>
          <p:spPr>
            <a:xfrm>
              <a:off x="2045925" y="4087654"/>
              <a:ext cx="1679131" cy="553869"/>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US"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 name="组合 26"/>
          <p:cNvGrpSpPr/>
          <p:nvPr/>
        </p:nvGrpSpPr>
        <p:grpSpPr>
          <a:xfrm>
            <a:off x="6819477" y="1465549"/>
            <a:ext cx="3352364" cy="1052809"/>
            <a:chOff x="4819402" y="594367"/>
            <a:chExt cx="2514600" cy="789424"/>
          </a:xfrm>
        </p:grpSpPr>
        <p:grpSp>
          <p:nvGrpSpPr>
            <p:cNvPr id="28" name="组合 27"/>
            <p:cNvGrpSpPr/>
            <p:nvPr/>
          </p:nvGrpSpPr>
          <p:grpSpPr>
            <a:xfrm>
              <a:off x="4819402" y="1125282"/>
              <a:ext cx="2514600" cy="258509"/>
              <a:chOff x="6425869" y="1500376"/>
              <a:chExt cx="3352800" cy="344678"/>
            </a:xfrm>
          </p:grpSpPr>
          <p:cxnSp>
            <p:nvCxnSpPr>
              <p:cNvPr id="31" name="直接连接符 30"/>
              <p:cNvCxnSpPr/>
              <p:nvPr/>
            </p:nvCxnSpPr>
            <p:spPr>
              <a:xfrm flipV="1">
                <a:off x="6425869" y="1500376"/>
                <a:ext cx="523875" cy="34467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949744" y="1500376"/>
                <a:ext cx="2828925"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29" name="椭圆 28"/>
            <p:cNvSpPr/>
            <p:nvPr/>
          </p:nvSpPr>
          <p:spPr>
            <a:xfrm>
              <a:off x="5282043" y="689687"/>
              <a:ext cx="114300" cy="1143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0" name="文本框 118"/>
            <p:cNvSpPr txBox="1"/>
            <p:nvPr/>
          </p:nvSpPr>
          <p:spPr>
            <a:xfrm>
              <a:off x="5396343" y="594367"/>
              <a:ext cx="1679131" cy="553870"/>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US"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p:nvPr/>
        </p:nvGrpSpPr>
        <p:grpSpPr>
          <a:xfrm>
            <a:off x="8211854" y="2677573"/>
            <a:ext cx="3352364" cy="1051868"/>
            <a:chOff x="6118061" y="1871174"/>
            <a:chExt cx="2514600" cy="788718"/>
          </a:xfrm>
        </p:grpSpPr>
        <p:grpSp>
          <p:nvGrpSpPr>
            <p:cNvPr id="34" name="组合 33"/>
            <p:cNvGrpSpPr/>
            <p:nvPr/>
          </p:nvGrpSpPr>
          <p:grpSpPr>
            <a:xfrm>
              <a:off x="6118061" y="2401383"/>
              <a:ext cx="2514600" cy="258509"/>
              <a:chOff x="8157414" y="3201844"/>
              <a:chExt cx="3352800" cy="344678"/>
            </a:xfrm>
          </p:grpSpPr>
          <p:cxnSp>
            <p:nvCxnSpPr>
              <p:cNvPr id="37" name="直接连接符 36"/>
              <p:cNvCxnSpPr/>
              <p:nvPr/>
            </p:nvCxnSpPr>
            <p:spPr>
              <a:xfrm flipV="1">
                <a:off x="8157414" y="3201844"/>
                <a:ext cx="523875" cy="344678"/>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8681289" y="3201844"/>
                <a:ext cx="2828925" cy="0"/>
              </a:xfrm>
              <a:prstGeom prst="line">
                <a:avLst/>
              </a:prstGeom>
              <a:ln>
                <a:solidFill>
                  <a:srgbClr val="678DA8"/>
                </a:solidFill>
              </a:ln>
            </p:spPr>
            <p:style>
              <a:lnRef idx="1">
                <a:schemeClr val="accent1"/>
              </a:lnRef>
              <a:fillRef idx="0">
                <a:schemeClr val="accent1"/>
              </a:fillRef>
              <a:effectRef idx="0">
                <a:schemeClr val="accent1"/>
              </a:effectRef>
              <a:fontRef idx="minor">
                <a:schemeClr val="tx1"/>
              </a:fontRef>
            </p:style>
          </p:cxnSp>
        </p:grpSp>
        <p:sp>
          <p:nvSpPr>
            <p:cNvPr id="35" name="椭圆 34"/>
            <p:cNvSpPr/>
            <p:nvPr/>
          </p:nvSpPr>
          <p:spPr>
            <a:xfrm>
              <a:off x="6572549" y="1966494"/>
              <a:ext cx="114300" cy="114300"/>
            </a:xfrm>
            <a:prstGeom prst="ellipse">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6" name="文本框 120"/>
            <p:cNvSpPr txBox="1"/>
            <p:nvPr/>
          </p:nvSpPr>
          <p:spPr>
            <a:xfrm>
              <a:off x="6686850" y="1871174"/>
              <a:ext cx="1679131" cy="553869"/>
            </a:xfrm>
            <a:prstGeom prst="rect">
              <a:avLst/>
            </a:prstGeom>
            <a:noFill/>
          </p:spPr>
          <p:txBody>
            <a:bodyPr wrap="square" rtlCol="0">
              <a:spAutoFit/>
            </a:bodyPr>
            <a:lstStyle/>
            <a:p>
              <a:pPr lvl="0"/>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rPr>
                <a:t>单击此处添加</a:t>
              </a:r>
              <a:r>
                <a:rPr lang="zh-CN" altLang="en-US" sz="1400" dirty="0">
                  <a:solidFill>
                    <a:sysClr val="windowText" lastClr="000000">
                      <a:lumMod val="85000"/>
                      <a:lumOff val="15000"/>
                    </a:sysClr>
                  </a:solidFill>
                  <a:latin typeface="微软雅黑" panose="020B0503020204020204" pitchFamily="34" charset="-122"/>
                  <a:ea typeface="微软雅黑" panose="020B0503020204020204" pitchFamily="34" charset="-122"/>
                </a:rPr>
                <a:t>文本，单击此处添加文本，单击此处添加文本，单击此处添加</a:t>
              </a:r>
              <a:endParaRPr lang="en-US" altLang="zh-CN" sz="1400" dirty="0">
                <a:solidFill>
                  <a:sysClr val="windowText" lastClr="000000">
                    <a:lumMod val="85000"/>
                    <a:lumOff val="15000"/>
                  </a:sys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9" name="组合 38"/>
          <p:cNvGrpSpPr/>
          <p:nvPr/>
        </p:nvGrpSpPr>
        <p:grpSpPr>
          <a:xfrm>
            <a:off x="3927606" y="3029886"/>
            <a:ext cx="1819038" cy="1819696"/>
            <a:chOff x="2904457" y="2135347"/>
            <a:chExt cx="1364456" cy="1364456"/>
          </a:xfrm>
        </p:grpSpPr>
        <p:sp>
          <p:nvSpPr>
            <p:cNvPr id="40" name="矩形 39"/>
            <p:cNvSpPr/>
            <p:nvPr/>
          </p:nvSpPr>
          <p:spPr>
            <a:xfrm rot="2703315">
              <a:off x="2904457" y="2135347"/>
              <a:ext cx="1364456" cy="136445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1" name="Freeform 34"/>
            <p:cNvSpPr>
              <a:spLocks noEditPoints="1"/>
            </p:cNvSpPr>
            <p:nvPr/>
          </p:nvSpPr>
          <p:spPr bwMode="auto">
            <a:xfrm>
              <a:off x="3265255" y="2440108"/>
              <a:ext cx="651790" cy="765192"/>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5274523" y="1688626"/>
            <a:ext cx="1819038" cy="1819696"/>
            <a:chOff x="3914776" y="1129635"/>
            <a:chExt cx="1364456" cy="1364456"/>
          </a:xfrm>
        </p:grpSpPr>
        <p:sp>
          <p:nvSpPr>
            <p:cNvPr id="43" name="矩形 42"/>
            <p:cNvSpPr/>
            <p:nvPr/>
          </p:nvSpPr>
          <p:spPr>
            <a:xfrm rot="2703315">
              <a:off x="3914776" y="1129635"/>
              <a:ext cx="1364456" cy="13644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44" name="Freeform 18"/>
            <p:cNvSpPr>
              <a:spLocks noEditPoints="1"/>
            </p:cNvSpPr>
            <p:nvPr/>
          </p:nvSpPr>
          <p:spPr bwMode="black">
            <a:xfrm>
              <a:off x="4261546" y="1525281"/>
              <a:ext cx="647212" cy="632534"/>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bg1"/>
            </a:solidFill>
            <a:ln>
              <a:noFill/>
            </a:ln>
          </p:spPr>
          <p:txBody>
            <a:bodyPr vert="horz" wrap="square" lIns="61735" tIns="30867" rIns="61735" bIns="30867" numCol="1" anchor="t" anchorCtr="0" compatLnSpc="1"/>
            <a:lstStyle/>
            <a:p>
              <a:endParaRPr lang="en-US" sz="160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274521" y="4384825"/>
            <a:ext cx="1819038" cy="1819696"/>
            <a:chOff x="3914775" y="3151316"/>
            <a:chExt cx="1364456" cy="1364456"/>
          </a:xfrm>
        </p:grpSpPr>
        <p:sp>
          <p:nvSpPr>
            <p:cNvPr id="46" name="矩形 45"/>
            <p:cNvSpPr/>
            <p:nvPr/>
          </p:nvSpPr>
          <p:spPr>
            <a:xfrm rot="2703315">
              <a:off x="3914775" y="3151316"/>
              <a:ext cx="1364456" cy="136445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nvGrpSpPr>
            <p:cNvPr id="47" name="Group 416"/>
            <p:cNvGrpSpPr>
              <a:grpSpLocks noChangeAspect="1"/>
            </p:cNvGrpSpPr>
            <p:nvPr/>
          </p:nvGrpSpPr>
          <p:grpSpPr>
            <a:xfrm>
              <a:off x="4259125" y="3360951"/>
              <a:ext cx="638659" cy="822023"/>
              <a:chOff x="-2773363" y="1651000"/>
              <a:chExt cx="2692401" cy="3448051"/>
            </a:xfrm>
            <a:solidFill>
              <a:schemeClr val="bg1"/>
            </a:solidFill>
          </p:grpSpPr>
          <p:sp>
            <p:nvSpPr>
              <p:cNvPr id="48"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49"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50"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51"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52"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53" name="Oval 24"/>
              <p:cNvSpPr>
                <a:spLocks noChangeArrowheads="1"/>
              </p:cNvSpPr>
              <p:nvPr/>
            </p:nvSpPr>
            <p:spPr bwMode="auto">
              <a:xfrm>
                <a:off x="-1333500" y="3128963"/>
                <a:ext cx="77788" cy="793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sp>
            <p:nvSpPr>
              <p:cNvPr id="54"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4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advTm="2486">
        <p14:wheelReverse spokes="1"/>
      </p:transition>
    </mc:Choice>
    <mc:Fallback xmlns="">
      <p:transition spd="slow" advTm="24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ppt_x"/>
                                          </p:val>
                                        </p:tav>
                                        <p:tav tm="100000">
                                          <p:val>
                                            <p:strVal val="#ppt_x"/>
                                          </p:val>
                                        </p:tav>
                                      </p:tavLst>
                                    </p:anim>
                                    <p:anim calcmode="lin" valueType="num">
                                      <p:cBhvr additive="base">
                                        <p:cTn id="18" dur="500" fill="hold"/>
                                        <p:tgtEl>
                                          <p:spTgt spid="4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fill="hold"/>
                                        <p:tgtEl>
                                          <p:spTgt spid="45"/>
                                        </p:tgtEl>
                                        <p:attrNameLst>
                                          <p:attrName>ppt_x</p:attrName>
                                        </p:attrNameLst>
                                      </p:cBhvr>
                                      <p:tavLst>
                                        <p:tav tm="0">
                                          <p:val>
                                            <p:strVal val="#ppt_x"/>
                                          </p:val>
                                        </p:tav>
                                        <p:tav tm="100000">
                                          <p:val>
                                            <p:strVal val="#ppt_x"/>
                                          </p:val>
                                        </p:tav>
                                      </p:tavLst>
                                    </p:anim>
                                    <p:anim calcmode="lin" valueType="num">
                                      <p:cBhvr additive="base">
                                        <p:cTn id="23" dur="500" fill="hold"/>
                                        <p:tgtEl>
                                          <p:spTgt spid="4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9676" y="2034849"/>
            <a:ext cx="3199269" cy="3194673"/>
          </a:xfrm>
          <a:custGeom>
            <a:avLst/>
            <a:gdLst>
              <a:gd name="connsiteX0" fmla="*/ 1590002 w 3180004"/>
              <a:gd name="connsiteY0" fmla="*/ 0 h 3180004"/>
              <a:gd name="connsiteX1" fmla="*/ 3180004 w 3180004"/>
              <a:gd name="connsiteY1" fmla="*/ 1590002 h 3180004"/>
              <a:gd name="connsiteX2" fmla="*/ 1590002 w 3180004"/>
              <a:gd name="connsiteY2" fmla="*/ 3180004 h 3180004"/>
              <a:gd name="connsiteX3" fmla="*/ 0 w 3180004"/>
              <a:gd name="connsiteY3" fmla="*/ 1590002 h 3180004"/>
              <a:gd name="connsiteX4" fmla="*/ 1590002 w 3180004"/>
              <a:gd name="connsiteY4" fmla="*/ 0 h 318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004" h="3180004">
                <a:moveTo>
                  <a:pt x="1590002" y="0"/>
                </a:moveTo>
                <a:cubicBezTo>
                  <a:pt x="2468136" y="0"/>
                  <a:pt x="3180004" y="711868"/>
                  <a:pt x="3180004" y="1590002"/>
                </a:cubicBezTo>
                <a:cubicBezTo>
                  <a:pt x="3180004" y="2468136"/>
                  <a:pt x="2468136" y="3180004"/>
                  <a:pt x="1590002" y="3180004"/>
                </a:cubicBezTo>
                <a:cubicBezTo>
                  <a:pt x="711868" y="3180004"/>
                  <a:pt x="0" y="2468136"/>
                  <a:pt x="0" y="1590002"/>
                </a:cubicBezTo>
                <a:cubicBezTo>
                  <a:pt x="0" y="711868"/>
                  <a:pt x="711868" y="0"/>
                  <a:pt x="1590002" y="0"/>
                </a:cubicBezTo>
                <a:close/>
              </a:path>
            </a:pathLst>
          </a:custGeom>
        </p:spPr>
      </p:pic>
      <p:grpSp>
        <p:nvGrpSpPr>
          <p:cNvPr id="8" name="组合 7"/>
          <p:cNvGrpSpPr/>
          <p:nvPr/>
        </p:nvGrpSpPr>
        <p:grpSpPr>
          <a:xfrm>
            <a:off x="8587414" y="4194093"/>
            <a:ext cx="3540872" cy="1481097"/>
            <a:chOff x="8587414" y="4657593"/>
            <a:chExt cx="3540872" cy="1481097"/>
          </a:xfrm>
        </p:grpSpPr>
        <p:sp>
          <p:nvSpPr>
            <p:cNvPr id="9" name="文本框 44"/>
            <p:cNvSpPr txBox="1"/>
            <p:nvPr/>
          </p:nvSpPr>
          <p:spPr>
            <a:xfrm>
              <a:off x="8587414" y="4657593"/>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0" name="文本框 53"/>
            <p:cNvSpPr txBox="1"/>
            <p:nvPr/>
          </p:nvSpPr>
          <p:spPr>
            <a:xfrm>
              <a:off x="8587414" y="5247356"/>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Arial" panose="020B0604020202020204"/>
              </a:endParaRPr>
            </a:p>
          </p:txBody>
        </p:sp>
      </p:grpSp>
      <p:grpSp>
        <p:nvGrpSpPr>
          <p:cNvPr id="11" name="组合 10"/>
          <p:cNvGrpSpPr/>
          <p:nvPr/>
        </p:nvGrpSpPr>
        <p:grpSpPr>
          <a:xfrm>
            <a:off x="8587414" y="1573184"/>
            <a:ext cx="3540872" cy="1471572"/>
            <a:chOff x="8587414" y="1893809"/>
            <a:chExt cx="3540872" cy="1471572"/>
          </a:xfrm>
        </p:grpSpPr>
        <p:sp>
          <p:nvSpPr>
            <p:cNvPr id="17" name="文本框 58"/>
            <p:cNvSpPr txBox="1"/>
            <p:nvPr/>
          </p:nvSpPr>
          <p:spPr>
            <a:xfrm>
              <a:off x="8587414" y="1893809"/>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18" name="文本框 57"/>
            <p:cNvSpPr txBox="1"/>
            <p:nvPr/>
          </p:nvSpPr>
          <p:spPr>
            <a:xfrm>
              <a:off x="8587414" y="2474047"/>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Arial" panose="020B0604020202020204"/>
              </a:endParaRPr>
            </a:p>
          </p:txBody>
        </p:sp>
      </p:grpSp>
      <p:grpSp>
        <p:nvGrpSpPr>
          <p:cNvPr id="19" name="组合 18"/>
          <p:cNvGrpSpPr/>
          <p:nvPr/>
        </p:nvGrpSpPr>
        <p:grpSpPr>
          <a:xfrm>
            <a:off x="581306" y="1573184"/>
            <a:ext cx="3051431" cy="1451881"/>
            <a:chOff x="581306" y="1893809"/>
            <a:chExt cx="3051431" cy="1451881"/>
          </a:xfrm>
        </p:grpSpPr>
        <p:sp>
          <p:nvSpPr>
            <p:cNvPr id="20" name="文本框 63"/>
            <p:cNvSpPr txBox="1"/>
            <p:nvPr/>
          </p:nvSpPr>
          <p:spPr>
            <a:xfrm>
              <a:off x="581306" y="1893809"/>
              <a:ext cx="3051431" cy="461665"/>
            </a:xfrm>
            <a:prstGeom prst="rect">
              <a:avLst/>
            </a:prstGeom>
            <a:noFill/>
          </p:spPr>
          <p:txBody>
            <a:bodyPr wrap="square" rtlCol="0">
              <a:spAutoFit/>
            </a:bodyPr>
            <a:lstStyle/>
            <a:p>
              <a:pPr algn="r"/>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21" name="文本框 62"/>
            <p:cNvSpPr txBox="1"/>
            <p:nvPr/>
          </p:nvSpPr>
          <p:spPr>
            <a:xfrm>
              <a:off x="581306" y="2454997"/>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Arial" panose="020B0604020202020204"/>
              </a:endParaRPr>
            </a:p>
          </p:txBody>
        </p:sp>
      </p:grpSp>
      <p:grpSp>
        <p:nvGrpSpPr>
          <p:cNvPr id="22" name="组合 21"/>
          <p:cNvGrpSpPr/>
          <p:nvPr/>
        </p:nvGrpSpPr>
        <p:grpSpPr>
          <a:xfrm>
            <a:off x="581306" y="4194093"/>
            <a:ext cx="3023278" cy="1509031"/>
            <a:chOff x="581306" y="4657593"/>
            <a:chExt cx="3023278" cy="1509031"/>
          </a:xfrm>
        </p:grpSpPr>
        <p:sp>
          <p:nvSpPr>
            <p:cNvPr id="23" name="文本框 68"/>
            <p:cNvSpPr txBox="1"/>
            <p:nvPr/>
          </p:nvSpPr>
          <p:spPr>
            <a:xfrm>
              <a:off x="581306" y="4657593"/>
              <a:ext cx="3023278"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p>
          </p:txBody>
        </p:sp>
        <p:sp>
          <p:nvSpPr>
            <p:cNvPr id="24" name="文本框 67"/>
            <p:cNvSpPr txBox="1"/>
            <p:nvPr/>
          </p:nvSpPr>
          <p:spPr>
            <a:xfrm>
              <a:off x="581306" y="5275931"/>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Arial" panose="020B0604020202020204"/>
              </a:endParaRPr>
            </a:p>
          </p:txBody>
        </p:sp>
      </p:grpSp>
      <p:sp>
        <p:nvSpPr>
          <p:cNvPr id="25" name="椭圆 24"/>
          <p:cNvSpPr/>
          <p:nvPr/>
        </p:nvSpPr>
        <p:spPr>
          <a:xfrm>
            <a:off x="4456698" y="2034849"/>
            <a:ext cx="3180003" cy="3180003"/>
          </a:xfrm>
          <a:prstGeom prst="ellipse">
            <a:avLst/>
          </a:prstGeom>
          <a:solidFill>
            <a:sysClr val="window" lastClr="FFFFFF">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任意多边形 25"/>
          <p:cNvSpPr/>
          <p:nvPr/>
        </p:nvSpPr>
        <p:spPr>
          <a:xfrm>
            <a:off x="4162424" y="1635453"/>
            <a:ext cx="3867150" cy="3867150"/>
          </a:xfrm>
          <a:custGeom>
            <a:avLst/>
            <a:gdLst>
              <a:gd name="connsiteX0" fmla="*/ 1943894 w 3867150"/>
              <a:gd name="connsiteY0" fmla="*/ 352426 h 3867150"/>
              <a:gd name="connsiteX1" fmla="*/ 362744 w 3867150"/>
              <a:gd name="connsiteY1" fmla="*/ 1933576 h 3867150"/>
              <a:gd name="connsiteX2" fmla="*/ 1943894 w 3867150"/>
              <a:gd name="connsiteY2" fmla="*/ 3514726 h 3867150"/>
              <a:gd name="connsiteX3" fmla="*/ 3525044 w 3867150"/>
              <a:gd name="connsiteY3" fmla="*/ 1933576 h 3867150"/>
              <a:gd name="connsiteX4" fmla="*/ 1943894 w 3867150"/>
              <a:gd name="connsiteY4" fmla="*/ 352426 h 3867150"/>
              <a:gd name="connsiteX5" fmla="*/ 1933575 w 3867150"/>
              <a:gd name="connsiteY5" fmla="*/ 0 h 3867150"/>
              <a:gd name="connsiteX6" fmla="*/ 3867150 w 3867150"/>
              <a:gd name="connsiteY6" fmla="*/ 1933575 h 3867150"/>
              <a:gd name="connsiteX7" fmla="*/ 1933575 w 3867150"/>
              <a:gd name="connsiteY7" fmla="*/ 3867150 h 3867150"/>
              <a:gd name="connsiteX8" fmla="*/ 0 w 3867150"/>
              <a:gd name="connsiteY8" fmla="*/ 1933575 h 3867150"/>
              <a:gd name="connsiteX9" fmla="*/ 1933575 w 3867150"/>
              <a:gd name="connsiteY9" fmla="*/ 0 h 386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7150" h="3867150">
                <a:moveTo>
                  <a:pt x="1943894" y="352426"/>
                </a:moveTo>
                <a:cubicBezTo>
                  <a:pt x="1070649" y="352426"/>
                  <a:pt x="362744" y="1060331"/>
                  <a:pt x="362744" y="1933576"/>
                </a:cubicBezTo>
                <a:cubicBezTo>
                  <a:pt x="362744" y="2806821"/>
                  <a:pt x="1070649" y="3514726"/>
                  <a:pt x="1943894" y="3514726"/>
                </a:cubicBezTo>
                <a:cubicBezTo>
                  <a:pt x="2817139" y="3514726"/>
                  <a:pt x="3525044" y="2806821"/>
                  <a:pt x="3525044" y="1933576"/>
                </a:cubicBezTo>
                <a:cubicBezTo>
                  <a:pt x="3525044" y="1060331"/>
                  <a:pt x="2817139" y="352426"/>
                  <a:pt x="1943894" y="352426"/>
                </a:cubicBezTo>
                <a:close/>
                <a:moveTo>
                  <a:pt x="1933575" y="0"/>
                </a:moveTo>
                <a:cubicBezTo>
                  <a:pt x="3001459" y="0"/>
                  <a:pt x="3867150" y="865691"/>
                  <a:pt x="3867150" y="1933575"/>
                </a:cubicBezTo>
                <a:cubicBezTo>
                  <a:pt x="3867150" y="3001459"/>
                  <a:pt x="3001459" y="3867150"/>
                  <a:pt x="1933575" y="3867150"/>
                </a:cubicBezTo>
                <a:cubicBezTo>
                  <a:pt x="865691" y="3867150"/>
                  <a:pt x="0" y="3001459"/>
                  <a:pt x="0" y="1933575"/>
                </a:cubicBezTo>
                <a:cubicBezTo>
                  <a:pt x="0" y="865691"/>
                  <a:pt x="865691" y="0"/>
                  <a:pt x="1933575" y="0"/>
                </a:cubicBezTo>
                <a:close/>
              </a:path>
            </a:pathLst>
          </a:custGeom>
          <a:solidFill>
            <a:srgbClr val="98C052"/>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7" name="组合 26"/>
          <p:cNvGrpSpPr/>
          <p:nvPr/>
        </p:nvGrpSpPr>
        <p:grpSpPr>
          <a:xfrm>
            <a:off x="3866630" y="1937350"/>
            <a:ext cx="4336350" cy="3306103"/>
            <a:chOff x="3576703" y="2019130"/>
            <a:chExt cx="4906828" cy="3741045"/>
          </a:xfrm>
          <a:solidFill>
            <a:sysClr val="windowText" lastClr="000000">
              <a:lumMod val="50000"/>
              <a:lumOff val="50000"/>
            </a:sysClr>
          </a:solidFill>
        </p:grpSpPr>
        <p:sp>
          <p:nvSpPr>
            <p:cNvPr id="28" name="燕尾形 27"/>
            <p:cNvSpPr/>
            <p:nvPr/>
          </p:nvSpPr>
          <p:spPr>
            <a:xfrm rot="19415824">
              <a:off x="7880248" y="2019130"/>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9" name="燕尾形 28"/>
            <p:cNvSpPr/>
            <p:nvPr/>
          </p:nvSpPr>
          <p:spPr>
            <a:xfrm rot="2184176" flipH="1">
              <a:off x="3576703" y="2039051"/>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燕尾形 29"/>
            <p:cNvSpPr/>
            <p:nvPr/>
          </p:nvSpPr>
          <p:spPr>
            <a:xfrm rot="2184176" flipV="1">
              <a:off x="7912363" y="518900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燕尾形 30"/>
            <p:cNvSpPr/>
            <p:nvPr/>
          </p:nvSpPr>
          <p:spPr>
            <a:xfrm rot="19415824" flipH="1" flipV="1">
              <a:off x="3582686" y="516908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32" name="直接连接符 31"/>
          <p:cNvCxnSpPr/>
          <p:nvPr/>
        </p:nvCxnSpPr>
        <p:spPr>
          <a:xfrm>
            <a:off x="8669546" y="4753588"/>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33" name="直接连接符 32"/>
          <p:cNvCxnSpPr/>
          <p:nvPr/>
        </p:nvCxnSpPr>
        <p:spPr>
          <a:xfrm>
            <a:off x="8669546" y="2094579"/>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34" name="直接连接符 33"/>
          <p:cNvCxnSpPr/>
          <p:nvPr/>
        </p:nvCxnSpPr>
        <p:spPr>
          <a:xfrm>
            <a:off x="663438" y="2094579"/>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cxnSp>
        <p:nvCxnSpPr>
          <p:cNvPr id="35" name="直接连接符 34"/>
          <p:cNvCxnSpPr/>
          <p:nvPr/>
        </p:nvCxnSpPr>
        <p:spPr>
          <a:xfrm>
            <a:off x="663438" y="4753588"/>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spTree>
    <p:custDataLst>
      <p:tags r:id="rId1"/>
    </p:custDataLst>
  </p:cSld>
  <p:clrMapOvr>
    <a:masterClrMapping/>
  </p:clrMapOvr>
  <mc:AlternateContent xmlns:mc="http://schemas.openxmlformats.org/markup-compatibility/2006" xmlns:p14="http://schemas.microsoft.com/office/powerpoint/2010/main">
    <mc:Choice Requires="p14">
      <p:transition spd="slow" advTm="5917">
        <p14:wheelReverse spokes="1"/>
      </p:transition>
    </mc:Choice>
    <mc:Fallback xmlns="">
      <p:transition spd="slow" advTm="59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3" presetClass="entr" presetSubtype="288" fill="hold" grpId="0" nodeType="withEffect">
                                  <p:stCondLst>
                                    <p:cond delay="100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strVal val="4/3*#ppt_w"/>
                                          </p:val>
                                        </p:tav>
                                        <p:tav tm="100000">
                                          <p:val>
                                            <p:strVal val="#ppt_w"/>
                                          </p:val>
                                        </p:tav>
                                      </p:tavLst>
                                    </p:anim>
                                    <p:anim calcmode="lin" valueType="num">
                                      <p:cBhvr>
                                        <p:cTn id="13" dur="500" fill="hold"/>
                                        <p:tgtEl>
                                          <p:spTgt spid="26"/>
                                        </p:tgtEl>
                                        <p:attrNameLst>
                                          <p:attrName>ppt_h</p:attrName>
                                        </p:attrNameLst>
                                      </p:cBhvr>
                                      <p:tavLst>
                                        <p:tav tm="0">
                                          <p:val>
                                            <p:strVal val="4/3*#ppt_h"/>
                                          </p:val>
                                        </p:tav>
                                        <p:tav tm="100000">
                                          <p:val>
                                            <p:strVal val="#ppt_h"/>
                                          </p:val>
                                        </p:tav>
                                      </p:tavLst>
                                    </p:anim>
                                  </p:childTnLst>
                                </p:cTn>
                              </p:par>
                              <p:par>
                                <p:cTn id="14" presetID="6" presetClass="entr" presetSubtype="16" fill="hold" grpId="0" nodeType="withEffect">
                                  <p:stCondLst>
                                    <p:cond delay="1500"/>
                                  </p:stCondLst>
                                  <p:childTnLst>
                                    <p:set>
                                      <p:cBhvr>
                                        <p:cTn id="15" dur="1" fill="hold">
                                          <p:stCondLst>
                                            <p:cond delay="0"/>
                                          </p:stCondLst>
                                        </p:cTn>
                                        <p:tgtEl>
                                          <p:spTgt spid="25"/>
                                        </p:tgtEl>
                                        <p:attrNameLst>
                                          <p:attrName>style.visibility</p:attrName>
                                        </p:attrNameLst>
                                      </p:cBhvr>
                                      <p:to>
                                        <p:strVal val="visible"/>
                                      </p:to>
                                    </p:set>
                                    <p:animEffect transition="in" filter="circle(in)">
                                      <p:cBhvr>
                                        <p:cTn id="16" dur="500"/>
                                        <p:tgtEl>
                                          <p:spTgt spid="25"/>
                                        </p:tgtEl>
                                      </p:cBhvr>
                                    </p:animEffect>
                                  </p:childTnLst>
                                </p:cTn>
                              </p:par>
                              <p:par>
                                <p:cTn id="17" presetID="35" presetClass="entr" presetSubtype="0" fill="hold" nodeType="withEffect">
                                  <p:stCondLst>
                                    <p:cond delay="20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style.rotation</p:attrName>
                                        </p:attrNameLst>
                                      </p:cBhvr>
                                      <p:tavLst>
                                        <p:tav tm="0">
                                          <p:val>
                                            <p:fltVal val="720"/>
                                          </p:val>
                                        </p:tav>
                                        <p:tav tm="100000">
                                          <p:val>
                                            <p:fltVal val="0"/>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 calcmode="lin" valueType="num">
                                      <p:cBhvr>
                                        <p:cTn id="22" dur="1000" fill="hold"/>
                                        <p:tgtEl>
                                          <p:spTgt spid="27"/>
                                        </p:tgtEl>
                                        <p:attrNameLst>
                                          <p:attrName>ppt_w</p:attrName>
                                        </p:attrNameLst>
                                      </p:cBhvr>
                                      <p:tavLst>
                                        <p:tav tm="0">
                                          <p:val>
                                            <p:fltVal val="0"/>
                                          </p:val>
                                        </p:tav>
                                        <p:tav tm="100000">
                                          <p:val>
                                            <p:strVal val="#ppt_w"/>
                                          </p:val>
                                        </p:tav>
                                      </p:tavLst>
                                    </p:anim>
                                  </p:childTnLst>
                                </p:cTn>
                              </p:par>
                              <p:par>
                                <p:cTn id="23" presetID="22" presetClass="entr" presetSubtype="8" fill="hold" nodeType="withEffect">
                                  <p:stCondLst>
                                    <p:cond delay="300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8" fill="hold" nodeType="withEffect">
                                  <p:stCondLst>
                                    <p:cond delay="3000"/>
                                  </p:stCondLst>
                                  <p:childTnLst>
                                    <p:set>
                                      <p:cBhvr>
                                        <p:cTn id="27" dur="1" fill="hold">
                                          <p:stCondLst>
                                            <p:cond delay="0"/>
                                          </p:stCondLst>
                                        </p:cTn>
                                        <p:tgtEl>
                                          <p:spTgt spid="32"/>
                                        </p:tgtEl>
                                        <p:attrNameLst>
                                          <p:attrName>style.visibility</p:attrName>
                                        </p:attrNameLst>
                                      </p:cBhvr>
                                      <p:to>
                                        <p:strVal val="visible"/>
                                      </p:to>
                                    </p:set>
                                    <p:animEffect transition="in" filter="wipe(left)">
                                      <p:cBhvr>
                                        <p:cTn id="28" dur="500"/>
                                        <p:tgtEl>
                                          <p:spTgt spid="32"/>
                                        </p:tgtEl>
                                      </p:cBhvr>
                                    </p:animEffect>
                                  </p:childTnLst>
                                </p:cTn>
                              </p:par>
                              <p:par>
                                <p:cTn id="29" presetID="22" presetClass="entr" presetSubtype="2" fill="hold" nodeType="withEffect">
                                  <p:stCondLst>
                                    <p:cond delay="3000"/>
                                  </p:stCondLst>
                                  <p:childTnLst>
                                    <p:set>
                                      <p:cBhvr>
                                        <p:cTn id="30" dur="1" fill="hold">
                                          <p:stCondLst>
                                            <p:cond delay="0"/>
                                          </p:stCondLst>
                                        </p:cTn>
                                        <p:tgtEl>
                                          <p:spTgt spid="34"/>
                                        </p:tgtEl>
                                        <p:attrNameLst>
                                          <p:attrName>style.visibility</p:attrName>
                                        </p:attrNameLst>
                                      </p:cBhvr>
                                      <p:to>
                                        <p:strVal val="visible"/>
                                      </p:to>
                                    </p:set>
                                    <p:animEffect transition="in" filter="wipe(right)">
                                      <p:cBhvr>
                                        <p:cTn id="31" dur="500"/>
                                        <p:tgtEl>
                                          <p:spTgt spid="34"/>
                                        </p:tgtEl>
                                      </p:cBhvr>
                                    </p:animEffect>
                                  </p:childTnLst>
                                </p:cTn>
                              </p:par>
                              <p:par>
                                <p:cTn id="32" presetID="22" presetClass="entr" presetSubtype="2" fill="hold" nodeType="withEffect">
                                  <p:stCondLst>
                                    <p:cond delay="3000"/>
                                  </p:stCondLst>
                                  <p:childTnLst>
                                    <p:set>
                                      <p:cBhvr>
                                        <p:cTn id="33" dur="1" fill="hold">
                                          <p:stCondLst>
                                            <p:cond delay="0"/>
                                          </p:stCondLst>
                                        </p:cTn>
                                        <p:tgtEl>
                                          <p:spTgt spid="35"/>
                                        </p:tgtEl>
                                        <p:attrNameLst>
                                          <p:attrName>style.visibility</p:attrName>
                                        </p:attrNameLst>
                                      </p:cBhvr>
                                      <p:to>
                                        <p:strVal val="visible"/>
                                      </p:to>
                                    </p:set>
                                    <p:animEffect transition="in" filter="wipe(right)">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42" fill="hold"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outHorizontal)">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42" fill="hold"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outHorizontal)">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42"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barn(outHorizontal)">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42"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barn(outHorizontal)">
                                      <p:cBhvr>
                                        <p:cTn id="5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825944" y="2082912"/>
            <a:ext cx="7417566" cy="3651672"/>
            <a:chOff x="776287" y="706437"/>
            <a:chExt cx="7658101" cy="3768726"/>
          </a:xfrm>
          <a:solidFill>
            <a:srgbClr val="7CCA62">
              <a:alpha val="98000"/>
            </a:srgbClr>
          </a:solidFill>
        </p:grpSpPr>
        <p:sp>
          <p:nvSpPr>
            <p:cNvPr id="8"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7"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8"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9"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0"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1"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2"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3"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4"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5"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6"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7"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8"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29"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0"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1"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2"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3"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4"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5"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6"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7"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8"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39"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0"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1"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2"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3"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4"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5"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6"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7"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8"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49"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0"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1"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2"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3"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4"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5"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6"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7"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8"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59"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0"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1"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2"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3"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4"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5"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6"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7"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8"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69"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0"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1" name="Rectangle 68"/>
            <p:cNvSpPr>
              <a:spLocks noChangeArrowheads="1"/>
            </p:cNvSpPr>
            <p:nvPr/>
          </p:nvSpPr>
          <p:spPr bwMode="auto">
            <a:xfrm>
              <a:off x="6961187" y="2870200"/>
              <a:ext cx="19050" cy="11113"/>
            </a:xfrm>
            <a:prstGeom prst="rect">
              <a:avLst/>
            </a:pr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2"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3"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4"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5"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6"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7"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8"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79"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0"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1"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2"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3"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4"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5"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6"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7"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8"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89"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0"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1"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2"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3"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4"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5"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6"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7"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8"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99"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0"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1"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2"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3"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4"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5"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6"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7"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8"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09"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0"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1"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2"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3"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4"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5"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6"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7"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8"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sp>
          <p:nvSpPr>
            <p:cNvPr id="119"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a:effectLst/>
          </p:spPr>
          <p:txBody>
            <a:bodyPr/>
            <a:lstStyle/>
            <a:p>
              <a:pPr defTabSz="1228090">
                <a:defRPr/>
              </a:pPr>
              <a:endParaRPr lang="zh-CN" altLang="en-US">
                <a:solidFill>
                  <a:prstClr val="black"/>
                </a:solidFill>
                <a:latin typeface="Arial Unicode MS" panose="020B0604020202020204" charset="-122"/>
                <a:ea typeface="微软雅黑" panose="020B0503020204020204" pitchFamily="34" charset="-122"/>
              </a:endParaRPr>
            </a:p>
          </p:txBody>
        </p:sp>
      </p:grpSp>
      <p:sp>
        <p:nvSpPr>
          <p:cNvPr id="120" name="流程图: 联系 8"/>
          <p:cNvSpPr/>
          <p:nvPr/>
        </p:nvSpPr>
        <p:spPr>
          <a:xfrm>
            <a:off x="6550698" y="4099716"/>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356A34"/>
          </a:solidFill>
          <a:ln w="19050" cap="flat" cmpd="sng" algn="ctr">
            <a:solidFill>
              <a:sysClr val="window" lastClr="FFFFFF">
                <a:lumMod val="95000"/>
              </a:sysClr>
            </a:solidFill>
            <a:prstDash val="solid"/>
            <a:miter lim="800000"/>
          </a:ln>
          <a:effectLst>
            <a:outerShdw blurRad="149987" dist="250190" dir="8460000" algn="ctr">
              <a:srgbClr val="000000">
                <a:alpha val="28000"/>
              </a:srgbClr>
            </a:outerShdw>
          </a:effectLst>
        </p:spPr>
        <p:txBody>
          <a:bodyPr lIns="121917" tIns="60958" rIns="121917" bIns="60958" anchor="ctr"/>
          <a:lstStyle/>
          <a:p>
            <a:pPr marL="0" marR="0" lvl="0" indent="0" algn="ctr" defTabSz="122809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121" name="流程图: 联系 8"/>
          <p:cNvSpPr/>
          <p:nvPr/>
        </p:nvSpPr>
        <p:spPr>
          <a:xfrm>
            <a:off x="4709766" y="2307588"/>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9BBB59"/>
          </a:solidFill>
          <a:ln w="19050" cap="flat" cmpd="sng" algn="ctr">
            <a:solidFill>
              <a:sysClr val="window" lastClr="FFFFFF">
                <a:lumMod val="95000"/>
              </a:sysClr>
            </a:solidFill>
            <a:prstDash val="solid"/>
            <a:miter lim="800000"/>
          </a:ln>
          <a:effectLst>
            <a:outerShdw blurRad="149987" dist="250190" dir="8460000" algn="ctr">
              <a:srgbClr val="000000">
                <a:alpha val="28000"/>
              </a:srgbClr>
            </a:outerShdw>
          </a:effectLst>
        </p:spPr>
        <p:txBody>
          <a:bodyPr lIns="121917" tIns="60958" rIns="121917" bIns="60958" anchor="ctr"/>
          <a:lstStyle/>
          <a:p>
            <a:pPr marL="0" marR="0" lvl="0" indent="0" algn="ctr" defTabSz="122809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122" name="流程图: 联系 8"/>
          <p:cNvSpPr/>
          <p:nvPr/>
        </p:nvSpPr>
        <p:spPr>
          <a:xfrm>
            <a:off x="1276651" y="1855530"/>
            <a:ext cx="634917" cy="944252"/>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5D910B"/>
          </a:solidFill>
          <a:ln w="19050" cap="flat" cmpd="sng" algn="ctr">
            <a:solidFill>
              <a:sysClr val="window" lastClr="FFFFFF">
                <a:lumMod val="95000"/>
              </a:sysClr>
            </a:solidFill>
            <a:prstDash val="solid"/>
            <a:miter lim="800000"/>
          </a:ln>
          <a:effectLst>
            <a:outerShdw blurRad="149987" dist="250190" dir="8460000" algn="ctr">
              <a:srgbClr val="000000">
                <a:alpha val="28000"/>
              </a:srgbClr>
            </a:outerShdw>
          </a:effectLst>
        </p:spPr>
        <p:txBody>
          <a:bodyPr lIns="121917" tIns="60958" rIns="121917" bIns="60958" anchor="ctr"/>
          <a:lstStyle/>
          <a:p>
            <a:pPr marL="0" marR="0" lvl="0" indent="0" algn="ctr" defTabSz="122809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Unicode MS" panose="020B0604020202020204" charset="-122"/>
              <a:ea typeface="微软雅黑" panose="020B0503020204020204" pitchFamily="34" charset="-122"/>
              <a:cs typeface="+mn-cs"/>
            </a:endParaRPr>
          </a:p>
        </p:txBody>
      </p:sp>
      <p:sp>
        <p:nvSpPr>
          <p:cNvPr id="123" name="矩形 122"/>
          <p:cNvSpPr/>
          <p:nvPr/>
        </p:nvSpPr>
        <p:spPr>
          <a:xfrm>
            <a:off x="8123337" y="1797236"/>
            <a:ext cx="1951810" cy="415494"/>
          </a:xfrm>
          <a:prstGeom prst="rect">
            <a:avLst/>
          </a:prstGeom>
        </p:spPr>
        <p:txBody>
          <a:bodyPr wrap="none" lIns="121917" tIns="60958" rIns="121917" bIns="60958">
            <a:spAutoFit/>
          </a:bodyPr>
          <a:lstStyle/>
          <a:p>
            <a:r>
              <a:rPr lang="zh-CN" altLang="en-US" sz="1900" b="1" dirty="0">
                <a:solidFill>
                  <a:srgbClr val="356A34"/>
                </a:solidFill>
                <a:latin typeface="微软雅黑" panose="020B0503020204020204" pitchFamily="34" charset="-122"/>
                <a:ea typeface="微软雅黑" panose="020B0503020204020204" pitchFamily="34" charset="-122"/>
              </a:rPr>
              <a:t>单击添加标题一</a:t>
            </a:r>
          </a:p>
        </p:txBody>
      </p:sp>
      <p:sp>
        <p:nvSpPr>
          <p:cNvPr id="124" name="矩形 123"/>
          <p:cNvSpPr/>
          <p:nvPr/>
        </p:nvSpPr>
        <p:spPr>
          <a:xfrm>
            <a:off x="8175326" y="3111688"/>
            <a:ext cx="1951810" cy="415494"/>
          </a:xfrm>
          <a:prstGeom prst="rect">
            <a:avLst/>
          </a:prstGeom>
        </p:spPr>
        <p:txBody>
          <a:bodyPr wrap="none" lIns="121917" tIns="60958" rIns="121917" bIns="60958">
            <a:spAutoFit/>
          </a:bodyPr>
          <a:lstStyle/>
          <a:p>
            <a:r>
              <a:rPr lang="zh-CN" altLang="en-US" sz="1900" b="1" dirty="0">
                <a:solidFill>
                  <a:srgbClr val="356A34"/>
                </a:solidFill>
                <a:latin typeface="微软雅黑" panose="020B0503020204020204" pitchFamily="34" charset="-122"/>
                <a:ea typeface="微软雅黑" panose="020B0503020204020204" pitchFamily="34" charset="-122"/>
              </a:rPr>
              <a:t>单击添加标题二</a:t>
            </a:r>
          </a:p>
        </p:txBody>
      </p:sp>
      <p:sp>
        <p:nvSpPr>
          <p:cNvPr id="125" name="矩形 124"/>
          <p:cNvSpPr/>
          <p:nvPr/>
        </p:nvSpPr>
        <p:spPr>
          <a:xfrm>
            <a:off x="8237872" y="4467080"/>
            <a:ext cx="1951810" cy="415494"/>
          </a:xfrm>
          <a:prstGeom prst="rect">
            <a:avLst/>
          </a:prstGeom>
        </p:spPr>
        <p:txBody>
          <a:bodyPr wrap="none" lIns="121917" tIns="60958" rIns="121917" bIns="60958">
            <a:spAutoFit/>
          </a:bodyPr>
          <a:lstStyle/>
          <a:p>
            <a:r>
              <a:rPr lang="zh-CN" altLang="en-US" sz="1900" b="1" dirty="0">
                <a:solidFill>
                  <a:srgbClr val="356A34"/>
                </a:solidFill>
                <a:latin typeface="微软雅黑" panose="020B0503020204020204" pitchFamily="34" charset="-122"/>
                <a:ea typeface="微软雅黑" panose="020B0503020204020204" pitchFamily="34" charset="-122"/>
              </a:rPr>
              <a:t>单击添加标题三</a:t>
            </a:r>
          </a:p>
        </p:txBody>
      </p:sp>
      <p:cxnSp>
        <p:nvCxnSpPr>
          <p:cNvPr id="126" name="直接连接符 125"/>
          <p:cNvCxnSpPr/>
          <p:nvPr/>
        </p:nvCxnSpPr>
        <p:spPr>
          <a:xfrm>
            <a:off x="8199495" y="2283150"/>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7" name="直接连接符 126"/>
          <p:cNvCxnSpPr/>
          <p:nvPr/>
        </p:nvCxnSpPr>
        <p:spPr>
          <a:xfrm>
            <a:off x="8237496" y="3598730"/>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8" name="直接连接符 127"/>
          <p:cNvCxnSpPr/>
          <p:nvPr/>
        </p:nvCxnSpPr>
        <p:spPr>
          <a:xfrm>
            <a:off x="8306743" y="4954124"/>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29" name="TextBox 128"/>
          <p:cNvSpPr txBox="1"/>
          <p:nvPr/>
        </p:nvSpPr>
        <p:spPr>
          <a:xfrm>
            <a:off x="8111169" y="2298795"/>
            <a:ext cx="3338873" cy="492438"/>
          </a:xfrm>
          <a:prstGeom prst="rect">
            <a:avLst/>
          </a:prstGeom>
          <a:noFill/>
        </p:spPr>
        <p:txBody>
          <a:bodyPr wrap="square" lIns="121917" tIns="60958" rIns="121917" bIns="60958"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8161460" y="3613249"/>
            <a:ext cx="3309645" cy="492438"/>
          </a:xfrm>
          <a:prstGeom prst="rect">
            <a:avLst/>
          </a:prstGeom>
          <a:noFill/>
        </p:spPr>
        <p:txBody>
          <a:bodyPr wrap="square" lIns="121917" tIns="60958" rIns="121917" bIns="60958"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8225134" y="4968643"/>
            <a:ext cx="3341968" cy="492438"/>
          </a:xfrm>
          <a:prstGeom prst="rect">
            <a:avLst/>
          </a:prstGeom>
          <a:noFill/>
        </p:spPr>
        <p:txBody>
          <a:bodyPr wrap="square" lIns="121917" tIns="60958" rIns="121917" bIns="60958"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advTm="2269">
        <p14:wheelReverse spokes="1"/>
      </p:transition>
    </mc:Choice>
    <mc:Fallback xmlns="">
      <p:transition spd="slow" advTm="226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1"/>
                                        </p:tgtEl>
                                        <p:attrNameLst>
                                          <p:attrName>style.visibility</p:attrName>
                                        </p:attrNameLst>
                                      </p:cBhvr>
                                      <p:to>
                                        <p:strVal val="visible"/>
                                      </p:to>
                                    </p:set>
                                    <p:anim calcmode="lin" valueType="num">
                                      <p:cBhvr additive="base">
                                        <p:cTn id="15" dur="500" fill="hold"/>
                                        <p:tgtEl>
                                          <p:spTgt spid="121"/>
                                        </p:tgtEl>
                                        <p:attrNameLst>
                                          <p:attrName>ppt_x</p:attrName>
                                        </p:attrNameLst>
                                      </p:cBhvr>
                                      <p:tavLst>
                                        <p:tav tm="0">
                                          <p:val>
                                            <p:strVal val="#ppt_x"/>
                                          </p:val>
                                        </p:tav>
                                        <p:tav tm="100000">
                                          <p:val>
                                            <p:strVal val="#ppt_x"/>
                                          </p:val>
                                        </p:tav>
                                      </p:tavLst>
                                    </p:anim>
                                    <p:anim calcmode="lin" valueType="num">
                                      <p:cBhvr additive="base">
                                        <p:cTn id="16" dur="500" fill="hold"/>
                                        <p:tgtEl>
                                          <p:spTgt spid="12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 calcmode="lin" valueType="num">
                                      <p:cBhvr additive="base">
                                        <p:cTn id="19" dur="500" fill="hold"/>
                                        <p:tgtEl>
                                          <p:spTgt spid="120"/>
                                        </p:tgtEl>
                                        <p:attrNameLst>
                                          <p:attrName>ppt_x</p:attrName>
                                        </p:attrNameLst>
                                      </p:cBhvr>
                                      <p:tavLst>
                                        <p:tav tm="0">
                                          <p:val>
                                            <p:strVal val="#ppt_x"/>
                                          </p:val>
                                        </p:tav>
                                        <p:tav tm="100000">
                                          <p:val>
                                            <p:strVal val="#ppt_x"/>
                                          </p:val>
                                        </p:tav>
                                      </p:tavLst>
                                    </p:anim>
                                    <p:anim calcmode="lin" valueType="num">
                                      <p:cBhvr additive="base">
                                        <p:cTn id="20" dur="500" fill="hold"/>
                                        <p:tgtEl>
                                          <p:spTgt spid="120"/>
                                        </p:tgtEl>
                                        <p:attrNameLst>
                                          <p:attrName>ppt_y</p:attrName>
                                        </p:attrNameLst>
                                      </p:cBhvr>
                                      <p:tavLst>
                                        <p:tav tm="0">
                                          <p:val>
                                            <p:strVal val="0-#ppt_h/2"/>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129"/>
                                        </p:tgtEl>
                                        <p:attrNameLst>
                                          <p:attrName>style.visibility</p:attrName>
                                        </p:attrNameLst>
                                      </p:cBhvr>
                                      <p:to>
                                        <p:strVal val="visible"/>
                                      </p:to>
                                    </p:set>
                                    <p:animEffect transition="in" filter="fade">
                                      <p:cBhvr>
                                        <p:cTn id="23" dur="500"/>
                                        <p:tgtEl>
                                          <p:spTgt spid="129"/>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130"/>
                                        </p:tgtEl>
                                        <p:attrNameLst>
                                          <p:attrName>style.visibility</p:attrName>
                                        </p:attrNameLst>
                                      </p:cBhvr>
                                      <p:to>
                                        <p:strVal val="visible"/>
                                      </p:to>
                                    </p:set>
                                    <p:animEffect transition="in" filter="fade">
                                      <p:cBhvr>
                                        <p:cTn id="26" dur="500"/>
                                        <p:tgtEl>
                                          <p:spTgt spid="130"/>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131"/>
                                        </p:tgtEl>
                                        <p:attrNameLst>
                                          <p:attrName>style.visibility</p:attrName>
                                        </p:attrNameLst>
                                      </p:cBhvr>
                                      <p:to>
                                        <p:strVal val="visible"/>
                                      </p:to>
                                    </p:set>
                                    <p:animEffect transition="in" filter="fade">
                                      <p:cBhvr>
                                        <p:cTn id="29" dur="500"/>
                                        <p:tgtEl>
                                          <p:spTgt spid="131"/>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123"/>
                                        </p:tgtEl>
                                        <p:attrNameLst>
                                          <p:attrName>style.visibility</p:attrName>
                                        </p:attrNameLst>
                                      </p:cBhvr>
                                      <p:to>
                                        <p:strVal val="visible"/>
                                      </p:to>
                                    </p:set>
                                    <p:animEffect transition="in" filter="wipe(left)">
                                      <p:cBhvr>
                                        <p:cTn id="32" dur="500"/>
                                        <p:tgtEl>
                                          <p:spTgt spid="123"/>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124"/>
                                        </p:tgtEl>
                                        <p:attrNameLst>
                                          <p:attrName>style.visibility</p:attrName>
                                        </p:attrNameLst>
                                      </p:cBhvr>
                                      <p:to>
                                        <p:strVal val="visible"/>
                                      </p:to>
                                    </p:set>
                                    <p:animEffect transition="in" filter="wipe(left)">
                                      <p:cBhvr>
                                        <p:cTn id="35" dur="500"/>
                                        <p:tgtEl>
                                          <p:spTgt spid="124"/>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125"/>
                                        </p:tgtEl>
                                        <p:attrNameLst>
                                          <p:attrName>style.visibility</p:attrName>
                                        </p:attrNameLst>
                                      </p:cBhvr>
                                      <p:to>
                                        <p:strVal val="visible"/>
                                      </p:to>
                                    </p:set>
                                    <p:animEffect transition="in" filter="wipe(left)">
                                      <p:cBhvr>
                                        <p:cTn id="38" dur="500"/>
                                        <p:tgtEl>
                                          <p:spTgt spid="125"/>
                                        </p:tgtEl>
                                      </p:cBhvr>
                                    </p:animEffect>
                                  </p:childTnLst>
                                </p:cTn>
                              </p:par>
                              <p:par>
                                <p:cTn id="39" presetID="22" presetClass="entr" presetSubtype="8" fill="hold" nodeType="withEffect">
                                  <p:stCondLst>
                                    <p:cond delay="500"/>
                                  </p:stCondLst>
                                  <p:childTnLst>
                                    <p:set>
                                      <p:cBhvr>
                                        <p:cTn id="40" dur="1" fill="hold">
                                          <p:stCondLst>
                                            <p:cond delay="0"/>
                                          </p:stCondLst>
                                        </p:cTn>
                                        <p:tgtEl>
                                          <p:spTgt spid="126"/>
                                        </p:tgtEl>
                                        <p:attrNameLst>
                                          <p:attrName>style.visibility</p:attrName>
                                        </p:attrNameLst>
                                      </p:cBhvr>
                                      <p:to>
                                        <p:strVal val="visible"/>
                                      </p:to>
                                    </p:set>
                                    <p:animEffect transition="in" filter="wipe(left)">
                                      <p:cBhvr>
                                        <p:cTn id="41" dur="500"/>
                                        <p:tgtEl>
                                          <p:spTgt spid="126"/>
                                        </p:tgtEl>
                                      </p:cBhvr>
                                    </p:animEffect>
                                  </p:childTnLst>
                                </p:cTn>
                              </p:par>
                              <p:par>
                                <p:cTn id="42" presetID="22" presetClass="entr" presetSubtype="8" fill="hold" nodeType="withEffect">
                                  <p:stCondLst>
                                    <p:cond delay="1000"/>
                                  </p:stCondLst>
                                  <p:childTnLst>
                                    <p:set>
                                      <p:cBhvr>
                                        <p:cTn id="43" dur="1" fill="hold">
                                          <p:stCondLst>
                                            <p:cond delay="0"/>
                                          </p:stCondLst>
                                        </p:cTn>
                                        <p:tgtEl>
                                          <p:spTgt spid="127"/>
                                        </p:tgtEl>
                                        <p:attrNameLst>
                                          <p:attrName>style.visibility</p:attrName>
                                        </p:attrNameLst>
                                      </p:cBhvr>
                                      <p:to>
                                        <p:strVal val="visible"/>
                                      </p:to>
                                    </p:set>
                                    <p:animEffect transition="in" filter="wipe(left)">
                                      <p:cBhvr>
                                        <p:cTn id="44" dur="500"/>
                                        <p:tgtEl>
                                          <p:spTgt spid="127"/>
                                        </p:tgtEl>
                                      </p:cBhvr>
                                    </p:animEffect>
                                  </p:childTnLst>
                                </p:cTn>
                              </p:par>
                              <p:par>
                                <p:cTn id="45" presetID="22" presetClass="entr" presetSubtype="8" fill="hold" nodeType="withEffect">
                                  <p:stCondLst>
                                    <p:cond delay="1000"/>
                                  </p:stCondLst>
                                  <p:childTnLst>
                                    <p:set>
                                      <p:cBhvr>
                                        <p:cTn id="46" dur="1" fill="hold">
                                          <p:stCondLst>
                                            <p:cond delay="0"/>
                                          </p:stCondLst>
                                        </p:cTn>
                                        <p:tgtEl>
                                          <p:spTgt spid="128"/>
                                        </p:tgtEl>
                                        <p:attrNameLst>
                                          <p:attrName>style.visibility</p:attrName>
                                        </p:attrNameLst>
                                      </p:cBhvr>
                                      <p:to>
                                        <p:strVal val="visible"/>
                                      </p:to>
                                    </p:set>
                                    <p:animEffect transition="in" filter="wipe(left)">
                                      <p:cBhvr>
                                        <p:cTn id="47"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21" grpId="0" animBg="1"/>
      <p:bldP spid="122" grpId="0" animBg="1"/>
      <p:bldP spid="123" grpId="0"/>
      <p:bldP spid="124" grpId="0"/>
      <p:bldP spid="125" grpId="0"/>
      <p:bldP spid="129" grpId="0"/>
      <p:bldP spid="130" grpId="0"/>
      <p:bldP spid="1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grpSp>
        <p:nvGrpSpPr>
          <p:cNvPr id="7" name="组合 6"/>
          <p:cNvGrpSpPr/>
          <p:nvPr/>
        </p:nvGrpSpPr>
        <p:grpSpPr>
          <a:xfrm>
            <a:off x="1254500" y="2238335"/>
            <a:ext cx="2761483" cy="2761483"/>
            <a:chOff x="1689963" y="2421800"/>
            <a:chExt cx="2642282" cy="2642282"/>
          </a:xfrm>
        </p:grpSpPr>
        <p:sp>
          <p:nvSpPr>
            <p:cNvPr id="8" name="椭圆 7"/>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6899" y="2576736"/>
              <a:ext cx="2429144" cy="2343477"/>
            </a:xfrm>
            <a:prstGeom prst="ellipse">
              <a:avLst/>
            </a:prstGeom>
            <a:effectLst>
              <a:innerShdw blurRad="114300">
                <a:prstClr val="black"/>
              </a:innerShdw>
            </a:effectLst>
          </p:spPr>
        </p:pic>
      </p:grpSp>
      <p:grpSp>
        <p:nvGrpSpPr>
          <p:cNvPr id="10" name="组合 9"/>
          <p:cNvGrpSpPr/>
          <p:nvPr/>
        </p:nvGrpSpPr>
        <p:grpSpPr>
          <a:xfrm>
            <a:off x="5233732" y="1445049"/>
            <a:ext cx="5385477" cy="1198080"/>
            <a:chOff x="5233132" y="1615633"/>
            <a:chExt cx="5385477" cy="1198080"/>
          </a:xfrm>
        </p:grpSpPr>
        <p:grpSp>
          <p:nvGrpSpPr>
            <p:cNvPr id="11" name="组合 10"/>
            <p:cNvGrpSpPr/>
            <p:nvPr/>
          </p:nvGrpSpPr>
          <p:grpSpPr>
            <a:xfrm>
              <a:off x="5442041" y="1615633"/>
              <a:ext cx="5176568" cy="1198080"/>
              <a:chOff x="5841004" y="1447486"/>
              <a:chExt cx="5176568" cy="1198080"/>
            </a:xfrm>
          </p:grpSpPr>
          <p:sp>
            <p:nvSpPr>
              <p:cNvPr id="18" name="MH_SubTitle_1"/>
              <p:cNvSpPr>
                <a:spLocks noChangeArrowheads="1"/>
              </p:cNvSpPr>
              <p:nvPr/>
            </p:nvSpPr>
            <p:spPr bwMode="auto">
              <a:xfrm flipH="1">
                <a:off x="5841004" y="1447486"/>
                <a:ext cx="2236510" cy="400110"/>
              </a:xfrm>
              <a:prstGeom prst="rect">
                <a:avLst/>
              </a:prstGeom>
              <a:noFill/>
            </p:spPr>
            <p:txBody>
              <a:bodyPr wrap="none" rtlCol="0">
                <a:spAutoFit/>
              </a:bodyPr>
              <a:lstStyle/>
              <a:p>
                <a:pPr algn="l"/>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19" name="Rectangle 5"/>
              <p:cNvSpPr/>
              <p:nvPr/>
            </p:nvSpPr>
            <p:spPr bwMode="auto">
              <a:xfrm>
                <a:off x="5980703" y="1833058"/>
                <a:ext cx="5036869"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字以内。</a:t>
                </a:r>
                <a:endParaRPr lang="zh-CN" altLang="en-US" sz="1200" dirty="0">
                  <a:solidFill>
                    <a:schemeClr val="tx1"/>
                  </a:solidFill>
                  <a:latin typeface="微软雅黑" panose="020B0503020204020204" pitchFamily="34" charset="-122"/>
                  <a:ea typeface="微软雅黑" panose="020B0503020204020204" pitchFamily="34" charset="-122"/>
                  <a:cs typeface="Lato Light" charset="0"/>
                  <a:sym typeface="Gill Sans" charset="0"/>
                </a:endParaRPr>
              </a:p>
            </p:txBody>
          </p:sp>
        </p:grpSp>
        <p:cxnSp>
          <p:nvCxnSpPr>
            <p:cNvPr id="17" name="直接连接符 16"/>
            <p:cNvCxnSpPr/>
            <p:nvPr/>
          </p:nvCxnSpPr>
          <p:spPr>
            <a:xfrm>
              <a:off x="5233132" y="1985192"/>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908406" y="3109017"/>
            <a:ext cx="5200031" cy="1224827"/>
            <a:chOff x="5907805" y="3279600"/>
            <a:chExt cx="5200030" cy="1224827"/>
          </a:xfrm>
        </p:grpSpPr>
        <p:grpSp>
          <p:nvGrpSpPr>
            <p:cNvPr id="21" name="组合 20"/>
            <p:cNvGrpSpPr/>
            <p:nvPr/>
          </p:nvGrpSpPr>
          <p:grpSpPr>
            <a:xfrm>
              <a:off x="5931266" y="3279600"/>
              <a:ext cx="5176569" cy="1224827"/>
              <a:chOff x="5841004" y="2711041"/>
              <a:chExt cx="5176569" cy="1224827"/>
            </a:xfrm>
          </p:grpSpPr>
          <p:sp>
            <p:nvSpPr>
              <p:cNvPr id="23" name="MH_SubTitle_1"/>
              <p:cNvSpPr>
                <a:spLocks noChangeArrowheads="1"/>
              </p:cNvSpPr>
              <p:nvPr/>
            </p:nvSpPr>
            <p:spPr bwMode="auto">
              <a:xfrm flipH="1">
                <a:off x="5841004" y="2711041"/>
                <a:ext cx="2236510" cy="400110"/>
              </a:xfrm>
              <a:prstGeom prst="rect">
                <a:avLst/>
              </a:prstGeom>
              <a:noFill/>
            </p:spPr>
            <p:txBody>
              <a:bodyPr wrap="none" rtlCol="0">
                <a:spAutoFit/>
              </a:bodyPr>
              <a:lstStyle/>
              <a:p>
                <a:pPr algn="l"/>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4" name="Rectangle 5"/>
              <p:cNvSpPr/>
              <p:nvPr/>
            </p:nvSpPr>
            <p:spPr bwMode="auto">
              <a:xfrm>
                <a:off x="5980705" y="3123360"/>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字以内。</a:t>
                </a:r>
                <a:endParaRPr lang="zh-CN" altLang="en-US" sz="1200" dirty="0">
                  <a:solidFill>
                    <a:schemeClr val="tx1"/>
                  </a:solidFill>
                  <a:latin typeface="微软雅黑" panose="020B0503020204020204" pitchFamily="34" charset="-122"/>
                  <a:ea typeface="微软雅黑" panose="020B0503020204020204" pitchFamily="34" charset="-122"/>
                  <a:cs typeface="Lato Light" charset="0"/>
                  <a:sym typeface="Gill Sans" charset="0"/>
                </a:endParaRPr>
              </a:p>
            </p:txBody>
          </p:sp>
        </p:grpSp>
        <p:cxnSp>
          <p:nvCxnSpPr>
            <p:cNvPr id="22" name="直接连接符 21"/>
            <p:cNvCxnSpPr/>
            <p:nvPr/>
          </p:nvCxnSpPr>
          <p:spPr>
            <a:xfrm>
              <a:off x="5907805" y="3669060"/>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5210872" y="4849459"/>
            <a:ext cx="5268637" cy="1259973"/>
            <a:chOff x="5210272" y="5020042"/>
            <a:chExt cx="5268637" cy="1259973"/>
          </a:xfrm>
        </p:grpSpPr>
        <p:grpSp>
          <p:nvGrpSpPr>
            <p:cNvPr id="26" name="组合 25"/>
            <p:cNvGrpSpPr/>
            <p:nvPr/>
          </p:nvGrpSpPr>
          <p:grpSpPr>
            <a:xfrm>
              <a:off x="5302340" y="5020042"/>
              <a:ext cx="5176569" cy="1259973"/>
              <a:chOff x="5678803" y="4973323"/>
              <a:chExt cx="5176569" cy="1259973"/>
            </a:xfrm>
          </p:grpSpPr>
          <p:sp>
            <p:nvSpPr>
              <p:cNvPr id="28" name="MH_SubTitle_1"/>
              <p:cNvSpPr>
                <a:spLocks noChangeArrowheads="1"/>
              </p:cNvSpPr>
              <p:nvPr/>
            </p:nvSpPr>
            <p:spPr bwMode="auto">
              <a:xfrm flipH="1">
                <a:off x="5678803" y="4973323"/>
                <a:ext cx="2236510" cy="400110"/>
              </a:xfrm>
              <a:prstGeom prst="rect">
                <a:avLst/>
              </a:prstGeom>
              <a:noFill/>
            </p:spPr>
            <p:txBody>
              <a:bodyPr wrap="none" rtlCol="0">
                <a:spAutoFit/>
              </a:bodyPr>
              <a:lstStyle/>
              <a:p>
                <a:pPr algn="l"/>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9" name="Rectangle 5"/>
              <p:cNvSpPr/>
              <p:nvPr/>
            </p:nvSpPr>
            <p:spPr bwMode="auto">
              <a:xfrm>
                <a:off x="5818504" y="5420788"/>
                <a:ext cx="5036868"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solidFill>
                    <a:latin typeface="微软雅黑" panose="020B0503020204020204" pitchFamily="34" charset="-122"/>
                    <a:ea typeface="微软雅黑" panose="020B0503020204020204" pitchFamily="34" charset="-122"/>
                    <a:sym typeface="Gill Sans" charset="0"/>
                  </a:rPr>
                  <a:t>字以内。</a:t>
                </a:r>
                <a:endParaRPr lang="zh-CN" altLang="en-US" sz="1200" dirty="0">
                  <a:solidFill>
                    <a:schemeClr val="tx1"/>
                  </a:solidFill>
                  <a:latin typeface="微软雅黑" panose="020B0503020204020204" pitchFamily="34" charset="-122"/>
                  <a:ea typeface="微软雅黑" panose="020B0503020204020204" pitchFamily="34" charset="-122"/>
                  <a:cs typeface="Lato Light" charset="0"/>
                  <a:sym typeface="Gill Sans" charset="0"/>
                </a:endParaRPr>
              </a:p>
            </p:txBody>
          </p:sp>
        </p:grpSp>
        <p:cxnSp>
          <p:nvCxnSpPr>
            <p:cNvPr id="27" name="直接连接符 26"/>
            <p:cNvCxnSpPr/>
            <p:nvPr/>
          </p:nvCxnSpPr>
          <p:spPr>
            <a:xfrm>
              <a:off x="5210272" y="5432319"/>
              <a:ext cx="2966458" cy="0"/>
            </a:xfrm>
            <a:prstGeom prst="line">
              <a:avLst/>
            </a:prstGeom>
            <a:ln w="19050">
              <a:solidFill>
                <a:schemeClr val="bg2">
                  <a:lumMod val="5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4117550" y="1434685"/>
            <a:ext cx="965576" cy="965576"/>
            <a:chOff x="4116949" y="1605269"/>
            <a:chExt cx="965576" cy="965576"/>
          </a:xfrm>
        </p:grpSpPr>
        <p:sp>
          <p:nvSpPr>
            <p:cNvPr id="31" name="椭圆 30"/>
            <p:cNvSpPr/>
            <p:nvPr/>
          </p:nvSpPr>
          <p:spPr>
            <a:xfrm>
              <a:off x="4116949" y="1605269"/>
              <a:ext cx="965576" cy="965576"/>
            </a:xfrm>
            <a:prstGeom prst="ellipse">
              <a:avLst/>
            </a:prstGeom>
            <a:solidFill>
              <a:schemeClr val="accent6"/>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pitchFamily="34" charset="-122"/>
                <a:ea typeface="微软雅黑" panose="020B0503020204020204" pitchFamily="34" charset="-122"/>
              </a:endParaRPr>
            </a:p>
          </p:txBody>
        </p:sp>
        <p:sp>
          <p:nvSpPr>
            <p:cNvPr id="32"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865">
                <a:solidFill>
                  <a:schemeClr val="tx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777950" y="3136288"/>
            <a:ext cx="965576" cy="965576"/>
            <a:chOff x="4777349" y="3344972"/>
            <a:chExt cx="965576" cy="965576"/>
          </a:xfrm>
        </p:grpSpPr>
        <p:sp>
          <p:nvSpPr>
            <p:cNvPr id="34" name="椭圆 33"/>
            <p:cNvSpPr/>
            <p:nvPr/>
          </p:nvSpPr>
          <p:spPr>
            <a:xfrm>
              <a:off x="4777349" y="3344972"/>
              <a:ext cx="965576" cy="965576"/>
            </a:xfrm>
            <a:prstGeom prst="ellipse">
              <a:avLst/>
            </a:prstGeom>
            <a:solidFill>
              <a:srgbClr val="00B050"/>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pitchFamily="34" charset="-122"/>
                <a:ea typeface="微软雅黑" panose="020B0503020204020204" pitchFamily="34" charset="-122"/>
              </a:endParaRPr>
            </a:p>
          </p:txBody>
        </p:sp>
        <p:sp>
          <p:nvSpPr>
            <p:cNvPr id="35"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chemeClr val="tx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098499" y="4809316"/>
            <a:ext cx="965576" cy="965576"/>
            <a:chOff x="4097899" y="4979900"/>
            <a:chExt cx="965576" cy="965576"/>
          </a:xfrm>
        </p:grpSpPr>
        <p:sp>
          <p:nvSpPr>
            <p:cNvPr id="37" name="椭圆 36"/>
            <p:cNvSpPr/>
            <p:nvPr/>
          </p:nvSpPr>
          <p:spPr>
            <a:xfrm>
              <a:off x="4097899" y="4979900"/>
              <a:ext cx="965576" cy="965576"/>
            </a:xfrm>
            <a:prstGeom prst="ellipse">
              <a:avLst/>
            </a:prstGeom>
            <a:solidFill>
              <a:schemeClr val="accent6"/>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121920" tIns="60960" rIns="121920" bIns="60960" numCol="1" anchor="t" anchorCtr="0" compatLnSpc="1"/>
            <a:lstStyle/>
            <a:p>
              <a:endParaRPr lang="zh-CN" altLang="en-US" sz="1865">
                <a:solidFill>
                  <a:schemeClr val="tx1"/>
                </a:solidFill>
                <a:latin typeface="微软雅黑" panose="020B0503020204020204" pitchFamily="34" charset="-122"/>
                <a:ea typeface="微软雅黑" panose="020B0503020204020204" pitchFamily="34" charset="-122"/>
              </a:endParaRPr>
            </a:p>
          </p:txBody>
        </p:sp>
        <p:sp>
          <p:nvSpPr>
            <p:cNvPr id="38"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865">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advTm="3594">
        <p14:wheelReverse spokes="1"/>
      </p:transition>
    </mc:Choice>
    <mc:Fallback xmlns="">
      <p:transition spd="slow" advTm="35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989375" y="327095"/>
            <a:ext cx="2621280" cy="483235"/>
          </a:xfrm>
          <a:prstGeom prst="rect">
            <a:avLst/>
          </a:prstGeom>
          <a:noFill/>
        </p:spPr>
        <p:txBody>
          <a:bodyPr wrap="none" rtlCol="0">
            <a:spAutoFit/>
          </a:bodyPr>
          <a:lstStyle/>
          <a:p>
            <a:pPr algn="l"/>
            <a:r>
              <a:rPr sz="2400" dirty="0">
                <a:latin typeface="微软雅黑" panose="020B0503020204020204" pitchFamily="34" charset="-122"/>
                <a:ea typeface="微软雅黑" panose="020B0503020204020204" pitchFamily="34" charset="-122"/>
              </a:rPr>
              <a:t>单击此处添加标题</a:t>
            </a:r>
          </a:p>
        </p:txBody>
      </p:sp>
      <p:sp>
        <p:nvSpPr>
          <p:cNvPr id="13" name="Freeform 40"/>
          <p:cNvSpPr>
            <a:spLocks noEditPoints="1"/>
          </p:cNvSpPr>
          <p:nvPr/>
        </p:nvSpPr>
        <p:spPr bwMode="auto">
          <a:xfrm>
            <a:off x="511175" y="303530"/>
            <a:ext cx="307975" cy="523875"/>
          </a:xfrm>
          <a:custGeom>
            <a:avLst/>
            <a:gdLst>
              <a:gd name="T0" fmla="*/ 173 w 579"/>
              <a:gd name="T1" fmla="*/ 818 h 857"/>
              <a:gd name="T2" fmla="*/ 551 w 579"/>
              <a:gd name="T3" fmla="*/ 818 h 857"/>
              <a:gd name="T4" fmla="*/ 571 w 579"/>
              <a:gd name="T5" fmla="*/ 838 h 857"/>
              <a:gd name="T6" fmla="*/ 551 w 579"/>
              <a:gd name="T7" fmla="*/ 857 h 857"/>
              <a:gd name="T8" fmla="*/ 173 w 579"/>
              <a:gd name="T9" fmla="*/ 857 h 857"/>
              <a:gd name="T10" fmla="*/ 153 w 579"/>
              <a:gd name="T11" fmla="*/ 838 h 857"/>
              <a:gd name="T12" fmla="*/ 173 w 579"/>
              <a:gd name="T13" fmla="*/ 818 h 857"/>
              <a:gd name="T14" fmla="*/ 181 w 579"/>
              <a:gd name="T15" fmla="*/ 632 h 857"/>
              <a:gd name="T16" fmla="*/ 389 w 579"/>
              <a:gd name="T17" fmla="*/ 290 h 857"/>
              <a:gd name="T18" fmla="*/ 462 w 579"/>
              <a:gd name="T19" fmla="*/ 334 h 857"/>
              <a:gd name="T20" fmla="*/ 255 w 579"/>
              <a:gd name="T21" fmla="*/ 676 h 857"/>
              <a:gd name="T22" fmla="*/ 181 w 579"/>
              <a:gd name="T23" fmla="*/ 632 h 857"/>
              <a:gd name="T24" fmla="*/ 35 w 579"/>
              <a:gd name="T25" fmla="*/ 543 h 857"/>
              <a:gd name="T26" fmla="*/ 243 w 579"/>
              <a:gd name="T27" fmla="*/ 201 h 857"/>
              <a:gd name="T28" fmla="*/ 316 w 579"/>
              <a:gd name="T29" fmla="*/ 245 h 857"/>
              <a:gd name="T30" fmla="*/ 108 w 579"/>
              <a:gd name="T31" fmla="*/ 587 h 857"/>
              <a:gd name="T32" fmla="*/ 35 w 579"/>
              <a:gd name="T33" fmla="*/ 543 h 857"/>
              <a:gd name="T34" fmla="*/ 2 w 579"/>
              <a:gd name="T35" fmla="*/ 820 h 857"/>
              <a:gd name="T36" fmla="*/ 22 w 579"/>
              <a:gd name="T37" fmla="*/ 650 h 857"/>
              <a:gd name="T38" fmla="*/ 165 w 579"/>
              <a:gd name="T39" fmla="*/ 736 h 857"/>
              <a:gd name="T40" fmla="*/ 24 w 579"/>
              <a:gd name="T41" fmla="*/ 833 h 857"/>
              <a:gd name="T42" fmla="*/ 2 w 579"/>
              <a:gd name="T43" fmla="*/ 820 h 857"/>
              <a:gd name="T44" fmla="*/ 299 w 579"/>
              <a:gd name="T45" fmla="*/ 106 h 857"/>
              <a:gd name="T46" fmla="*/ 269 w 579"/>
              <a:gd name="T47" fmla="*/ 156 h 857"/>
              <a:gd name="T48" fmla="*/ 488 w 579"/>
              <a:gd name="T49" fmla="*/ 289 h 857"/>
              <a:gd name="T50" fmla="*/ 519 w 579"/>
              <a:gd name="T51" fmla="*/ 239 h 857"/>
              <a:gd name="T52" fmla="*/ 299 w 579"/>
              <a:gd name="T53" fmla="*/ 106 h 857"/>
              <a:gd name="T54" fmla="*/ 346 w 579"/>
              <a:gd name="T55" fmla="*/ 30 h 857"/>
              <a:gd name="T56" fmla="*/ 412 w 579"/>
              <a:gd name="T57" fmla="*/ 14 h 857"/>
              <a:gd name="T58" fmla="*/ 549 w 579"/>
              <a:gd name="T59" fmla="*/ 97 h 857"/>
              <a:gd name="T60" fmla="*/ 566 w 579"/>
              <a:gd name="T61" fmla="*/ 163 h 857"/>
              <a:gd name="T62" fmla="*/ 547 w 579"/>
              <a:gd name="T63" fmla="*/ 194 h 857"/>
              <a:gd name="T64" fmla="*/ 327 w 579"/>
              <a:gd name="T65" fmla="*/ 61 h 857"/>
              <a:gd name="T66" fmla="*/ 346 w 579"/>
              <a:gd name="T67" fmla="*/ 30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9" h="857">
                <a:moveTo>
                  <a:pt x="173" y="818"/>
                </a:moveTo>
                <a:lnTo>
                  <a:pt x="551" y="818"/>
                </a:lnTo>
                <a:cubicBezTo>
                  <a:pt x="562" y="818"/>
                  <a:pt x="571" y="827"/>
                  <a:pt x="571" y="838"/>
                </a:cubicBezTo>
                <a:cubicBezTo>
                  <a:pt x="571" y="849"/>
                  <a:pt x="562" y="857"/>
                  <a:pt x="551" y="857"/>
                </a:cubicBezTo>
                <a:lnTo>
                  <a:pt x="173" y="857"/>
                </a:lnTo>
                <a:cubicBezTo>
                  <a:pt x="162" y="857"/>
                  <a:pt x="153" y="849"/>
                  <a:pt x="153" y="838"/>
                </a:cubicBezTo>
                <a:cubicBezTo>
                  <a:pt x="153" y="827"/>
                  <a:pt x="162" y="818"/>
                  <a:pt x="173" y="818"/>
                </a:cubicBezTo>
                <a:close/>
                <a:moveTo>
                  <a:pt x="181" y="632"/>
                </a:moveTo>
                <a:lnTo>
                  <a:pt x="389" y="290"/>
                </a:lnTo>
                <a:lnTo>
                  <a:pt x="462" y="334"/>
                </a:lnTo>
                <a:lnTo>
                  <a:pt x="255" y="676"/>
                </a:lnTo>
                <a:lnTo>
                  <a:pt x="181" y="632"/>
                </a:lnTo>
                <a:close/>
                <a:moveTo>
                  <a:pt x="35" y="543"/>
                </a:moveTo>
                <a:lnTo>
                  <a:pt x="243" y="201"/>
                </a:lnTo>
                <a:lnTo>
                  <a:pt x="316" y="245"/>
                </a:lnTo>
                <a:lnTo>
                  <a:pt x="108" y="587"/>
                </a:lnTo>
                <a:lnTo>
                  <a:pt x="35" y="543"/>
                </a:lnTo>
                <a:close/>
                <a:moveTo>
                  <a:pt x="2" y="820"/>
                </a:moveTo>
                <a:lnTo>
                  <a:pt x="22" y="650"/>
                </a:lnTo>
                <a:lnTo>
                  <a:pt x="165" y="736"/>
                </a:lnTo>
                <a:lnTo>
                  <a:pt x="24" y="833"/>
                </a:lnTo>
                <a:cubicBezTo>
                  <a:pt x="9" y="844"/>
                  <a:pt x="0" y="838"/>
                  <a:pt x="2" y="820"/>
                </a:cubicBezTo>
                <a:close/>
                <a:moveTo>
                  <a:pt x="299" y="106"/>
                </a:moveTo>
                <a:lnTo>
                  <a:pt x="269" y="156"/>
                </a:lnTo>
                <a:lnTo>
                  <a:pt x="488" y="289"/>
                </a:lnTo>
                <a:lnTo>
                  <a:pt x="519" y="239"/>
                </a:lnTo>
                <a:lnTo>
                  <a:pt x="299" y="106"/>
                </a:lnTo>
                <a:close/>
                <a:moveTo>
                  <a:pt x="346" y="30"/>
                </a:moveTo>
                <a:cubicBezTo>
                  <a:pt x="360" y="7"/>
                  <a:pt x="390" y="0"/>
                  <a:pt x="412" y="14"/>
                </a:cubicBezTo>
                <a:lnTo>
                  <a:pt x="549" y="97"/>
                </a:lnTo>
                <a:cubicBezTo>
                  <a:pt x="572" y="110"/>
                  <a:pt x="579" y="140"/>
                  <a:pt x="566" y="163"/>
                </a:cubicBezTo>
                <a:lnTo>
                  <a:pt x="547" y="194"/>
                </a:lnTo>
                <a:lnTo>
                  <a:pt x="327" y="61"/>
                </a:lnTo>
                <a:lnTo>
                  <a:pt x="346" y="30"/>
                </a:lnTo>
                <a:close/>
              </a:path>
            </a:pathLst>
          </a:custGeom>
          <a:solidFill>
            <a:schemeClr val="bg1"/>
          </a:solidFill>
          <a:ln>
            <a:solidFill>
              <a:schemeClr val="tx1"/>
            </a:solidFill>
          </a:ln>
        </p:spPr>
        <p:txBody>
          <a:bodyPr vert="horz" wrap="square" lIns="121920" tIns="60960" rIns="121920" bIns="60960" numCol="1" anchor="t" anchorCtr="0" compatLnSpc="1"/>
          <a:lstStyle/>
          <a:p>
            <a:endParaRPr lang="zh-CN" altLang="en-US" sz="3200"/>
          </a:p>
        </p:txBody>
      </p:sp>
      <p:sp>
        <p:nvSpPr>
          <p:cNvPr id="14" name=" 220"/>
          <p:cNvSpPr/>
          <p:nvPr/>
        </p:nvSpPr>
        <p:spPr>
          <a:xfrm rot="5400000">
            <a:off x="10981055" y="115570"/>
            <a:ext cx="791845" cy="576580"/>
          </a:xfrm>
          <a:prstGeom prst="homePlate">
            <a:avLst/>
          </a:prstGeom>
          <a:solidFill>
            <a:srgbClr val="007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5" name="直接连接符 14"/>
          <p:cNvCxnSpPr/>
          <p:nvPr/>
        </p:nvCxnSpPr>
        <p:spPr>
          <a:xfrm>
            <a:off x="994410" y="802005"/>
            <a:ext cx="9998710" cy="34925"/>
          </a:xfrm>
          <a:prstGeom prst="line">
            <a:avLst/>
          </a:prstGeom>
          <a:ln>
            <a:solidFill>
              <a:srgbClr val="007F00"/>
            </a:solidFill>
          </a:ln>
        </p:spPr>
        <p:style>
          <a:lnRef idx="1">
            <a:schemeClr val="accent1"/>
          </a:lnRef>
          <a:fillRef idx="0">
            <a:schemeClr val="accent1"/>
          </a:fillRef>
          <a:effectRef idx="0">
            <a:schemeClr val="accent1"/>
          </a:effectRef>
          <a:fontRef idx="minor">
            <a:schemeClr val="tx1"/>
          </a:fontRef>
        </p:style>
      </p:cxnSp>
      <p:sp>
        <p:nvSpPr>
          <p:cNvPr id="16" name="TextBox 51"/>
          <p:cNvSpPr txBox="1"/>
          <p:nvPr/>
        </p:nvSpPr>
        <p:spPr>
          <a:xfrm>
            <a:off x="11075080" y="165170"/>
            <a:ext cx="627380" cy="287020"/>
          </a:xfrm>
          <a:prstGeom prst="rect">
            <a:avLst/>
          </a:prstGeom>
          <a:noFill/>
        </p:spPr>
        <p:txBody>
          <a:bodyPr wrap="none" rtlCol="0">
            <a:spAutoFit/>
          </a:bodyPr>
          <a:lstStyle/>
          <a:p>
            <a:pPr algn="l"/>
            <a:r>
              <a:rPr lang="en-US" sz="1200" b="1" dirty="0">
                <a:solidFill>
                  <a:schemeClr val="bg1"/>
                </a:solidFill>
                <a:latin typeface="微软雅黑" panose="020B0503020204020204" pitchFamily="34" charset="-122"/>
                <a:ea typeface="微软雅黑" panose="020B0503020204020204" pitchFamily="34" charset="-122"/>
              </a:rPr>
              <a:t>LOGO</a:t>
            </a:r>
          </a:p>
        </p:txBody>
      </p:sp>
      <p:sp>
        <p:nvSpPr>
          <p:cNvPr id="7" name="Oval 65"/>
          <p:cNvSpPr>
            <a:spLocks noChangeArrowheads="1"/>
          </p:cNvSpPr>
          <p:nvPr/>
        </p:nvSpPr>
        <p:spPr bwMode="auto">
          <a:xfrm>
            <a:off x="3021994" y="6064894"/>
            <a:ext cx="5831889" cy="157219"/>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91438" tIns="45719" rIns="91438" bIns="45719" anchor="ctr"/>
          <a:lstStyle/>
          <a:p>
            <a:pPr>
              <a:defRPr/>
            </a:pPr>
            <a:endParaRPr lang="zh-CN" altLang="en-US" kern="0">
              <a:solidFill>
                <a:prstClr val="black">
                  <a:lumMod val="65000"/>
                  <a:lumOff val="35000"/>
                </a:prstClr>
              </a:solidFill>
              <a:latin typeface="Arial" panose="020B0604020202020204" pitchFamily="34" charset="0"/>
            </a:endParaRPr>
          </a:p>
        </p:txBody>
      </p:sp>
      <p:sp>
        <p:nvSpPr>
          <p:cNvPr id="8" name="矩形 12"/>
          <p:cNvSpPr/>
          <p:nvPr/>
        </p:nvSpPr>
        <p:spPr>
          <a:xfrm>
            <a:off x="3552372" y="2829105"/>
            <a:ext cx="4998001" cy="31115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872574" h="582700">
                <a:moveTo>
                  <a:pt x="409962" y="0"/>
                </a:moveTo>
                <a:lnTo>
                  <a:pt x="4872574" y="0"/>
                </a:lnTo>
                <a:lnTo>
                  <a:pt x="4167725" y="582700"/>
                </a:lnTo>
                <a:lnTo>
                  <a:pt x="0" y="571926"/>
                </a:lnTo>
                <a:lnTo>
                  <a:pt x="409962" y="0"/>
                </a:lnTo>
                <a:close/>
              </a:path>
            </a:pathLst>
          </a:custGeom>
          <a:solidFill>
            <a:schemeClr val="bg1">
              <a:lumMod val="50000"/>
            </a:schemeClr>
          </a:solid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9" name="矩形 4"/>
          <p:cNvSpPr/>
          <p:nvPr/>
        </p:nvSpPr>
        <p:spPr>
          <a:xfrm>
            <a:off x="3431768" y="3129289"/>
            <a:ext cx="5326877" cy="1357926"/>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rgbClr val="98C052"/>
          </a:solidFill>
          <a:ln w="25400" cap="flat" cmpd="sng" algn="ctr">
            <a:noFill/>
            <a:prstDash val="solid"/>
          </a:ln>
          <a:effectLst>
            <a:outerShdw blurRad="50800" dist="38100" dir="5400000" algn="t" rotWithShape="0">
              <a:prstClr val="black">
                <a:alpha val="40000"/>
              </a:prstClr>
            </a:outerShdw>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10" name="矩形 12"/>
          <p:cNvSpPr/>
          <p:nvPr/>
        </p:nvSpPr>
        <p:spPr>
          <a:xfrm>
            <a:off x="3585263" y="4487215"/>
            <a:ext cx="5107398" cy="313715"/>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958220" h="582700">
                <a:moveTo>
                  <a:pt x="495608" y="0"/>
                </a:moveTo>
                <a:lnTo>
                  <a:pt x="4958220" y="0"/>
                </a:lnTo>
                <a:lnTo>
                  <a:pt x="4253371" y="582700"/>
                </a:lnTo>
                <a:lnTo>
                  <a:pt x="0" y="550815"/>
                </a:lnTo>
                <a:lnTo>
                  <a:pt x="495608" y="0"/>
                </a:lnTo>
                <a:close/>
              </a:path>
            </a:pathLst>
          </a:custGeom>
          <a:solidFill>
            <a:schemeClr val="bg1">
              <a:lumMod val="50000"/>
            </a:schemeClr>
          </a:solid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11" name="矩形 4"/>
          <p:cNvSpPr/>
          <p:nvPr/>
        </p:nvSpPr>
        <p:spPr>
          <a:xfrm>
            <a:off x="3640043" y="1471179"/>
            <a:ext cx="4910330" cy="1357926"/>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rgbClr val="00B050"/>
          </a:solidFill>
          <a:ln w="25400" cap="flat" cmpd="sng" algn="ctr">
            <a:noFill/>
            <a:prstDash val="solid"/>
          </a:ln>
          <a:effectLst>
            <a:outerShdw blurRad="50800" dist="38100" dir="5400000" algn="t" rotWithShape="0">
              <a:prstClr val="black">
                <a:alpha val="40000"/>
              </a:prstClr>
            </a:outerShdw>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17" name="矩形 4"/>
          <p:cNvSpPr/>
          <p:nvPr/>
        </p:nvSpPr>
        <p:spPr>
          <a:xfrm>
            <a:off x="3585466" y="4778993"/>
            <a:ext cx="5019481" cy="1357926"/>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rgbClr val="7CCA62"/>
          </a:solidFill>
          <a:ln w="25400" cap="flat" cmpd="sng" algn="ctr">
            <a:noFill/>
            <a:prstDash val="solid"/>
          </a:ln>
          <a:effectLst>
            <a:outerShdw blurRad="50800" dist="38100" dir="5400000" algn="t" rotWithShape="0">
              <a:prstClr val="black">
                <a:alpha val="40000"/>
              </a:prstClr>
            </a:outerShdw>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lumMod val="65000"/>
                  <a:lumOff val="35000"/>
                </a:prstClr>
              </a:solidFill>
              <a:effectLst/>
              <a:uLnTx/>
              <a:uFillTx/>
            </a:endParaRPr>
          </a:p>
        </p:txBody>
      </p:sp>
      <p:sp>
        <p:nvSpPr>
          <p:cNvPr id="18" name="Rectangle 33"/>
          <p:cNvSpPr/>
          <p:nvPr/>
        </p:nvSpPr>
        <p:spPr>
          <a:xfrm>
            <a:off x="4513561" y="5057752"/>
            <a:ext cx="3163291" cy="723271"/>
          </a:xfrm>
          <a:prstGeom prst="rect">
            <a:avLst/>
          </a:prstGeom>
        </p:spPr>
        <p:txBody>
          <a:bodyPr wrap="square" lIns="121917" tIns="60958" rIns="121917" bIns="60958">
            <a:spAutoFit/>
          </a:bodyPr>
          <a:lstStyle/>
          <a:p>
            <a:r>
              <a:rPr lang="zh-CN" altLang="en-US" sz="13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prstClr val="white"/>
              </a:solidFill>
              <a:latin typeface="微软雅黑" panose="020B0503020204020204" pitchFamily="34" charset="-122"/>
              <a:ea typeface="微软雅黑" panose="020B0503020204020204" pitchFamily="34" charset="-122"/>
            </a:endParaRPr>
          </a:p>
        </p:txBody>
      </p:sp>
      <p:sp>
        <p:nvSpPr>
          <p:cNvPr id="19" name="Rectangle 34"/>
          <p:cNvSpPr/>
          <p:nvPr/>
        </p:nvSpPr>
        <p:spPr>
          <a:xfrm>
            <a:off x="4527662" y="1900755"/>
            <a:ext cx="3163291" cy="723271"/>
          </a:xfrm>
          <a:prstGeom prst="rect">
            <a:avLst/>
          </a:prstGeom>
        </p:spPr>
        <p:txBody>
          <a:bodyPr wrap="square" lIns="121917" tIns="60958" rIns="121917" bIns="60958">
            <a:spAutoFit/>
          </a:bodyPr>
          <a:lstStyle/>
          <a:p>
            <a:r>
              <a:rPr lang="zh-CN" altLang="en-US" sz="13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prstClr val="white"/>
              </a:solidFill>
              <a:latin typeface="微软雅黑" panose="020B0503020204020204" pitchFamily="34" charset="-122"/>
              <a:ea typeface="微软雅黑" panose="020B0503020204020204" pitchFamily="34" charset="-122"/>
            </a:endParaRPr>
          </a:p>
        </p:txBody>
      </p:sp>
      <p:sp>
        <p:nvSpPr>
          <p:cNvPr id="20" name="Rectangle 35"/>
          <p:cNvSpPr/>
          <p:nvPr/>
        </p:nvSpPr>
        <p:spPr>
          <a:xfrm>
            <a:off x="3918987" y="3505630"/>
            <a:ext cx="4352439" cy="523216"/>
          </a:xfrm>
          <a:prstGeom prst="rect">
            <a:avLst/>
          </a:prstGeom>
        </p:spPr>
        <p:txBody>
          <a:bodyPr wrap="square" lIns="121917" tIns="60958" rIns="121917" bIns="60958">
            <a:spAutoFit/>
          </a:bodyPr>
          <a:lstStyle/>
          <a:p>
            <a:r>
              <a:rPr lang="zh-CN" altLang="en-US" sz="13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300" dirty="0">
              <a:solidFill>
                <a:prstClr val="white"/>
              </a:solidFill>
              <a:latin typeface="微软雅黑" panose="020B0503020204020204" pitchFamily="34" charset="-122"/>
              <a:ea typeface="微软雅黑" panose="020B0503020204020204" pitchFamily="34" charset="-122"/>
            </a:endParaRPr>
          </a:p>
        </p:txBody>
      </p:sp>
      <p:cxnSp>
        <p:nvCxnSpPr>
          <p:cNvPr id="21" name="Straight Connector 37"/>
          <p:cNvCxnSpPr/>
          <p:nvPr/>
        </p:nvCxnSpPr>
        <p:spPr>
          <a:xfrm>
            <a:off x="2053616" y="1916173"/>
            <a:ext cx="1997352" cy="0"/>
          </a:xfrm>
          <a:prstGeom prst="line">
            <a:avLst/>
          </a:prstGeom>
          <a:noFill/>
          <a:ln w="6350" cap="flat" cmpd="sng" algn="ctr">
            <a:solidFill>
              <a:sysClr val="window" lastClr="FFFFFF">
                <a:lumMod val="65000"/>
              </a:sysClr>
            </a:solidFill>
            <a:prstDash val="sysDash"/>
            <a:miter lim="800000"/>
          </a:ln>
          <a:effectLst/>
        </p:spPr>
      </p:cxnSp>
      <p:sp>
        <p:nvSpPr>
          <p:cNvPr id="22" name="TextBox 21"/>
          <p:cNvSpPr txBox="1"/>
          <p:nvPr/>
        </p:nvSpPr>
        <p:spPr>
          <a:xfrm>
            <a:off x="459470" y="1433852"/>
            <a:ext cx="1394217" cy="933806"/>
          </a:xfrm>
          <a:prstGeom prst="rect">
            <a:avLst/>
          </a:prstGeom>
          <a:noFill/>
        </p:spPr>
        <p:txBody>
          <a:bodyPr wrap="none" lIns="91438" tIns="45719" rIns="91438" bIns="45719" rtlCol="0">
            <a:spAutoFit/>
          </a:bodyPr>
          <a:lstStyle/>
          <a:p>
            <a:r>
              <a:rPr lang="en-US" sz="5500">
                <a:solidFill>
                  <a:prstClr val="black">
                    <a:lumMod val="65000"/>
                    <a:lumOff val="35000"/>
                  </a:prstClr>
                </a:solidFill>
                <a:latin typeface="Arial Unicode MS" panose="020B0604020202020204" charset="-122"/>
                <a:ea typeface="微软雅黑" panose="020B0503020204020204" pitchFamily="34" charset="-122"/>
              </a:rPr>
              <a:t>95%</a:t>
            </a:r>
            <a:endParaRPr lang="en-GB" sz="550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23" name="Rectangle 39"/>
          <p:cNvSpPr/>
          <p:nvPr/>
        </p:nvSpPr>
        <p:spPr>
          <a:xfrm>
            <a:off x="464264" y="2207824"/>
            <a:ext cx="3073821" cy="1024446"/>
          </a:xfrm>
          <a:prstGeom prst="rect">
            <a:avLst/>
          </a:prstGeom>
        </p:spPr>
        <p:txBody>
          <a:bodyPr wrap="square" lIns="91438" tIns="45719" rIns="91438" bIns="45719">
            <a:spAutoFit/>
          </a:bodyPr>
          <a:lstStyle/>
          <a:p>
            <a:pPr>
              <a:lnSpc>
                <a:spcPct val="15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cxnSp>
        <p:nvCxnSpPr>
          <p:cNvPr id="24" name="Straight Connector 40"/>
          <p:cNvCxnSpPr/>
          <p:nvPr/>
        </p:nvCxnSpPr>
        <p:spPr>
          <a:xfrm>
            <a:off x="8853885" y="3320921"/>
            <a:ext cx="1499175" cy="0"/>
          </a:xfrm>
          <a:prstGeom prst="line">
            <a:avLst/>
          </a:prstGeom>
          <a:noFill/>
          <a:ln w="6350" cap="flat" cmpd="sng" algn="ctr">
            <a:solidFill>
              <a:sysClr val="window" lastClr="FFFFFF">
                <a:lumMod val="65000"/>
              </a:sysClr>
            </a:solidFill>
            <a:prstDash val="sysDash"/>
            <a:miter lim="800000"/>
          </a:ln>
          <a:effectLst/>
        </p:spPr>
      </p:cxnSp>
      <p:sp>
        <p:nvSpPr>
          <p:cNvPr id="25" name="TextBox 24"/>
          <p:cNvSpPr txBox="1"/>
          <p:nvPr/>
        </p:nvSpPr>
        <p:spPr>
          <a:xfrm>
            <a:off x="10425030" y="2859148"/>
            <a:ext cx="1394217" cy="933806"/>
          </a:xfrm>
          <a:prstGeom prst="rect">
            <a:avLst/>
          </a:prstGeom>
          <a:noFill/>
        </p:spPr>
        <p:txBody>
          <a:bodyPr wrap="none" lIns="91438" tIns="45719" rIns="91438" bIns="45719" rtlCol="0">
            <a:spAutoFit/>
          </a:bodyPr>
          <a:lstStyle/>
          <a:p>
            <a:r>
              <a:rPr lang="en-US" sz="5500">
                <a:solidFill>
                  <a:prstClr val="black">
                    <a:lumMod val="65000"/>
                    <a:lumOff val="35000"/>
                  </a:prstClr>
                </a:solidFill>
                <a:latin typeface="Arial Unicode MS" panose="020B0604020202020204" charset="-122"/>
                <a:ea typeface="微软雅黑" panose="020B0503020204020204" pitchFamily="34" charset="-122"/>
              </a:rPr>
              <a:t>78%</a:t>
            </a:r>
            <a:endParaRPr lang="en-GB" sz="550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26" name="Rectangle 44"/>
          <p:cNvSpPr/>
          <p:nvPr/>
        </p:nvSpPr>
        <p:spPr>
          <a:xfrm>
            <a:off x="8885403" y="3603140"/>
            <a:ext cx="3073821" cy="1024446"/>
          </a:xfrm>
          <a:prstGeom prst="rect">
            <a:avLst/>
          </a:prstGeom>
        </p:spPr>
        <p:txBody>
          <a:bodyPr wrap="square" lIns="91438" tIns="45719" rIns="91438" bIns="45719">
            <a:spAutoFit/>
          </a:bodyPr>
          <a:lstStyle/>
          <a:p>
            <a:pPr>
              <a:lnSpc>
                <a:spcPct val="15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27" name="TextBox 26"/>
          <p:cNvSpPr txBox="1"/>
          <p:nvPr/>
        </p:nvSpPr>
        <p:spPr>
          <a:xfrm>
            <a:off x="466980" y="4333830"/>
            <a:ext cx="1394217" cy="933806"/>
          </a:xfrm>
          <a:prstGeom prst="rect">
            <a:avLst/>
          </a:prstGeom>
          <a:noFill/>
        </p:spPr>
        <p:txBody>
          <a:bodyPr wrap="none" lIns="91438" tIns="45719" rIns="91438" bIns="45719" rtlCol="0">
            <a:spAutoFit/>
          </a:bodyPr>
          <a:lstStyle/>
          <a:p>
            <a:r>
              <a:rPr lang="en-US" sz="5500">
                <a:solidFill>
                  <a:prstClr val="black">
                    <a:lumMod val="65000"/>
                    <a:lumOff val="35000"/>
                  </a:prstClr>
                </a:solidFill>
                <a:latin typeface="Arial Unicode MS" panose="020B0604020202020204" charset="-122"/>
                <a:ea typeface="微软雅黑" panose="020B0503020204020204" pitchFamily="34" charset="-122"/>
              </a:rPr>
              <a:t>55%</a:t>
            </a:r>
            <a:endParaRPr lang="en-GB" sz="550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28" name="Rectangle 49"/>
          <p:cNvSpPr/>
          <p:nvPr/>
        </p:nvSpPr>
        <p:spPr>
          <a:xfrm>
            <a:off x="508121" y="5098646"/>
            <a:ext cx="3073821" cy="1024446"/>
          </a:xfrm>
          <a:prstGeom prst="rect">
            <a:avLst/>
          </a:prstGeom>
        </p:spPr>
        <p:txBody>
          <a:bodyPr wrap="square" lIns="91438" tIns="45719" rIns="91438" bIns="45719">
            <a:spAutoFit/>
          </a:bodyPr>
          <a:lstStyle/>
          <a:p>
            <a:pPr>
              <a:lnSpc>
                <a:spcPct val="15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cxnSp>
        <p:nvCxnSpPr>
          <p:cNvPr id="29" name="Straight Connector 50"/>
          <p:cNvCxnSpPr/>
          <p:nvPr/>
        </p:nvCxnSpPr>
        <p:spPr>
          <a:xfrm>
            <a:off x="2001175" y="4940288"/>
            <a:ext cx="1536911" cy="0"/>
          </a:xfrm>
          <a:prstGeom prst="line">
            <a:avLst/>
          </a:prstGeom>
          <a:noFill/>
          <a:ln w="6350" cap="flat" cmpd="sng" algn="ctr">
            <a:solidFill>
              <a:sysClr val="window" lastClr="FFFFFF">
                <a:lumMod val="65000"/>
              </a:sysClr>
            </a:solidFill>
            <a:prstDash val="sysDash"/>
            <a:miter lim="800000"/>
          </a:ln>
          <a:effectLst/>
        </p:spPr>
      </p:cxnSp>
    </p:spTree>
  </p:cSld>
  <p:clrMapOvr>
    <a:masterClrMapping/>
  </p:clrMapOvr>
  <mc:AlternateContent xmlns:mc="http://schemas.openxmlformats.org/markup-compatibility/2006" xmlns:p14="http://schemas.microsoft.com/office/powerpoint/2010/main">
    <mc:Choice Requires="p14">
      <p:transition spd="slow" advTm="3339">
        <p14:wheelReverse spokes="1"/>
      </p:transition>
    </mc:Choice>
    <mc:Fallback xmlns="">
      <p:transition spd="slow" advTm="33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right)">
                                      <p:cBhvr>
                                        <p:cTn id="35" dur="500"/>
                                        <p:tgtEl>
                                          <p:spTgt spid="21"/>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right)">
                                      <p:cBhvr>
                                        <p:cTn id="47" dur="500"/>
                                        <p:tgtEl>
                                          <p:spTgt spid="29"/>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26">
                                            <p:txEl>
                                              <p:pRg st="0" end="0"/>
                                            </p:txEl>
                                          </p:spTgt>
                                        </p:tgtEl>
                                        <p:attrNameLst>
                                          <p:attrName>style.visibility</p:attrName>
                                        </p:attrNameLst>
                                      </p:cBhvr>
                                      <p:to>
                                        <p:strVal val="visible"/>
                                      </p:to>
                                    </p:set>
                                    <p:animEffect transition="in" filter="wipe(right)">
                                      <p:cBhvr>
                                        <p:cTn id="6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7" grpId="0" animBg="1"/>
      <p:bldP spid="18" grpId="0"/>
      <p:bldP spid="19" grpId="0"/>
      <p:bldP spid="20" grpId="0"/>
      <p:bldP spid="22" grpId="0"/>
      <p:bldP spid="23" grpId="0"/>
      <p:bldP spid="25" grpId="0"/>
      <p:bldP spid="27"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9"/>
          <p:cNvPicPr>
            <a:picLocks noChangeAspect="1"/>
          </p:cNvPicPr>
          <p:nvPr/>
        </p:nvPicPr>
        <p:blipFill rotWithShape="1">
          <a:blip r:embed="rId3" cstate="screen"/>
          <a:srcRect l="40074" r="-1"/>
          <a:stretch>
            <a:fillRect/>
          </a:stretch>
        </p:blipFill>
        <p:spPr>
          <a:xfrm>
            <a:off x="5274528" y="55134"/>
            <a:ext cx="6679580" cy="4120663"/>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2361" y="1927267"/>
            <a:ext cx="7519639" cy="4720080"/>
          </a:xfrm>
          <a:prstGeom prst="rect">
            <a:avLst/>
          </a:prstGeom>
        </p:spPr>
      </p:pic>
      <p:pic>
        <p:nvPicPr>
          <p:cNvPr id="8" name="图片 7" descr="8"/>
          <p:cNvPicPr>
            <a:picLocks noChangeAspect="1"/>
          </p:cNvPicPr>
          <p:nvPr/>
        </p:nvPicPr>
        <p:blipFill>
          <a:blip r:embed="rId5"/>
          <a:stretch>
            <a:fillRect/>
          </a:stretch>
        </p:blipFill>
        <p:spPr>
          <a:xfrm>
            <a:off x="-314528" y="-22302"/>
            <a:ext cx="3121693" cy="1781151"/>
          </a:xfrm>
          <a:prstGeom prst="rect">
            <a:avLst/>
          </a:prstGeom>
        </p:spPr>
      </p:pic>
      <p:sp>
        <p:nvSpPr>
          <p:cNvPr id="12" name="矩形 11"/>
          <p:cNvSpPr/>
          <p:nvPr/>
        </p:nvSpPr>
        <p:spPr>
          <a:xfrm>
            <a:off x="390219" y="2178007"/>
            <a:ext cx="5386113" cy="1077214"/>
          </a:xfrm>
          <a:prstGeom prst="rect">
            <a:avLst/>
          </a:prstGeom>
        </p:spPr>
        <p:txBody>
          <a:bodyPr wrap="square" lIns="121917" tIns="60958" rIns="121917" bIns="60958">
            <a:spAutoFit/>
          </a:bodyPr>
          <a:lstStyle/>
          <a:p>
            <a:pPr fontAlgn="base">
              <a:spcBef>
                <a:spcPct val="0"/>
              </a:spcBef>
              <a:spcAft>
                <a:spcPct val="0"/>
              </a:spcAft>
            </a:pPr>
            <a:r>
              <a:rPr lang="zh-CN" altLang="en-US" sz="6200" b="1" dirty="0" smtClean="0">
                <a:blipFill>
                  <a:blip r:embed="rId6"/>
                  <a:tile tx="0" ty="0" sx="100000" sy="100000" flip="none" algn="tl"/>
                </a:blipFill>
                <a:latin typeface="微软雅黑" panose="020B0503020204020204" pitchFamily="34" charset="-122"/>
                <a:ea typeface="微软雅黑" panose="020B0503020204020204" pitchFamily="34" charset="-122"/>
              </a:rPr>
              <a:t>绿色</a:t>
            </a:r>
            <a:r>
              <a:rPr lang="zh-CN" altLang="en-US" sz="6200" b="1" dirty="0">
                <a:blipFill>
                  <a:blip r:embed="rId6"/>
                  <a:tile tx="0" ty="0" sx="100000" sy="100000" flip="none" algn="tl"/>
                </a:blipFill>
                <a:latin typeface="微软雅黑" panose="020B0503020204020204" pitchFamily="34" charset="-122"/>
                <a:ea typeface="微软雅黑" panose="020B0503020204020204" pitchFamily="34" charset="-122"/>
              </a:rPr>
              <a:t>有机蔬菜</a:t>
            </a:r>
          </a:p>
        </p:txBody>
      </p:sp>
      <p:sp>
        <p:nvSpPr>
          <p:cNvPr id="13" name="圆角矩形 12"/>
          <p:cNvSpPr/>
          <p:nvPr/>
        </p:nvSpPr>
        <p:spPr>
          <a:xfrm>
            <a:off x="647393" y="3414552"/>
            <a:ext cx="4319544" cy="525859"/>
          </a:xfrm>
          <a:prstGeom prst="roundRect">
            <a:avLst/>
          </a:prstGeom>
          <a:solidFill>
            <a:srgbClr val="356A34"/>
          </a:solidFill>
          <a:ln w="25400" cap="flat" cmpd="sng" algn="ctr">
            <a:noFill/>
            <a:prstDash val="solid"/>
          </a:ln>
          <a:effectLst/>
        </p:spPr>
        <p:txBody>
          <a:bodyPr lIns="121917" tIns="60958" rIns="121917" bIns="60958" rtlCol="0" anchor="ct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天然绿色蔬菜</a:t>
            </a:r>
            <a:r>
              <a:rPr kumimoji="0" lang="en-US" altLang="zh-CN"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27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环保无公害</a:t>
            </a:r>
          </a:p>
        </p:txBody>
      </p:sp>
      <p:sp>
        <p:nvSpPr>
          <p:cNvPr id="14" name="文本框 3"/>
          <p:cNvSpPr txBox="1">
            <a:spLocks noChangeArrowheads="1"/>
          </p:cNvSpPr>
          <p:nvPr/>
        </p:nvSpPr>
        <p:spPr bwMode="auto">
          <a:xfrm>
            <a:off x="557467" y="4135315"/>
            <a:ext cx="5550589" cy="415494"/>
          </a:xfrm>
          <a:prstGeom prst="rect">
            <a:avLst/>
          </a:prstGeom>
        </p:spPr>
        <p:txBody>
          <a:bodyPr wrap="square" lIns="121917" tIns="60958" rIns="121917" bIns="60958">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anose="020B0503020204020204" pitchFamily="34" charset="-122"/>
                <a:ea typeface="微软雅黑" panose="020B0503020204020204" pitchFamily="34" charset="-122"/>
              </a:defRPr>
            </a:lvl1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适用于农产品展示</a:t>
            </a:r>
            <a:r>
              <a:rPr kumimoji="0" lang="en-US" altLang="zh-CN"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招商</a:t>
            </a:r>
            <a:r>
              <a:rPr kumimoji="0" lang="en-US" altLang="zh-CN"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农产品</a:t>
            </a:r>
            <a:r>
              <a:rPr lang="zh-CN" altLang="en-US" sz="1900" b="0" kern="0" dirty="0" smtClean="0">
                <a:solidFill>
                  <a:prstClr val="black">
                    <a:lumMod val="65000"/>
                    <a:lumOff val="35000"/>
                  </a:prstClr>
                </a:solidFill>
              </a:rPr>
              <a:t>宣传</a:t>
            </a:r>
            <a:r>
              <a:rPr kumimoji="0" lang="zh-CN" altLang="en-US" sz="1900" b="0" i="0" u="none" strike="noStrike" kern="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rPr>
              <a:t>等演示</a:t>
            </a:r>
            <a:endParaRPr kumimoji="0" lang="zh-CN" altLang="zh-CN" sz="1900" b="0" i="0" u="none" strike="noStrike" kern="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6890">
        <p:fade/>
      </p:transition>
    </mc:Choice>
    <mc:Fallback xmlns="">
      <p:transition spd="med" advTm="68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Other"/>
  <p:tag name="MH_ORDER" val="3"/>
</p:tagLst>
</file>

<file path=ppt/tags/tag2.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Pictur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Pictur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Pictur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51115003111"/>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04211423"/>
  <p:tag name="MH_LIBRARY" val="GRAPHIC"/>
  <p:tag name="MH_TYPE" val="Pictur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204211423"/>
  <p:tag name="MH_LIBRARY" val="GRAPHIC"/>
  <p:tag name="MH_TYPE" val="Pictur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204211423"/>
  <p:tag name="MH_LIBRARY" val="GRAPHIC"/>
  <p:tag name="MH_TYPE" val="Pictur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4"/>
</p:tagLst>
</file>

<file path=ppt/tags/tag11.xml><?xml version="1.0" encoding="utf-8"?>
<p:tagLst xmlns:a="http://schemas.openxmlformats.org/drawingml/2006/main" xmlns:r="http://schemas.openxmlformats.org/officeDocument/2006/relationships" xmlns:p="http://schemas.openxmlformats.org/presentationml/2006/main">
  <p:tag name="MH" val="20151205162727"/>
  <p:tag name="MH_LIBRARY" val="GRAPHIC"/>
  <p:tag name="MH_TYPE" val="Other"/>
  <p:tag name="MH_ORDER" val="14"/>
</p:tagLst>
</file>

<file path=ppt/tags/tag12.xml><?xml version="1.0" encoding="utf-8"?>
<p:tagLst xmlns:a="http://schemas.openxmlformats.org/drawingml/2006/main" xmlns:r="http://schemas.openxmlformats.org/officeDocument/2006/relationships" xmlns:p="http://schemas.openxmlformats.org/presentationml/2006/main">
  <p:tag name="MH" val="20151205211530"/>
  <p:tag name="MH_LIBRARY" val="GRAPHIC"/>
  <p:tag name="MH_ORDER" val="文本框 2"/>
</p:tagLst>
</file>

<file path=ppt/tags/tag13.xml><?xml version="1.0" encoding="utf-8"?>
<p:tagLst xmlns:a="http://schemas.openxmlformats.org/drawingml/2006/main" xmlns:r="http://schemas.openxmlformats.org/officeDocument/2006/relationships" xmlns:p="http://schemas.openxmlformats.org/presentationml/2006/main">
  <p:tag name="MH" val="20151205211530"/>
  <p:tag name="MH_LIBRARY" val="GRAPHIC"/>
  <p:tag name="MH_ORDER" val="文本框 3"/>
</p:tagLst>
</file>

<file path=ppt/tags/tag14.xml><?xml version="1.0" encoding="utf-8"?>
<p:tagLst xmlns:a="http://schemas.openxmlformats.org/drawingml/2006/main" xmlns:r="http://schemas.openxmlformats.org/officeDocument/2006/relationships" xmlns:p="http://schemas.openxmlformats.org/presentationml/2006/main">
  <p:tag name="MH" val="20151205211530"/>
  <p:tag name="MH_LIBRARY" val="GRAPHIC"/>
  <p:tag name="MH_ORDER" val="Rectangle 4"/>
</p:tagLst>
</file>

<file path=ppt/tags/tag1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TIMING" val="|1.2|0.7|0.4"/>
</p:tagLst>
</file>

<file path=ppt/tags/tag24.xml><?xml version="1.0" encoding="utf-8"?>
<p:tagLst xmlns:a="http://schemas.openxmlformats.org/drawingml/2006/main" xmlns:r="http://schemas.openxmlformats.org/officeDocument/2006/relationships" xmlns:p="http://schemas.openxmlformats.org/presentationml/2006/main">
  <p:tag name="TIMING" val="|0.9"/>
</p:tagLst>
</file>

<file path=ppt/tags/tag25.xml><?xml version="1.0" encoding="utf-8"?>
<p:tagLst xmlns:a="http://schemas.openxmlformats.org/drawingml/2006/main" xmlns:r="http://schemas.openxmlformats.org/officeDocument/2006/relationships" xmlns:p="http://schemas.openxmlformats.org/presentationml/2006/main">
  <p:tag name="TIMING" val="|0.3"/>
</p:tagLst>
</file>

<file path=ppt/tags/tag26.xml><?xml version="1.0" encoding="utf-8"?>
<p:tagLst xmlns:a="http://schemas.openxmlformats.org/drawingml/2006/main" xmlns:r="http://schemas.openxmlformats.org/officeDocument/2006/relationships" xmlns:p="http://schemas.openxmlformats.org/presentationml/2006/main">
  <p:tag name="TIMING" val="|4.2|0.3|0.4|0.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3149</Words>
  <Application>Microsoft Office PowerPoint</Application>
  <PresentationFormat>自定义</PresentationFormat>
  <Paragraphs>323</Paragraphs>
  <Slides>34</Slides>
  <Notes>34</Notes>
  <HiddenSlides>0</HiddenSlides>
  <MMClips>1</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73</cp:revision>
  <dcterms:created xsi:type="dcterms:W3CDTF">2015-05-05T08:02:00Z</dcterms:created>
  <dcterms:modified xsi:type="dcterms:W3CDTF">2018-02-08T07:31:10Z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