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256" r:id="rId2"/>
    <p:sldId id="278" r:id="rId3"/>
    <p:sldId id="274" r:id="rId4"/>
    <p:sldId id="257" r:id="rId5"/>
    <p:sldId id="273" r:id="rId6"/>
    <p:sldId id="272" r:id="rId7"/>
    <p:sldId id="271" r:id="rId8"/>
    <p:sldId id="277" r:id="rId9"/>
    <p:sldId id="270" r:id="rId10"/>
    <p:sldId id="269" r:id="rId11"/>
    <p:sldId id="268" r:id="rId12"/>
    <p:sldId id="267" r:id="rId13"/>
    <p:sldId id="266" r:id="rId14"/>
    <p:sldId id="276" r:id="rId15"/>
    <p:sldId id="265" r:id="rId16"/>
    <p:sldId id="264" r:id="rId17"/>
    <p:sldId id="263" r:id="rId18"/>
    <p:sldId id="262" r:id="rId19"/>
    <p:sldId id="275" r:id="rId20"/>
    <p:sldId id="261" r:id="rId21"/>
    <p:sldId id="260" r:id="rId22"/>
    <p:sldId id="259" r:id="rId23"/>
    <p:sldId id="258" r:id="rId24"/>
    <p:sldId id="279" r:id="rId25"/>
  </p:sldIdLst>
  <p:sldSz cx="12192000" cy="6858000"/>
  <p:notesSz cx="7104063" cy="10234613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8">
          <p15:clr>
            <a:srgbClr val="A4A3A4"/>
          </p15:clr>
        </p15:guide>
        <p15:guide id="2" pos="389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B3838"/>
    <a:srgbClr val="7A7A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03" d="100"/>
          <a:sy n="103" d="100"/>
        </p:scale>
        <p:origin x="126" y="96"/>
      </p:cViewPr>
      <p:guideLst>
        <p:guide orient="horz" pos="2208"/>
        <p:guide pos="389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FBB9B-C7C4-4B93-AFB2-C7BDC790698E}" type="datetimeFigureOut">
              <a:rPr lang="zh-CN" altLang="en-US" smtClean="0"/>
              <a:t>2017/11/13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568A76-611F-49B9-8A74-AABBBA3AF01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13334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68A76-611F-49B9-8A74-AABBBA3AF017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36790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68A76-611F-49B9-8A74-AABBBA3AF017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30945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68A76-611F-49B9-8A74-AABBBA3AF017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92554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68A76-611F-49B9-8A74-AABBBA3AF017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3922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68A76-611F-49B9-8A74-AABBBA3AF017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83191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68A76-611F-49B9-8A74-AABBBA3AF017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50991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68A76-611F-49B9-8A74-AABBBA3AF017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4482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68A76-611F-49B9-8A74-AABBBA3AF017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62272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68A76-611F-49B9-8A74-AABBBA3AF017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24445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68A76-611F-49B9-8A74-AABBBA3AF017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97833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68A76-611F-49B9-8A74-AABBBA3AF017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03941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68A76-611F-49B9-8A74-AABBBA3AF017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21766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68A76-611F-49B9-8A74-AABBBA3AF017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07912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68A76-611F-49B9-8A74-AABBBA3AF017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68573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68A76-611F-49B9-8A74-AABBBA3AF017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73246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68A76-611F-49B9-8A74-AABBBA3AF017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717604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68A76-611F-49B9-8A74-AABBBA3AF017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783726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68A76-611F-49B9-8A74-AABBBA3AF017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472126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68A76-611F-49B9-8A74-AABBBA3AF017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238277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68A76-611F-49B9-8A74-AABBBA3AF017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031689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68A76-611F-49B9-8A74-AABBBA3AF017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580886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68A76-611F-49B9-8A74-AABBBA3AF017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413127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68A76-611F-49B9-8A74-AABBBA3AF017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34460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68A76-611F-49B9-8A74-AABBBA3AF017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36041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2017/11/13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2017/11/13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2017/11/13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2017/11/13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2017/11/13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2017/11/13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2017/11/13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2017/11/13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2017/11/13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2017/11/13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  <a:t>2017/11/13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7" Type="http://schemas.openxmlformats.org/officeDocument/2006/relationships/notesSlide" Target="../notesSlides/notesSlide2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6.xml"/><Relationship Id="rId4" Type="http://schemas.openxmlformats.org/officeDocument/2006/relationships/tags" Target="../tags/tag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5080"/>
            <a:ext cx="7157720" cy="6852920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7459345" y="2552700"/>
            <a:ext cx="4246880" cy="58356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sz="32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时尚高端装修家居模板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7176770" y="3136265"/>
            <a:ext cx="478790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summary templateGraduation thesis summary templateGra</a:t>
            </a:r>
          </a:p>
          <a:p>
            <a:pPr algn="ctr"/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duthesis summary template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sym typeface="+mn-ea"/>
              </a:rPr>
              <a:t>Graduation thesis summary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7459345" y="3901440"/>
            <a:ext cx="18237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2">
                    <a:lumMod val="25000"/>
                  </a:schemeClr>
                </a:solidFill>
              </a:rPr>
              <a:t>汇报人</a:t>
            </a:r>
            <a:r>
              <a:rPr lang="zh-CN" altLang="en-US" dirty="0" smtClean="0">
                <a:solidFill>
                  <a:schemeClr val="bg2">
                    <a:lumMod val="25000"/>
                  </a:schemeClr>
                </a:solidFill>
              </a:rPr>
              <a:t>：</a:t>
            </a:r>
            <a:endParaRPr lang="zh-CN" alt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9455150" y="3901440"/>
            <a:ext cx="23037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2">
                    <a:lumMod val="25000"/>
                  </a:schemeClr>
                </a:solidFill>
              </a:rPr>
              <a:t>时间：</a:t>
            </a:r>
            <a:r>
              <a:rPr lang="en-US" altLang="zh-CN" dirty="0">
                <a:solidFill>
                  <a:schemeClr val="bg2">
                    <a:lumMod val="25000"/>
                  </a:schemeClr>
                </a:solidFill>
              </a:rPr>
              <a:t>2019</a:t>
            </a:r>
            <a:r>
              <a:rPr lang="zh-CN" altLang="en-US" dirty="0">
                <a:solidFill>
                  <a:schemeClr val="bg2">
                    <a:lumMod val="25000"/>
                  </a:schemeClr>
                </a:solidFill>
              </a:rPr>
              <a:t>年</a:t>
            </a:r>
            <a:r>
              <a:rPr lang="en-US" altLang="zh-CN" dirty="0">
                <a:solidFill>
                  <a:schemeClr val="bg2">
                    <a:lumMod val="25000"/>
                  </a:schemeClr>
                </a:solidFill>
              </a:rPr>
              <a:t>X</a:t>
            </a:r>
            <a:r>
              <a:rPr lang="zh-CN" altLang="en-US" dirty="0">
                <a:solidFill>
                  <a:schemeClr val="bg2">
                    <a:lumMod val="25000"/>
                  </a:schemeClr>
                </a:solidFill>
              </a:rPr>
              <a:t>月</a:t>
            </a:r>
            <a:r>
              <a:rPr lang="en-US" altLang="zh-CN" dirty="0">
                <a:solidFill>
                  <a:schemeClr val="bg2">
                    <a:lumMod val="25000"/>
                  </a:schemeClr>
                </a:solidFill>
              </a:rPr>
              <a:t>X</a:t>
            </a:r>
            <a:r>
              <a:rPr lang="zh-CN" altLang="en-US" dirty="0">
                <a:solidFill>
                  <a:schemeClr val="bg2">
                    <a:lumMod val="25000"/>
                  </a:schemeClr>
                </a:solidFill>
              </a:rPr>
              <a:t>日</a:t>
            </a:r>
          </a:p>
        </p:txBody>
      </p:sp>
      <p:sp>
        <p:nvSpPr>
          <p:cNvPr id="5" name="矩形 4"/>
          <p:cNvSpPr/>
          <p:nvPr/>
        </p:nvSpPr>
        <p:spPr>
          <a:xfrm>
            <a:off x="7245985" y="1446530"/>
            <a:ext cx="4718685" cy="3426460"/>
          </a:xfrm>
          <a:prstGeom prst="rect">
            <a:avLst/>
          </a:prstGeom>
          <a:noFill/>
          <a:ln w="28575">
            <a:solidFill>
              <a:srgbClr val="3B3838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8727440" y="1611630"/>
            <a:ext cx="168656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2019</a:t>
            </a:r>
          </a:p>
        </p:txBody>
      </p:sp>
      <p:pic>
        <p:nvPicPr>
          <p:cNvPr id="2" name="Lovestoned - Bye Bye By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60939" y="-5334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0">
        <p14:vortex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9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24" grpId="0"/>
      <p:bldP spid="25" grpId="0"/>
      <p:bldP spid="26" grpId="0"/>
      <p:bldP spid="27" grpId="0"/>
      <p:bldP spid="5" grpId="0" animBg="1"/>
      <p:bldP spid="2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5915892" y="2250228"/>
            <a:ext cx="3792184" cy="727934"/>
            <a:chOff x="5037" y="2687"/>
            <a:chExt cx="5972" cy="1146"/>
          </a:xfrm>
        </p:grpSpPr>
        <p:sp>
          <p:nvSpPr>
            <p:cNvPr id="27" name="椭圆 1"/>
            <p:cNvSpPr>
              <a:spLocks noChangeArrowheads="1"/>
            </p:cNvSpPr>
            <p:nvPr/>
          </p:nvSpPr>
          <p:spPr bwMode="auto">
            <a:xfrm>
              <a:off x="5037" y="2687"/>
              <a:ext cx="1146" cy="1146"/>
            </a:xfrm>
            <a:prstGeom prst="roundRect">
              <a:avLst/>
            </a:prstGeom>
            <a:solidFill>
              <a:srgbClr val="7A7A7A"/>
            </a:solidFill>
            <a:ln w="19050"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sz="2000">
                <a:solidFill>
                  <a:srgbClr val="43A13A"/>
                </a:solidFill>
              </a:endParaRPr>
            </a:p>
          </p:txBody>
        </p:sp>
        <p:sp>
          <p:nvSpPr>
            <p:cNvPr id="28" name="TextBox 32"/>
            <p:cNvSpPr txBox="1">
              <a:spLocks noChangeArrowheads="1"/>
            </p:cNvSpPr>
            <p:nvPr/>
          </p:nvSpPr>
          <p:spPr bwMode="auto">
            <a:xfrm>
              <a:off x="5136" y="2810"/>
              <a:ext cx="947" cy="9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200" dirty="0" smtClean="0">
                  <a:solidFill>
                    <a:schemeClr val="bg1"/>
                  </a:solidFill>
                  <a:ea typeface="微软雅黑" panose="020B0503020204020204" charset="-122"/>
                </a:rPr>
                <a:t>01</a:t>
              </a:r>
            </a:p>
          </p:txBody>
        </p:sp>
        <p:sp>
          <p:nvSpPr>
            <p:cNvPr id="29" name="矩形 28"/>
            <p:cNvSpPr/>
            <p:nvPr/>
          </p:nvSpPr>
          <p:spPr>
            <a:xfrm>
              <a:off x="6416" y="3315"/>
              <a:ext cx="4593" cy="518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30000"/>
                </a:lnSpc>
              </a:pPr>
              <a:r>
                <a:rPr lang="en-US" altLang="zh-CN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Add You Text </a:t>
              </a:r>
              <a:r>
                <a:rPr lang="en-US" altLang="zh-CN" sz="1200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Here Add You Text Here</a:t>
              </a:r>
              <a:endParaRPr lang="en-US" alt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" name="TextBox 76"/>
            <p:cNvSpPr txBox="1"/>
            <p:nvPr/>
          </p:nvSpPr>
          <p:spPr>
            <a:xfrm>
              <a:off x="6416" y="2700"/>
              <a:ext cx="3825" cy="72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400" dirty="0" smtClean="0">
                  <a:solidFill>
                    <a:srgbClr val="7A7A7A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此处添加</a:t>
              </a:r>
              <a:r>
                <a:rPr lang="zh-CN" altLang="en-US" sz="2400" dirty="0">
                  <a:solidFill>
                    <a:srgbClr val="7A7A7A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标题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931874" y="3465828"/>
            <a:ext cx="3742690" cy="727710"/>
            <a:chOff x="7536" y="4280"/>
            <a:chExt cx="5894" cy="1146"/>
          </a:xfrm>
        </p:grpSpPr>
        <p:sp>
          <p:nvSpPr>
            <p:cNvPr id="23" name="椭圆 1"/>
            <p:cNvSpPr>
              <a:spLocks noChangeArrowheads="1"/>
            </p:cNvSpPr>
            <p:nvPr/>
          </p:nvSpPr>
          <p:spPr bwMode="auto">
            <a:xfrm>
              <a:off x="7536" y="4280"/>
              <a:ext cx="1146" cy="1146"/>
            </a:xfrm>
            <a:prstGeom prst="roundRect">
              <a:avLst/>
            </a:prstGeom>
            <a:solidFill>
              <a:srgbClr val="3B3838"/>
            </a:solidFill>
            <a:ln w="19050"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sz="2000">
                <a:solidFill>
                  <a:srgbClr val="43A13A"/>
                </a:solidFill>
              </a:endParaRPr>
            </a:p>
          </p:txBody>
        </p:sp>
        <p:sp>
          <p:nvSpPr>
            <p:cNvPr id="24" name="TextBox 32"/>
            <p:cNvSpPr txBox="1">
              <a:spLocks noChangeArrowheads="1"/>
            </p:cNvSpPr>
            <p:nvPr/>
          </p:nvSpPr>
          <p:spPr bwMode="auto">
            <a:xfrm>
              <a:off x="7635" y="4403"/>
              <a:ext cx="947" cy="9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200" dirty="0" smtClean="0">
                  <a:solidFill>
                    <a:schemeClr val="bg1"/>
                  </a:solidFill>
                  <a:ea typeface="微软雅黑" panose="020B0503020204020204" charset="-122"/>
                </a:rPr>
                <a:t>02</a:t>
              </a:r>
            </a:p>
          </p:txBody>
        </p:sp>
        <p:sp>
          <p:nvSpPr>
            <p:cNvPr id="25" name="矩形 24"/>
            <p:cNvSpPr/>
            <p:nvPr/>
          </p:nvSpPr>
          <p:spPr>
            <a:xfrm>
              <a:off x="8837" y="4908"/>
              <a:ext cx="4593" cy="518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30000"/>
                </a:lnSpc>
              </a:pPr>
              <a:r>
                <a:rPr lang="en-US" altLang="zh-CN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Add You Text </a:t>
              </a:r>
              <a:r>
                <a:rPr lang="en-US" altLang="zh-CN" sz="1200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Here Add You Text Here</a:t>
              </a:r>
              <a:endParaRPr lang="en-US" alt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6" name="TextBox 76"/>
            <p:cNvSpPr txBox="1"/>
            <p:nvPr/>
          </p:nvSpPr>
          <p:spPr>
            <a:xfrm>
              <a:off x="8837" y="4293"/>
              <a:ext cx="3825" cy="72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400" dirty="0" smtClean="0">
                  <a:solidFill>
                    <a:srgbClr val="3B3838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此处添加</a:t>
              </a:r>
              <a:r>
                <a:rPr lang="zh-CN" altLang="en-US" sz="2400" dirty="0">
                  <a:solidFill>
                    <a:srgbClr val="3B3838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标题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915892" y="4523322"/>
            <a:ext cx="3724910" cy="727710"/>
            <a:chOff x="5037" y="5872"/>
            <a:chExt cx="5866" cy="1146"/>
          </a:xfrm>
        </p:grpSpPr>
        <p:sp>
          <p:nvSpPr>
            <p:cNvPr id="19" name="椭圆 1"/>
            <p:cNvSpPr>
              <a:spLocks noChangeArrowheads="1"/>
            </p:cNvSpPr>
            <p:nvPr/>
          </p:nvSpPr>
          <p:spPr bwMode="auto">
            <a:xfrm>
              <a:off x="5037" y="5872"/>
              <a:ext cx="1146" cy="1146"/>
            </a:xfrm>
            <a:prstGeom prst="roundRect">
              <a:avLst/>
            </a:prstGeom>
            <a:solidFill>
              <a:srgbClr val="7A7A7A"/>
            </a:solidFill>
            <a:ln w="19050"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sz="2000">
                <a:solidFill>
                  <a:srgbClr val="43A13A"/>
                </a:solidFill>
              </a:endParaRPr>
            </a:p>
          </p:txBody>
        </p:sp>
        <p:sp>
          <p:nvSpPr>
            <p:cNvPr id="20" name="TextBox 32"/>
            <p:cNvSpPr txBox="1">
              <a:spLocks noChangeArrowheads="1"/>
            </p:cNvSpPr>
            <p:nvPr/>
          </p:nvSpPr>
          <p:spPr bwMode="auto">
            <a:xfrm>
              <a:off x="5136" y="5995"/>
              <a:ext cx="947" cy="9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200" dirty="0" smtClean="0">
                  <a:solidFill>
                    <a:schemeClr val="bg1"/>
                  </a:solidFill>
                  <a:ea typeface="微软雅黑" panose="020B0503020204020204" charset="-122"/>
                </a:rPr>
                <a:t>03</a:t>
              </a:r>
            </a:p>
          </p:txBody>
        </p:sp>
        <p:sp>
          <p:nvSpPr>
            <p:cNvPr id="21" name="矩形 20"/>
            <p:cNvSpPr/>
            <p:nvPr/>
          </p:nvSpPr>
          <p:spPr>
            <a:xfrm>
              <a:off x="6310" y="6500"/>
              <a:ext cx="4593" cy="518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30000"/>
                </a:lnSpc>
              </a:pPr>
              <a:r>
                <a:rPr lang="en-US" altLang="zh-CN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Add You Text </a:t>
              </a:r>
              <a:r>
                <a:rPr lang="en-US" altLang="zh-CN" sz="1200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Here Add You Text Here</a:t>
              </a:r>
              <a:endParaRPr lang="en-US" alt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" name="TextBox 76"/>
            <p:cNvSpPr txBox="1"/>
            <p:nvPr/>
          </p:nvSpPr>
          <p:spPr>
            <a:xfrm>
              <a:off x="6310" y="5885"/>
              <a:ext cx="3825" cy="72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400" dirty="0" smtClean="0">
                  <a:solidFill>
                    <a:srgbClr val="7A7A7A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此处添加</a:t>
              </a:r>
              <a:r>
                <a:rPr lang="zh-CN" altLang="en-US" sz="2400" dirty="0">
                  <a:solidFill>
                    <a:srgbClr val="7A7A7A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标题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931874" y="5609172"/>
            <a:ext cx="3768725" cy="727710"/>
            <a:chOff x="7240" y="7562"/>
            <a:chExt cx="5935" cy="1146"/>
          </a:xfrm>
        </p:grpSpPr>
        <p:sp>
          <p:nvSpPr>
            <p:cNvPr id="15" name="椭圆 1"/>
            <p:cNvSpPr>
              <a:spLocks noChangeArrowheads="1"/>
            </p:cNvSpPr>
            <p:nvPr/>
          </p:nvSpPr>
          <p:spPr bwMode="auto">
            <a:xfrm>
              <a:off x="7240" y="7562"/>
              <a:ext cx="1146" cy="1146"/>
            </a:xfrm>
            <a:prstGeom prst="roundRect">
              <a:avLst/>
            </a:prstGeom>
            <a:solidFill>
              <a:srgbClr val="3B3838"/>
            </a:solidFill>
            <a:ln w="19050"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sz="2000">
                <a:solidFill>
                  <a:srgbClr val="43A13A"/>
                </a:solidFill>
              </a:endParaRPr>
            </a:p>
          </p:txBody>
        </p:sp>
        <p:sp>
          <p:nvSpPr>
            <p:cNvPr id="16" name="TextBox 32"/>
            <p:cNvSpPr txBox="1">
              <a:spLocks noChangeArrowheads="1"/>
            </p:cNvSpPr>
            <p:nvPr/>
          </p:nvSpPr>
          <p:spPr bwMode="auto">
            <a:xfrm>
              <a:off x="7339" y="7685"/>
              <a:ext cx="947" cy="9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B05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200" dirty="0" smtClean="0">
                  <a:solidFill>
                    <a:schemeClr val="bg1"/>
                  </a:solidFill>
                  <a:ea typeface="微软雅黑" panose="020B0503020204020204" charset="-122"/>
                </a:rPr>
                <a:t>04</a:t>
              </a:r>
            </a:p>
          </p:txBody>
        </p:sp>
        <p:sp>
          <p:nvSpPr>
            <p:cNvPr id="17" name="矩形 16"/>
            <p:cNvSpPr/>
            <p:nvPr/>
          </p:nvSpPr>
          <p:spPr>
            <a:xfrm>
              <a:off x="8582" y="8190"/>
              <a:ext cx="4593" cy="518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30000"/>
                </a:lnSpc>
              </a:pPr>
              <a:r>
                <a:rPr lang="en-US" altLang="zh-CN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Add You Text </a:t>
              </a:r>
              <a:r>
                <a:rPr lang="en-US" altLang="zh-CN" sz="1200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Here Add You Text Here</a:t>
              </a:r>
              <a:endParaRPr lang="en-US" alt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8" name="TextBox 76"/>
            <p:cNvSpPr txBox="1"/>
            <p:nvPr/>
          </p:nvSpPr>
          <p:spPr>
            <a:xfrm>
              <a:off x="8582" y="7575"/>
              <a:ext cx="3825" cy="72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400" dirty="0" smtClean="0">
                  <a:solidFill>
                    <a:srgbClr val="3B3838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此处添加</a:t>
              </a:r>
              <a:r>
                <a:rPr lang="zh-CN" altLang="en-US" sz="2400" dirty="0">
                  <a:solidFill>
                    <a:srgbClr val="3B3838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标题</a:t>
              </a:r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5162044" y="654518"/>
            <a:ext cx="1877437" cy="1107996"/>
          </a:xfrm>
          <a:prstGeom prst="rect">
            <a:avLst/>
          </a:prstGeom>
          <a:solidFill>
            <a:srgbClr val="3B3838"/>
          </a:solidFill>
        </p:spPr>
        <p:txBody>
          <a:bodyPr wrap="none" rtlCol="0">
            <a:spAutoFit/>
          </a:bodyPr>
          <a:lstStyle/>
          <a:p>
            <a:r>
              <a:rPr lang="zh-CN" altLang="en-US" sz="6600" dirty="0" smtClean="0">
                <a:solidFill>
                  <a:schemeClr val="bg1"/>
                </a:solidFill>
                <a:latin typeface="+mj-ea"/>
                <a:ea typeface="+mj-ea"/>
              </a:rPr>
              <a:t>目录</a:t>
            </a:r>
            <a:endParaRPr lang="zh-CN" altLang="en-US" sz="6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正五边形 3"/>
          <p:cNvSpPr/>
          <p:nvPr/>
        </p:nvSpPr>
        <p:spPr>
          <a:xfrm>
            <a:off x="318135" y="1286510"/>
            <a:ext cx="4400550" cy="4400550"/>
          </a:xfrm>
          <a:prstGeom prst="pentagon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0">
        <p15:prstTrans prst="curtains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08610" y="1257300"/>
            <a:ext cx="5217795" cy="449834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5526405" y="2695575"/>
            <a:ext cx="5347970" cy="1621790"/>
          </a:xfrm>
          <a:prstGeom prst="rect">
            <a:avLst/>
          </a:prstGeom>
          <a:solidFill>
            <a:srgbClr val="7A7A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/>
        </p:nvSpPr>
        <p:spPr>
          <a:xfrm>
            <a:off x="5960745" y="2869565"/>
            <a:ext cx="716280" cy="1255395"/>
          </a:xfrm>
          <a:custGeom>
            <a:avLst/>
            <a:gdLst>
              <a:gd name="connsiteX0" fmla="*/ 0 w 671332"/>
              <a:gd name="connsiteY0" fmla="*/ 0 h 671332"/>
              <a:gd name="connsiteX1" fmla="*/ 671332 w 671332"/>
              <a:gd name="connsiteY1" fmla="*/ 0 h 671332"/>
              <a:gd name="connsiteX2" fmla="*/ 671332 w 671332"/>
              <a:gd name="connsiteY2" fmla="*/ 289029 h 671332"/>
              <a:gd name="connsiteX3" fmla="*/ 578734 w 671332"/>
              <a:gd name="connsiteY3" fmla="*/ 289029 h 671332"/>
              <a:gd name="connsiteX4" fmla="*/ 578734 w 671332"/>
              <a:gd name="connsiteY4" fmla="*/ 670870 h 671332"/>
              <a:gd name="connsiteX5" fmla="*/ 671332 w 671332"/>
              <a:gd name="connsiteY5" fmla="*/ 670870 h 671332"/>
              <a:gd name="connsiteX6" fmla="*/ 671332 w 671332"/>
              <a:gd name="connsiteY6" fmla="*/ 671332 h 671332"/>
              <a:gd name="connsiteX7" fmla="*/ 0 w 671332"/>
              <a:gd name="connsiteY7" fmla="*/ 671332 h 671332"/>
              <a:gd name="connsiteX8" fmla="*/ 0 w 671332"/>
              <a:gd name="connsiteY8" fmla="*/ 0 h 671332"/>
              <a:gd name="connsiteX0-1" fmla="*/ 578734 w 671332"/>
              <a:gd name="connsiteY0-2" fmla="*/ 289029 h 671332"/>
              <a:gd name="connsiteX1-3" fmla="*/ 578734 w 671332"/>
              <a:gd name="connsiteY1-4" fmla="*/ 670870 h 671332"/>
              <a:gd name="connsiteX2-5" fmla="*/ 671332 w 671332"/>
              <a:gd name="connsiteY2-6" fmla="*/ 670870 h 671332"/>
              <a:gd name="connsiteX3-7" fmla="*/ 671332 w 671332"/>
              <a:gd name="connsiteY3-8" fmla="*/ 671332 h 671332"/>
              <a:gd name="connsiteX4-9" fmla="*/ 0 w 671332"/>
              <a:gd name="connsiteY4-10" fmla="*/ 671332 h 671332"/>
              <a:gd name="connsiteX5-11" fmla="*/ 0 w 671332"/>
              <a:gd name="connsiteY5-12" fmla="*/ 0 h 671332"/>
              <a:gd name="connsiteX6-13" fmla="*/ 671332 w 671332"/>
              <a:gd name="connsiteY6-14" fmla="*/ 0 h 671332"/>
              <a:gd name="connsiteX7-15" fmla="*/ 671332 w 671332"/>
              <a:gd name="connsiteY7-16" fmla="*/ 289029 h 671332"/>
              <a:gd name="connsiteX8-17" fmla="*/ 670174 w 671332"/>
              <a:gd name="connsiteY8-18" fmla="*/ 380469 h 671332"/>
              <a:gd name="connsiteX0-19" fmla="*/ 614219 w 671332"/>
              <a:gd name="connsiteY0-20" fmla="*/ 519681 h 671332"/>
              <a:gd name="connsiteX1-21" fmla="*/ 578734 w 671332"/>
              <a:gd name="connsiteY1-22" fmla="*/ 670870 h 671332"/>
              <a:gd name="connsiteX2-23" fmla="*/ 671332 w 671332"/>
              <a:gd name="connsiteY2-24" fmla="*/ 670870 h 671332"/>
              <a:gd name="connsiteX3-25" fmla="*/ 671332 w 671332"/>
              <a:gd name="connsiteY3-26" fmla="*/ 671332 h 671332"/>
              <a:gd name="connsiteX4-27" fmla="*/ 0 w 671332"/>
              <a:gd name="connsiteY4-28" fmla="*/ 671332 h 671332"/>
              <a:gd name="connsiteX5-29" fmla="*/ 0 w 671332"/>
              <a:gd name="connsiteY5-30" fmla="*/ 0 h 671332"/>
              <a:gd name="connsiteX6-31" fmla="*/ 671332 w 671332"/>
              <a:gd name="connsiteY6-32" fmla="*/ 0 h 671332"/>
              <a:gd name="connsiteX7-33" fmla="*/ 671332 w 671332"/>
              <a:gd name="connsiteY7-34" fmla="*/ 289029 h 671332"/>
              <a:gd name="connsiteX8-35" fmla="*/ 670174 w 671332"/>
              <a:gd name="connsiteY8-36" fmla="*/ 380469 h 671332"/>
              <a:gd name="connsiteX0-37" fmla="*/ 578734 w 671332"/>
              <a:gd name="connsiteY0-38" fmla="*/ 670870 h 671332"/>
              <a:gd name="connsiteX1-39" fmla="*/ 671332 w 671332"/>
              <a:gd name="connsiteY1-40" fmla="*/ 670870 h 671332"/>
              <a:gd name="connsiteX2-41" fmla="*/ 671332 w 671332"/>
              <a:gd name="connsiteY2-42" fmla="*/ 671332 h 671332"/>
              <a:gd name="connsiteX3-43" fmla="*/ 0 w 671332"/>
              <a:gd name="connsiteY3-44" fmla="*/ 671332 h 671332"/>
              <a:gd name="connsiteX4-45" fmla="*/ 0 w 671332"/>
              <a:gd name="connsiteY4-46" fmla="*/ 0 h 671332"/>
              <a:gd name="connsiteX5-47" fmla="*/ 671332 w 671332"/>
              <a:gd name="connsiteY5-48" fmla="*/ 0 h 671332"/>
              <a:gd name="connsiteX6-49" fmla="*/ 671332 w 671332"/>
              <a:gd name="connsiteY6-50" fmla="*/ 289029 h 671332"/>
              <a:gd name="connsiteX7-51" fmla="*/ 670174 w 671332"/>
              <a:gd name="connsiteY7-52" fmla="*/ 380469 h 671332"/>
              <a:gd name="connsiteX0-53" fmla="*/ 578734 w 671332"/>
              <a:gd name="connsiteY0-54" fmla="*/ 670870 h 671332"/>
              <a:gd name="connsiteX1-55" fmla="*/ 671332 w 671332"/>
              <a:gd name="connsiteY1-56" fmla="*/ 670870 h 671332"/>
              <a:gd name="connsiteX2-57" fmla="*/ 671332 w 671332"/>
              <a:gd name="connsiteY2-58" fmla="*/ 671332 h 671332"/>
              <a:gd name="connsiteX3-59" fmla="*/ 0 w 671332"/>
              <a:gd name="connsiteY3-60" fmla="*/ 671332 h 671332"/>
              <a:gd name="connsiteX4-61" fmla="*/ 0 w 671332"/>
              <a:gd name="connsiteY4-62" fmla="*/ 0 h 671332"/>
              <a:gd name="connsiteX5-63" fmla="*/ 671332 w 671332"/>
              <a:gd name="connsiteY5-64" fmla="*/ 0 h 671332"/>
              <a:gd name="connsiteX6-65" fmla="*/ 671332 w 671332"/>
              <a:gd name="connsiteY6-66" fmla="*/ 289029 h 671332"/>
              <a:gd name="connsiteX0-67" fmla="*/ 578734 w 675208"/>
              <a:gd name="connsiteY0-68" fmla="*/ 670870 h 671332"/>
              <a:gd name="connsiteX1-69" fmla="*/ 671332 w 675208"/>
              <a:gd name="connsiteY1-70" fmla="*/ 670870 h 671332"/>
              <a:gd name="connsiteX2-71" fmla="*/ 671332 w 675208"/>
              <a:gd name="connsiteY2-72" fmla="*/ 671332 h 671332"/>
              <a:gd name="connsiteX3-73" fmla="*/ 0 w 675208"/>
              <a:gd name="connsiteY3-74" fmla="*/ 671332 h 671332"/>
              <a:gd name="connsiteX4-75" fmla="*/ 0 w 675208"/>
              <a:gd name="connsiteY4-76" fmla="*/ 0 h 671332"/>
              <a:gd name="connsiteX5-77" fmla="*/ 671332 w 675208"/>
              <a:gd name="connsiteY5-78" fmla="*/ 0 h 671332"/>
              <a:gd name="connsiteX6-79" fmla="*/ 675208 w 675208"/>
              <a:gd name="connsiteY6-80" fmla="*/ 168863 h 67133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675208" h="671332">
                <a:moveTo>
                  <a:pt x="578734" y="670870"/>
                </a:moveTo>
                <a:lnTo>
                  <a:pt x="671332" y="670870"/>
                </a:lnTo>
                <a:lnTo>
                  <a:pt x="671332" y="671332"/>
                </a:lnTo>
                <a:lnTo>
                  <a:pt x="0" y="671332"/>
                </a:lnTo>
                <a:lnTo>
                  <a:pt x="0" y="0"/>
                </a:lnTo>
                <a:lnTo>
                  <a:pt x="671332" y="0"/>
                </a:lnTo>
                <a:lnTo>
                  <a:pt x="675208" y="168863"/>
                </a:lnTo>
              </a:path>
            </a:pathLst>
          </a:custGeom>
          <a:noFill/>
          <a:ln w="5715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solidFill>
                <a:prstClr val="white"/>
              </a:solidFill>
            </a:endParaRPr>
          </a:p>
        </p:txBody>
      </p:sp>
      <p:sp>
        <p:nvSpPr>
          <p:cNvPr id="10" name="Text Box 3"/>
          <p:cNvSpPr>
            <a:spLocks noChangeArrowheads="1"/>
          </p:cNvSpPr>
          <p:nvPr/>
        </p:nvSpPr>
        <p:spPr bwMode="auto">
          <a:xfrm>
            <a:off x="6396355" y="3272155"/>
            <a:ext cx="540385" cy="82994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CN" sz="48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rPr>
              <a:t>1</a:t>
            </a:r>
          </a:p>
        </p:txBody>
      </p:sp>
      <p:sp>
        <p:nvSpPr>
          <p:cNvPr id="12" name="矩形 11"/>
          <p:cNvSpPr/>
          <p:nvPr/>
        </p:nvSpPr>
        <p:spPr>
          <a:xfrm>
            <a:off x="7120255" y="3659035"/>
            <a:ext cx="3371215" cy="370840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l">
              <a:lnSpc>
                <a:spcPct val="13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Add You Text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Here Add You Text Here</a:t>
            </a:r>
          </a:p>
        </p:txBody>
      </p:sp>
      <p:sp>
        <p:nvSpPr>
          <p:cNvPr id="7" name="TextBox 76"/>
          <p:cNvSpPr txBox="1"/>
          <p:nvPr/>
        </p:nvSpPr>
        <p:spPr>
          <a:xfrm>
            <a:off x="7120255" y="3136900"/>
            <a:ext cx="2388870" cy="52197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此处添加</a:t>
            </a: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标题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10" grpId="0"/>
      <p:bldP spid="12" grpId="0" bldLvl="0" animBg="1"/>
      <p:bldP spid="7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6"/>
          <p:cNvSpPr txBox="1"/>
          <p:nvPr/>
        </p:nvSpPr>
        <p:spPr>
          <a:xfrm>
            <a:off x="240183" y="75065"/>
            <a:ext cx="2011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3B3838"/>
                </a:solidFill>
                <a:latin typeface="微软雅黑" panose="020B0503020204020204" charset="-122"/>
                <a:ea typeface="微软雅黑" panose="020B0503020204020204" charset="-122"/>
              </a:rPr>
              <a:t>此处添加标题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40183" y="448854"/>
            <a:ext cx="2797234" cy="281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Add You Text Here Add You Text Here</a:t>
            </a:r>
          </a:p>
        </p:txBody>
      </p:sp>
      <p:sp>
        <p:nvSpPr>
          <p:cNvPr id="5" name="Freeform 9"/>
          <p:cNvSpPr/>
          <p:nvPr/>
        </p:nvSpPr>
        <p:spPr bwMode="auto">
          <a:xfrm>
            <a:off x="1644015" y="2813050"/>
            <a:ext cx="2654300" cy="2076450"/>
          </a:xfrm>
          <a:custGeom>
            <a:avLst/>
            <a:gdLst/>
            <a:ahLst/>
            <a:cxnLst>
              <a:cxn ang="0">
                <a:pos x="669" y="221"/>
              </a:cxn>
              <a:cxn ang="0">
                <a:pos x="454" y="63"/>
              </a:cxn>
              <a:cxn ang="0">
                <a:pos x="432" y="47"/>
              </a:cxn>
              <a:cxn ang="0">
                <a:pos x="279" y="0"/>
              </a:cxn>
              <a:cxn ang="0">
                <a:pos x="211" y="9"/>
              </a:cxn>
              <a:cxn ang="0">
                <a:pos x="0" y="279"/>
              </a:cxn>
              <a:cxn ang="0">
                <a:pos x="211" y="549"/>
              </a:cxn>
              <a:cxn ang="0">
                <a:pos x="279" y="557"/>
              </a:cxn>
              <a:cxn ang="0">
                <a:pos x="432" y="511"/>
              </a:cxn>
              <a:cxn ang="0">
                <a:pos x="454" y="495"/>
              </a:cxn>
              <a:cxn ang="0">
                <a:pos x="669" y="337"/>
              </a:cxn>
              <a:cxn ang="0">
                <a:pos x="669" y="221"/>
              </a:cxn>
            </a:cxnLst>
            <a:rect l="0" t="0" r="r" b="b"/>
            <a:pathLst>
              <a:path w="712" h="557">
                <a:moveTo>
                  <a:pt x="669" y="221"/>
                </a:moveTo>
                <a:cubicBezTo>
                  <a:pt x="454" y="63"/>
                  <a:pt x="454" y="63"/>
                  <a:pt x="454" y="63"/>
                </a:cubicBezTo>
                <a:cubicBezTo>
                  <a:pt x="447" y="57"/>
                  <a:pt x="440" y="52"/>
                  <a:pt x="432" y="47"/>
                </a:cubicBezTo>
                <a:cubicBezTo>
                  <a:pt x="388" y="17"/>
                  <a:pt x="336" y="0"/>
                  <a:pt x="279" y="0"/>
                </a:cubicBezTo>
                <a:cubicBezTo>
                  <a:pt x="255" y="0"/>
                  <a:pt x="233" y="3"/>
                  <a:pt x="211" y="9"/>
                </a:cubicBezTo>
                <a:cubicBezTo>
                  <a:pt x="90" y="39"/>
                  <a:pt x="0" y="148"/>
                  <a:pt x="0" y="279"/>
                </a:cubicBezTo>
                <a:cubicBezTo>
                  <a:pt x="0" y="409"/>
                  <a:pt x="90" y="518"/>
                  <a:pt x="211" y="549"/>
                </a:cubicBezTo>
                <a:cubicBezTo>
                  <a:pt x="233" y="554"/>
                  <a:pt x="255" y="557"/>
                  <a:pt x="279" y="557"/>
                </a:cubicBezTo>
                <a:cubicBezTo>
                  <a:pt x="336" y="557"/>
                  <a:pt x="388" y="540"/>
                  <a:pt x="432" y="511"/>
                </a:cubicBezTo>
                <a:cubicBezTo>
                  <a:pt x="440" y="506"/>
                  <a:pt x="447" y="500"/>
                  <a:pt x="454" y="495"/>
                </a:cubicBezTo>
                <a:cubicBezTo>
                  <a:pt x="669" y="337"/>
                  <a:pt x="669" y="337"/>
                  <a:pt x="669" y="337"/>
                </a:cubicBezTo>
                <a:cubicBezTo>
                  <a:pt x="712" y="305"/>
                  <a:pt x="712" y="253"/>
                  <a:pt x="669" y="221"/>
                </a:cubicBezTo>
                <a:close/>
              </a:path>
            </a:pathLst>
          </a:custGeom>
          <a:solidFill>
            <a:srgbClr val="7A7A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Freeform 6"/>
          <p:cNvSpPr/>
          <p:nvPr/>
        </p:nvSpPr>
        <p:spPr bwMode="auto">
          <a:xfrm>
            <a:off x="3785870" y="2813685"/>
            <a:ext cx="2509838" cy="2076450"/>
          </a:xfrm>
          <a:custGeom>
            <a:avLst/>
            <a:gdLst/>
            <a:ahLst/>
            <a:cxnLst>
              <a:cxn ang="0">
                <a:pos x="629" y="221"/>
              </a:cxn>
              <a:cxn ang="0">
                <a:pos x="415" y="63"/>
              </a:cxn>
              <a:cxn ang="0">
                <a:pos x="393" y="47"/>
              </a:cxn>
              <a:cxn ang="0">
                <a:pos x="239" y="0"/>
              </a:cxn>
              <a:cxn ang="0">
                <a:pos x="172" y="9"/>
              </a:cxn>
              <a:cxn ang="0">
                <a:pos x="0" y="137"/>
              </a:cxn>
              <a:cxn ang="0">
                <a:pos x="98" y="209"/>
              </a:cxn>
              <a:cxn ang="0">
                <a:pos x="137" y="279"/>
              </a:cxn>
              <a:cxn ang="0">
                <a:pos x="98" y="349"/>
              </a:cxn>
              <a:cxn ang="0">
                <a:pos x="0" y="421"/>
              </a:cxn>
              <a:cxn ang="0">
                <a:pos x="172" y="549"/>
              </a:cxn>
              <a:cxn ang="0">
                <a:pos x="239" y="557"/>
              </a:cxn>
              <a:cxn ang="0">
                <a:pos x="393" y="511"/>
              </a:cxn>
              <a:cxn ang="0">
                <a:pos x="415" y="495"/>
              </a:cxn>
              <a:cxn ang="0">
                <a:pos x="629" y="337"/>
              </a:cxn>
              <a:cxn ang="0">
                <a:pos x="629" y="221"/>
              </a:cxn>
            </a:cxnLst>
            <a:rect l="0" t="0" r="r" b="b"/>
            <a:pathLst>
              <a:path w="673" h="557">
                <a:moveTo>
                  <a:pt x="629" y="221"/>
                </a:moveTo>
                <a:cubicBezTo>
                  <a:pt x="415" y="63"/>
                  <a:pt x="415" y="63"/>
                  <a:pt x="415" y="63"/>
                </a:cubicBezTo>
                <a:cubicBezTo>
                  <a:pt x="408" y="57"/>
                  <a:pt x="401" y="52"/>
                  <a:pt x="393" y="47"/>
                </a:cubicBezTo>
                <a:cubicBezTo>
                  <a:pt x="349" y="17"/>
                  <a:pt x="296" y="0"/>
                  <a:pt x="239" y="0"/>
                </a:cubicBezTo>
                <a:cubicBezTo>
                  <a:pt x="216" y="0"/>
                  <a:pt x="193" y="3"/>
                  <a:pt x="172" y="9"/>
                </a:cubicBezTo>
                <a:cubicBezTo>
                  <a:pt x="99" y="27"/>
                  <a:pt x="38" y="74"/>
                  <a:pt x="0" y="137"/>
                </a:cubicBezTo>
                <a:cubicBezTo>
                  <a:pt x="98" y="209"/>
                  <a:pt x="98" y="209"/>
                  <a:pt x="98" y="209"/>
                </a:cubicBezTo>
                <a:cubicBezTo>
                  <a:pt x="123" y="227"/>
                  <a:pt x="137" y="252"/>
                  <a:pt x="137" y="279"/>
                </a:cubicBezTo>
                <a:cubicBezTo>
                  <a:pt x="137" y="305"/>
                  <a:pt x="123" y="330"/>
                  <a:pt x="98" y="349"/>
                </a:cubicBezTo>
                <a:cubicBezTo>
                  <a:pt x="0" y="421"/>
                  <a:pt x="0" y="421"/>
                  <a:pt x="0" y="421"/>
                </a:cubicBezTo>
                <a:cubicBezTo>
                  <a:pt x="38" y="484"/>
                  <a:pt x="99" y="530"/>
                  <a:pt x="172" y="549"/>
                </a:cubicBezTo>
                <a:cubicBezTo>
                  <a:pt x="193" y="554"/>
                  <a:pt x="216" y="557"/>
                  <a:pt x="239" y="557"/>
                </a:cubicBezTo>
                <a:cubicBezTo>
                  <a:pt x="296" y="557"/>
                  <a:pt x="349" y="540"/>
                  <a:pt x="393" y="511"/>
                </a:cubicBezTo>
                <a:cubicBezTo>
                  <a:pt x="401" y="506"/>
                  <a:pt x="408" y="500"/>
                  <a:pt x="415" y="495"/>
                </a:cubicBezTo>
                <a:cubicBezTo>
                  <a:pt x="629" y="337"/>
                  <a:pt x="629" y="337"/>
                  <a:pt x="629" y="337"/>
                </a:cubicBezTo>
                <a:cubicBezTo>
                  <a:pt x="673" y="305"/>
                  <a:pt x="673" y="253"/>
                  <a:pt x="629" y="221"/>
                </a:cubicBezTo>
                <a:close/>
              </a:path>
            </a:pathLst>
          </a:custGeom>
          <a:solidFill>
            <a:srgbClr val="3B38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Freeform 7"/>
          <p:cNvSpPr/>
          <p:nvPr/>
        </p:nvSpPr>
        <p:spPr bwMode="auto">
          <a:xfrm>
            <a:off x="5782310" y="2813050"/>
            <a:ext cx="2509838" cy="2076450"/>
          </a:xfrm>
          <a:custGeom>
            <a:avLst/>
            <a:gdLst/>
            <a:ahLst/>
            <a:cxnLst>
              <a:cxn ang="0">
                <a:pos x="629" y="221"/>
              </a:cxn>
              <a:cxn ang="0">
                <a:pos x="414" y="63"/>
              </a:cxn>
              <a:cxn ang="0">
                <a:pos x="393" y="47"/>
              </a:cxn>
              <a:cxn ang="0">
                <a:pos x="239" y="0"/>
              </a:cxn>
              <a:cxn ang="0">
                <a:pos x="171" y="9"/>
              </a:cxn>
              <a:cxn ang="0">
                <a:pos x="0" y="137"/>
              </a:cxn>
              <a:cxn ang="0">
                <a:pos x="98" y="209"/>
              </a:cxn>
              <a:cxn ang="0">
                <a:pos x="137" y="279"/>
              </a:cxn>
              <a:cxn ang="0">
                <a:pos x="98" y="349"/>
              </a:cxn>
              <a:cxn ang="0">
                <a:pos x="0" y="421"/>
              </a:cxn>
              <a:cxn ang="0">
                <a:pos x="171" y="549"/>
              </a:cxn>
              <a:cxn ang="0">
                <a:pos x="239" y="557"/>
              </a:cxn>
              <a:cxn ang="0">
                <a:pos x="393" y="511"/>
              </a:cxn>
              <a:cxn ang="0">
                <a:pos x="414" y="495"/>
              </a:cxn>
              <a:cxn ang="0">
                <a:pos x="629" y="337"/>
              </a:cxn>
              <a:cxn ang="0">
                <a:pos x="629" y="221"/>
              </a:cxn>
            </a:cxnLst>
            <a:rect l="0" t="0" r="r" b="b"/>
            <a:pathLst>
              <a:path w="673" h="557">
                <a:moveTo>
                  <a:pt x="629" y="221"/>
                </a:moveTo>
                <a:cubicBezTo>
                  <a:pt x="414" y="63"/>
                  <a:pt x="414" y="63"/>
                  <a:pt x="414" y="63"/>
                </a:cubicBezTo>
                <a:cubicBezTo>
                  <a:pt x="407" y="57"/>
                  <a:pt x="400" y="52"/>
                  <a:pt x="393" y="47"/>
                </a:cubicBezTo>
                <a:cubicBezTo>
                  <a:pt x="349" y="17"/>
                  <a:pt x="296" y="0"/>
                  <a:pt x="239" y="0"/>
                </a:cubicBezTo>
                <a:cubicBezTo>
                  <a:pt x="216" y="0"/>
                  <a:pt x="193" y="3"/>
                  <a:pt x="171" y="9"/>
                </a:cubicBezTo>
                <a:cubicBezTo>
                  <a:pt x="99" y="27"/>
                  <a:pt x="37" y="74"/>
                  <a:pt x="0" y="137"/>
                </a:cubicBezTo>
                <a:cubicBezTo>
                  <a:pt x="98" y="209"/>
                  <a:pt x="98" y="209"/>
                  <a:pt x="98" y="209"/>
                </a:cubicBezTo>
                <a:cubicBezTo>
                  <a:pt x="123" y="227"/>
                  <a:pt x="137" y="252"/>
                  <a:pt x="137" y="279"/>
                </a:cubicBezTo>
                <a:cubicBezTo>
                  <a:pt x="137" y="305"/>
                  <a:pt x="123" y="330"/>
                  <a:pt x="98" y="349"/>
                </a:cubicBezTo>
                <a:cubicBezTo>
                  <a:pt x="0" y="421"/>
                  <a:pt x="0" y="421"/>
                  <a:pt x="0" y="421"/>
                </a:cubicBezTo>
                <a:cubicBezTo>
                  <a:pt x="37" y="484"/>
                  <a:pt x="99" y="530"/>
                  <a:pt x="171" y="549"/>
                </a:cubicBezTo>
                <a:cubicBezTo>
                  <a:pt x="193" y="554"/>
                  <a:pt x="216" y="557"/>
                  <a:pt x="239" y="557"/>
                </a:cubicBezTo>
                <a:cubicBezTo>
                  <a:pt x="296" y="557"/>
                  <a:pt x="349" y="540"/>
                  <a:pt x="393" y="511"/>
                </a:cubicBezTo>
                <a:cubicBezTo>
                  <a:pt x="400" y="506"/>
                  <a:pt x="407" y="500"/>
                  <a:pt x="414" y="495"/>
                </a:cubicBezTo>
                <a:cubicBezTo>
                  <a:pt x="629" y="337"/>
                  <a:pt x="629" y="337"/>
                  <a:pt x="629" y="337"/>
                </a:cubicBezTo>
                <a:cubicBezTo>
                  <a:pt x="673" y="305"/>
                  <a:pt x="673" y="253"/>
                  <a:pt x="629" y="221"/>
                </a:cubicBezTo>
                <a:close/>
              </a:path>
            </a:pathLst>
          </a:custGeom>
          <a:solidFill>
            <a:srgbClr val="7A7A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Freeform 8"/>
          <p:cNvSpPr/>
          <p:nvPr/>
        </p:nvSpPr>
        <p:spPr bwMode="auto">
          <a:xfrm>
            <a:off x="7779703" y="2813050"/>
            <a:ext cx="2506663" cy="2076450"/>
          </a:xfrm>
          <a:custGeom>
            <a:avLst/>
            <a:gdLst/>
            <a:ahLst/>
            <a:cxnLst>
              <a:cxn ang="0">
                <a:pos x="629" y="221"/>
              </a:cxn>
              <a:cxn ang="0">
                <a:pos x="414" y="63"/>
              </a:cxn>
              <a:cxn ang="0">
                <a:pos x="393" y="47"/>
              </a:cxn>
              <a:cxn ang="0">
                <a:pos x="239" y="0"/>
              </a:cxn>
              <a:cxn ang="0">
                <a:pos x="171" y="9"/>
              </a:cxn>
              <a:cxn ang="0">
                <a:pos x="0" y="137"/>
              </a:cxn>
              <a:cxn ang="0">
                <a:pos x="98" y="209"/>
              </a:cxn>
              <a:cxn ang="0">
                <a:pos x="136" y="279"/>
              </a:cxn>
              <a:cxn ang="0">
                <a:pos x="98" y="349"/>
              </a:cxn>
              <a:cxn ang="0">
                <a:pos x="0" y="421"/>
              </a:cxn>
              <a:cxn ang="0">
                <a:pos x="171" y="549"/>
              </a:cxn>
              <a:cxn ang="0">
                <a:pos x="239" y="557"/>
              </a:cxn>
              <a:cxn ang="0">
                <a:pos x="393" y="511"/>
              </a:cxn>
              <a:cxn ang="0">
                <a:pos x="414" y="495"/>
              </a:cxn>
              <a:cxn ang="0">
                <a:pos x="629" y="337"/>
              </a:cxn>
              <a:cxn ang="0">
                <a:pos x="629" y="221"/>
              </a:cxn>
            </a:cxnLst>
            <a:rect l="0" t="0" r="r" b="b"/>
            <a:pathLst>
              <a:path w="672" h="557">
                <a:moveTo>
                  <a:pt x="629" y="221"/>
                </a:moveTo>
                <a:cubicBezTo>
                  <a:pt x="414" y="63"/>
                  <a:pt x="414" y="63"/>
                  <a:pt x="414" y="63"/>
                </a:cubicBezTo>
                <a:cubicBezTo>
                  <a:pt x="407" y="57"/>
                  <a:pt x="400" y="52"/>
                  <a:pt x="393" y="47"/>
                </a:cubicBezTo>
                <a:cubicBezTo>
                  <a:pt x="349" y="17"/>
                  <a:pt x="296" y="0"/>
                  <a:pt x="239" y="0"/>
                </a:cubicBezTo>
                <a:cubicBezTo>
                  <a:pt x="215" y="0"/>
                  <a:pt x="193" y="3"/>
                  <a:pt x="171" y="9"/>
                </a:cubicBezTo>
                <a:cubicBezTo>
                  <a:pt x="98" y="27"/>
                  <a:pt x="37" y="74"/>
                  <a:pt x="0" y="137"/>
                </a:cubicBezTo>
                <a:cubicBezTo>
                  <a:pt x="98" y="209"/>
                  <a:pt x="98" y="209"/>
                  <a:pt x="98" y="209"/>
                </a:cubicBezTo>
                <a:cubicBezTo>
                  <a:pt x="123" y="227"/>
                  <a:pt x="136" y="252"/>
                  <a:pt x="136" y="279"/>
                </a:cubicBezTo>
                <a:cubicBezTo>
                  <a:pt x="136" y="305"/>
                  <a:pt x="123" y="330"/>
                  <a:pt x="98" y="349"/>
                </a:cubicBezTo>
                <a:cubicBezTo>
                  <a:pt x="0" y="421"/>
                  <a:pt x="0" y="421"/>
                  <a:pt x="0" y="421"/>
                </a:cubicBezTo>
                <a:cubicBezTo>
                  <a:pt x="37" y="484"/>
                  <a:pt x="98" y="530"/>
                  <a:pt x="171" y="549"/>
                </a:cubicBezTo>
                <a:cubicBezTo>
                  <a:pt x="193" y="554"/>
                  <a:pt x="215" y="557"/>
                  <a:pt x="239" y="557"/>
                </a:cubicBezTo>
                <a:cubicBezTo>
                  <a:pt x="296" y="557"/>
                  <a:pt x="349" y="540"/>
                  <a:pt x="393" y="511"/>
                </a:cubicBezTo>
                <a:cubicBezTo>
                  <a:pt x="400" y="506"/>
                  <a:pt x="407" y="500"/>
                  <a:pt x="414" y="495"/>
                </a:cubicBezTo>
                <a:cubicBezTo>
                  <a:pt x="629" y="337"/>
                  <a:pt x="629" y="337"/>
                  <a:pt x="629" y="337"/>
                </a:cubicBezTo>
                <a:cubicBezTo>
                  <a:pt x="672" y="305"/>
                  <a:pt x="672" y="253"/>
                  <a:pt x="629" y="221"/>
                </a:cubicBezTo>
                <a:close/>
              </a:path>
            </a:pathLst>
          </a:custGeom>
          <a:solidFill>
            <a:srgbClr val="3B38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Oval 27"/>
          <p:cNvSpPr>
            <a:spLocks noChangeArrowheads="1"/>
          </p:cNvSpPr>
          <p:nvPr/>
        </p:nvSpPr>
        <p:spPr bwMode="auto">
          <a:xfrm>
            <a:off x="1916748" y="3621088"/>
            <a:ext cx="24971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添加标题</a:t>
            </a:r>
            <a:endParaRPr lang="zh-CN" altLang="en-US" sz="2800" b="1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12" name="Oval 27"/>
          <p:cNvSpPr>
            <a:spLocks noChangeArrowheads="1"/>
          </p:cNvSpPr>
          <p:nvPr/>
        </p:nvSpPr>
        <p:spPr bwMode="auto">
          <a:xfrm>
            <a:off x="3931285" y="3621088"/>
            <a:ext cx="249713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添加标题</a:t>
            </a:r>
            <a:endParaRPr lang="zh-CN" altLang="en-US" sz="2800" b="1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13" name="Oval 27"/>
          <p:cNvSpPr>
            <a:spLocks noChangeArrowheads="1"/>
          </p:cNvSpPr>
          <p:nvPr/>
        </p:nvSpPr>
        <p:spPr bwMode="auto">
          <a:xfrm>
            <a:off x="5944235" y="3621088"/>
            <a:ext cx="249713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添加标题</a:t>
            </a:r>
            <a:endParaRPr lang="zh-CN" altLang="en-US" sz="2800" b="1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14" name="TextBox 57"/>
          <p:cNvSpPr txBox="1"/>
          <p:nvPr/>
        </p:nvSpPr>
        <p:spPr bwMode="auto">
          <a:xfrm>
            <a:off x="1403350" y="5116830"/>
            <a:ext cx="3010535" cy="7251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</a:t>
            </a:r>
          </a:p>
          <a:p>
            <a:pPr algn="l">
              <a:lnSpc>
                <a:spcPct val="130000"/>
              </a:lnSpc>
            </a:pPr>
            <a:r>
              <a:rPr lang="zh-CN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请在此添加您的文字内容。</a:t>
            </a:r>
            <a:endParaRPr lang="zh-CN" altLang="zh-CN" sz="1600" kern="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5" name="TextBox 57"/>
          <p:cNvSpPr txBox="1"/>
          <p:nvPr/>
        </p:nvSpPr>
        <p:spPr bwMode="auto">
          <a:xfrm>
            <a:off x="3488055" y="1955800"/>
            <a:ext cx="2807970" cy="7251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</a:t>
            </a:r>
          </a:p>
          <a:p>
            <a:pPr algn="l">
              <a:lnSpc>
                <a:spcPct val="130000"/>
              </a:lnSpc>
            </a:pPr>
            <a:r>
              <a:rPr lang="zh-CN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请在此添加您的文字内容。</a:t>
            </a:r>
            <a:endParaRPr lang="zh-CN" altLang="zh-CN" sz="1600" kern="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6" name="TextBox 57"/>
          <p:cNvSpPr txBox="1"/>
          <p:nvPr/>
        </p:nvSpPr>
        <p:spPr bwMode="auto">
          <a:xfrm>
            <a:off x="5600065" y="5116830"/>
            <a:ext cx="2903220" cy="7251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</a:t>
            </a:r>
          </a:p>
          <a:p>
            <a:pPr algn="l">
              <a:lnSpc>
                <a:spcPct val="130000"/>
              </a:lnSpc>
            </a:pPr>
            <a:r>
              <a:rPr lang="zh-CN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请在此添加您的文字内容。</a:t>
            </a:r>
            <a:endParaRPr lang="zh-CN" altLang="zh-CN" sz="1600" kern="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7" name="TextBox 57"/>
          <p:cNvSpPr txBox="1"/>
          <p:nvPr/>
        </p:nvSpPr>
        <p:spPr bwMode="auto">
          <a:xfrm>
            <a:off x="7440295" y="1955800"/>
            <a:ext cx="2846705" cy="7251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</a:t>
            </a:r>
          </a:p>
          <a:p>
            <a:pPr algn="l">
              <a:lnSpc>
                <a:spcPct val="130000"/>
              </a:lnSpc>
            </a:pPr>
            <a:r>
              <a:rPr lang="zh-CN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请在此添加您的文字内容。</a:t>
            </a:r>
            <a:endParaRPr lang="zh-CN" altLang="zh-CN" sz="1600" kern="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8" name="Oval 27"/>
          <p:cNvSpPr>
            <a:spLocks noChangeArrowheads="1"/>
          </p:cNvSpPr>
          <p:nvPr/>
        </p:nvSpPr>
        <p:spPr bwMode="auto">
          <a:xfrm>
            <a:off x="7886065" y="3621088"/>
            <a:ext cx="249713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添加标题</a:t>
            </a:r>
            <a:endParaRPr lang="zh-CN" altLang="en-US" sz="2800" b="1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4" grpId="0" bldLvl="0" animBg="1"/>
      <p:bldP spid="9" grpId="0" bldLvl="0" animBg="1"/>
      <p:bldP spid="10" grpId="0" bldLvl="0" animBg="1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6"/>
          <p:cNvSpPr txBox="1"/>
          <p:nvPr/>
        </p:nvSpPr>
        <p:spPr>
          <a:xfrm>
            <a:off x="240183" y="75065"/>
            <a:ext cx="2011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3B3838"/>
                </a:solidFill>
                <a:latin typeface="微软雅黑" panose="020B0503020204020204" charset="-122"/>
                <a:ea typeface="微软雅黑" panose="020B0503020204020204" charset="-122"/>
              </a:rPr>
              <a:t>此处添加标题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40183" y="448854"/>
            <a:ext cx="2797234" cy="281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Add You Text Here Add You Text Here</a:t>
            </a:r>
          </a:p>
        </p:txBody>
      </p:sp>
      <p:sp>
        <p:nvSpPr>
          <p:cNvPr id="3" name="Freeform 3"/>
          <p:cNvSpPr/>
          <p:nvPr/>
        </p:nvSpPr>
        <p:spPr bwMode="gray">
          <a:xfrm rot="19490962">
            <a:off x="4099560" y="3625215"/>
            <a:ext cx="1724025" cy="2401570"/>
          </a:xfrm>
          <a:custGeom>
            <a:avLst/>
            <a:gdLst>
              <a:gd name="T0" fmla="*/ 1219 w 1921"/>
              <a:gd name="T1" fmla="*/ 3 h 1516"/>
              <a:gd name="T2" fmla="*/ 1047 w 1921"/>
              <a:gd name="T3" fmla="*/ 20 h 1516"/>
              <a:gd name="T4" fmla="*/ 900 w 1921"/>
              <a:gd name="T5" fmla="*/ 43 h 1516"/>
              <a:gd name="T6" fmla="*/ 763 w 1921"/>
              <a:gd name="T7" fmla="*/ 76 h 1516"/>
              <a:gd name="T8" fmla="*/ 593 w 1921"/>
              <a:gd name="T9" fmla="*/ 128 h 1516"/>
              <a:gd name="T10" fmla="*/ 449 w 1921"/>
              <a:gd name="T11" fmla="*/ 187 h 1516"/>
              <a:gd name="T12" fmla="*/ 345 w 1921"/>
              <a:gd name="T13" fmla="*/ 244 h 1516"/>
              <a:gd name="T14" fmla="*/ 261 w 1921"/>
              <a:gd name="T15" fmla="*/ 301 h 1516"/>
              <a:gd name="T16" fmla="*/ 184 w 1921"/>
              <a:gd name="T17" fmla="*/ 366 h 1516"/>
              <a:gd name="T18" fmla="*/ 118 w 1921"/>
              <a:gd name="T19" fmla="*/ 431 h 1516"/>
              <a:gd name="T20" fmla="*/ 58 w 1921"/>
              <a:gd name="T21" fmla="*/ 516 h 1516"/>
              <a:gd name="T22" fmla="*/ 21 w 1921"/>
              <a:gd name="T23" fmla="*/ 594 h 1516"/>
              <a:gd name="T24" fmla="*/ 0 w 1921"/>
              <a:gd name="T25" fmla="*/ 695 h 1516"/>
              <a:gd name="T26" fmla="*/ 14 w 1921"/>
              <a:gd name="T27" fmla="*/ 785 h 1516"/>
              <a:gd name="T28" fmla="*/ 47 w 1921"/>
              <a:gd name="T29" fmla="*/ 872 h 1516"/>
              <a:gd name="T30" fmla="*/ 92 w 1921"/>
              <a:gd name="T31" fmla="*/ 946 h 1516"/>
              <a:gd name="T32" fmla="*/ 179 w 1921"/>
              <a:gd name="T33" fmla="*/ 1041 h 1516"/>
              <a:gd name="T34" fmla="*/ 271 w 1921"/>
              <a:gd name="T35" fmla="*/ 1115 h 1516"/>
              <a:gd name="T36" fmla="*/ 377 w 1921"/>
              <a:gd name="T37" fmla="*/ 1176 h 1516"/>
              <a:gd name="T38" fmla="*/ 512 w 1921"/>
              <a:gd name="T39" fmla="*/ 1244 h 1516"/>
              <a:gd name="T40" fmla="*/ 667 w 1921"/>
              <a:gd name="T41" fmla="*/ 1302 h 1516"/>
              <a:gd name="T42" fmla="*/ 978 w 1921"/>
              <a:gd name="T43" fmla="*/ 1373 h 1516"/>
              <a:gd name="T44" fmla="*/ 1248 w 1921"/>
              <a:gd name="T45" fmla="*/ 1403 h 1516"/>
              <a:gd name="T46" fmla="*/ 1403 w 1921"/>
              <a:gd name="T47" fmla="*/ 1515 h 1516"/>
              <a:gd name="T48" fmla="*/ 1397 w 1921"/>
              <a:gd name="T49" fmla="*/ 1031 h 1516"/>
              <a:gd name="T50" fmla="*/ 1243 w 1921"/>
              <a:gd name="T51" fmla="*/ 1132 h 1516"/>
              <a:gd name="T52" fmla="*/ 1007 w 1921"/>
              <a:gd name="T53" fmla="*/ 1098 h 1516"/>
              <a:gd name="T54" fmla="*/ 757 w 1921"/>
              <a:gd name="T55" fmla="*/ 1025 h 1516"/>
              <a:gd name="T56" fmla="*/ 619 w 1921"/>
              <a:gd name="T57" fmla="*/ 957 h 1516"/>
              <a:gd name="T58" fmla="*/ 506 w 1921"/>
              <a:gd name="T59" fmla="*/ 888 h 1516"/>
              <a:gd name="T60" fmla="*/ 417 w 1921"/>
              <a:gd name="T61" fmla="*/ 806 h 1516"/>
              <a:gd name="T62" fmla="*/ 348 w 1921"/>
              <a:gd name="T63" fmla="*/ 708 h 1516"/>
              <a:gd name="T64" fmla="*/ 319 w 1921"/>
              <a:gd name="T65" fmla="*/ 610 h 1516"/>
              <a:gd name="T66" fmla="*/ 321 w 1921"/>
              <a:gd name="T67" fmla="*/ 522 h 1516"/>
              <a:gd name="T68" fmla="*/ 348 w 1921"/>
              <a:gd name="T69" fmla="*/ 437 h 1516"/>
              <a:gd name="T70" fmla="*/ 401 w 1921"/>
              <a:gd name="T71" fmla="*/ 351 h 1516"/>
              <a:gd name="T72" fmla="*/ 509 w 1921"/>
              <a:gd name="T73" fmla="*/ 251 h 1516"/>
              <a:gd name="T74" fmla="*/ 643 w 1921"/>
              <a:gd name="T75" fmla="*/ 169 h 1516"/>
              <a:gd name="T76" fmla="*/ 778 w 1921"/>
              <a:gd name="T77" fmla="*/ 110 h 1516"/>
              <a:gd name="T78" fmla="*/ 913 w 1921"/>
              <a:gd name="T79" fmla="*/ 68 h 1516"/>
              <a:gd name="T80" fmla="*/ 1021 w 1921"/>
              <a:gd name="T81" fmla="*/ 42 h 1516"/>
              <a:gd name="T82" fmla="*/ 1150 w 1921"/>
              <a:gd name="T83" fmla="*/ 25 h 1516"/>
              <a:gd name="T84" fmla="*/ 1446 w 1921"/>
              <a:gd name="T85" fmla="*/ 0 h 15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921" h="1516">
                <a:moveTo>
                  <a:pt x="1446" y="0"/>
                </a:moveTo>
                <a:lnTo>
                  <a:pt x="1219" y="3"/>
                </a:lnTo>
                <a:lnTo>
                  <a:pt x="1142" y="9"/>
                </a:lnTo>
                <a:lnTo>
                  <a:pt x="1047" y="20"/>
                </a:lnTo>
                <a:lnTo>
                  <a:pt x="974" y="29"/>
                </a:lnTo>
                <a:lnTo>
                  <a:pt x="900" y="43"/>
                </a:lnTo>
                <a:lnTo>
                  <a:pt x="828" y="59"/>
                </a:lnTo>
                <a:lnTo>
                  <a:pt x="763" y="76"/>
                </a:lnTo>
                <a:lnTo>
                  <a:pt x="686" y="97"/>
                </a:lnTo>
                <a:lnTo>
                  <a:pt x="593" y="128"/>
                </a:lnTo>
                <a:lnTo>
                  <a:pt x="520" y="156"/>
                </a:lnTo>
                <a:lnTo>
                  <a:pt x="449" y="187"/>
                </a:lnTo>
                <a:lnTo>
                  <a:pt x="401" y="213"/>
                </a:lnTo>
                <a:lnTo>
                  <a:pt x="345" y="244"/>
                </a:lnTo>
                <a:lnTo>
                  <a:pt x="304" y="268"/>
                </a:lnTo>
                <a:lnTo>
                  <a:pt x="261" y="301"/>
                </a:lnTo>
                <a:lnTo>
                  <a:pt x="222" y="332"/>
                </a:lnTo>
                <a:lnTo>
                  <a:pt x="184" y="366"/>
                </a:lnTo>
                <a:lnTo>
                  <a:pt x="155" y="393"/>
                </a:lnTo>
                <a:lnTo>
                  <a:pt x="118" y="431"/>
                </a:lnTo>
                <a:lnTo>
                  <a:pt x="82" y="474"/>
                </a:lnTo>
                <a:lnTo>
                  <a:pt x="58" y="516"/>
                </a:lnTo>
                <a:lnTo>
                  <a:pt x="39" y="552"/>
                </a:lnTo>
                <a:lnTo>
                  <a:pt x="21" y="594"/>
                </a:lnTo>
                <a:lnTo>
                  <a:pt x="6" y="638"/>
                </a:lnTo>
                <a:lnTo>
                  <a:pt x="0" y="695"/>
                </a:lnTo>
                <a:lnTo>
                  <a:pt x="5" y="744"/>
                </a:lnTo>
                <a:lnTo>
                  <a:pt x="14" y="785"/>
                </a:lnTo>
                <a:lnTo>
                  <a:pt x="26" y="826"/>
                </a:lnTo>
                <a:lnTo>
                  <a:pt x="47" y="872"/>
                </a:lnTo>
                <a:lnTo>
                  <a:pt x="66" y="911"/>
                </a:lnTo>
                <a:lnTo>
                  <a:pt x="92" y="946"/>
                </a:lnTo>
                <a:lnTo>
                  <a:pt x="130" y="991"/>
                </a:lnTo>
                <a:lnTo>
                  <a:pt x="179" y="1041"/>
                </a:lnTo>
                <a:lnTo>
                  <a:pt x="229" y="1081"/>
                </a:lnTo>
                <a:lnTo>
                  <a:pt x="271" y="1115"/>
                </a:lnTo>
                <a:lnTo>
                  <a:pt x="325" y="1149"/>
                </a:lnTo>
                <a:lnTo>
                  <a:pt x="377" y="1176"/>
                </a:lnTo>
                <a:lnTo>
                  <a:pt x="437" y="1207"/>
                </a:lnTo>
                <a:lnTo>
                  <a:pt x="512" y="1244"/>
                </a:lnTo>
                <a:lnTo>
                  <a:pt x="585" y="1271"/>
                </a:lnTo>
                <a:lnTo>
                  <a:pt x="667" y="1302"/>
                </a:lnTo>
                <a:lnTo>
                  <a:pt x="836" y="1346"/>
                </a:lnTo>
                <a:lnTo>
                  <a:pt x="978" y="1373"/>
                </a:lnTo>
                <a:lnTo>
                  <a:pt x="1128" y="1393"/>
                </a:lnTo>
                <a:lnTo>
                  <a:pt x="1248" y="1403"/>
                </a:lnTo>
                <a:lnTo>
                  <a:pt x="1403" y="1410"/>
                </a:lnTo>
                <a:lnTo>
                  <a:pt x="1403" y="1515"/>
                </a:lnTo>
                <a:lnTo>
                  <a:pt x="1920" y="1275"/>
                </a:lnTo>
                <a:lnTo>
                  <a:pt x="1397" y="1031"/>
                </a:lnTo>
                <a:lnTo>
                  <a:pt x="1398" y="1139"/>
                </a:lnTo>
                <a:lnTo>
                  <a:pt x="1243" y="1132"/>
                </a:lnTo>
                <a:lnTo>
                  <a:pt x="1128" y="1119"/>
                </a:lnTo>
                <a:lnTo>
                  <a:pt x="1007" y="1098"/>
                </a:lnTo>
                <a:lnTo>
                  <a:pt x="836" y="1054"/>
                </a:lnTo>
                <a:lnTo>
                  <a:pt x="757" y="1025"/>
                </a:lnTo>
                <a:lnTo>
                  <a:pt x="681" y="993"/>
                </a:lnTo>
                <a:lnTo>
                  <a:pt x="619" y="957"/>
                </a:lnTo>
                <a:lnTo>
                  <a:pt x="556" y="922"/>
                </a:lnTo>
                <a:lnTo>
                  <a:pt x="506" y="888"/>
                </a:lnTo>
                <a:lnTo>
                  <a:pt x="464" y="850"/>
                </a:lnTo>
                <a:lnTo>
                  <a:pt x="417" y="806"/>
                </a:lnTo>
                <a:lnTo>
                  <a:pt x="377" y="755"/>
                </a:lnTo>
                <a:lnTo>
                  <a:pt x="348" y="708"/>
                </a:lnTo>
                <a:lnTo>
                  <a:pt x="333" y="664"/>
                </a:lnTo>
                <a:lnTo>
                  <a:pt x="319" y="610"/>
                </a:lnTo>
                <a:lnTo>
                  <a:pt x="317" y="558"/>
                </a:lnTo>
                <a:lnTo>
                  <a:pt x="321" y="522"/>
                </a:lnTo>
                <a:lnTo>
                  <a:pt x="329" y="483"/>
                </a:lnTo>
                <a:lnTo>
                  <a:pt x="348" y="437"/>
                </a:lnTo>
                <a:lnTo>
                  <a:pt x="372" y="393"/>
                </a:lnTo>
                <a:lnTo>
                  <a:pt x="401" y="351"/>
                </a:lnTo>
                <a:lnTo>
                  <a:pt x="440" y="310"/>
                </a:lnTo>
                <a:lnTo>
                  <a:pt x="509" y="251"/>
                </a:lnTo>
                <a:lnTo>
                  <a:pt x="567" y="211"/>
                </a:lnTo>
                <a:lnTo>
                  <a:pt x="643" y="169"/>
                </a:lnTo>
                <a:lnTo>
                  <a:pt x="720" y="133"/>
                </a:lnTo>
                <a:lnTo>
                  <a:pt x="778" y="110"/>
                </a:lnTo>
                <a:lnTo>
                  <a:pt x="847" y="86"/>
                </a:lnTo>
                <a:lnTo>
                  <a:pt x="913" y="68"/>
                </a:lnTo>
                <a:lnTo>
                  <a:pt x="966" y="54"/>
                </a:lnTo>
                <a:lnTo>
                  <a:pt x="1021" y="42"/>
                </a:lnTo>
                <a:lnTo>
                  <a:pt x="1089" y="32"/>
                </a:lnTo>
                <a:lnTo>
                  <a:pt x="1150" y="25"/>
                </a:lnTo>
                <a:lnTo>
                  <a:pt x="1234" y="15"/>
                </a:lnTo>
                <a:lnTo>
                  <a:pt x="1446" y="0"/>
                </a:lnTo>
              </a:path>
            </a:pathLst>
          </a:custGeom>
          <a:solidFill>
            <a:srgbClr val="3B3838"/>
          </a:solidFill>
          <a:ln>
            <a:noFill/>
          </a:ln>
          <a:effectLst/>
        </p:spPr>
        <p:txBody>
          <a:bodyPr lIns="45720" tIns="44450" rIns="45720" bIns="44450" anchor="ctr" anchorCtr="1"/>
          <a:lstStyle/>
          <a:p>
            <a:endParaRPr lang="zh-CN" altLang="en-US"/>
          </a:p>
        </p:txBody>
      </p:sp>
      <p:sp>
        <p:nvSpPr>
          <p:cNvPr id="76" name="Freeform 4"/>
          <p:cNvSpPr/>
          <p:nvPr/>
        </p:nvSpPr>
        <p:spPr bwMode="gray">
          <a:xfrm rot="19490962" flipH="1" flipV="1">
            <a:off x="5991860" y="1221105"/>
            <a:ext cx="1724025" cy="2401570"/>
          </a:xfrm>
          <a:custGeom>
            <a:avLst/>
            <a:gdLst>
              <a:gd name="T0" fmla="*/ 1219 w 1921"/>
              <a:gd name="T1" fmla="*/ 3 h 1516"/>
              <a:gd name="T2" fmla="*/ 1047 w 1921"/>
              <a:gd name="T3" fmla="*/ 20 h 1516"/>
              <a:gd name="T4" fmla="*/ 900 w 1921"/>
              <a:gd name="T5" fmla="*/ 43 h 1516"/>
              <a:gd name="T6" fmla="*/ 763 w 1921"/>
              <a:gd name="T7" fmla="*/ 76 h 1516"/>
              <a:gd name="T8" fmla="*/ 593 w 1921"/>
              <a:gd name="T9" fmla="*/ 128 h 1516"/>
              <a:gd name="T10" fmla="*/ 449 w 1921"/>
              <a:gd name="T11" fmla="*/ 187 h 1516"/>
              <a:gd name="T12" fmla="*/ 345 w 1921"/>
              <a:gd name="T13" fmla="*/ 244 h 1516"/>
              <a:gd name="T14" fmla="*/ 261 w 1921"/>
              <a:gd name="T15" fmla="*/ 301 h 1516"/>
              <a:gd name="T16" fmla="*/ 184 w 1921"/>
              <a:gd name="T17" fmla="*/ 366 h 1516"/>
              <a:gd name="T18" fmla="*/ 118 w 1921"/>
              <a:gd name="T19" fmla="*/ 431 h 1516"/>
              <a:gd name="T20" fmla="*/ 58 w 1921"/>
              <a:gd name="T21" fmla="*/ 516 h 1516"/>
              <a:gd name="T22" fmla="*/ 21 w 1921"/>
              <a:gd name="T23" fmla="*/ 594 h 1516"/>
              <a:gd name="T24" fmla="*/ 0 w 1921"/>
              <a:gd name="T25" fmla="*/ 695 h 1516"/>
              <a:gd name="T26" fmla="*/ 14 w 1921"/>
              <a:gd name="T27" fmla="*/ 785 h 1516"/>
              <a:gd name="T28" fmla="*/ 47 w 1921"/>
              <a:gd name="T29" fmla="*/ 872 h 1516"/>
              <a:gd name="T30" fmla="*/ 92 w 1921"/>
              <a:gd name="T31" fmla="*/ 946 h 1516"/>
              <a:gd name="T32" fmla="*/ 179 w 1921"/>
              <a:gd name="T33" fmla="*/ 1041 h 1516"/>
              <a:gd name="T34" fmla="*/ 271 w 1921"/>
              <a:gd name="T35" fmla="*/ 1115 h 1516"/>
              <a:gd name="T36" fmla="*/ 377 w 1921"/>
              <a:gd name="T37" fmla="*/ 1176 h 1516"/>
              <a:gd name="T38" fmla="*/ 512 w 1921"/>
              <a:gd name="T39" fmla="*/ 1244 h 1516"/>
              <a:gd name="T40" fmla="*/ 667 w 1921"/>
              <a:gd name="T41" fmla="*/ 1302 h 1516"/>
              <a:gd name="T42" fmla="*/ 978 w 1921"/>
              <a:gd name="T43" fmla="*/ 1373 h 1516"/>
              <a:gd name="T44" fmla="*/ 1248 w 1921"/>
              <a:gd name="T45" fmla="*/ 1403 h 1516"/>
              <a:gd name="T46" fmla="*/ 1403 w 1921"/>
              <a:gd name="T47" fmla="*/ 1515 h 1516"/>
              <a:gd name="T48" fmla="*/ 1397 w 1921"/>
              <a:gd name="T49" fmla="*/ 1031 h 1516"/>
              <a:gd name="T50" fmla="*/ 1243 w 1921"/>
              <a:gd name="T51" fmla="*/ 1132 h 1516"/>
              <a:gd name="T52" fmla="*/ 1007 w 1921"/>
              <a:gd name="T53" fmla="*/ 1098 h 1516"/>
              <a:gd name="T54" fmla="*/ 757 w 1921"/>
              <a:gd name="T55" fmla="*/ 1025 h 1516"/>
              <a:gd name="T56" fmla="*/ 619 w 1921"/>
              <a:gd name="T57" fmla="*/ 957 h 1516"/>
              <a:gd name="T58" fmla="*/ 506 w 1921"/>
              <a:gd name="T59" fmla="*/ 888 h 1516"/>
              <a:gd name="T60" fmla="*/ 417 w 1921"/>
              <a:gd name="T61" fmla="*/ 806 h 1516"/>
              <a:gd name="T62" fmla="*/ 348 w 1921"/>
              <a:gd name="T63" fmla="*/ 708 h 1516"/>
              <a:gd name="T64" fmla="*/ 319 w 1921"/>
              <a:gd name="T65" fmla="*/ 610 h 1516"/>
              <a:gd name="T66" fmla="*/ 321 w 1921"/>
              <a:gd name="T67" fmla="*/ 522 h 1516"/>
              <a:gd name="T68" fmla="*/ 348 w 1921"/>
              <a:gd name="T69" fmla="*/ 437 h 1516"/>
              <a:gd name="T70" fmla="*/ 401 w 1921"/>
              <a:gd name="T71" fmla="*/ 351 h 1516"/>
              <a:gd name="T72" fmla="*/ 509 w 1921"/>
              <a:gd name="T73" fmla="*/ 251 h 1516"/>
              <a:gd name="T74" fmla="*/ 643 w 1921"/>
              <a:gd name="T75" fmla="*/ 169 h 1516"/>
              <a:gd name="T76" fmla="*/ 778 w 1921"/>
              <a:gd name="T77" fmla="*/ 110 h 1516"/>
              <a:gd name="T78" fmla="*/ 913 w 1921"/>
              <a:gd name="T79" fmla="*/ 68 h 1516"/>
              <a:gd name="T80" fmla="*/ 1021 w 1921"/>
              <a:gd name="T81" fmla="*/ 42 h 1516"/>
              <a:gd name="T82" fmla="*/ 1150 w 1921"/>
              <a:gd name="T83" fmla="*/ 25 h 1516"/>
              <a:gd name="T84" fmla="*/ 1446 w 1921"/>
              <a:gd name="T85" fmla="*/ 0 h 15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921" h="1516">
                <a:moveTo>
                  <a:pt x="1446" y="0"/>
                </a:moveTo>
                <a:lnTo>
                  <a:pt x="1219" y="3"/>
                </a:lnTo>
                <a:lnTo>
                  <a:pt x="1142" y="9"/>
                </a:lnTo>
                <a:lnTo>
                  <a:pt x="1047" y="20"/>
                </a:lnTo>
                <a:lnTo>
                  <a:pt x="974" y="29"/>
                </a:lnTo>
                <a:lnTo>
                  <a:pt x="900" y="43"/>
                </a:lnTo>
                <a:lnTo>
                  <a:pt x="828" y="59"/>
                </a:lnTo>
                <a:lnTo>
                  <a:pt x="763" y="76"/>
                </a:lnTo>
                <a:lnTo>
                  <a:pt x="686" y="97"/>
                </a:lnTo>
                <a:lnTo>
                  <a:pt x="593" y="128"/>
                </a:lnTo>
                <a:lnTo>
                  <a:pt x="520" y="156"/>
                </a:lnTo>
                <a:lnTo>
                  <a:pt x="449" y="187"/>
                </a:lnTo>
                <a:lnTo>
                  <a:pt x="401" y="213"/>
                </a:lnTo>
                <a:lnTo>
                  <a:pt x="345" y="244"/>
                </a:lnTo>
                <a:lnTo>
                  <a:pt x="304" y="268"/>
                </a:lnTo>
                <a:lnTo>
                  <a:pt x="261" y="301"/>
                </a:lnTo>
                <a:lnTo>
                  <a:pt x="222" y="332"/>
                </a:lnTo>
                <a:lnTo>
                  <a:pt x="184" y="366"/>
                </a:lnTo>
                <a:lnTo>
                  <a:pt x="155" y="393"/>
                </a:lnTo>
                <a:lnTo>
                  <a:pt x="118" y="431"/>
                </a:lnTo>
                <a:lnTo>
                  <a:pt x="82" y="474"/>
                </a:lnTo>
                <a:lnTo>
                  <a:pt x="58" y="516"/>
                </a:lnTo>
                <a:lnTo>
                  <a:pt x="39" y="552"/>
                </a:lnTo>
                <a:lnTo>
                  <a:pt x="21" y="594"/>
                </a:lnTo>
                <a:lnTo>
                  <a:pt x="6" y="638"/>
                </a:lnTo>
                <a:lnTo>
                  <a:pt x="0" y="695"/>
                </a:lnTo>
                <a:lnTo>
                  <a:pt x="5" y="744"/>
                </a:lnTo>
                <a:lnTo>
                  <a:pt x="14" y="785"/>
                </a:lnTo>
                <a:lnTo>
                  <a:pt x="26" y="826"/>
                </a:lnTo>
                <a:lnTo>
                  <a:pt x="47" y="872"/>
                </a:lnTo>
                <a:lnTo>
                  <a:pt x="66" y="911"/>
                </a:lnTo>
                <a:lnTo>
                  <a:pt x="92" y="946"/>
                </a:lnTo>
                <a:lnTo>
                  <a:pt x="130" y="991"/>
                </a:lnTo>
                <a:lnTo>
                  <a:pt x="179" y="1041"/>
                </a:lnTo>
                <a:lnTo>
                  <a:pt x="229" y="1081"/>
                </a:lnTo>
                <a:lnTo>
                  <a:pt x="271" y="1115"/>
                </a:lnTo>
                <a:lnTo>
                  <a:pt x="325" y="1149"/>
                </a:lnTo>
                <a:lnTo>
                  <a:pt x="377" y="1176"/>
                </a:lnTo>
                <a:lnTo>
                  <a:pt x="437" y="1207"/>
                </a:lnTo>
                <a:lnTo>
                  <a:pt x="512" y="1244"/>
                </a:lnTo>
                <a:lnTo>
                  <a:pt x="585" y="1271"/>
                </a:lnTo>
                <a:lnTo>
                  <a:pt x="667" y="1302"/>
                </a:lnTo>
                <a:lnTo>
                  <a:pt x="836" y="1346"/>
                </a:lnTo>
                <a:lnTo>
                  <a:pt x="978" y="1373"/>
                </a:lnTo>
                <a:lnTo>
                  <a:pt x="1128" y="1393"/>
                </a:lnTo>
                <a:lnTo>
                  <a:pt x="1248" y="1403"/>
                </a:lnTo>
                <a:lnTo>
                  <a:pt x="1403" y="1410"/>
                </a:lnTo>
                <a:lnTo>
                  <a:pt x="1403" y="1515"/>
                </a:lnTo>
                <a:lnTo>
                  <a:pt x="1920" y="1275"/>
                </a:lnTo>
                <a:lnTo>
                  <a:pt x="1397" y="1031"/>
                </a:lnTo>
                <a:lnTo>
                  <a:pt x="1398" y="1139"/>
                </a:lnTo>
                <a:lnTo>
                  <a:pt x="1243" y="1132"/>
                </a:lnTo>
                <a:lnTo>
                  <a:pt x="1128" y="1119"/>
                </a:lnTo>
                <a:lnTo>
                  <a:pt x="1007" y="1098"/>
                </a:lnTo>
                <a:lnTo>
                  <a:pt x="836" y="1054"/>
                </a:lnTo>
                <a:lnTo>
                  <a:pt x="757" y="1025"/>
                </a:lnTo>
                <a:lnTo>
                  <a:pt x="681" y="993"/>
                </a:lnTo>
                <a:lnTo>
                  <a:pt x="619" y="957"/>
                </a:lnTo>
                <a:lnTo>
                  <a:pt x="556" y="922"/>
                </a:lnTo>
                <a:lnTo>
                  <a:pt x="506" y="888"/>
                </a:lnTo>
                <a:lnTo>
                  <a:pt x="464" y="850"/>
                </a:lnTo>
                <a:lnTo>
                  <a:pt x="417" y="806"/>
                </a:lnTo>
                <a:lnTo>
                  <a:pt x="377" y="755"/>
                </a:lnTo>
                <a:lnTo>
                  <a:pt x="348" y="708"/>
                </a:lnTo>
                <a:lnTo>
                  <a:pt x="333" y="664"/>
                </a:lnTo>
                <a:lnTo>
                  <a:pt x="319" y="610"/>
                </a:lnTo>
                <a:lnTo>
                  <a:pt x="317" y="558"/>
                </a:lnTo>
                <a:lnTo>
                  <a:pt x="321" y="522"/>
                </a:lnTo>
                <a:lnTo>
                  <a:pt x="329" y="483"/>
                </a:lnTo>
                <a:lnTo>
                  <a:pt x="348" y="437"/>
                </a:lnTo>
                <a:lnTo>
                  <a:pt x="372" y="393"/>
                </a:lnTo>
                <a:lnTo>
                  <a:pt x="401" y="351"/>
                </a:lnTo>
                <a:lnTo>
                  <a:pt x="440" y="310"/>
                </a:lnTo>
                <a:lnTo>
                  <a:pt x="509" y="251"/>
                </a:lnTo>
                <a:lnTo>
                  <a:pt x="567" y="211"/>
                </a:lnTo>
                <a:lnTo>
                  <a:pt x="643" y="169"/>
                </a:lnTo>
                <a:lnTo>
                  <a:pt x="720" y="133"/>
                </a:lnTo>
                <a:lnTo>
                  <a:pt x="778" y="110"/>
                </a:lnTo>
                <a:lnTo>
                  <a:pt x="847" y="86"/>
                </a:lnTo>
                <a:lnTo>
                  <a:pt x="913" y="68"/>
                </a:lnTo>
                <a:lnTo>
                  <a:pt x="966" y="54"/>
                </a:lnTo>
                <a:lnTo>
                  <a:pt x="1021" y="42"/>
                </a:lnTo>
                <a:lnTo>
                  <a:pt x="1089" y="32"/>
                </a:lnTo>
                <a:lnTo>
                  <a:pt x="1150" y="25"/>
                </a:lnTo>
                <a:lnTo>
                  <a:pt x="1234" y="15"/>
                </a:lnTo>
                <a:lnTo>
                  <a:pt x="1446" y="0"/>
                </a:lnTo>
              </a:path>
            </a:pathLst>
          </a:custGeom>
          <a:solidFill>
            <a:srgbClr val="7A7A7A"/>
          </a:solidFill>
          <a:ln>
            <a:noFill/>
          </a:ln>
          <a:effectLst/>
        </p:spPr>
        <p:txBody>
          <a:bodyPr lIns="45720" tIns="44450" rIns="45720" bIns="44450" anchor="ctr" anchorCtr="1"/>
          <a:lstStyle/>
          <a:p>
            <a:endParaRPr lang="zh-CN" altLang="en-US"/>
          </a:p>
        </p:txBody>
      </p:sp>
      <p:sp>
        <p:nvSpPr>
          <p:cNvPr id="2" name="Oval 5"/>
          <p:cNvSpPr>
            <a:spLocks noChangeArrowheads="1"/>
          </p:cNvSpPr>
          <p:nvPr/>
        </p:nvSpPr>
        <p:spPr bwMode="gray">
          <a:xfrm>
            <a:off x="4291965" y="2410460"/>
            <a:ext cx="1494790" cy="1723390"/>
          </a:xfrm>
          <a:prstGeom prst="ellipse">
            <a:avLst/>
          </a:prstGeom>
          <a:solidFill>
            <a:srgbClr val="3B3838"/>
          </a:solidFill>
          <a:ln>
            <a:noFill/>
          </a:ln>
          <a:effectLst/>
        </p:spPr>
        <p:txBody>
          <a:bodyPr lIns="45720" tIns="44450" rIns="45720" bIns="44450" anchor="ctr" anchorCtr="1"/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标题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Oval 6"/>
          <p:cNvSpPr>
            <a:spLocks noChangeArrowheads="1"/>
          </p:cNvSpPr>
          <p:nvPr/>
        </p:nvSpPr>
        <p:spPr bwMode="gray">
          <a:xfrm>
            <a:off x="6076950" y="3613150"/>
            <a:ext cx="1494790" cy="1723390"/>
          </a:xfrm>
          <a:prstGeom prst="ellipse">
            <a:avLst/>
          </a:prstGeom>
          <a:solidFill>
            <a:srgbClr val="7A7A7A"/>
          </a:solidFill>
          <a:ln>
            <a:noFill/>
          </a:ln>
          <a:effectLst/>
        </p:spPr>
        <p:txBody>
          <a:bodyPr lIns="45720" tIns="44450" rIns="45720" bIns="44450" anchor="ctr" anchorCtr="1"/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标题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927100" y="2411095"/>
            <a:ext cx="4168140" cy="0"/>
          </a:xfrm>
          <a:prstGeom prst="line">
            <a:avLst/>
          </a:prstGeom>
          <a:noFill/>
          <a:ln>
            <a:solidFill>
              <a:srgbClr val="3B3838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6974205" y="5336540"/>
            <a:ext cx="4347845" cy="0"/>
          </a:xfrm>
          <a:prstGeom prst="line">
            <a:avLst/>
          </a:prstGeom>
          <a:noFill/>
          <a:ln>
            <a:solidFill>
              <a:srgbClr val="7A7A7A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4" name="TextBox 76"/>
          <p:cNvSpPr txBox="1"/>
          <p:nvPr/>
        </p:nvSpPr>
        <p:spPr>
          <a:xfrm>
            <a:off x="1691640" y="1896110"/>
            <a:ext cx="215836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bg2">
                    <a:lumMod val="1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请在此添加标题</a:t>
            </a:r>
          </a:p>
        </p:txBody>
      </p:sp>
      <p:sp>
        <p:nvSpPr>
          <p:cNvPr id="95" name="文本框 94"/>
          <p:cNvSpPr txBox="1"/>
          <p:nvPr/>
        </p:nvSpPr>
        <p:spPr>
          <a:xfrm>
            <a:off x="1069658" y="2501265"/>
            <a:ext cx="3402330" cy="929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请在此添加您的文字内容，请在此添加您的文字内容。请在此添加您的文字内容，请在此添加您的文字内容。</a:t>
            </a:r>
            <a:endParaRPr lang="zh-CN" altLang="zh-CN" sz="1400" dirty="0" smtClean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7571423" y="5440680"/>
            <a:ext cx="3402330" cy="929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请在此添加您的文字内容，请在此添加您的文字内容。请在此添加您的文字内容，请在此添加您的文字内容。</a:t>
            </a:r>
            <a:endParaRPr lang="zh-CN" altLang="zh-CN" sz="1400" dirty="0" smtClean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0" name="TextBox 76"/>
          <p:cNvSpPr txBox="1"/>
          <p:nvPr/>
        </p:nvSpPr>
        <p:spPr>
          <a:xfrm>
            <a:off x="8194040" y="4787265"/>
            <a:ext cx="215836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bg2">
                    <a:lumMod val="1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76" grpId="0" bldLvl="0" animBg="1"/>
      <p:bldP spid="2" grpId="0" bldLvl="0" animBg="1"/>
      <p:bldP spid="4" grpId="0" bldLvl="0" animBg="1"/>
      <p:bldP spid="94" grpId="0"/>
      <p:bldP spid="95" grpId="0"/>
      <p:bldP spid="29" grpId="0"/>
      <p:bldP spid="3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6"/>
          <p:cNvSpPr txBox="1"/>
          <p:nvPr/>
        </p:nvSpPr>
        <p:spPr>
          <a:xfrm>
            <a:off x="240183" y="75065"/>
            <a:ext cx="2011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3B3838"/>
                </a:solidFill>
                <a:latin typeface="微软雅黑" panose="020B0503020204020204" charset="-122"/>
                <a:ea typeface="微软雅黑" panose="020B0503020204020204" charset="-122"/>
              </a:rPr>
              <a:t>此处添加标题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40183" y="448854"/>
            <a:ext cx="2797234" cy="281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Add You Text Here Add You Text Here</a:t>
            </a:r>
          </a:p>
        </p:txBody>
      </p:sp>
      <p:sp>
        <p:nvSpPr>
          <p:cNvPr id="43" name="Freeform: Shape 5"/>
          <p:cNvSpPr/>
          <p:nvPr/>
        </p:nvSpPr>
        <p:spPr bwMode="auto">
          <a:xfrm flipV="1">
            <a:off x="2840990" y="1444625"/>
            <a:ext cx="3768725" cy="1517015"/>
          </a:xfrm>
          <a:custGeom>
            <a:avLst/>
            <a:gdLst/>
            <a:ahLst/>
            <a:cxnLst>
              <a:cxn ang="0">
                <a:pos x="1053" y="287"/>
              </a:cxn>
              <a:cxn ang="0">
                <a:pos x="1053" y="286"/>
              </a:cxn>
              <a:cxn ang="0">
                <a:pos x="1053" y="286"/>
              </a:cxn>
              <a:cxn ang="0">
                <a:pos x="1052" y="286"/>
              </a:cxn>
              <a:cxn ang="0">
                <a:pos x="931" y="54"/>
              </a:cxn>
              <a:cxn ang="0">
                <a:pos x="931" y="55"/>
              </a:cxn>
              <a:cxn ang="0">
                <a:pos x="930" y="52"/>
              </a:cxn>
              <a:cxn ang="0">
                <a:pos x="927" y="48"/>
              </a:cxn>
              <a:cxn ang="0">
                <a:pos x="812" y="16"/>
              </a:cxn>
              <a:cxn ang="0">
                <a:pos x="528" y="0"/>
              </a:cxn>
              <a:cxn ang="0">
                <a:pos x="243" y="16"/>
              </a:cxn>
              <a:cxn ang="0">
                <a:pos x="128" y="48"/>
              </a:cxn>
              <a:cxn ang="0">
                <a:pos x="127" y="48"/>
              </a:cxn>
              <a:cxn ang="0">
                <a:pos x="4" y="283"/>
              </a:cxn>
              <a:cxn ang="0">
                <a:pos x="1" y="286"/>
              </a:cxn>
              <a:cxn ang="0">
                <a:pos x="1" y="287"/>
              </a:cxn>
              <a:cxn ang="0">
                <a:pos x="0" y="290"/>
              </a:cxn>
              <a:cxn ang="0">
                <a:pos x="155" y="328"/>
              </a:cxn>
              <a:cxn ang="0">
                <a:pos x="528" y="344"/>
              </a:cxn>
              <a:cxn ang="0">
                <a:pos x="900" y="328"/>
              </a:cxn>
              <a:cxn ang="0">
                <a:pos x="1054" y="290"/>
              </a:cxn>
              <a:cxn ang="0">
                <a:pos x="1054" y="287"/>
              </a:cxn>
              <a:cxn ang="0">
                <a:pos x="1053" y="287"/>
              </a:cxn>
            </a:cxnLst>
            <a:rect l="0" t="0" r="r" b="b"/>
            <a:pathLst>
              <a:path w="1054" h="344">
                <a:moveTo>
                  <a:pt x="1053" y="287"/>
                </a:moveTo>
                <a:cubicBezTo>
                  <a:pt x="1053" y="287"/>
                  <a:pt x="1053" y="286"/>
                  <a:pt x="1053" y="286"/>
                </a:cubicBezTo>
                <a:cubicBezTo>
                  <a:pt x="1053" y="286"/>
                  <a:pt x="1053" y="286"/>
                  <a:pt x="1053" y="286"/>
                </a:cubicBezTo>
                <a:cubicBezTo>
                  <a:pt x="1053" y="286"/>
                  <a:pt x="1052" y="286"/>
                  <a:pt x="1052" y="286"/>
                </a:cubicBezTo>
                <a:cubicBezTo>
                  <a:pt x="1048" y="276"/>
                  <a:pt x="1026" y="236"/>
                  <a:pt x="931" y="54"/>
                </a:cubicBezTo>
                <a:cubicBezTo>
                  <a:pt x="931" y="54"/>
                  <a:pt x="931" y="54"/>
                  <a:pt x="931" y="55"/>
                </a:cubicBezTo>
                <a:cubicBezTo>
                  <a:pt x="931" y="54"/>
                  <a:pt x="931" y="53"/>
                  <a:pt x="930" y="52"/>
                </a:cubicBezTo>
                <a:cubicBezTo>
                  <a:pt x="930" y="52"/>
                  <a:pt x="930" y="52"/>
                  <a:pt x="927" y="48"/>
                </a:cubicBezTo>
                <a:cubicBezTo>
                  <a:pt x="918" y="35"/>
                  <a:pt x="879" y="25"/>
                  <a:pt x="812" y="16"/>
                </a:cubicBezTo>
                <a:cubicBezTo>
                  <a:pt x="734" y="5"/>
                  <a:pt x="638" y="0"/>
                  <a:pt x="528" y="0"/>
                </a:cubicBezTo>
                <a:cubicBezTo>
                  <a:pt x="417" y="0"/>
                  <a:pt x="323" y="5"/>
                  <a:pt x="243" y="16"/>
                </a:cubicBezTo>
                <a:cubicBezTo>
                  <a:pt x="175" y="25"/>
                  <a:pt x="136" y="37"/>
                  <a:pt x="128" y="48"/>
                </a:cubicBezTo>
                <a:cubicBezTo>
                  <a:pt x="128" y="48"/>
                  <a:pt x="128" y="48"/>
                  <a:pt x="127" y="48"/>
                </a:cubicBezTo>
                <a:cubicBezTo>
                  <a:pt x="127" y="48"/>
                  <a:pt x="127" y="48"/>
                  <a:pt x="4" y="283"/>
                </a:cubicBezTo>
                <a:cubicBezTo>
                  <a:pt x="3" y="284"/>
                  <a:pt x="2" y="285"/>
                  <a:pt x="1" y="286"/>
                </a:cubicBezTo>
                <a:cubicBezTo>
                  <a:pt x="1" y="287"/>
                  <a:pt x="1" y="287"/>
                  <a:pt x="1" y="287"/>
                </a:cubicBezTo>
                <a:cubicBezTo>
                  <a:pt x="1" y="288"/>
                  <a:pt x="0" y="289"/>
                  <a:pt x="0" y="290"/>
                </a:cubicBezTo>
                <a:cubicBezTo>
                  <a:pt x="0" y="305"/>
                  <a:pt x="52" y="318"/>
                  <a:pt x="155" y="328"/>
                </a:cubicBezTo>
                <a:cubicBezTo>
                  <a:pt x="258" y="339"/>
                  <a:pt x="382" y="344"/>
                  <a:pt x="528" y="344"/>
                </a:cubicBezTo>
                <a:cubicBezTo>
                  <a:pt x="672" y="344"/>
                  <a:pt x="797" y="339"/>
                  <a:pt x="900" y="328"/>
                </a:cubicBezTo>
                <a:cubicBezTo>
                  <a:pt x="1002" y="318"/>
                  <a:pt x="1054" y="305"/>
                  <a:pt x="1054" y="290"/>
                </a:cubicBezTo>
                <a:cubicBezTo>
                  <a:pt x="1054" y="289"/>
                  <a:pt x="1054" y="288"/>
                  <a:pt x="1054" y="287"/>
                </a:cubicBezTo>
                <a:cubicBezTo>
                  <a:pt x="1053" y="287"/>
                  <a:pt x="1053" y="287"/>
                  <a:pt x="1053" y="287"/>
                </a:cubicBezTo>
                <a:close/>
              </a:path>
            </a:pathLst>
          </a:custGeom>
          <a:solidFill>
            <a:srgbClr val="3B3838"/>
          </a:solidFill>
          <a:ln w="9525">
            <a:noFill/>
            <a:round/>
          </a:ln>
        </p:spPr>
        <p:txBody>
          <a:bodyPr anchor="ctr"/>
          <a:lstStyle/>
          <a:p>
            <a:pPr algn="ctr"/>
            <a:endParaRPr sz="140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" name="Freeform: Shape 8"/>
          <p:cNvSpPr/>
          <p:nvPr/>
        </p:nvSpPr>
        <p:spPr bwMode="auto">
          <a:xfrm flipV="1">
            <a:off x="3399155" y="3025775"/>
            <a:ext cx="2651760" cy="1067435"/>
          </a:xfrm>
          <a:custGeom>
            <a:avLst/>
            <a:gdLst/>
            <a:ahLst/>
            <a:cxnLst>
              <a:cxn ang="0">
                <a:pos x="1053" y="287"/>
              </a:cxn>
              <a:cxn ang="0">
                <a:pos x="1053" y="286"/>
              </a:cxn>
              <a:cxn ang="0">
                <a:pos x="1053" y="286"/>
              </a:cxn>
              <a:cxn ang="0">
                <a:pos x="1052" y="286"/>
              </a:cxn>
              <a:cxn ang="0">
                <a:pos x="931" y="54"/>
              </a:cxn>
              <a:cxn ang="0">
                <a:pos x="931" y="55"/>
              </a:cxn>
              <a:cxn ang="0">
                <a:pos x="930" y="52"/>
              </a:cxn>
              <a:cxn ang="0">
                <a:pos x="927" y="48"/>
              </a:cxn>
              <a:cxn ang="0">
                <a:pos x="812" y="16"/>
              </a:cxn>
              <a:cxn ang="0">
                <a:pos x="528" y="0"/>
              </a:cxn>
              <a:cxn ang="0">
                <a:pos x="243" y="16"/>
              </a:cxn>
              <a:cxn ang="0">
                <a:pos x="128" y="48"/>
              </a:cxn>
              <a:cxn ang="0">
                <a:pos x="127" y="48"/>
              </a:cxn>
              <a:cxn ang="0">
                <a:pos x="4" y="283"/>
              </a:cxn>
              <a:cxn ang="0">
                <a:pos x="1" y="286"/>
              </a:cxn>
              <a:cxn ang="0">
                <a:pos x="1" y="287"/>
              </a:cxn>
              <a:cxn ang="0">
                <a:pos x="0" y="290"/>
              </a:cxn>
              <a:cxn ang="0">
                <a:pos x="155" y="328"/>
              </a:cxn>
              <a:cxn ang="0">
                <a:pos x="528" y="344"/>
              </a:cxn>
              <a:cxn ang="0">
                <a:pos x="900" y="328"/>
              </a:cxn>
              <a:cxn ang="0">
                <a:pos x="1054" y="290"/>
              </a:cxn>
              <a:cxn ang="0">
                <a:pos x="1054" y="287"/>
              </a:cxn>
              <a:cxn ang="0">
                <a:pos x="1053" y="287"/>
              </a:cxn>
            </a:cxnLst>
            <a:rect l="0" t="0" r="r" b="b"/>
            <a:pathLst>
              <a:path w="1054" h="344">
                <a:moveTo>
                  <a:pt x="1053" y="287"/>
                </a:moveTo>
                <a:cubicBezTo>
                  <a:pt x="1053" y="287"/>
                  <a:pt x="1053" y="286"/>
                  <a:pt x="1053" y="286"/>
                </a:cubicBezTo>
                <a:cubicBezTo>
                  <a:pt x="1053" y="286"/>
                  <a:pt x="1053" y="286"/>
                  <a:pt x="1053" y="286"/>
                </a:cubicBezTo>
                <a:cubicBezTo>
                  <a:pt x="1053" y="286"/>
                  <a:pt x="1052" y="286"/>
                  <a:pt x="1052" y="286"/>
                </a:cubicBezTo>
                <a:cubicBezTo>
                  <a:pt x="1048" y="276"/>
                  <a:pt x="1026" y="236"/>
                  <a:pt x="931" y="54"/>
                </a:cubicBezTo>
                <a:cubicBezTo>
                  <a:pt x="931" y="54"/>
                  <a:pt x="931" y="54"/>
                  <a:pt x="931" y="55"/>
                </a:cubicBezTo>
                <a:cubicBezTo>
                  <a:pt x="931" y="54"/>
                  <a:pt x="931" y="53"/>
                  <a:pt x="930" y="52"/>
                </a:cubicBezTo>
                <a:cubicBezTo>
                  <a:pt x="930" y="52"/>
                  <a:pt x="930" y="52"/>
                  <a:pt x="927" y="48"/>
                </a:cubicBezTo>
                <a:cubicBezTo>
                  <a:pt x="918" y="35"/>
                  <a:pt x="879" y="25"/>
                  <a:pt x="812" y="16"/>
                </a:cubicBezTo>
                <a:cubicBezTo>
                  <a:pt x="734" y="5"/>
                  <a:pt x="638" y="0"/>
                  <a:pt x="528" y="0"/>
                </a:cubicBezTo>
                <a:cubicBezTo>
                  <a:pt x="417" y="0"/>
                  <a:pt x="323" y="5"/>
                  <a:pt x="243" y="16"/>
                </a:cubicBezTo>
                <a:cubicBezTo>
                  <a:pt x="175" y="25"/>
                  <a:pt x="136" y="37"/>
                  <a:pt x="128" y="48"/>
                </a:cubicBezTo>
                <a:cubicBezTo>
                  <a:pt x="128" y="48"/>
                  <a:pt x="128" y="48"/>
                  <a:pt x="127" y="48"/>
                </a:cubicBezTo>
                <a:cubicBezTo>
                  <a:pt x="127" y="48"/>
                  <a:pt x="127" y="48"/>
                  <a:pt x="4" y="283"/>
                </a:cubicBezTo>
                <a:cubicBezTo>
                  <a:pt x="3" y="284"/>
                  <a:pt x="2" y="285"/>
                  <a:pt x="1" y="286"/>
                </a:cubicBezTo>
                <a:cubicBezTo>
                  <a:pt x="1" y="287"/>
                  <a:pt x="1" y="287"/>
                  <a:pt x="1" y="287"/>
                </a:cubicBezTo>
                <a:cubicBezTo>
                  <a:pt x="1" y="288"/>
                  <a:pt x="0" y="289"/>
                  <a:pt x="0" y="290"/>
                </a:cubicBezTo>
                <a:cubicBezTo>
                  <a:pt x="0" y="305"/>
                  <a:pt x="52" y="318"/>
                  <a:pt x="155" y="328"/>
                </a:cubicBezTo>
                <a:cubicBezTo>
                  <a:pt x="258" y="339"/>
                  <a:pt x="382" y="344"/>
                  <a:pt x="528" y="344"/>
                </a:cubicBezTo>
                <a:cubicBezTo>
                  <a:pt x="672" y="344"/>
                  <a:pt x="797" y="339"/>
                  <a:pt x="900" y="328"/>
                </a:cubicBezTo>
                <a:cubicBezTo>
                  <a:pt x="1002" y="318"/>
                  <a:pt x="1054" y="305"/>
                  <a:pt x="1054" y="290"/>
                </a:cubicBezTo>
                <a:cubicBezTo>
                  <a:pt x="1054" y="289"/>
                  <a:pt x="1054" y="288"/>
                  <a:pt x="1054" y="287"/>
                </a:cubicBezTo>
                <a:cubicBezTo>
                  <a:pt x="1053" y="287"/>
                  <a:pt x="1053" y="287"/>
                  <a:pt x="1053" y="287"/>
                </a:cubicBezTo>
                <a:close/>
              </a:path>
            </a:pathLst>
          </a:custGeom>
          <a:solidFill>
            <a:srgbClr val="7A7A7A"/>
          </a:solidFill>
          <a:ln w="9525">
            <a:noFill/>
            <a:round/>
          </a:ln>
        </p:spPr>
        <p:txBody>
          <a:bodyPr anchor="ctr"/>
          <a:lstStyle/>
          <a:p>
            <a:pPr algn="ctr"/>
            <a:endParaRPr sz="140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Freeform: Shape 11"/>
          <p:cNvSpPr/>
          <p:nvPr/>
        </p:nvSpPr>
        <p:spPr bwMode="auto">
          <a:xfrm flipV="1">
            <a:off x="3804920" y="4154805"/>
            <a:ext cx="1842135" cy="741045"/>
          </a:xfrm>
          <a:custGeom>
            <a:avLst/>
            <a:gdLst/>
            <a:ahLst/>
            <a:cxnLst>
              <a:cxn ang="0">
                <a:pos x="1053" y="287"/>
              </a:cxn>
              <a:cxn ang="0">
                <a:pos x="1053" y="286"/>
              </a:cxn>
              <a:cxn ang="0">
                <a:pos x="1053" y="286"/>
              </a:cxn>
              <a:cxn ang="0">
                <a:pos x="1052" y="286"/>
              </a:cxn>
              <a:cxn ang="0">
                <a:pos x="931" y="54"/>
              </a:cxn>
              <a:cxn ang="0">
                <a:pos x="931" y="55"/>
              </a:cxn>
              <a:cxn ang="0">
                <a:pos x="930" y="52"/>
              </a:cxn>
              <a:cxn ang="0">
                <a:pos x="927" y="48"/>
              </a:cxn>
              <a:cxn ang="0">
                <a:pos x="812" y="16"/>
              </a:cxn>
              <a:cxn ang="0">
                <a:pos x="528" y="0"/>
              </a:cxn>
              <a:cxn ang="0">
                <a:pos x="243" y="16"/>
              </a:cxn>
              <a:cxn ang="0">
                <a:pos x="128" y="48"/>
              </a:cxn>
              <a:cxn ang="0">
                <a:pos x="127" y="48"/>
              </a:cxn>
              <a:cxn ang="0">
                <a:pos x="4" y="283"/>
              </a:cxn>
              <a:cxn ang="0">
                <a:pos x="1" y="286"/>
              </a:cxn>
              <a:cxn ang="0">
                <a:pos x="1" y="287"/>
              </a:cxn>
              <a:cxn ang="0">
                <a:pos x="0" y="290"/>
              </a:cxn>
              <a:cxn ang="0">
                <a:pos x="155" y="328"/>
              </a:cxn>
              <a:cxn ang="0">
                <a:pos x="528" y="344"/>
              </a:cxn>
              <a:cxn ang="0">
                <a:pos x="900" y="328"/>
              </a:cxn>
              <a:cxn ang="0">
                <a:pos x="1054" y="290"/>
              </a:cxn>
              <a:cxn ang="0">
                <a:pos x="1054" y="287"/>
              </a:cxn>
              <a:cxn ang="0">
                <a:pos x="1053" y="287"/>
              </a:cxn>
            </a:cxnLst>
            <a:rect l="0" t="0" r="r" b="b"/>
            <a:pathLst>
              <a:path w="1054" h="344">
                <a:moveTo>
                  <a:pt x="1053" y="287"/>
                </a:moveTo>
                <a:cubicBezTo>
                  <a:pt x="1053" y="287"/>
                  <a:pt x="1053" y="286"/>
                  <a:pt x="1053" y="286"/>
                </a:cubicBezTo>
                <a:cubicBezTo>
                  <a:pt x="1053" y="286"/>
                  <a:pt x="1053" y="286"/>
                  <a:pt x="1053" y="286"/>
                </a:cubicBezTo>
                <a:cubicBezTo>
                  <a:pt x="1053" y="286"/>
                  <a:pt x="1052" y="286"/>
                  <a:pt x="1052" y="286"/>
                </a:cubicBezTo>
                <a:cubicBezTo>
                  <a:pt x="1048" y="276"/>
                  <a:pt x="1026" y="236"/>
                  <a:pt x="931" y="54"/>
                </a:cubicBezTo>
                <a:cubicBezTo>
                  <a:pt x="931" y="54"/>
                  <a:pt x="931" y="54"/>
                  <a:pt x="931" y="55"/>
                </a:cubicBezTo>
                <a:cubicBezTo>
                  <a:pt x="931" y="54"/>
                  <a:pt x="931" y="53"/>
                  <a:pt x="930" y="52"/>
                </a:cubicBezTo>
                <a:cubicBezTo>
                  <a:pt x="930" y="52"/>
                  <a:pt x="930" y="52"/>
                  <a:pt x="927" y="48"/>
                </a:cubicBezTo>
                <a:cubicBezTo>
                  <a:pt x="918" y="35"/>
                  <a:pt x="879" y="25"/>
                  <a:pt x="812" y="16"/>
                </a:cubicBezTo>
                <a:cubicBezTo>
                  <a:pt x="734" y="5"/>
                  <a:pt x="638" y="0"/>
                  <a:pt x="528" y="0"/>
                </a:cubicBezTo>
                <a:cubicBezTo>
                  <a:pt x="417" y="0"/>
                  <a:pt x="323" y="5"/>
                  <a:pt x="243" y="16"/>
                </a:cubicBezTo>
                <a:cubicBezTo>
                  <a:pt x="175" y="25"/>
                  <a:pt x="136" y="37"/>
                  <a:pt x="128" y="48"/>
                </a:cubicBezTo>
                <a:cubicBezTo>
                  <a:pt x="128" y="48"/>
                  <a:pt x="128" y="48"/>
                  <a:pt x="127" y="48"/>
                </a:cubicBezTo>
                <a:cubicBezTo>
                  <a:pt x="127" y="48"/>
                  <a:pt x="127" y="48"/>
                  <a:pt x="4" y="283"/>
                </a:cubicBezTo>
                <a:cubicBezTo>
                  <a:pt x="3" y="284"/>
                  <a:pt x="2" y="285"/>
                  <a:pt x="1" y="286"/>
                </a:cubicBezTo>
                <a:cubicBezTo>
                  <a:pt x="1" y="287"/>
                  <a:pt x="1" y="287"/>
                  <a:pt x="1" y="287"/>
                </a:cubicBezTo>
                <a:cubicBezTo>
                  <a:pt x="1" y="288"/>
                  <a:pt x="0" y="289"/>
                  <a:pt x="0" y="290"/>
                </a:cubicBezTo>
                <a:cubicBezTo>
                  <a:pt x="0" y="305"/>
                  <a:pt x="52" y="318"/>
                  <a:pt x="155" y="328"/>
                </a:cubicBezTo>
                <a:cubicBezTo>
                  <a:pt x="258" y="339"/>
                  <a:pt x="382" y="344"/>
                  <a:pt x="528" y="344"/>
                </a:cubicBezTo>
                <a:cubicBezTo>
                  <a:pt x="672" y="344"/>
                  <a:pt x="797" y="339"/>
                  <a:pt x="900" y="328"/>
                </a:cubicBezTo>
                <a:cubicBezTo>
                  <a:pt x="1002" y="318"/>
                  <a:pt x="1054" y="305"/>
                  <a:pt x="1054" y="290"/>
                </a:cubicBezTo>
                <a:cubicBezTo>
                  <a:pt x="1054" y="289"/>
                  <a:pt x="1054" y="288"/>
                  <a:pt x="1054" y="287"/>
                </a:cubicBezTo>
                <a:cubicBezTo>
                  <a:pt x="1053" y="287"/>
                  <a:pt x="1053" y="287"/>
                  <a:pt x="1053" y="287"/>
                </a:cubicBezTo>
                <a:close/>
              </a:path>
            </a:pathLst>
          </a:custGeom>
          <a:solidFill>
            <a:srgbClr val="3B3838"/>
          </a:solidFill>
          <a:ln w="9525">
            <a:noFill/>
            <a:round/>
          </a:ln>
        </p:spPr>
        <p:txBody>
          <a:bodyPr anchor="ctr"/>
          <a:lstStyle/>
          <a:p>
            <a:pPr algn="ctr"/>
            <a:endParaRPr sz="140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Freeform: Shape 14"/>
          <p:cNvSpPr/>
          <p:nvPr/>
        </p:nvSpPr>
        <p:spPr bwMode="auto">
          <a:xfrm flipV="1">
            <a:off x="4116070" y="4954905"/>
            <a:ext cx="1218565" cy="490855"/>
          </a:xfrm>
          <a:custGeom>
            <a:avLst/>
            <a:gdLst/>
            <a:ahLst/>
            <a:cxnLst>
              <a:cxn ang="0">
                <a:pos x="1053" y="287"/>
              </a:cxn>
              <a:cxn ang="0">
                <a:pos x="1053" y="286"/>
              </a:cxn>
              <a:cxn ang="0">
                <a:pos x="1053" y="286"/>
              </a:cxn>
              <a:cxn ang="0">
                <a:pos x="1052" y="286"/>
              </a:cxn>
              <a:cxn ang="0">
                <a:pos x="931" y="54"/>
              </a:cxn>
              <a:cxn ang="0">
                <a:pos x="931" y="55"/>
              </a:cxn>
              <a:cxn ang="0">
                <a:pos x="930" y="52"/>
              </a:cxn>
              <a:cxn ang="0">
                <a:pos x="927" y="48"/>
              </a:cxn>
              <a:cxn ang="0">
                <a:pos x="812" y="16"/>
              </a:cxn>
              <a:cxn ang="0">
                <a:pos x="528" y="0"/>
              </a:cxn>
              <a:cxn ang="0">
                <a:pos x="243" y="16"/>
              </a:cxn>
              <a:cxn ang="0">
                <a:pos x="128" y="48"/>
              </a:cxn>
              <a:cxn ang="0">
                <a:pos x="127" y="48"/>
              </a:cxn>
              <a:cxn ang="0">
                <a:pos x="4" y="283"/>
              </a:cxn>
              <a:cxn ang="0">
                <a:pos x="1" y="286"/>
              </a:cxn>
              <a:cxn ang="0">
                <a:pos x="1" y="287"/>
              </a:cxn>
              <a:cxn ang="0">
                <a:pos x="0" y="290"/>
              </a:cxn>
              <a:cxn ang="0">
                <a:pos x="155" y="328"/>
              </a:cxn>
              <a:cxn ang="0">
                <a:pos x="528" y="344"/>
              </a:cxn>
              <a:cxn ang="0">
                <a:pos x="900" y="328"/>
              </a:cxn>
              <a:cxn ang="0">
                <a:pos x="1054" y="290"/>
              </a:cxn>
              <a:cxn ang="0">
                <a:pos x="1054" y="287"/>
              </a:cxn>
              <a:cxn ang="0">
                <a:pos x="1053" y="287"/>
              </a:cxn>
            </a:cxnLst>
            <a:rect l="0" t="0" r="r" b="b"/>
            <a:pathLst>
              <a:path w="1054" h="344">
                <a:moveTo>
                  <a:pt x="1053" y="287"/>
                </a:moveTo>
                <a:cubicBezTo>
                  <a:pt x="1053" y="287"/>
                  <a:pt x="1053" y="286"/>
                  <a:pt x="1053" y="286"/>
                </a:cubicBezTo>
                <a:cubicBezTo>
                  <a:pt x="1053" y="286"/>
                  <a:pt x="1053" y="286"/>
                  <a:pt x="1053" y="286"/>
                </a:cubicBezTo>
                <a:cubicBezTo>
                  <a:pt x="1053" y="286"/>
                  <a:pt x="1052" y="286"/>
                  <a:pt x="1052" y="286"/>
                </a:cubicBezTo>
                <a:cubicBezTo>
                  <a:pt x="1048" y="276"/>
                  <a:pt x="1026" y="236"/>
                  <a:pt x="931" y="54"/>
                </a:cubicBezTo>
                <a:cubicBezTo>
                  <a:pt x="931" y="54"/>
                  <a:pt x="931" y="54"/>
                  <a:pt x="931" y="55"/>
                </a:cubicBezTo>
                <a:cubicBezTo>
                  <a:pt x="931" y="54"/>
                  <a:pt x="931" y="53"/>
                  <a:pt x="930" y="52"/>
                </a:cubicBezTo>
                <a:cubicBezTo>
                  <a:pt x="930" y="52"/>
                  <a:pt x="930" y="52"/>
                  <a:pt x="927" y="48"/>
                </a:cubicBezTo>
                <a:cubicBezTo>
                  <a:pt x="918" y="35"/>
                  <a:pt x="879" y="25"/>
                  <a:pt x="812" y="16"/>
                </a:cubicBezTo>
                <a:cubicBezTo>
                  <a:pt x="734" y="5"/>
                  <a:pt x="638" y="0"/>
                  <a:pt x="528" y="0"/>
                </a:cubicBezTo>
                <a:cubicBezTo>
                  <a:pt x="417" y="0"/>
                  <a:pt x="323" y="5"/>
                  <a:pt x="243" y="16"/>
                </a:cubicBezTo>
                <a:cubicBezTo>
                  <a:pt x="175" y="25"/>
                  <a:pt x="136" y="37"/>
                  <a:pt x="128" y="48"/>
                </a:cubicBezTo>
                <a:cubicBezTo>
                  <a:pt x="128" y="48"/>
                  <a:pt x="128" y="48"/>
                  <a:pt x="127" y="48"/>
                </a:cubicBezTo>
                <a:cubicBezTo>
                  <a:pt x="127" y="48"/>
                  <a:pt x="127" y="48"/>
                  <a:pt x="4" y="283"/>
                </a:cubicBezTo>
                <a:cubicBezTo>
                  <a:pt x="3" y="284"/>
                  <a:pt x="2" y="285"/>
                  <a:pt x="1" y="286"/>
                </a:cubicBezTo>
                <a:cubicBezTo>
                  <a:pt x="1" y="287"/>
                  <a:pt x="1" y="287"/>
                  <a:pt x="1" y="287"/>
                </a:cubicBezTo>
                <a:cubicBezTo>
                  <a:pt x="1" y="288"/>
                  <a:pt x="0" y="289"/>
                  <a:pt x="0" y="290"/>
                </a:cubicBezTo>
                <a:cubicBezTo>
                  <a:pt x="0" y="305"/>
                  <a:pt x="52" y="318"/>
                  <a:pt x="155" y="328"/>
                </a:cubicBezTo>
                <a:cubicBezTo>
                  <a:pt x="258" y="339"/>
                  <a:pt x="382" y="344"/>
                  <a:pt x="528" y="344"/>
                </a:cubicBezTo>
                <a:cubicBezTo>
                  <a:pt x="672" y="344"/>
                  <a:pt x="797" y="339"/>
                  <a:pt x="900" y="328"/>
                </a:cubicBezTo>
                <a:cubicBezTo>
                  <a:pt x="1002" y="318"/>
                  <a:pt x="1054" y="305"/>
                  <a:pt x="1054" y="290"/>
                </a:cubicBezTo>
                <a:cubicBezTo>
                  <a:pt x="1054" y="289"/>
                  <a:pt x="1054" y="288"/>
                  <a:pt x="1054" y="287"/>
                </a:cubicBezTo>
                <a:cubicBezTo>
                  <a:pt x="1053" y="287"/>
                  <a:pt x="1053" y="287"/>
                  <a:pt x="1053" y="287"/>
                </a:cubicBezTo>
                <a:close/>
              </a:path>
            </a:pathLst>
          </a:custGeom>
          <a:solidFill>
            <a:srgbClr val="7A7A7A"/>
          </a:solidFill>
          <a:ln w="9525">
            <a:noFill/>
            <a:round/>
          </a:ln>
        </p:spPr>
        <p:txBody>
          <a:bodyPr anchor="ctr"/>
          <a:lstStyle/>
          <a:p>
            <a:pPr algn="ctr"/>
            <a:endParaRPr sz="140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" name="Group 16"/>
          <p:cNvGrpSpPr/>
          <p:nvPr/>
        </p:nvGrpSpPr>
        <p:grpSpPr>
          <a:xfrm>
            <a:off x="2560320" y="1661160"/>
            <a:ext cx="1464310" cy="4547235"/>
            <a:chOff x="2278380" y="1874520"/>
            <a:chExt cx="914400" cy="2914650"/>
          </a:xfrm>
        </p:grpSpPr>
        <p:cxnSp>
          <p:nvCxnSpPr>
            <p:cNvPr id="35" name="Straight Connector 17"/>
            <p:cNvCxnSpPr/>
            <p:nvPr/>
          </p:nvCxnSpPr>
          <p:spPr>
            <a:xfrm rot="5400000">
              <a:off x="2957354" y="4559776"/>
              <a:ext cx="457200" cy="1588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18"/>
            <p:cNvCxnSpPr/>
            <p:nvPr/>
          </p:nvCxnSpPr>
          <p:spPr>
            <a:xfrm rot="16200000" flipH="1">
              <a:off x="1501140" y="2651760"/>
              <a:ext cx="2468880" cy="91440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" name="Straight Connector 19"/>
          <p:cNvCxnSpPr/>
          <p:nvPr/>
        </p:nvCxnSpPr>
        <p:spPr>
          <a:xfrm>
            <a:off x="3158490" y="5031740"/>
            <a:ext cx="732155" cy="254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20"/>
          <p:cNvSpPr txBox="1"/>
          <p:nvPr/>
        </p:nvSpPr>
        <p:spPr>
          <a:xfrm>
            <a:off x="2272030" y="4853940"/>
            <a:ext cx="710565" cy="358775"/>
          </a:xfrm>
          <a:prstGeom prst="rect">
            <a:avLst/>
          </a:prstGeom>
          <a:noFill/>
        </p:spPr>
        <p:txBody>
          <a:bodyPr wrap="none">
            <a:normAutofit fontScale="95000"/>
          </a:bodyPr>
          <a:lstStyle/>
          <a:p>
            <a:pPr algn="ctr"/>
            <a:r>
              <a:rPr lang="en-US" b="1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10%</a:t>
            </a:r>
          </a:p>
        </p:txBody>
      </p:sp>
      <p:cxnSp>
        <p:nvCxnSpPr>
          <p:cNvPr id="28" name="Straight Connector 21"/>
          <p:cNvCxnSpPr/>
          <p:nvPr/>
        </p:nvCxnSpPr>
        <p:spPr>
          <a:xfrm>
            <a:off x="2853690" y="4264660"/>
            <a:ext cx="732155" cy="254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2"/>
          <p:cNvSpPr txBox="1"/>
          <p:nvPr/>
        </p:nvSpPr>
        <p:spPr>
          <a:xfrm>
            <a:off x="1974215" y="3956050"/>
            <a:ext cx="659765" cy="311785"/>
          </a:xfrm>
          <a:prstGeom prst="rect">
            <a:avLst/>
          </a:prstGeom>
          <a:noFill/>
        </p:spPr>
        <p:txBody>
          <a:bodyPr wrap="none">
            <a:normAutofit fontScale="87500" lnSpcReduction="10000"/>
          </a:bodyPr>
          <a:lstStyle/>
          <a:p>
            <a:pPr algn="ctr"/>
            <a:r>
              <a:rPr lang="en-US" b="1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20%</a:t>
            </a:r>
          </a:p>
        </p:txBody>
      </p:sp>
      <p:cxnSp>
        <p:nvCxnSpPr>
          <p:cNvPr id="30" name="Straight Connector 23"/>
          <p:cNvCxnSpPr/>
          <p:nvPr/>
        </p:nvCxnSpPr>
        <p:spPr>
          <a:xfrm>
            <a:off x="2474595" y="3206750"/>
            <a:ext cx="732155" cy="254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24"/>
          <p:cNvSpPr txBox="1"/>
          <p:nvPr/>
        </p:nvSpPr>
        <p:spPr>
          <a:xfrm>
            <a:off x="1522095" y="2970530"/>
            <a:ext cx="749935" cy="347345"/>
          </a:xfrm>
          <a:prstGeom prst="rect">
            <a:avLst/>
          </a:prstGeom>
          <a:noFill/>
        </p:spPr>
        <p:txBody>
          <a:bodyPr wrap="none">
            <a:normAutofit fontScale="95000" lnSpcReduction="10000"/>
          </a:bodyPr>
          <a:lstStyle/>
          <a:p>
            <a:pPr algn="ctr"/>
            <a:r>
              <a:rPr lang="en-US" b="1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40%</a:t>
            </a:r>
          </a:p>
        </p:txBody>
      </p:sp>
      <p:cxnSp>
        <p:nvCxnSpPr>
          <p:cNvPr id="32" name="Straight Connector 25"/>
          <p:cNvCxnSpPr/>
          <p:nvPr/>
        </p:nvCxnSpPr>
        <p:spPr>
          <a:xfrm>
            <a:off x="1901825" y="1732915"/>
            <a:ext cx="732155" cy="254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26"/>
          <p:cNvSpPr txBox="1"/>
          <p:nvPr/>
        </p:nvSpPr>
        <p:spPr>
          <a:xfrm>
            <a:off x="1029335" y="1558925"/>
            <a:ext cx="735965" cy="349885"/>
          </a:xfrm>
          <a:prstGeom prst="rect">
            <a:avLst/>
          </a:prstGeom>
          <a:noFill/>
        </p:spPr>
        <p:txBody>
          <a:bodyPr wrap="none">
            <a:normAutofit fontScale="95000" lnSpcReduction="10000"/>
          </a:bodyPr>
          <a:lstStyle/>
          <a:p>
            <a:pPr algn="ctr"/>
            <a:r>
              <a:rPr lang="en-US" b="1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60%</a:t>
            </a:r>
          </a:p>
        </p:txBody>
      </p:sp>
      <p:sp>
        <p:nvSpPr>
          <p:cNvPr id="34" name="Arrow: Up 27"/>
          <p:cNvSpPr/>
          <p:nvPr/>
        </p:nvSpPr>
        <p:spPr bwMode="auto">
          <a:xfrm>
            <a:off x="4420870" y="5656580"/>
            <a:ext cx="609600" cy="691515"/>
          </a:xfrm>
          <a:prstGeom prst="upArrow">
            <a:avLst/>
          </a:prstGeom>
          <a:solidFill>
            <a:srgbClr val="3B3838"/>
          </a:solidFill>
          <a:ln w="19050">
            <a:noFill/>
            <a:round/>
          </a:ln>
        </p:spPr>
        <p:txBody>
          <a:bodyPr anchor="ctr"/>
          <a:lstStyle/>
          <a:p>
            <a:pPr algn="ctr"/>
            <a:endParaRPr sz="140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Freeform: Shape 32"/>
          <p:cNvSpPr/>
          <p:nvPr/>
        </p:nvSpPr>
        <p:spPr bwMode="auto">
          <a:xfrm>
            <a:off x="7055485" y="1642110"/>
            <a:ext cx="567055" cy="423545"/>
          </a:xfrm>
          <a:custGeom>
            <a:avLst/>
            <a:gdLst/>
            <a:ahLst/>
            <a:cxnLst>
              <a:cxn ang="0">
                <a:pos x="58" y="47"/>
              </a:cxn>
              <a:cxn ang="0">
                <a:pos x="47" y="58"/>
              </a:cxn>
              <a:cxn ang="0">
                <a:pos x="11" y="58"/>
              </a:cxn>
              <a:cxn ang="0">
                <a:pos x="0" y="47"/>
              </a:cxn>
              <a:cxn ang="0">
                <a:pos x="0" y="10"/>
              </a:cxn>
              <a:cxn ang="0">
                <a:pos x="11" y="0"/>
              </a:cxn>
              <a:cxn ang="0">
                <a:pos x="47" y="0"/>
              </a:cxn>
              <a:cxn ang="0">
                <a:pos x="58" y="10"/>
              </a:cxn>
              <a:cxn ang="0">
                <a:pos x="58" y="47"/>
              </a:cxn>
              <a:cxn ang="0">
                <a:pos x="49" y="21"/>
              </a:cxn>
              <a:cxn ang="0">
                <a:pos x="49" y="17"/>
              </a:cxn>
              <a:cxn ang="0">
                <a:pos x="45" y="13"/>
              </a:cxn>
              <a:cxn ang="0">
                <a:pos x="42" y="13"/>
              </a:cxn>
              <a:cxn ang="0">
                <a:pos x="24" y="31"/>
              </a:cxn>
              <a:cxn ang="0">
                <a:pos x="16" y="23"/>
              </a:cxn>
              <a:cxn ang="0">
                <a:pos x="13" y="23"/>
              </a:cxn>
              <a:cxn ang="0">
                <a:pos x="9" y="27"/>
              </a:cxn>
              <a:cxn ang="0">
                <a:pos x="9" y="30"/>
              </a:cxn>
              <a:cxn ang="0">
                <a:pos x="22" y="44"/>
              </a:cxn>
              <a:cxn ang="0">
                <a:pos x="26" y="44"/>
              </a:cxn>
              <a:cxn ang="0">
                <a:pos x="49" y="21"/>
              </a:cxn>
            </a:cxnLst>
            <a:rect l="0" t="0" r="r" b="b"/>
            <a:pathLst>
              <a:path w="58" h="58">
                <a:moveTo>
                  <a:pt x="58" y="47"/>
                </a:moveTo>
                <a:cubicBezTo>
                  <a:pt x="58" y="53"/>
                  <a:pt x="53" y="58"/>
                  <a:pt x="47" y="58"/>
                </a:cubicBezTo>
                <a:cubicBezTo>
                  <a:pt x="11" y="58"/>
                  <a:pt x="11" y="58"/>
                  <a:pt x="11" y="58"/>
                </a:cubicBezTo>
                <a:cubicBezTo>
                  <a:pt x="5" y="58"/>
                  <a:pt x="0" y="53"/>
                  <a:pt x="0" y="47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4"/>
                  <a:pt x="5" y="0"/>
                  <a:pt x="11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53" y="0"/>
                  <a:pt x="58" y="4"/>
                  <a:pt x="58" y="10"/>
                </a:cubicBezTo>
                <a:lnTo>
                  <a:pt x="58" y="47"/>
                </a:lnTo>
                <a:close/>
                <a:moveTo>
                  <a:pt x="49" y="21"/>
                </a:moveTo>
                <a:cubicBezTo>
                  <a:pt x="50" y="20"/>
                  <a:pt x="50" y="18"/>
                  <a:pt x="49" y="17"/>
                </a:cubicBezTo>
                <a:cubicBezTo>
                  <a:pt x="45" y="13"/>
                  <a:pt x="45" y="13"/>
                  <a:pt x="45" y="13"/>
                </a:cubicBezTo>
                <a:cubicBezTo>
                  <a:pt x="44" y="12"/>
                  <a:pt x="43" y="12"/>
                  <a:pt x="42" y="13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2"/>
                  <a:pt x="14" y="22"/>
                  <a:pt x="13" y="23"/>
                </a:cubicBezTo>
                <a:cubicBezTo>
                  <a:pt x="9" y="27"/>
                  <a:pt x="9" y="27"/>
                  <a:pt x="9" y="27"/>
                </a:cubicBezTo>
                <a:cubicBezTo>
                  <a:pt x="8" y="28"/>
                  <a:pt x="8" y="29"/>
                  <a:pt x="9" y="30"/>
                </a:cubicBezTo>
                <a:cubicBezTo>
                  <a:pt x="22" y="44"/>
                  <a:pt x="22" y="44"/>
                  <a:pt x="22" y="44"/>
                </a:cubicBezTo>
                <a:cubicBezTo>
                  <a:pt x="23" y="45"/>
                  <a:pt x="25" y="45"/>
                  <a:pt x="26" y="44"/>
                </a:cubicBezTo>
                <a:lnTo>
                  <a:pt x="49" y="21"/>
                </a:lnTo>
                <a:close/>
              </a:path>
            </a:pathLst>
          </a:custGeom>
          <a:solidFill>
            <a:srgbClr val="3B3838"/>
          </a:solidFill>
          <a:ln w="9525">
            <a:noFill/>
            <a:round/>
          </a:ln>
        </p:spPr>
        <p:txBody>
          <a:bodyPr anchor="ctr"/>
          <a:lstStyle/>
          <a:p>
            <a:pPr algn="ctr"/>
            <a:endParaRPr sz="140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Freeform: Shape 33"/>
          <p:cNvSpPr/>
          <p:nvPr/>
        </p:nvSpPr>
        <p:spPr bwMode="auto">
          <a:xfrm>
            <a:off x="7055485" y="3926205"/>
            <a:ext cx="567055" cy="423545"/>
          </a:xfrm>
          <a:custGeom>
            <a:avLst/>
            <a:gdLst/>
            <a:ahLst/>
            <a:cxnLst>
              <a:cxn ang="0">
                <a:pos x="58" y="47"/>
              </a:cxn>
              <a:cxn ang="0">
                <a:pos x="47" y="58"/>
              </a:cxn>
              <a:cxn ang="0">
                <a:pos x="11" y="58"/>
              </a:cxn>
              <a:cxn ang="0">
                <a:pos x="0" y="47"/>
              </a:cxn>
              <a:cxn ang="0">
                <a:pos x="0" y="10"/>
              </a:cxn>
              <a:cxn ang="0">
                <a:pos x="11" y="0"/>
              </a:cxn>
              <a:cxn ang="0">
                <a:pos x="47" y="0"/>
              </a:cxn>
              <a:cxn ang="0">
                <a:pos x="58" y="10"/>
              </a:cxn>
              <a:cxn ang="0">
                <a:pos x="58" y="47"/>
              </a:cxn>
              <a:cxn ang="0">
                <a:pos x="49" y="21"/>
              </a:cxn>
              <a:cxn ang="0">
                <a:pos x="49" y="17"/>
              </a:cxn>
              <a:cxn ang="0">
                <a:pos x="45" y="13"/>
              </a:cxn>
              <a:cxn ang="0">
                <a:pos x="42" y="13"/>
              </a:cxn>
              <a:cxn ang="0">
                <a:pos x="24" y="31"/>
              </a:cxn>
              <a:cxn ang="0">
                <a:pos x="16" y="23"/>
              </a:cxn>
              <a:cxn ang="0">
                <a:pos x="13" y="23"/>
              </a:cxn>
              <a:cxn ang="0">
                <a:pos x="9" y="27"/>
              </a:cxn>
              <a:cxn ang="0">
                <a:pos x="9" y="30"/>
              </a:cxn>
              <a:cxn ang="0">
                <a:pos x="22" y="44"/>
              </a:cxn>
              <a:cxn ang="0">
                <a:pos x="26" y="44"/>
              </a:cxn>
              <a:cxn ang="0">
                <a:pos x="49" y="21"/>
              </a:cxn>
            </a:cxnLst>
            <a:rect l="0" t="0" r="r" b="b"/>
            <a:pathLst>
              <a:path w="58" h="58">
                <a:moveTo>
                  <a:pt x="58" y="47"/>
                </a:moveTo>
                <a:cubicBezTo>
                  <a:pt x="58" y="53"/>
                  <a:pt x="53" y="58"/>
                  <a:pt x="47" y="58"/>
                </a:cubicBezTo>
                <a:cubicBezTo>
                  <a:pt x="11" y="58"/>
                  <a:pt x="11" y="58"/>
                  <a:pt x="11" y="58"/>
                </a:cubicBezTo>
                <a:cubicBezTo>
                  <a:pt x="5" y="58"/>
                  <a:pt x="0" y="53"/>
                  <a:pt x="0" y="47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4"/>
                  <a:pt x="5" y="0"/>
                  <a:pt x="11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53" y="0"/>
                  <a:pt x="58" y="4"/>
                  <a:pt x="58" y="10"/>
                </a:cubicBezTo>
                <a:lnTo>
                  <a:pt x="58" y="47"/>
                </a:lnTo>
                <a:close/>
                <a:moveTo>
                  <a:pt x="49" y="21"/>
                </a:moveTo>
                <a:cubicBezTo>
                  <a:pt x="50" y="20"/>
                  <a:pt x="50" y="18"/>
                  <a:pt x="49" y="17"/>
                </a:cubicBezTo>
                <a:cubicBezTo>
                  <a:pt x="45" y="13"/>
                  <a:pt x="45" y="13"/>
                  <a:pt x="45" y="13"/>
                </a:cubicBezTo>
                <a:cubicBezTo>
                  <a:pt x="44" y="12"/>
                  <a:pt x="43" y="12"/>
                  <a:pt x="42" y="13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2"/>
                  <a:pt x="14" y="22"/>
                  <a:pt x="13" y="23"/>
                </a:cubicBezTo>
                <a:cubicBezTo>
                  <a:pt x="9" y="27"/>
                  <a:pt x="9" y="27"/>
                  <a:pt x="9" y="27"/>
                </a:cubicBezTo>
                <a:cubicBezTo>
                  <a:pt x="8" y="28"/>
                  <a:pt x="8" y="29"/>
                  <a:pt x="9" y="30"/>
                </a:cubicBezTo>
                <a:cubicBezTo>
                  <a:pt x="22" y="44"/>
                  <a:pt x="22" y="44"/>
                  <a:pt x="22" y="44"/>
                </a:cubicBezTo>
                <a:cubicBezTo>
                  <a:pt x="23" y="45"/>
                  <a:pt x="25" y="45"/>
                  <a:pt x="26" y="44"/>
                </a:cubicBezTo>
                <a:lnTo>
                  <a:pt x="49" y="21"/>
                </a:lnTo>
                <a:close/>
              </a:path>
            </a:pathLst>
          </a:custGeom>
          <a:solidFill>
            <a:srgbClr val="3B3838"/>
          </a:solidFill>
          <a:ln w="9525">
            <a:noFill/>
            <a:round/>
          </a:ln>
        </p:spPr>
        <p:txBody>
          <a:bodyPr anchor="ctr"/>
          <a:lstStyle/>
          <a:p>
            <a:pPr algn="ctr"/>
            <a:endParaRPr sz="140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Freeform: Shape 35"/>
          <p:cNvSpPr/>
          <p:nvPr/>
        </p:nvSpPr>
        <p:spPr bwMode="auto">
          <a:xfrm>
            <a:off x="7050405" y="5034280"/>
            <a:ext cx="567055" cy="442595"/>
          </a:xfrm>
          <a:custGeom>
            <a:avLst/>
            <a:gdLst/>
            <a:ahLst/>
            <a:cxnLst>
              <a:cxn ang="0">
                <a:pos x="58" y="47"/>
              </a:cxn>
              <a:cxn ang="0">
                <a:pos x="47" y="58"/>
              </a:cxn>
              <a:cxn ang="0">
                <a:pos x="11" y="58"/>
              </a:cxn>
              <a:cxn ang="0">
                <a:pos x="0" y="47"/>
              </a:cxn>
              <a:cxn ang="0">
                <a:pos x="0" y="10"/>
              </a:cxn>
              <a:cxn ang="0">
                <a:pos x="11" y="0"/>
              </a:cxn>
              <a:cxn ang="0">
                <a:pos x="47" y="0"/>
              </a:cxn>
              <a:cxn ang="0">
                <a:pos x="58" y="10"/>
              </a:cxn>
              <a:cxn ang="0">
                <a:pos x="58" y="47"/>
              </a:cxn>
              <a:cxn ang="0">
                <a:pos x="49" y="21"/>
              </a:cxn>
              <a:cxn ang="0">
                <a:pos x="49" y="17"/>
              </a:cxn>
              <a:cxn ang="0">
                <a:pos x="45" y="13"/>
              </a:cxn>
              <a:cxn ang="0">
                <a:pos x="42" y="13"/>
              </a:cxn>
              <a:cxn ang="0">
                <a:pos x="24" y="31"/>
              </a:cxn>
              <a:cxn ang="0">
                <a:pos x="16" y="23"/>
              </a:cxn>
              <a:cxn ang="0">
                <a:pos x="13" y="23"/>
              </a:cxn>
              <a:cxn ang="0">
                <a:pos x="9" y="27"/>
              </a:cxn>
              <a:cxn ang="0">
                <a:pos x="9" y="30"/>
              </a:cxn>
              <a:cxn ang="0">
                <a:pos x="22" y="44"/>
              </a:cxn>
              <a:cxn ang="0">
                <a:pos x="26" y="44"/>
              </a:cxn>
              <a:cxn ang="0">
                <a:pos x="49" y="21"/>
              </a:cxn>
            </a:cxnLst>
            <a:rect l="0" t="0" r="r" b="b"/>
            <a:pathLst>
              <a:path w="58" h="58">
                <a:moveTo>
                  <a:pt x="58" y="47"/>
                </a:moveTo>
                <a:cubicBezTo>
                  <a:pt x="58" y="53"/>
                  <a:pt x="53" y="58"/>
                  <a:pt x="47" y="58"/>
                </a:cubicBezTo>
                <a:cubicBezTo>
                  <a:pt x="11" y="58"/>
                  <a:pt x="11" y="58"/>
                  <a:pt x="11" y="58"/>
                </a:cubicBezTo>
                <a:cubicBezTo>
                  <a:pt x="5" y="58"/>
                  <a:pt x="0" y="53"/>
                  <a:pt x="0" y="47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4"/>
                  <a:pt x="5" y="0"/>
                  <a:pt x="11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53" y="0"/>
                  <a:pt x="58" y="4"/>
                  <a:pt x="58" y="10"/>
                </a:cubicBezTo>
                <a:lnTo>
                  <a:pt x="58" y="47"/>
                </a:lnTo>
                <a:close/>
                <a:moveTo>
                  <a:pt x="49" y="21"/>
                </a:moveTo>
                <a:cubicBezTo>
                  <a:pt x="50" y="20"/>
                  <a:pt x="50" y="18"/>
                  <a:pt x="49" y="17"/>
                </a:cubicBezTo>
                <a:cubicBezTo>
                  <a:pt x="45" y="13"/>
                  <a:pt x="45" y="13"/>
                  <a:pt x="45" y="13"/>
                </a:cubicBezTo>
                <a:cubicBezTo>
                  <a:pt x="44" y="12"/>
                  <a:pt x="43" y="12"/>
                  <a:pt x="42" y="13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2"/>
                  <a:pt x="14" y="22"/>
                  <a:pt x="13" y="23"/>
                </a:cubicBezTo>
                <a:cubicBezTo>
                  <a:pt x="9" y="27"/>
                  <a:pt x="9" y="27"/>
                  <a:pt x="9" y="27"/>
                </a:cubicBezTo>
                <a:cubicBezTo>
                  <a:pt x="8" y="28"/>
                  <a:pt x="8" y="29"/>
                  <a:pt x="9" y="30"/>
                </a:cubicBezTo>
                <a:cubicBezTo>
                  <a:pt x="22" y="44"/>
                  <a:pt x="22" y="44"/>
                  <a:pt x="22" y="44"/>
                </a:cubicBezTo>
                <a:cubicBezTo>
                  <a:pt x="23" y="45"/>
                  <a:pt x="25" y="45"/>
                  <a:pt x="26" y="44"/>
                </a:cubicBezTo>
                <a:lnTo>
                  <a:pt x="49" y="21"/>
                </a:lnTo>
                <a:close/>
              </a:path>
            </a:pathLst>
          </a:custGeom>
          <a:solidFill>
            <a:srgbClr val="7A7A7A"/>
          </a:solidFill>
          <a:ln w="9525">
            <a:noFill/>
            <a:round/>
          </a:ln>
        </p:spPr>
        <p:txBody>
          <a:bodyPr anchor="ctr"/>
          <a:lstStyle/>
          <a:p>
            <a:pPr algn="ctr"/>
            <a:endParaRPr sz="140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Freeform: Shape 45"/>
          <p:cNvSpPr/>
          <p:nvPr/>
        </p:nvSpPr>
        <p:spPr bwMode="auto">
          <a:xfrm>
            <a:off x="7055485" y="2797175"/>
            <a:ext cx="567055" cy="423545"/>
          </a:xfrm>
          <a:custGeom>
            <a:avLst/>
            <a:gdLst/>
            <a:ahLst/>
            <a:cxnLst>
              <a:cxn ang="0">
                <a:pos x="58" y="47"/>
              </a:cxn>
              <a:cxn ang="0">
                <a:pos x="47" y="58"/>
              </a:cxn>
              <a:cxn ang="0">
                <a:pos x="11" y="58"/>
              </a:cxn>
              <a:cxn ang="0">
                <a:pos x="0" y="47"/>
              </a:cxn>
              <a:cxn ang="0">
                <a:pos x="0" y="10"/>
              </a:cxn>
              <a:cxn ang="0">
                <a:pos x="11" y="0"/>
              </a:cxn>
              <a:cxn ang="0">
                <a:pos x="47" y="0"/>
              </a:cxn>
              <a:cxn ang="0">
                <a:pos x="58" y="10"/>
              </a:cxn>
              <a:cxn ang="0">
                <a:pos x="58" y="47"/>
              </a:cxn>
              <a:cxn ang="0">
                <a:pos x="49" y="21"/>
              </a:cxn>
              <a:cxn ang="0">
                <a:pos x="49" y="17"/>
              </a:cxn>
              <a:cxn ang="0">
                <a:pos x="45" y="13"/>
              </a:cxn>
              <a:cxn ang="0">
                <a:pos x="42" y="13"/>
              </a:cxn>
              <a:cxn ang="0">
                <a:pos x="24" y="31"/>
              </a:cxn>
              <a:cxn ang="0">
                <a:pos x="16" y="23"/>
              </a:cxn>
              <a:cxn ang="0">
                <a:pos x="13" y="23"/>
              </a:cxn>
              <a:cxn ang="0">
                <a:pos x="9" y="27"/>
              </a:cxn>
              <a:cxn ang="0">
                <a:pos x="9" y="30"/>
              </a:cxn>
              <a:cxn ang="0">
                <a:pos x="22" y="44"/>
              </a:cxn>
              <a:cxn ang="0">
                <a:pos x="26" y="44"/>
              </a:cxn>
              <a:cxn ang="0">
                <a:pos x="49" y="21"/>
              </a:cxn>
            </a:cxnLst>
            <a:rect l="0" t="0" r="r" b="b"/>
            <a:pathLst>
              <a:path w="58" h="58">
                <a:moveTo>
                  <a:pt x="58" y="47"/>
                </a:moveTo>
                <a:cubicBezTo>
                  <a:pt x="58" y="53"/>
                  <a:pt x="53" y="58"/>
                  <a:pt x="47" y="58"/>
                </a:cubicBezTo>
                <a:cubicBezTo>
                  <a:pt x="11" y="58"/>
                  <a:pt x="11" y="58"/>
                  <a:pt x="11" y="58"/>
                </a:cubicBezTo>
                <a:cubicBezTo>
                  <a:pt x="5" y="58"/>
                  <a:pt x="0" y="53"/>
                  <a:pt x="0" y="47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4"/>
                  <a:pt x="5" y="0"/>
                  <a:pt x="11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53" y="0"/>
                  <a:pt x="58" y="4"/>
                  <a:pt x="58" y="10"/>
                </a:cubicBezTo>
                <a:lnTo>
                  <a:pt x="58" y="47"/>
                </a:lnTo>
                <a:close/>
                <a:moveTo>
                  <a:pt x="49" y="21"/>
                </a:moveTo>
                <a:cubicBezTo>
                  <a:pt x="50" y="20"/>
                  <a:pt x="50" y="18"/>
                  <a:pt x="49" y="17"/>
                </a:cubicBezTo>
                <a:cubicBezTo>
                  <a:pt x="45" y="13"/>
                  <a:pt x="45" y="13"/>
                  <a:pt x="45" y="13"/>
                </a:cubicBezTo>
                <a:cubicBezTo>
                  <a:pt x="44" y="12"/>
                  <a:pt x="43" y="12"/>
                  <a:pt x="42" y="13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2"/>
                  <a:pt x="14" y="22"/>
                  <a:pt x="13" y="23"/>
                </a:cubicBezTo>
                <a:cubicBezTo>
                  <a:pt x="9" y="27"/>
                  <a:pt x="9" y="27"/>
                  <a:pt x="9" y="27"/>
                </a:cubicBezTo>
                <a:cubicBezTo>
                  <a:pt x="8" y="28"/>
                  <a:pt x="8" y="29"/>
                  <a:pt x="9" y="30"/>
                </a:cubicBezTo>
                <a:cubicBezTo>
                  <a:pt x="22" y="44"/>
                  <a:pt x="22" y="44"/>
                  <a:pt x="22" y="44"/>
                </a:cubicBezTo>
                <a:cubicBezTo>
                  <a:pt x="23" y="45"/>
                  <a:pt x="25" y="45"/>
                  <a:pt x="26" y="44"/>
                </a:cubicBezTo>
                <a:lnTo>
                  <a:pt x="49" y="21"/>
                </a:lnTo>
                <a:close/>
              </a:path>
            </a:pathLst>
          </a:custGeom>
          <a:solidFill>
            <a:srgbClr val="7A7A7A"/>
          </a:solidFill>
          <a:ln w="9525">
            <a:noFill/>
            <a:round/>
          </a:ln>
        </p:spPr>
        <p:txBody>
          <a:bodyPr anchor="ctr"/>
          <a:lstStyle/>
          <a:p>
            <a:pPr algn="ctr"/>
            <a:endParaRPr sz="140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4" name="TextBox 13"/>
          <p:cNvSpPr txBox="1">
            <a:spLocks noChangeArrowheads="1"/>
          </p:cNvSpPr>
          <p:nvPr/>
        </p:nvSpPr>
        <p:spPr bwMode="auto">
          <a:xfrm>
            <a:off x="7921943" y="1412875"/>
            <a:ext cx="129540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 eaLnBrk="1" hangingPunct="1">
              <a:spcBef>
                <a:spcPct val="20000"/>
              </a:spcBef>
            </a:pPr>
            <a:r>
              <a:rPr lang="zh-CN" altLang="en-US" sz="1600" b="1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添加你的标题</a:t>
            </a:r>
          </a:p>
        </p:txBody>
      </p:sp>
      <p:sp>
        <p:nvSpPr>
          <p:cNvPr id="45" name="TextBox 13"/>
          <p:cNvSpPr txBox="1">
            <a:spLocks noChangeArrowheads="1"/>
          </p:cNvSpPr>
          <p:nvPr/>
        </p:nvSpPr>
        <p:spPr bwMode="auto">
          <a:xfrm>
            <a:off x="7921943" y="1735138"/>
            <a:ext cx="2409825" cy="474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lnSpc>
                <a:spcPct val="130000"/>
              </a:lnSpc>
              <a:spcBef>
                <a:spcPts val="0"/>
              </a:spcBef>
            </a:pPr>
            <a:r>
              <a:rPr lang="zh-CN" altLang="zh-CN" sz="1200" dirty="0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 请在此添加您的文字内容。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46" name="TextBox 13"/>
          <p:cNvSpPr txBox="1">
            <a:spLocks noChangeArrowheads="1"/>
          </p:cNvSpPr>
          <p:nvPr/>
        </p:nvSpPr>
        <p:spPr bwMode="auto">
          <a:xfrm>
            <a:off x="7921943" y="2583815"/>
            <a:ext cx="129540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 eaLnBrk="1" hangingPunct="1">
              <a:spcBef>
                <a:spcPct val="20000"/>
              </a:spcBef>
            </a:pPr>
            <a:r>
              <a:rPr lang="zh-CN" altLang="en-US" sz="1600" b="1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添加你的标题</a:t>
            </a:r>
          </a:p>
        </p:txBody>
      </p:sp>
      <p:sp>
        <p:nvSpPr>
          <p:cNvPr id="47" name="TextBox 13"/>
          <p:cNvSpPr txBox="1">
            <a:spLocks noChangeArrowheads="1"/>
          </p:cNvSpPr>
          <p:nvPr/>
        </p:nvSpPr>
        <p:spPr bwMode="auto">
          <a:xfrm>
            <a:off x="7921943" y="2906078"/>
            <a:ext cx="2409825" cy="474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lnSpc>
                <a:spcPct val="130000"/>
              </a:lnSpc>
              <a:spcBef>
                <a:spcPts val="0"/>
              </a:spcBef>
            </a:pPr>
            <a:r>
              <a:rPr lang="zh-CN" altLang="zh-CN" sz="1200" dirty="0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 请在此添加您的文字内容。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48" name="TextBox 13"/>
          <p:cNvSpPr txBox="1">
            <a:spLocks noChangeArrowheads="1"/>
          </p:cNvSpPr>
          <p:nvPr/>
        </p:nvSpPr>
        <p:spPr bwMode="auto">
          <a:xfrm>
            <a:off x="7921943" y="4890135"/>
            <a:ext cx="129540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 eaLnBrk="1" hangingPunct="1">
              <a:spcBef>
                <a:spcPct val="20000"/>
              </a:spcBef>
            </a:pPr>
            <a:r>
              <a:rPr lang="zh-CN" altLang="en-US" sz="1600" b="1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添加你的标题</a:t>
            </a:r>
          </a:p>
        </p:txBody>
      </p:sp>
      <p:sp>
        <p:nvSpPr>
          <p:cNvPr id="49" name="TextBox 13"/>
          <p:cNvSpPr txBox="1">
            <a:spLocks noChangeArrowheads="1"/>
          </p:cNvSpPr>
          <p:nvPr/>
        </p:nvSpPr>
        <p:spPr bwMode="auto">
          <a:xfrm>
            <a:off x="7921943" y="5212398"/>
            <a:ext cx="2409825" cy="474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lnSpc>
                <a:spcPct val="130000"/>
              </a:lnSpc>
              <a:spcBef>
                <a:spcPts val="0"/>
              </a:spcBef>
            </a:pPr>
            <a:r>
              <a:rPr lang="zh-CN" altLang="zh-CN" sz="1200" dirty="0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 请在此添加您的文字内容。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50" name="TextBox 13"/>
          <p:cNvSpPr txBox="1">
            <a:spLocks noChangeArrowheads="1"/>
          </p:cNvSpPr>
          <p:nvPr/>
        </p:nvSpPr>
        <p:spPr bwMode="auto">
          <a:xfrm>
            <a:off x="7921943" y="3770630"/>
            <a:ext cx="129540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 eaLnBrk="1" hangingPunct="1">
              <a:spcBef>
                <a:spcPct val="20000"/>
              </a:spcBef>
            </a:pPr>
            <a:r>
              <a:rPr lang="zh-CN" altLang="en-US" sz="1600" b="1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添加你的标题</a:t>
            </a:r>
          </a:p>
        </p:txBody>
      </p:sp>
      <p:sp>
        <p:nvSpPr>
          <p:cNvPr id="51" name="TextBox 13"/>
          <p:cNvSpPr txBox="1">
            <a:spLocks noChangeArrowheads="1"/>
          </p:cNvSpPr>
          <p:nvPr/>
        </p:nvSpPr>
        <p:spPr bwMode="auto">
          <a:xfrm>
            <a:off x="7921943" y="4092893"/>
            <a:ext cx="2409825" cy="474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lnSpc>
                <a:spcPct val="130000"/>
              </a:lnSpc>
              <a:spcBef>
                <a:spcPts val="0"/>
              </a:spcBef>
            </a:pPr>
            <a:r>
              <a:rPr lang="zh-CN" altLang="zh-CN" sz="1200" dirty="0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 请在此添加您的文字内容。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bldLvl="0" animBg="1"/>
      <p:bldP spid="41" grpId="0" bldLvl="0" animBg="1"/>
      <p:bldP spid="39" grpId="0" bldLvl="0" animBg="1"/>
      <p:bldP spid="37" grpId="0" bldLvl="0" animBg="1"/>
      <p:bldP spid="4" grpId="0"/>
      <p:bldP spid="29" grpId="0"/>
      <p:bldP spid="31" grpId="0"/>
      <p:bldP spid="33" grpId="0"/>
      <p:bldP spid="34" grpId="0" bldLvl="0" animBg="1"/>
      <p:bldP spid="19" grpId="0" bldLvl="0" animBg="1"/>
      <p:bldP spid="38" grpId="0" bldLvl="0" animBg="1"/>
      <p:bldP spid="40" grpId="0" bldLvl="0" animBg="1"/>
      <p:bldP spid="42" grpId="0" bldLvl="0" animBg="1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6"/>
          <p:cNvSpPr txBox="1"/>
          <p:nvPr/>
        </p:nvSpPr>
        <p:spPr>
          <a:xfrm>
            <a:off x="240183" y="75065"/>
            <a:ext cx="2011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3B3838"/>
                </a:solidFill>
                <a:latin typeface="微软雅黑" panose="020B0503020204020204" charset="-122"/>
                <a:ea typeface="微软雅黑" panose="020B0503020204020204" charset="-122"/>
              </a:rPr>
              <a:t>此处添加标题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40183" y="448854"/>
            <a:ext cx="2797234" cy="281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Add You Text Here Add You Text Here</a:t>
            </a:r>
          </a:p>
        </p:txBody>
      </p:sp>
      <p:sp>
        <p:nvSpPr>
          <p:cNvPr id="2" name="矩形 1"/>
          <p:cNvSpPr/>
          <p:nvPr/>
        </p:nvSpPr>
        <p:spPr>
          <a:xfrm>
            <a:off x="8060055" y="1334135"/>
            <a:ext cx="3513455" cy="4160520"/>
          </a:xfrm>
          <a:prstGeom prst="rect">
            <a:avLst/>
          </a:prstGeom>
          <a:solidFill>
            <a:srgbClr val="3B38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76"/>
          <p:cNvSpPr txBox="1"/>
          <p:nvPr/>
        </p:nvSpPr>
        <p:spPr>
          <a:xfrm>
            <a:off x="8979535" y="1747520"/>
            <a:ext cx="167449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8195945" y="2269490"/>
            <a:ext cx="3241675" cy="2607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请在此添加您的文字内容。请在此添加您的文字内容，请在此添加您的文字内容。请在此添加您的文字内容，请在此添加您的文字内容。请在此添加您的文字内容，请在此添加您的文字内容。请在此添加您的文字内容，请在此添加您的文字内容。</a:t>
            </a:r>
            <a:endParaRPr lang="zh-CN" altLang="zh-CN" sz="1400" dirty="0" smtClean="0">
              <a:solidFill>
                <a:schemeClr val="bg1">
                  <a:lumMod val="9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908550" y="2559050"/>
            <a:ext cx="2741295" cy="2935605"/>
          </a:xfrm>
          <a:prstGeom prst="rect">
            <a:avLst/>
          </a:prstGeom>
          <a:solidFill>
            <a:srgbClr val="7A7A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76"/>
          <p:cNvSpPr txBox="1"/>
          <p:nvPr/>
        </p:nvSpPr>
        <p:spPr>
          <a:xfrm>
            <a:off x="5441315" y="2644775"/>
            <a:ext cx="167449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5120958" y="3166745"/>
            <a:ext cx="2315210" cy="23279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请在此添加您的文字内容。请在此添加您的文字内容，请在此添加您的文字内容。请在此添加您的文字内容，请在此添加您的文字内容。</a:t>
            </a:r>
            <a:endParaRPr lang="zh-CN" altLang="zh-CN" sz="1400" dirty="0" smtClean="0">
              <a:solidFill>
                <a:schemeClr val="bg1">
                  <a:lumMod val="9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0" name="TextBox 76"/>
          <p:cNvSpPr txBox="1"/>
          <p:nvPr/>
        </p:nvSpPr>
        <p:spPr>
          <a:xfrm>
            <a:off x="553720" y="1925320"/>
            <a:ext cx="144272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bg2">
                    <a:lumMod val="1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553720" y="2385695"/>
            <a:ext cx="3942715" cy="1209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sz="14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请在此添加您的文字内容，请在此添加您的文字内容。请在此添加您的文字内容，请在此添加您的文字内容。请在此添加您的文字内容，请在此添加您的文字内容。</a:t>
            </a:r>
            <a:endParaRPr lang="zh-CN" altLang="zh-CN" sz="1400" dirty="0" smtClean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1" name="TextBox 76"/>
          <p:cNvSpPr txBox="1"/>
          <p:nvPr/>
        </p:nvSpPr>
        <p:spPr>
          <a:xfrm>
            <a:off x="553720" y="3824605"/>
            <a:ext cx="144272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bg2">
                    <a:lumMod val="1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553720" y="4284980"/>
            <a:ext cx="3942715" cy="1209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sz="14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请在此添加您的文字内容，请在此添加您的文字内容。请在此添加您的文字内容，请在此添加您的文字内容。请在此添加您的文字内容，请在此添加您的文字内容。</a:t>
            </a:r>
            <a:endParaRPr lang="zh-CN" altLang="zh-CN" sz="1400" dirty="0" smtClean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9" grpId="0"/>
      <p:bldP spid="10" grpId="0"/>
      <p:bldP spid="3" grpId="0" bldLvl="0" animBg="1"/>
      <p:bldP spid="5" grpId="0"/>
      <p:bldP spid="6" grpId="0"/>
      <p:bldP spid="40" grpId="0"/>
      <p:bldP spid="41" grpId="0"/>
      <p:bldP spid="11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08610" y="1257300"/>
            <a:ext cx="5217795" cy="449834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5526405" y="2695575"/>
            <a:ext cx="5347970" cy="1621790"/>
          </a:xfrm>
          <a:prstGeom prst="rect">
            <a:avLst/>
          </a:prstGeom>
          <a:solidFill>
            <a:srgbClr val="7A7A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/>
        </p:nvSpPr>
        <p:spPr>
          <a:xfrm>
            <a:off x="5960745" y="2869565"/>
            <a:ext cx="716280" cy="1255395"/>
          </a:xfrm>
          <a:custGeom>
            <a:avLst/>
            <a:gdLst>
              <a:gd name="connsiteX0" fmla="*/ 0 w 671332"/>
              <a:gd name="connsiteY0" fmla="*/ 0 h 671332"/>
              <a:gd name="connsiteX1" fmla="*/ 671332 w 671332"/>
              <a:gd name="connsiteY1" fmla="*/ 0 h 671332"/>
              <a:gd name="connsiteX2" fmla="*/ 671332 w 671332"/>
              <a:gd name="connsiteY2" fmla="*/ 289029 h 671332"/>
              <a:gd name="connsiteX3" fmla="*/ 578734 w 671332"/>
              <a:gd name="connsiteY3" fmla="*/ 289029 h 671332"/>
              <a:gd name="connsiteX4" fmla="*/ 578734 w 671332"/>
              <a:gd name="connsiteY4" fmla="*/ 670870 h 671332"/>
              <a:gd name="connsiteX5" fmla="*/ 671332 w 671332"/>
              <a:gd name="connsiteY5" fmla="*/ 670870 h 671332"/>
              <a:gd name="connsiteX6" fmla="*/ 671332 w 671332"/>
              <a:gd name="connsiteY6" fmla="*/ 671332 h 671332"/>
              <a:gd name="connsiteX7" fmla="*/ 0 w 671332"/>
              <a:gd name="connsiteY7" fmla="*/ 671332 h 671332"/>
              <a:gd name="connsiteX8" fmla="*/ 0 w 671332"/>
              <a:gd name="connsiteY8" fmla="*/ 0 h 671332"/>
              <a:gd name="connsiteX0-1" fmla="*/ 578734 w 671332"/>
              <a:gd name="connsiteY0-2" fmla="*/ 289029 h 671332"/>
              <a:gd name="connsiteX1-3" fmla="*/ 578734 w 671332"/>
              <a:gd name="connsiteY1-4" fmla="*/ 670870 h 671332"/>
              <a:gd name="connsiteX2-5" fmla="*/ 671332 w 671332"/>
              <a:gd name="connsiteY2-6" fmla="*/ 670870 h 671332"/>
              <a:gd name="connsiteX3-7" fmla="*/ 671332 w 671332"/>
              <a:gd name="connsiteY3-8" fmla="*/ 671332 h 671332"/>
              <a:gd name="connsiteX4-9" fmla="*/ 0 w 671332"/>
              <a:gd name="connsiteY4-10" fmla="*/ 671332 h 671332"/>
              <a:gd name="connsiteX5-11" fmla="*/ 0 w 671332"/>
              <a:gd name="connsiteY5-12" fmla="*/ 0 h 671332"/>
              <a:gd name="connsiteX6-13" fmla="*/ 671332 w 671332"/>
              <a:gd name="connsiteY6-14" fmla="*/ 0 h 671332"/>
              <a:gd name="connsiteX7-15" fmla="*/ 671332 w 671332"/>
              <a:gd name="connsiteY7-16" fmla="*/ 289029 h 671332"/>
              <a:gd name="connsiteX8-17" fmla="*/ 670174 w 671332"/>
              <a:gd name="connsiteY8-18" fmla="*/ 380469 h 671332"/>
              <a:gd name="connsiteX0-19" fmla="*/ 614219 w 671332"/>
              <a:gd name="connsiteY0-20" fmla="*/ 519681 h 671332"/>
              <a:gd name="connsiteX1-21" fmla="*/ 578734 w 671332"/>
              <a:gd name="connsiteY1-22" fmla="*/ 670870 h 671332"/>
              <a:gd name="connsiteX2-23" fmla="*/ 671332 w 671332"/>
              <a:gd name="connsiteY2-24" fmla="*/ 670870 h 671332"/>
              <a:gd name="connsiteX3-25" fmla="*/ 671332 w 671332"/>
              <a:gd name="connsiteY3-26" fmla="*/ 671332 h 671332"/>
              <a:gd name="connsiteX4-27" fmla="*/ 0 w 671332"/>
              <a:gd name="connsiteY4-28" fmla="*/ 671332 h 671332"/>
              <a:gd name="connsiteX5-29" fmla="*/ 0 w 671332"/>
              <a:gd name="connsiteY5-30" fmla="*/ 0 h 671332"/>
              <a:gd name="connsiteX6-31" fmla="*/ 671332 w 671332"/>
              <a:gd name="connsiteY6-32" fmla="*/ 0 h 671332"/>
              <a:gd name="connsiteX7-33" fmla="*/ 671332 w 671332"/>
              <a:gd name="connsiteY7-34" fmla="*/ 289029 h 671332"/>
              <a:gd name="connsiteX8-35" fmla="*/ 670174 w 671332"/>
              <a:gd name="connsiteY8-36" fmla="*/ 380469 h 671332"/>
              <a:gd name="connsiteX0-37" fmla="*/ 578734 w 671332"/>
              <a:gd name="connsiteY0-38" fmla="*/ 670870 h 671332"/>
              <a:gd name="connsiteX1-39" fmla="*/ 671332 w 671332"/>
              <a:gd name="connsiteY1-40" fmla="*/ 670870 h 671332"/>
              <a:gd name="connsiteX2-41" fmla="*/ 671332 w 671332"/>
              <a:gd name="connsiteY2-42" fmla="*/ 671332 h 671332"/>
              <a:gd name="connsiteX3-43" fmla="*/ 0 w 671332"/>
              <a:gd name="connsiteY3-44" fmla="*/ 671332 h 671332"/>
              <a:gd name="connsiteX4-45" fmla="*/ 0 w 671332"/>
              <a:gd name="connsiteY4-46" fmla="*/ 0 h 671332"/>
              <a:gd name="connsiteX5-47" fmla="*/ 671332 w 671332"/>
              <a:gd name="connsiteY5-48" fmla="*/ 0 h 671332"/>
              <a:gd name="connsiteX6-49" fmla="*/ 671332 w 671332"/>
              <a:gd name="connsiteY6-50" fmla="*/ 289029 h 671332"/>
              <a:gd name="connsiteX7-51" fmla="*/ 670174 w 671332"/>
              <a:gd name="connsiteY7-52" fmla="*/ 380469 h 671332"/>
              <a:gd name="connsiteX0-53" fmla="*/ 578734 w 671332"/>
              <a:gd name="connsiteY0-54" fmla="*/ 670870 h 671332"/>
              <a:gd name="connsiteX1-55" fmla="*/ 671332 w 671332"/>
              <a:gd name="connsiteY1-56" fmla="*/ 670870 h 671332"/>
              <a:gd name="connsiteX2-57" fmla="*/ 671332 w 671332"/>
              <a:gd name="connsiteY2-58" fmla="*/ 671332 h 671332"/>
              <a:gd name="connsiteX3-59" fmla="*/ 0 w 671332"/>
              <a:gd name="connsiteY3-60" fmla="*/ 671332 h 671332"/>
              <a:gd name="connsiteX4-61" fmla="*/ 0 w 671332"/>
              <a:gd name="connsiteY4-62" fmla="*/ 0 h 671332"/>
              <a:gd name="connsiteX5-63" fmla="*/ 671332 w 671332"/>
              <a:gd name="connsiteY5-64" fmla="*/ 0 h 671332"/>
              <a:gd name="connsiteX6-65" fmla="*/ 671332 w 671332"/>
              <a:gd name="connsiteY6-66" fmla="*/ 289029 h 671332"/>
              <a:gd name="connsiteX0-67" fmla="*/ 578734 w 675208"/>
              <a:gd name="connsiteY0-68" fmla="*/ 670870 h 671332"/>
              <a:gd name="connsiteX1-69" fmla="*/ 671332 w 675208"/>
              <a:gd name="connsiteY1-70" fmla="*/ 670870 h 671332"/>
              <a:gd name="connsiteX2-71" fmla="*/ 671332 w 675208"/>
              <a:gd name="connsiteY2-72" fmla="*/ 671332 h 671332"/>
              <a:gd name="connsiteX3-73" fmla="*/ 0 w 675208"/>
              <a:gd name="connsiteY3-74" fmla="*/ 671332 h 671332"/>
              <a:gd name="connsiteX4-75" fmla="*/ 0 w 675208"/>
              <a:gd name="connsiteY4-76" fmla="*/ 0 h 671332"/>
              <a:gd name="connsiteX5-77" fmla="*/ 671332 w 675208"/>
              <a:gd name="connsiteY5-78" fmla="*/ 0 h 671332"/>
              <a:gd name="connsiteX6-79" fmla="*/ 675208 w 675208"/>
              <a:gd name="connsiteY6-80" fmla="*/ 168863 h 67133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675208" h="671332">
                <a:moveTo>
                  <a:pt x="578734" y="670870"/>
                </a:moveTo>
                <a:lnTo>
                  <a:pt x="671332" y="670870"/>
                </a:lnTo>
                <a:lnTo>
                  <a:pt x="671332" y="671332"/>
                </a:lnTo>
                <a:lnTo>
                  <a:pt x="0" y="671332"/>
                </a:lnTo>
                <a:lnTo>
                  <a:pt x="0" y="0"/>
                </a:lnTo>
                <a:lnTo>
                  <a:pt x="671332" y="0"/>
                </a:lnTo>
                <a:lnTo>
                  <a:pt x="675208" y="168863"/>
                </a:lnTo>
              </a:path>
            </a:pathLst>
          </a:custGeom>
          <a:noFill/>
          <a:ln w="5715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solidFill>
                <a:prstClr val="white"/>
              </a:solidFill>
            </a:endParaRPr>
          </a:p>
        </p:txBody>
      </p:sp>
      <p:sp>
        <p:nvSpPr>
          <p:cNvPr id="10" name="Text Box 3"/>
          <p:cNvSpPr>
            <a:spLocks noChangeArrowheads="1"/>
          </p:cNvSpPr>
          <p:nvPr/>
        </p:nvSpPr>
        <p:spPr bwMode="auto">
          <a:xfrm>
            <a:off x="6396355" y="3272155"/>
            <a:ext cx="540385" cy="82994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CN" sz="48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rPr>
              <a:t>2</a:t>
            </a:r>
          </a:p>
        </p:txBody>
      </p:sp>
      <p:sp>
        <p:nvSpPr>
          <p:cNvPr id="12" name="矩形 11"/>
          <p:cNvSpPr/>
          <p:nvPr/>
        </p:nvSpPr>
        <p:spPr>
          <a:xfrm>
            <a:off x="7120255" y="3659035"/>
            <a:ext cx="3371215" cy="370840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l">
              <a:lnSpc>
                <a:spcPct val="13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Add You Text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Here Add You Text Here</a:t>
            </a:r>
          </a:p>
        </p:txBody>
      </p:sp>
      <p:sp>
        <p:nvSpPr>
          <p:cNvPr id="7" name="TextBox 76"/>
          <p:cNvSpPr txBox="1"/>
          <p:nvPr/>
        </p:nvSpPr>
        <p:spPr>
          <a:xfrm>
            <a:off x="7120255" y="3136900"/>
            <a:ext cx="2388870" cy="52197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此处添加</a:t>
            </a: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标题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10" grpId="0"/>
      <p:bldP spid="12" grpId="0" bldLvl="0" animBg="1"/>
      <p:bldP spid="7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6"/>
          <p:cNvSpPr txBox="1"/>
          <p:nvPr/>
        </p:nvSpPr>
        <p:spPr>
          <a:xfrm>
            <a:off x="240183" y="75065"/>
            <a:ext cx="2011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3B3838"/>
                </a:solidFill>
                <a:latin typeface="微软雅黑" panose="020B0503020204020204" charset="-122"/>
                <a:ea typeface="微软雅黑" panose="020B0503020204020204" charset="-122"/>
              </a:rPr>
              <a:t>此处添加标题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40183" y="448854"/>
            <a:ext cx="2797234" cy="281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Add You Text Here Add You Text Here</a:t>
            </a:r>
          </a:p>
        </p:txBody>
      </p:sp>
      <p:sp>
        <p:nvSpPr>
          <p:cNvPr id="91" name="Shape 4886"/>
          <p:cNvSpPr/>
          <p:nvPr/>
        </p:nvSpPr>
        <p:spPr>
          <a:xfrm rot="10800000">
            <a:off x="5351085" y="3982219"/>
            <a:ext cx="1249451" cy="12363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598" y="21600"/>
                </a:lnTo>
                <a:lnTo>
                  <a:pt x="21600" y="4475"/>
                </a:lnTo>
                <a:cubicBezTo>
                  <a:pt x="21536" y="3240"/>
                  <a:pt x="20989" y="2082"/>
                  <a:pt x="20078" y="1257"/>
                </a:cubicBezTo>
                <a:cubicBezTo>
                  <a:pt x="19237" y="494"/>
                  <a:pt x="18147" y="72"/>
                  <a:pt x="17017" y="72"/>
                </a:cubicBezTo>
                <a:lnTo>
                  <a:pt x="0" y="0"/>
                </a:lnTo>
                <a:close/>
              </a:path>
            </a:pathLst>
          </a:custGeom>
          <a:solidFill>
            <a:srgbClr val="3B3838"/>
          </a:solidFill>
          <a:ln w="28575" cap="flat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2" name="Shape 4887"/>
          <p:cNvSpPr/>
          <p:nvPr/>
        </p:nvSpPr>
        <p:spPr>
          <a:xfrm>
            <a:off x="6057850" y="4910115"/>
            <a:ext cx="301365" cy="318036"/>
          </a:xfrm>
          <a:prstGeom prst="rect">
            <a:avLst/>
          </a:prstGeom>
          <a:ln w="12700">
            <a:noFill/>
            <a:miter lim="400000"/>
          </a:ln>
          <a:effectLst/>
        </p:spPr>
        <p:txBody>
          <a:bodyPr wrap="none" lIns="50800" tIns="50800" rIns="50800" bIns="50800" anchor="ctr">
            <a:spAutoFit/>
          </a:bodyPr>
          <a:lstStyle>
            <a:lvl1pPr algn="ctr">
              <a:defRPr sz="4200">
                <a:solidFill>
                  <a:srgbClr val="F6F6F6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4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05</a:t>
            </a:r>
          </a:p>
        </p:txBody>
      </p:sp>
      <p:sp>
        <p:nvSpPr>
          <p:cNvPr id="103" name="Shape 4915"/>
          <p:cNvSpPr/>
          <p:nvPr/>
        </p:nvSpPr>
        <p:spPr>
          <a:xfrm>
            <a:off x="5561433" y="4612965"/>
            <a:ext cx="286759" cy="3029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43" h="21600" extrusionOk="0">
                <a:moveTo>
                  <a:pt x="20935" y="19550"/>
                </a:moveTo>
                <a:lnTo>
                  <a:pt x="19415" y="15120"/>
                </a:lnTo>
                <a:lnTo>
                  <a:pt x="17748" y="15120"/>
                </a:lnTo>
                <a:lnTo>
                  <a:pt x="18674" y="19440"/>
                </a:lnTo>
                <a:lnTo>
                  <a:pt x="2370" y="19440"/>
                </a:lnTo>
                <a:lnTo>
                  <a:pt x="3296" y="15120"/>
                </a:lnTo>
                <a:lnTo>
                  <a:pt x="1629" y="15120"/>
                </a:lnTo>
                <a:lnTo>
                  <a:pt x="108" y="19550"/>
                </a:lnTo>
                <a:cubicBezTo>
                  <a:pt x="-278" y="20678"/>
                  <a:pt x="406" y="21600"/>
                  <a:pt x="1629" y="21600"/>
                </a:cubicBezTo>
                <a:lnTo>
                  <a:pt x="19415" y="21600"/>
                </a:lnTo>
                <a:cubicBezTo>
                  <a:pt x="20638" y="21600"/>
                  <a:pt x="21322" y="20678"/>
                  <a:pt x="20935" y="19550"/>
                </a:cubicBezTo>
                <a:close/>
                <a:moveTo>
                  <a:pt x="16080" y="5400"/>
                </a:moveTo>
                <a:cubicBezTo>
                  <a:pt x="16080" y="2418"/>
                  <a:pt x="13592" y="0"/>
                  <a:pt x="10522" y="0"/>
                </a:cubicBezTo>
                <a:cubicBezTo>
                  <a:pt x="7452" y="0"/>
                  <a:pt x="4964" y="2418"/>
                  <a:pt x="4964" y="5400"/>
                </a:cubicBezTo>
                <a:cubicBezTo>
                  <a:pt x="4964" y="10557"/>
                  <a:pt x="10522" y="16200"/>
                  <a:pt x="10522" y="16200"/>
                </a:cubicBezTo>
                <a:cubicBezTo>
                  <a:pt x="10522" y="16200"/>
                  <a:pt x="16080" y="10557"/>
                  <a:pt x="16080" y="5400"/>
                </a:cubicBezTo>
                <a:close/>
                <a:moveTo>
                  <a:pt x="7520" y="5465"/>
                </a:moveTo>
                <a:cubicBezTo>
                  <a:pt x="7520" y="3855"/>
                  <a:pt x="8863" y="2550"/>
                  <a:pt x="10522" y="2550"/>
                </a:cubicBezTo>
                <a:cubicBezTo>
                  <a:pt x="12181" y="2550"/>
                  <a:pt x="13524" y="3855"/>
                  <a:pt x="13524" y="5465"/>
                </a:cubicBezTo>
                <a:cubicBezTo>
                  <a:pt x="13524" y="7076"/>
                  <a:pt x="12180" y="8381"/>
                  <a:pt x="10522" y="8381"/>
                </a:cubicBezTo>
                <a:cubicBezTo>
                  <a:pt x="8864" y="8381"/>
                  <a:pt x="7520" y="7075"/>
                  <a:pt x="7520" y="5465"/>
                </a:cubicBezTo>
                <a:close/>
              </a:path>
            </a:pathLst>
          </a:custGeom>
          <a:solidFill>
            <a:schemeClr val="bg1"/>
          </a:solidFill>
          <a:ln w="12700">
            <a:noFill/>
            <a:miter lim="400000"/>
          </a:ln>
          <a:effectLst/>
        </p:spPr>
        <p:txBody>
          <a:bodyPr lIns="34291" tIns="34291" rIns="34291" bIns="34291" anchor="ctr"/>
          <a:lstStyle/>
          <a:p>
            <a:pPr algn="ctr" defTabSz="456565">
              <a:lnSpc>
                <a:spcPts val="3300"/>
              </a:lnSpc>
              <a:tabLst>
                <a:tab pos="837565" algn="l"/>
              </a:tabLst>
              <a:defRPr sz="2800">
                <a:solidFill>
                  <a:srgbClr val="000000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Gill Sans"/>
              </a:defRPr>
            </a:pPr>
            <a:endParaRPr sz="280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79" name="Shape 4874"/>
          <p:cNvSpPr/>
          <p:nvPr/>
        </p:nvSpPr>
        <p:spPr>
          <a:xfrm>
            <a:off x="5733333" y="1935203"/>
            <a:ext cx="1249451" cy="12363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598" y="21600"/>
                </a:lnTo>
                <a:lnTo>
                  <a:pt x="21600" y="4475"/>
                </a:lnTo>
                <a:cubicBezTo>
                  <a:pt x="21536" y="3240"/>
                  <a:pt x="20989" y="2082"/>
                  <a:pt x="20078" y="1257"/>
                </a:cubicBezTo>
                <a:cubicBezTo>
                  <a:pt x="19237" y="494"/>
                  <a:pt x="18147" y="72"/>
                  <a:pt x="17017" y="72"/>
                </a:cubicBezTo>
                <a:lnTo>
                  <a:pt x="0" y="0"/>
                </a:lnTo>
                <a:close/>
              </a:path>
            </a:pathLst>
          </a:custGeom>
          <a:solidFill>
            <a:srgbClr val="3B3838"/>
          </a:solidFill>
          <a:ln w="28575" cap="flat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80" name="Shape 4875"/>
          <p:cNvSpPr/>
          <p:nvPr/>
        </p:nvSpPr>
        <p:spPr>
          <a:xfrm>
            <a:off x="5989370" y="1920128"/>
            <a:ext cx="301365" cy="318036"/>
          </a:xfrm>
          <a:prstGeom prst="rect">
            <a:avLst/>
          </a:prstGeom>
          <a:ln w="12700">
            <a:noFill/>
            <a:miter lim="400000"/>
          </a:ln>
          <a:effectLst/>
        </p:spPr>
        <p:txBody>
          <a:bodyPr wrap="none" lIns="50800" tIns="50800" rIns="50800" bIns="50800" anchor="ctr">
            <a:spAutoFit/>
          </a:bodyPr>
          <a:lstStyle>
            <a:lvl1pPr algn="ctr">
              <a:defRPr sz="4200">
                <a:solidFill>
                  <a:srgbClr val="F6F6F6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4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01</a:t>
            </a:r>
          </a:p>
        </p:txBody>
      </p:sp>
      <p:sp>
        <p:nvSpPr>
          <p:cNvPr id="107" name="Shape 4919"/>
          <p:cNvSpPr/>
          <p:nvPr/>
        </p:nvSpPr>
        <p:spPr>
          <a:xfrm>
            <a:off x="6422195" y="2160325"/>
            <a:ext cx="340571" cy="3029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46" h="21471" extrusionOk="0">
                <a:moveTo>
                  <a:pt x="3332" y="6966"/>
                </a:moveTo>
                <a:cubicBezTo>
                  <a:pt x="4336" y="6087"/>
                  <a:pt x="5170" y="6693"/>
                  <a:pt x="6282" y="8142"/>
                </a:cubicBezTo>
                <a:cubicBezTo>
                  <a:pt x="6407" y="8306"/>
                  <a:pt x="6575" y="8114"/>
                  <a:pt x="6671" y="8021"/>
                </a:cubicBezTo>
                <a:cubicBezTo>
                  <a:pt x="6765" y="7927"/>
                  <a:pt x="8233" y="6440"/>
                  <a:pt x="8305" y="6372"/>
                </a:cubicBezTo>
                <a:cubicBezTo>
                  <a:pt x="8376" y="6301"/>
                  <a:pt x="8462" y="6167"/>
                  <a:pt x="8349" y="6018"/>
                </a:cubicBezTo>
                <a:cubicBezTo>
                  <a:pt x="8234" y="5869"/>
                  <a:pt x="7817" y="5261"/>
                  <a:pt x="7549" y="4866"/>
                </a:cubicBezTo>
                <a:cubicBezTo>
                  <a:pt x="5603" y="2000"/>
                  <a:pt x="12875" y="57"/>
                  <a:pt x="11758" y="26"/>
                </a:cubicBezTo>
                <a:cubicBezTo>
                  <a:pt x="11190" y="9"/>
                  <a:pt x="8909" y="-21"/>
                  <a:pt x="8568" y="21"/>
                </a:cubicBezTo>
                <a:cubicBezTo>
                  <a:pt x="7186" y="185"/>
                  <a:pt x="5452" y="1638"/>
                  <a:pt x="4579" y="2315"/>
                </a:cubicBezTo>
                <a:cubicBezTo>
                  <a:pt x="3436" y="3195"/>
                  <a:pt x="3010" y="3711"/>
                  <a:pt x="2940" y="3783"/>
                </a:cubicBezTo>
                <a:cubicBezTo>
                  <a:pt x="2617" y="4100"/>
                  <a:pt x="2888" y="4833"/>
                  <a:pt x="2302" y="5411"/>
                </a:cubicBezTo>
                <a:cubicBezTo>
                  <a:pt x="1683" y="6021"/>
                  <a:pt x="1297" y="5559"/>
                  <a:pt x="938" y="5913"/>
                </a:cubicBezTo>
                <a:cubicBezTo>
                  <a:pt x="761" y="6090"/>
                  <a:pt x="263" y="6509"/>
                  <a:pt x="121" y="6648"/>
                </a:cubicBezTo>
                <a:cubicBezTo>
                  <a:pt x="-22" y="6790"/>
                  <a:pt x="-48" y="7029"/>
                  <a:pt x="98" y="7219"/>
                </a:cubicBezTo>
                <a:cubicBezTo>
                  <a:pt x="98" y="7219"/>
                  <a:pt x="1459" y="8911"/>
                  <a:pt x="1574" y="9061"/>
                </a:cubicBezTo>
                <a:cubicBezTo>
                  <a:pt x="1687" y="9209"/>
                  <a:pt x="1995" y="9337"/>
                  <a:pt x="2184" y="9147"/>
                </a:cubicBezTo>
                <a:cubicBezTo>
                  <a:pt x="2375" y="8958"/>
                  <a:pt x="2865" y="8477"/>
                  <a:pt x="2946" y="8392"/>
                </a:cubicBezTo>
                <a:cubicBezTo>
                  <a:pt x="3030" y="8312"/>
                  <a:pt x="2893" y="7349"/>
                  <a:pt x="3332" y="6966"/>
                </a:cubicBezTo>
                <a:close/>
                <a:moveTo>
                  <a:pt x="9478" y="7592"/>
                </a:moveTo>
                <a:cubicBezTo>
                  <a:pt x="9349" y="7424"/>
                  <a:pt x="9188" y="7419"/>
                  <a:pt x="9050" y="7557"/>
                </a:cubicBezTo>
                <a:lnTo>
                  <a:pt x="7506" y="9074"/>
                </a:lnTo>
                <a:cubicBezTo>
                  <a:pt x="7385" y="9195"/>
                  <a:pt x="7367" y="9417"/>
                  <a:pt x="7477" y="9559"/>
                </a:cubicBezTo>
                <a:lnTo>
                  <a:pt x="16407" y="20996"/>
                </a:lnTo>
                <a:cubicBezTo>
                  <a:pt x="16616" y="21266"/>
                  <a:pt x="16978" y="21294"/>
                  <a:pt x="17216" y="21060"/>
                </a:cubicBezTo>
                <a:lnTo>
                  <a:pt x="18260" y="20075"/>
                </a:lnTo>
                <a:cubicBezTo>
                  <a:pt x="18500" y="19839"/>
                  <a:pt x="18524" y="19429"/>
                  <a:pt x="18316" y="19157"/>
                </a:cubicBezTo>
                <a:lnTo>
                  <a:pt x="9478" y="7592"/>
                </a:lnTo>
                <a:close/>
                <a:moveTo>
                  <a:pt x="21385" y="2725"/>
                </a:moveTo>
                <a:cubicBezTo>
                  <a:pt x="21305" y="2126"/>
                  <a:pt x="21030" y="2251"/>
                  <a:pt x="20887" y="2504"/>
                </a:cubicBezTo>
                <a:cubicBezTo>
                  <a:pt x="20743" y="2760"/>
                  <a:pt x="20110" y="3840"/>
                  <a:pt x="19850" y="4329"/>
                </a:cubicBezTo>
                <a:cubicBezTo>
                  <a:pt x="19591" y="4814"/>
                  <a:pt x="18954" y="5772"/>
                  <a:pt x="17767" y="4826"/>
                </a:cubicBezTo>
                <a:cubicBezTo>
                  <a:pt x="16531" y="3843"/>
                  <a:pt x="16961" y="3157"/>
                  <a:pt x="17176" y="2696"/>
                </a:cubicBezTo>
                <a:cubicBezTo>
                  <a:pt x="17393" y="2232"/>
                  <a:pt x="18057" y="930"/>
                  <a:pt x="18153" y="769"/>
                </a:cubicBezTo>
                <a:cubicBezTo>
                  <a:pt x="18249" y="605"/>
                  <a:pt x="18137" y="130"/>
                  <a:pt x="17753" y="329"/>
                </a:cubicBezTo>
                <a:cubicBezTo>
                  <a:pt x="17369" y="528"/>
                  <a:pt x="15037" y="1571"/>
                  <a:pt x="14714" y="3068"/>
                </a:cubicBezTo>
                <a:cubicBezTo>
                  <a:pt x="14383" y="4590"/>
                  <a:pt x="14990" y="5950"/>
                  <a:pt x="13799" y="7301"/>
                </a:cubicBezTo>
                <a:lnTo>
                  <a:pt x="12353" y="8998"/>
                </a:lnTo>
                <a:lnTo>
                  <a:pt x="13805" y="10895"/>
                </a:lnTo>
                <a:lnTo>
                  <a:pt x="15586" y="8993"/>
                </a:lnTo>
                <a:cubicBezTo>
                  <a:pt x="16010" y="8513"/>
                  <a:pt x="16917" y="8047"/>
                  <a:pt x="17737" y="8257"/>
                </a:cubicBezTo>
                <a:cubicBezTo>
                  <a:pt x="19495" y="8705"/>
                  <a:pt x="20455" y="7962"/>
                  <a:pt x="21033" y="6733"/>
                </a:cubicBezTo>
                <a:cubicBezTo>
                  <a:pt x="21552" y="5635"/>
                  <a:pt x="21466" y="3323"/>
                  <a:pt x="21385" y="2725"/>
                </a:cubicBezTo>
                <a:close/>
                <a:moveTo>
                  <a:pt x="2905" y="19280"/>
                </a:moveTo>
                <a:cubicBezTo>
                  <a:pt x="2681" y="19534"/>
                  <a:pt x="2681" y="19946"/>
                  <a:pt x="2905" y="20199"/>
                </a:cubicBezTo>
                <a:lnTo>
                  <a:pt x="3929" y="21326"/>
                </a:lnTo>
                <a:cubicBezTo>
                  <a:pt x="4153" y="21579"/>
                  <a:pt x="4509" y="21472"/>
                  <a:pt x="4733" y="21219"/>
                </a:cubicBezTo>
                <a:lnTo>
                  <a:pt x="10016" y="15374"/>
                </a:lnTo>
                <a:lnTo>
                  <a:pt x="8398" y="13297"/>
                </a:lnTo>
                <a:lnTo>
                  <a:pt x="2905" y="19280"/>
                </a:lnTo>
                <a:close/>
              </a:path>
            </a:pathLst>
          </a:custGeom>
          <a:solidFill>
            <a:schemeClr val="bg1"/>
          </a:solidFill>
          <a:ln w="12700">
            <a:noFill/>
            <a:miter lim="400000"/>
          </a:ln>
          <a:effectLst/>
        </p:spPr>
        <p:txBody>
          <a:bodyPr lIns="34291" tIns="34291" rIns="34291" bIns="34291" anchor="ctr"/>
          <a:lstStyle/>
          <a:p>
            <a:pPr algn="ctr" defTabSz="456565">
              <a:lnSpc>
                <a:spcPts val="3300"/>
              </a:lnSpc>
              <a:tabLst>
                <a:tab pos="837565" algn="l"/>
              </a:tabLst>
              <a:defRPr sz="2800">
                <a:solidFill>
                  <a:srgbClr val="000000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Gill Sans"/>
              </a:defRPr>
            </a:pPr>
            <a:endParaRPr sz="280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85" name="Shape 4880"/>
          <p:cNvSpPr/>
          <p:nvPr/>
        </p:nvSpPr>
        <p:spPr>
          <a:xfrm rot="5400000">
            <a:off x="6563030" y="3169485"/>
            <a:ext cx="1249451" cy="12363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598" y="21600"/>
                </a:lnTo>
                <a:lnTo>
                  <a:pt x="21600" y="4475"/>
                </a:lnTo>
                <a:cubicBezTo>
                  <a:pt x="21536" y="3240"/>
                  <a:pt x="20989" y="2082"/>
                  <a:pt x="20078" y="1257"/>
                </a:cubicBezTo>
                <a:cubicBezTo>
                  <a:pt x="19237" y="494"/>
                  <a:pt x="18147" y="72"/>
                  <a:pt x="17017" y="72"/>
                </a:cubicBezTo>
                <a:lnTo>
                  <a:pt x="0" y="0"/>
                </a:lnTo>
                <a:close/>
              </a:path>
            </a:pathLst>
          </a:custGeom>
          <a:solidFill>
            <a:srgbClr val="3B3838"/>
          </a:solidFill>
          <a:ln w="28575" cap="flat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86" name="Shape 4881"/>
          <p:cNvSpPr/>
          <p:nvPr/>
        </p:nvSpPr>
        <p:spPr>
          <a:xfrm>
            <a:off x="7488305" y="3426398"/>
            <a:ext cx="301365" cy="318036"/>
          </a:xfrm>
          <a:prstGeom prst="rect">
            <a:avLst/>
          </a:prstGeom>
          <a:noFill/>
          <a:ln w="12700">
            <a:noFill/>
            <a:miter lim="4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7B4C6"/>
                </a:solidFill>
              </a14:hiddenFill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defRPr sz="4200">
                <a:solidFill>
                  <a:srgbClr val="F6F6F6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4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03</a:t>
            </a:r>
          </a:p>
        </p:txBody>
      </p:sp>
      <p:sp>
        <p:nvSpPr>
          <p:cNvPr id="100" name="Shape 4912"/>
          <p:cNvSpPr/>
          <p:nvPr/>
        </p:nvSpPr>
        <p:spPr>
          <a:xfrm>
            <a:off x="7228413" y="3929265"/>
            <a:ext cx="337215" cy="2191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3824"/>
                </a:moveTo>
                <a:cubicBezTo>
                  <a:pt x="21600" y="18117"/>
                  <a:pt x="19284" y="21600"/>
                  <a:pt x="16430" y="21600"/>
                </a:cubicBezTo>
                <a:lnTo>
                  <a:pt x="3906" y="21600"/>
                </a:lnTo>
                <a:cubicBezTo>
                  <a:pt x="1749" y="21600"/>
                  <a:pt x="0" y="18968"/>
                  <a:pt x="0" y="15723"/>
                </a:cubicBezTo>
                <a:cubicBezTo>
                  <a:pt x="0" y="12481"/>
                  <a:pt x="1749" y="9850"/>
                  <a:pt x="3906" y="9850"/>
                </a:cubicBezTo>
                <a:cubicBezTo>
                  <a:pt x="4064" y="9850"/>
                  <a:pt x="4217" y="9870"/>
                  <a:pt x="4370" y="9894"/>
                </a:cubicBezTo>
                <a:cubicBezTo>
                  <a:pt x="4330" y="9486"/>
                  <a:pt x="4308" y="9067"/>
                  <a:pt x="4308" y="8638"/>
                </a:cubicBezTo>
                <a:cubicBezTo>
                  <a:pt x="4308" y="3868"/>
                  <a:pt x="6880" y="0"/>
                  <a:pt x="10054" y="0"/>
                </a:cubicBezTo>
                <a:cubicBezTo>
                  <a:pt x="12653" y="0"/>
                  <a:pt x="14848" y="2595"/>
                  <a:pt x="15557" y="6159"/>
                </a:cubicBezTo>
                <a:cubicBezTo>
                  <a:pt x="15841" y="6088"/>
                  <a:pt x="16132" y="6050"/>
                  <a:pt x="16431" y="6050"/>
                </a:cubicBezTo>
                <a:cubicBezTo>
                  <a:pt x="19284" y="6050"/>
                  <a:pt x="21600" y="9527"/>
                  <a:pt x="21600" y="13824"/>
                </a:cubicBezTo>
                <a:close/>
              </a:path>
            </a:pathLst>
          </a:custGeom>
          <a:solidFill>
            <a:schemeClr val="bg1"/>
          </a:solidFill>
          <a:ln w="12700">
            <a:noFill/>
            <a:miter lim="400000"/>
          </a:ln>
          <a:effectLst/>
        </p:spPr>
        <p:txBody>
          <a:bodyPr lIns="34291" tIns="34291" rIns="34291" bIns="34291" anchor="ctr"/>
          <a:lstStyle/>
          <a:p>
            <a:pPr algn="ctr" defTabSz="456565">
              <a:lnSpc>
                <a:spcPts val="3300"/>
              </a:lnSpc>
              <a:tabLst>
                <a:tab pos="837565" algn="l"/>
              </a:tabLst>
              <a:defRPr sz="2800">
                <a:solidFill>
                  <a:srgbClr val="000000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Gill Sans"/>
              </a:defRPr>
            </a:pPr>
            <a:endParaRPr sz="280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88" name="Shape 4883"/>
          <p:cNvSpPr/>
          <p:nvPr/>
        </p:nvSpPr>
        <p:spPr>
          <a:xfrm rot="8100000">
            <a:off x="6158939" y="3821834"/>
            <a:ext cx="1249451" cy="12363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598" y="21600"/>
                </a:lnTo>
                <a:lnTo>
                  <a:pt x="21600" y="4475"/>
                </a:lnTo>
                <a:cubicBezTo>
                  <a:pt x="21536" y="3240"/>
                  <a:pt x="20989" y="2082"/>
                  <a:pt x="20078" y="1257"/>
                </a:cubicBezTo>
                <a:cubicBezTo>
                  <a:pt x="19237" y="494"/>
                  <a:pt x="18147" y="72"/>
                  <a:pt x="17017" y="72"/>
                </a:cubicBezTo>
                <a:lnTo>
                  <a:pt x="0" y="0"/>
                </a:lnTo>
                <a:close/>
              </a:path>
            </a:pathLst>
          </a:custGeom>
          <a:solidFill>
            <a:srgbClr val="7A7A7A"/>
          </a:solidFill>
          <a:ln w="28575" cap="flat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618627" y="4442176"/>
            <a:ext cx="786800" cy="473770"/>
            <a:chOff x="6653600" y="4517911"/>
            <a:chExt cx="974818" cy="586985"/>
          </a:xfrm>
          <a:solidFill>
            <a:schemeClr val="bg1"/>
          </a:solidFill>
          <a:effectLst/>
        </p:grpSpPr>
        <p:sp>
          <p:nvSpPr>
            <p:cNvPr id="89" name="Shape 4884"/>
            <p:cNvSpPr/>
            <p:nvPr/>
          </p:nvSpPr>
          <p:spPr>
            <a:xfrm>
              <a:off x="7255037" y="4517911"/>
              <a:ext cx="373381" cy="394035"/>
            </a:xfrm>
            <a:prstGeom prst="rect">
              <a:avLst/>
            </a:prstGeom>
            <a:noFill/>
            <a:ln w="12700">
              <a:noFill/>
              <a:miter lim="400000"/>
            </a:ln>
          </p:spPr>
          <p:txBody>
            <a:bodyPr wrap="none" lIns="50800" tIns="50800" rIns="50800" bIns="50800" anchor="ctr">
              <a:spAutoFit/>
            </a:bodyPr>
            <a:lstStyle>
              <a:lvl1pPr algn="ctr">
                <a:defRPr sz="4200">
                  <a:solidFill>
                    <a:srgbClr val="F6F6F6"/>
                  </a:solidFill>
                  <a:latin typeface="+mn-lt"/>
                  <a:ea typeface="+mn-ea"/>
                  <a:cs typeface="+mn-cs"/>
                  <a:sym typeface="Gill Sans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14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04</a:t>
              </a:r>
            </a:p>
          </p:txBody>
        </p:sp>
        <p:sp>
          <p:nvSpPr>
            <p:cNvPr id="101" name="Shape 4913"/>
            <p:cNvSpPr/>
            <p:nvPr/>
          </p:nvSpPr>
          <p:spPr>
            <a:xfrm>
              <a:off x="6653600" y="4739595"/>
              <a:ext cx="324694" cy="3653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174" y="0"/>
                    <a:pt x="0" y="1814"/>
                    <a:pt x="0" y="3601"/>
                  </a:cubicBezTo>
                  <a:lnTo>
                    <a:pt x="0" y="6001"/>
                  </a:lnTo>
                  <a:cubicBezTo>
                    <a:pt x="0" y="7102"/>
                    <a:pt x="8100" y="13200"/>
                    <a:pt x="8100" y="13200"/>
                  </a:cubicBezTo>
                  <a:lnTo>
                    <a:pt x="8100" y="20400"/>
                  </a:lnTo>
                  <a:cubicBezTo>
                    <a:pt x="8099" y="21221"/>
                    <a:pt x="9450" y="21600"/>
                    <a:pt x="10800" y="21600"/>
                  </a:cubicBezTo>
                  <a:cubicBezTo>
                    <a:pt x="12150" y="21600"/>
                    <a:pt x="13501" y="21221"/>
                    <a:pt x="13500" y="20400"/>
                  </a:cubicBezTo>
                  <a:lnTo>
                    <a:pt x="13500" y="13200"/>
                  </a:lnTo>
                  <a:cubicBezTo>
                    <a:pt x="13500" y="13200"/>
                    <a:pt x="21600" y="7102"/>
                    <a:pt x="21600" y="6001"/>
                  </a:cubicBezTo>
                  <a:lnTo>
                    <a:pt x="21600" y="3601"/>
                  </a:lnTo>
                  <a:cubicBezTo>
                    <a:pt x="21600" y="1814"/>
                    <a:pt x="17426" y="0"/>
                    <a:pt x="10800" y="0"/>
                  </a:cubicBezTo>
                  <a:close/>
                  <a:moveTo>
                    <a:pt x="10800" y="6147"/>
                  </a:moveTo>
                  <a:cubicBezTo>
                    <a:pt x="5952" y="6146"/>
                    <a:pt x="2514" y="4548"/>
                    <a:pt x="2514" y="3950"/>
                  </a:cubicBezTo>
                  <a:cubicBezTo>
                    <a:pt x="2511" y="3356"/>
                    <a:pt x="5953" y="1753"/>
                    <a:pt x="10800" y="1756"/>
                  </a:cubicBezTo>
                  <a:cubicBezTo>
                    <a:pt x="15647" y="1753"/>
                    <a:pt x="19089" y="3356"/>
                    <a:pt x="19086" y="3949"/>
                  </a:cubicBezTo>
                  <a:cubicBezTo>
                    <a:pt x="19086" y="4548"/>
                    <a:pt x="15648" y="6146"/>
                    <a:pt x="10800" y="6147"/>
                  </a:cubicBezTo>
                  <a:close/>
                </a:path>
              </a:pathLst>
            </a:custGeom>
            <a:grpFill/>
            <a:ln w="12700">
              <a:noFill/>
              <a:miter lim="400000"/>
            </a:ln>
          </p:spPr>
          <p:txBody>
            <a:bodyPr lIns="34291" tIns="34291" rIns="34291" bIns="34291" anchor="ctr"/>
            <a:lstStyle/>
            <a:p>
              <a:pPr algn="ctr" defTabSz="456565">
                <a:lnSpc>
                  <a:spcPts val="3300"/>
                </a:lnSpc>
                <a:tabLst>
                  <a:tab pos="837565" algn="l"/>
                </a:tabLst>
                <a:defRPr sz="2800">
                  <a:solidFill>
                    <a:srgbClr val="000000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+mn-lt"/>
                  <a:ea typeface="+mn-ea"/>
                  <a:cs typeface="+mn-cs"/>
                  <a:sym typeface="Gill Sans"/>
                </a:defRPr>
              </a:pPr>
              <a:endParaRPr sz="28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sp>
        <p:nvSpPr>
          <p:cNvPr id="97" name="Shape 4892"/>
          <p:cNvSpPr/>
          <p:nvPr/>
        </p:nvSpPr>
        <p:spPr>
          <a:xfrm rot="16200000">
            <a:off x="4524659" y="2765448"/>
            <a:ext cx="1249451" cy="12363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598" y="21600"/>
                </a:lnTo>
                <a:lnTo>
                  <a:pt x="21600" y="4475"/>
                </a:lnTo>
                <a:cubicBezTo>
                  <a:pt x="21536" y="3240"/>
                  <a:pt x="20989" y="2082"/>
                  <a:pt x="20078" y="1257"/>
                </a:cubicBezTo>
                <a:cubicBezTo>
                  <a:pt x="19237" y="494"/>
                  <a:pt x="18147" y="72"/>
                  <a:pt x="17017" y="72"/>
                </a:cubicBezTo>
                <a:lnTo>
                  <a:pt x="0" y="0"/>
                </a:lnTo>
                <a:close/>
              </a:path>
            </a:pathLst>
          </a:custGeom>
          <a:solidFill>
            <a:srgbClr val="3B3838"/>
          </a:solidFill>
          <a:ln w="28575" cap="flat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8" name="Shape 4893"/>
          <p:cNvSpPr/>
          <p:nvPr/>
        </p:nvSpPr>
        <p:spPr>
          <a:xfrm>
            <a:off x="4538756" y="3426399"/>
            <a:ext cx="301365" cy="318036"/>
          </a:xfrm>
          <a:prstGeom prst="rect">
            <a:avLst/>
          </a:prstGeom>
          <a:ln w="12700">
            <a:noFill/>
            <a:miter lim="400000"/>
          </a:ln>
          <a:effectLst/>
        </p:spPr>
        <p:txBody>
          <a:bodyPr wrap="none" lIns="50800" tIns="50800" rIns="50800" bIns="50800" anchor="ctr">
            <a:spAutoFit/>
          </a:bodyPr>
          <a:lstStyle>
            <a:lvl1pPr algn="ctr">
              <a:defRPr sz="4200">
                <a:solidFill>
                  <a:srgbClr val="F6F6F6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4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07</a:t>
            </a:r>
          </a:p>
        </p:txBody>
      </p:sp>
      <p:sp>
        <p:nvSpPr>
          <p:cNvPr id="104" name="Shape 4916"/>
          <p:cNvSpPr/>
          <p:nvPr/>
        </p:nvSpPr>
        <p:spPr>
          <a:xfrm>
            <a:off x="4784917" y="2929582"/>
            <a:ext cx="283284" cy="3559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13" h="21072" extrusionOk="0">
                <a:moveTo>
                  <a:pt x="20866" y="4865"/>
                </a:moveTo>
                <a:cubicBezTo>
                  <a:pt x="20189" y="1664"/>
                  <a:pt x="16529" y="-475"/>
                  <a:pt x="12692" y="90"/>
                </a:cubicBezTo>
                <a:cubicBezTo>
                  <a:pt x="8853" y="655"/>
                  <a:pt x="5612" y="3118"/>
                  <a:pt x="6290" y="6320"/>
                </a:cubicBezTo>
                <a:cubicBezTo>
                  <a:pt x="6434" y="7009"/>
                  <a:pt x="6839" y="8087"/>
                  <a:pt x="7317" y="8862"/>
                </a:cubicBezTo>
                <a:lnTo>
                  <a:pt x="347" y="17165"/>
                </a:lnTo>
                <a:cubicBezTo>
                  <a:pt x="89" y="17471"/>
                  <a:pt x="-56" y="18024"/>
                  <a:pt x="21" y="18391"/>
                </a:cubicBezTo>
                <a:lnTo>
                  <a:pt x="469" y="20510"/>
                </a:lnTo>
                <a:cubicBezTo>
                  <a:pt x="547" y="20878"/>
                  <a:pt x="970" y="21125"/>
                  <a:pt x="1412" y="21063"/>
                </a:cubicBezTo>
                <a:lnTo>
                  <a:pt x="3454" y="20761"/>
                </a:lnTo>
                <a:cubicBezTo>
                  <a:pt x="3896" y="20697"/>
                  <a:pt x="4456" y="20386"/>
                  <a:pt x="4699" y="20074"/>
                </a:cubicBezTo>
                <a:lnTo>
                  <a:pt x="7456" y="16514"/>
                </a:lnTo>
                <a:lnTo>
                  <a:pt x="7480" y="16491"/>
                </a:lnTo>
                <a:lnTo>
                  <a:pt x="9347" y="16215"/>
                </a:lnTo>
                <a:lnTo>
                  <a:pt x="12566" y="12046"/>
                </a:lnTo>
                <a:cubicBezTo>
                  <a:pt x="13624" y="12195"/>
                  <a:pt x="15142" y="12144"/>
                  <a:pt x="16039" y="12012"/>
                </a:cubicBezTo>
                <a:cubicBezTo>
                  <a:pt x="19875" y="11447"/>
                  <a:pt x="21544" y="8067"/>
                  <a:pt x="20866" y="4865"/>
                </a:cubicBezTo>
                <a:close/>
                <a:moveTo>
                  <a:pt x="17465" y="6506"/>
                </a:moveTo>
                <a:cubicBezTo>
                  <a:pt x="16409" y="7764"/>
                  <a:pt x="15332" y="6878"/>
                  <a:pt x="13825" y="5995"/>
                </a:cubicBezTo>
                <a:cubicBezTo>
                  <a:pt x="12317" y="5116"/>
                  <a:pt x="10949" y="4574"/>
                  <a:pt x="12003" y="3317"/>
                </a:cubicBezTo>
                <a:cubicBezTo>
                  <a:pt x="13059" y="2059"/>
                  <a:pt x="15136" y="1752"/>
                  <a:pt x="16646" y="2634"/>
                </a:cubicBezTo>
                <a:cubicBezTo>
                  <a:pt x="18155" y="3514"/>
                  <a:pt x="18520" y="5248"/>
                  <a:pt x="17465" y="6506"/>
                </a:cubicBezTo>
                <a:close/>
              </a:path>
            </a:pathLst>
          </a:custGeom>
          <a:solidFill>
            <a:schemeClr val="bg1"/>
          </a:solidFill>
          <a:ln w="12700">
            <a:noFill/>
            <a:miter lim="400000"/>
          </a:ln>
          <a:effectLst/>
        </p:spPr>
        <p:txBody>
          <a:bodyPr lIns="34291" tIns="34291" rIns="34291" bIns="34291" anchor="ctr"/>
          <a:lstStyle/>
          <a:p>
            <a:pPr algn="ctr" defTabSz="456565">
              <a:lnSpc>
                <a:spcPts val="3300"/>
              </a:lnSpc>
              <a:tabLst>
                <a:tab pos="837565" algn="l"/>
              </a:tabLst>
              <a:defRPr sz="2800">
                <a:solidFill>
                  <a:srgbClr val="000000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Gill Sans"/>
              </a:defRPr>
            </a:pPr>
            <a:endParaRPr sz="280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76" name="Shape 4871"/>
          <p:cNvSpPr/>
          <p:nvPr/>
        </p:nvSpPr>
        <p:spPr>
          <a:xfrm rot="18900000">
            <a:off x="4940503" y="2077075"/>
            <a:ext cx="1249451" cy="12363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598" y="21600"/>
                </a:lnTo>
                <a:lnTo>
                  <a:pt x="21600" y="4475"/>
                </a:lnTo>
                <a:cubicBezTo>
                  <a:pt x="21536" y="3240"/>
                  <a:pt x="20989" y="2082"/>
                  <a:pt x="20078" y="1257"/>
                </a:cubicBezTo>
                <a:cubicBezTo>
                  <a:pt x="19237" y="494"/>
                  <a:pt x="18147" y="72"/>
                  <a:pt x="17017" y="72"/>
                </a:cubicBezTo>
                <a:lnTo>
                  <a:pt x="0" y="0"/>
                </a:lnTo>
                <a:close/>
              </a:path>
            </a:pathLst>
          </a:custGeom>
          <a:solidFill>
            <a:srgbClr val="7A7A7A"/>
          </a:solidFill>
          <a:ln w="28575" cap="flat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77" name="Shape 4872"/>
          <p:cNvSpPr/>
          <p:nvPr/>
        </p:nvSpPr>
        <p:spPr>
          <a:xfrm>
            <a:off x="4905119" y="2414426"/>
            <a:ext cx="301365" cy="318036"/>
          </a:xfrm>
          <a:prstGeom prst="rect">
            <a:avLst/>
          </a:prstGeom>
          <a:ln w="12700">
            <a:noFill/>
            <a:miter lim="400000"/>
          </a:ln>
          <a:effectLst/>
        </p:spPr>
        <p:txBody>
          <a:bodyPr wrap="none" lIns="50800" tIns="50800" rIns="50800" bIns="50800" anchor="ctr">
            <a:spAutoFit/>
          </a:bodyPr>
          <a:lstStyle>
            <a:lvl1pPr algn="ctr">
              <a:defRPr sz="4200">
                <a:solidFill>
                  <a:srgbClr val="F6F6F6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4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08</a:t>
            </a:r>
          </a:p>
        </p:txBody>
      </p:sp>
      <p:sp>
        <p:nvSpPr>
          <p:cNvPr id="106" name="Shape 4918"/>
          <p:cNvSpPr/>
          <p:nvPr/>
        </p:nvSpPr>
        <p:spPr>
          <a:xfrm>
            <a:off x="5390869" y="2290395"/>
            <a:ext cx="346746" cy="2830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900" extrusionOk="0">
                <a:moveTo>
                  <a:pt x="10801" y="14925"/>
                </a:moveTo>
                <a:cubicBezTo>
                  <a:pt x="9595" y="14925"/>
                  <a:pt x="8618" y="16037"/>
                  <a:pt x="8618" y="17413"/>
                </a:cubicBezTo>
                <a:cubicBezTo>
                  <a:pt x="8618" y="18786"/>
                  <a:pt x="9595" y="19900"/>
                  <a:pt x="10801" y="19900"/>
                </a:cubicBezTo>
                <a:cubicBezTo>
                  <a:pt x="12006" y="19900"/>
                  <a:pt x="12982" y="18786"/>
                  <a:pt x="12982" y="17413"/>
                </a:cubicBezTo>
                <a:cubicBezTo>
                  <a:pt x="12982" y="16038"/>
                  <a:pt x="12006" y="14925"/>
                  <a:pt x="10801" y="14925"/>
                </a:cubicBezTo>
                <a:close/>
                <a:moveTo>
                  <a:pt x="6172" y="12137"/>
                </a:moveTo>
                <a:lnTo>
                  <a:pt x="7715" y="13895"/>
                </a:lnTo>
                <a:cubicBezTo>
                  <a:pt x="9419" y="11953"/>
                  <a:pt x="12182" y="11953"/>
                  <a:pt x="13887" y="13895"/>
                </a:cubicBezTo>
                <a:lnTo>
                  <a:pt x="15429" y="12137"/>
                </a:lnTo>
                <a:cubicBezTo>
                  <a:pt x="12873" y="9223"/>
                  <a:pt x="8728" y="9223"/>
                  <a:pt x="6172" y="12137"/>
                </a:cubicBezTo>
                <a:close/>
                <a:moveTo>
                  <a:pt x="3087" y="8617"/>
                </a:moveTo>
                <a:lnTo>
                  <a:pt x="4629" y="10375"/>
                </a:lnTo>
                <a:cubicBezTo>
                  <a:pt x="8037" y="6491"/>
                  <a:pt x="13562" y="6491"/>
                  <a:pt x="16971" y="10375"/>
                </a:cubicBezTo>
                <a:lnTo>
                  <a:pt x="18514" y="8617"/>
                </a:lnTo>
                <a:cubicBezTo>
                  <a:pt x="14255" y="3761"/>
                  <a:pt x="7346" y="3761"/>
                  <a:pt x="3087" y="8617"/>
                </a:cubicBezTo>
                <a:close/>
                <a:moveTo>
                  <a:pt x="0" y="5100"/>
                </a:moveTo>
                <a:lnTo>
                  <a:pt x="1543" y="6858"/>
                </a:lnTo>
                <a:cubicBezTo>
                  <a:pt x="6655" y="1030"/>
                  <a:pt x="14944" y="1030"/>
                  <a:pt x="20057" y="6858"/>
                </a:cubicBezTo>
                <a:lnTo>
                  <a:pt x="21600" y="5100"/>
                </a:lnTo>
                <a:cubicBezTo>
                  <a:pt x="15636" y="-1700"/>
                  <a:pt x="5965" y="-1700"/>
                  <a:pt x="0" y="5100"/>
                </a:cubicBezTo>
                <a:close/>
              </a:path>
            </a:pathLst>
          </a:custGeom>
          <a:solidFill>
            <a:schemeClr val="bg1"/>
          </a:solidFill>
          <a:ln w="12700">
            <a:noFill/>
            <a:miter lim="400000"/>
          </a:ln>
          <a:effectLst/>
        </p:spPr>
        <p:txBody>
          <a:bodyPr lIns="34291" tIns="34291" rIns="34291" bIns="34291" anchor="ctr"/>
          <a:lstStyle/>
          <a:p>
            <a:pPr algn="ctr" defTabSz="456565">
              <a:lnSpc>
                <a:spcPts val="3300"/>
              </a:lnSpc>
              <a:tabLst>
                <a:tab pos="837565" algn="l"/>
              </a:tabLst>
              <a:defRPr sz="2800">
                <a:solidFill>
                  <a:srgbClr val="000000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Gill Sans"/>
              </a:defRPr>
            </a:pPr>
            <a:endParaRPr sz="280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26" name="Freeform 271"/>
          <p:cNvSpPr>
            <a:spLocks noEditPoints="1"/>
          </p:cNvSpPr>
          <p:nvPr/>
        </p:nvSpPr>
        <p:spPr bwMode="auto">
          <a:xfrm>
            <a:off x="5951740" y="3197841"/>
            <a:ext cx="486077" cy="775147"/>
          </a:xfrm>
          <a:custGeom>
            <a:avLst/>
            <a:gdLst>
              <a:gd name="T0" fmla="*/ 146 w 168"/>
              <a:gd name="T1" fmla="*/ 163 h 268"/>
              <a:gd name="T2" fmla="*/ 124 w 168"/>
              <a:gd name="T3" fmla="*/ 149 h 268"/>
              <a:gd name="T4" fmla="*/ 153 w 168"/>
              <a:gd name="T5" fmla="*/ 76 h 268"/>
              <a:gd name="T6" fmla="*/ 84 w 168"/>
              <a:gd name="T7" fmla="*/ 0 h 268"/>
              <a:gd name="T8" fmla="*/ 16 w 168"/>
              <a:gd name="T9" fmla="*/ 76 h 268"/>
              <a:gd name="T10" fmla="*/ 44 w 168"/>
              <a:gd name="T11" fmla="*/ 149 h 268"/>
              <a:gd name="T12" fmla="*/ 23 w 168"/>
              <a:gd name="T13" fmla="*/ 163 h 268"/>
              <a:gd name="T14" fmla="*/ 0 w 168"/>
              <a:gd name="T15" fmla="*/ 206 h 268"/>
              <a:gd name="T16" fmla="*/ 84 w 168"/>
              <a:gd name="T17" fmla="*/ 268 h 268"/>
              <a:gd name="T18" fmla="*/ 168 w 168"/>
              <a:gd name="T19" fmla="*/ 206 h 268"/>
              <a:gd name="T20" fmla="*/ 146 w 168"/>
              <a:gd name="T21" fmla="*/ 163 h 268"/>
              <a:gd name="T22" fmla="*/ 37 w 168"/>
              <a:gd name="T23" fmla="*/ 76 h 268"/>
              <a:gd name="T24" fmla="*/ 84 w 168"/>
              <a:gd name="T25" fmla="*/ 21 h 268"/>
              <a:gd name="T26" fmla="*/ 131 w 168"/>
              <a:gd name="T27" fmla="*/ 76 h 268"/>
              <a:gd name="T28" fmla="*/ 84 w 168"/>
              <a:gd name="T29" fmla="*/ 144 h 268"/>
              <a:gd name="T30" fmla="*/ 37 w 168"/>
              <a:gd name="T31" fmla="*/ 76 h 268"/>
              <a:gd name="T32" fmla="*/ 84 w 168"/>
              <a:gd name="T33" fmla="*/ 246 h 268"/>
              <a:gd name="T34" fmla="*/ 22 w 168"/>
              <a:gd name="T35" fmla="*/ 206 h 268"/>
              <a:gd name="T36" fmla="*/ 33 w 168"/>
              <a:gd name="T37" fmla="*/ 182 h 268"/>
              <a:gd name="T38" fmla="*/ 63 w 168"/>
              <a:gd name="T39" fmla="*/ 162 h 268"/>
              <a:gd name="T40" fmla="*/ 84 w 168"/>
              <a:gd name="T41" fmla="*/ 166 h 268"/>
              <a:gd name="T42" fmla="*/ 106 w 168"/>
              <a:gd name="T43" fmla="*/ 162 h 268"/>
              <a:gd name="T44" fmla="*/ 135 w 168"/>
              <a:gd name="T45" fmla="*/ 182 h 268"/>
              <a:gd name="T46" fmla="*/ 147 w 168"/>
              <a:gd name="T47" fmla="*/ 206 h 268"/>
              <a:gd name="T48" fmla="*/ 84 w 168"/>
              <a:gd name="T49" fmla="*/ 246 h 2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68" h="268">
                <a:moveTo>
                  <a:pt x="146" y="163"/>
                </a:moveTo>
                <a:cubicBezTo>
                  <a:pt x="140" y="160"/>
                  <a:pt x="133" y="156"/>
                  <a:pt x="124" y="149"/>
                </a:cubicBezTo>
                <a:cubicBezTo>
                  <a:pt x="142" y="131"/>
                  <a:pt x="153" y="103"/>
                  <a:pt x="153" y="76"/>
                </a:cubicBezTo>
                <a:cubicBezTo>
                  <a:pt x="153" y="32"/>
                  <a:pt x="124" y="0"/>
                  <a:pt x="84" y="0"/>
                </a:cubicBezTo>
                <a:cubicBezTo>
                  <a:pt x="44" y="0"/>
                  <a:pt x="16" y="32"/>
                  <a:pt x="16" y="76"/>
                </a:cubicBezTo>
                <a:cubicBezTo>
                  <a:pt x="16" y="103"/>
                  <a:pt x="26" y="131"/>
                  <a:pt x="44" y="149"/>
                </a:cubicBezTo>
                <a:cubicBezTo>
                  <a:pt x="35" y="156"/>
                  <a:pt x="28" y="160"/>
                  <a:pt x="23" y="163"/>
                </a:cubicBezTo>
                <a:cubicBezTo>
                  <a:pt x="6" y="173"/>
                  <a:pt x="0" y="179"/>
                  <a:pt x="0" y="206"/>
                </a:cubicBezTo>
                <a:cubicBezTo>
                  <a:pt x="0" y="243"/>
                  <a:pt x="33" y="268"/>
                  <a:pt x="84" y="268"/>
                </a:cubicBezTo>
                <a:cubicBezTo>
                  <a:pt x="135" y="268"/>
                  <a:pt x="168" y="243"/>
                  <a:pt x="168" y="206"/>
                </a:cubicBezTo>
                <a:cubicBezTo>
                  <a:pt x="168" y="179"/>
                  <a:pt x="163" y="173"/>
                  <a:pt x="146" y="163"/>
                </a:cubicBezTo>
                <a:close/>
                <a:moveTo>
                  <a:pt x="37" y="76"/>
                </a:moveTo>
                <a:cubicBezTo>
                  <a:pt x="37" y="49"/>
                  <a:pt x="52" y="21"/>
                  <a:pt x="84" y="21"/>
                </a:cubicBezTo>
                <a:cubicBezTo>
                  <a:pt x="117" y="21"/>
                  <a:pt x="131" y="49"/>
                  <a:pt x="131" y="76"/>
                </a:cubicBezTo>
                <a:cubicBezTo>
                  <a:pt x="131" y="108"/>
                  <a:pt x="112" y="144"/>
                  <a:pt x="84" y="144"/>
                </a:cubicBezTo>
                <a:cubicBezTo>
                  <a:pt x="57" y="144"/>
                  <a:pt x="37" y="108"/>
                  <a:pt x="37" y="76"/>
                </a:cubicBezTo>
                <a:close/>
                <a:moveTo>
                  <a:pt x="84" y="246"/>
                </a:moveTo>
                <a:cubicBezTo>
                  <a:pt x="70" y="246"/>
                  <a:pt x="22" y="243"/>
                  <a:pt x="22" y="206"/>
                </a:cubicBezTo>
                <a:cubicBezTo>
                  <a:pt x="22" y="189"/>
                  <a:pt x="22" y="189"/>
                  <a:pt x="33" y="182"/>
                </a:cubicBezTo>
                <a:cubicBezTo>
                  <a:pt x="40" y="178"/>
                  <a:pt x="50" y="172"/>
                  <a:pt x="63" y="162"/>
                </a:cubicBezTo>
                <a:cubicBezTo>
                  <a:pt x="70" y="165"/>
                  <a:pt x="77" y="166"/>
                  <a:pt x="84" y="166"/>
                </a:cubicBezTo>
                <a:cubicBezTo>
                  <a:pt x="92" y="166"/>
                  <a:pt x="99" y="165"/>
                  <a:pt x="106" y="162"/>
                </a:cubicBezTo>
                <a:cubicBezTo>
                  <a:pt x="119" y="172"/>
                  <a:pt x="128" y="178"/>
                  <a:pt x="135" y="182"/>
                </a:cubicBezTo>
                <a:cubicBezTo>
                  <a:pt x="147" y="189"/>
                  <a:pt x="147" y="189"/>
                  <a:pt x="147" y="206"/>
                </a:cubicBezTo>
                <a:cubicBezTo>
                  <a:pt x="147" y="243"/>
                  <a:pt x="99" y="246"/>
                  <a:pt x="84" y="246"/>
                </a:cubicBezTo>
                <a:close/>
              </a:path>
            </a:pathLst>
          </a:custGeom>
          <a:solidFill>
            <a:srgbClr val="7A7A7A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algn="r"/>
            <a:endParaRPr lang="en-US" sz="140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82" name="Shape 4877"/>
          <p:cNvSpPr/>
          <p:nvPr/>
        </p:nvSpPr>
        <p:spPr>
          <a:xfrm rot="2700000">
            <a:off x="6404636" y="2357260"/>
            <a:ext cx="1249452" cy="12363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598" y="21600"/>
                </a:lnTo>
                <a:lnTo>
                  <a:pt x="21600" y="4475"/>
                </a:lnTo>
                <a:cubicBezTo>
                  <a:pt x="21536" y="3240"/>
                  <a:pt x="20989" y="2082"/>
                  <a:pt x="20078" y="1257"/>
                </a:cubicBezTo>
                <a:cubicBezTo>
                  <a:pt x="19237" y="494"/>
                  <a:pt x="18147" y="72"/>
                  <a:pt x="17017" y="72"/>
                </a:cubicBezTo>
                <a:lnTo>
                  <a:pt x="0" y="0"/>
                </a:lnTo>
                <a:close/>
              </a:path>
            </a:pathLst>
          </a:custGeom>
          <a:solidFill>
            <a:srgbClr val="7A7A7A"/>
          </a:solidFill>
          <a:ln w="28575" cap="flat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83" name="Shape 4878"/>
          <p:cNvSpPr/>
          <p:nvPr/>
        </p:nvSpPr>
        <p:spPr>
          <a:xfrm>
            <a:off x="7031776" y="2365248"/>
            <a:ext cx="301365" cy="318036"/>
          </a:xfrm>
          <a:prstGeom prst="rect">
            <a:avLst/>
          </a:prstGeom>
          <a:ln w="12700">
            <a:noFill/>
            <a:miter lim="400000"/>
          </a:ln>
          <a:effectLst/>
        </p:spPr>
        <p:txBody>
          <a:bodyPr wrap="none" lIns="50800" tIns="50800" rIns="50800" bIns="50800" anchor="ctr">
            <a:spAutoFit/>
          </a:bodyPr>
          <a:lstStyle>
            <a:lvl1pPr algn="ctr">
              <a:defRPr sz="4200">
                <a:solidFill>
                  <a:srgbClr val="F6F6F6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4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02</a:t>
            </a:r>
          </a:p>
        </p:txBody>
      </p:sp>
      <p:sp>
        <p:nvSpPr>
          <p:cNvPr id="102" name="Shape 4914"/>
          <p:cNvSpPr/>
          <p:nvPr/>
        </p:nvSpPr>
        <p:spPr>
          <a:xfrm>
            <a:off x="7191208" y="2849946"/>
            <a:ext cx="341332" cy="3571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82" h="20934" extrusionOk="0">
                <a:moveTo>
                  <a:pt x="19118" y="7014"/>
                </a:moveTo>
                <a:cubicBezTo>
                  <a:pt x="17204" y="2726"/>
                  <a:pt x="14125" y="-535"/>
                  <a:pt x="12568" y="73"/>
                </a:cubicBezTo>
                <a:cubicBezTo>
                  <a:pt x="9923" y="1110"/>
                  <a:pt x="14143" y="6080"/>
                  <a:pt x="1153" y="11161"/>
                </a:cubicBezTo>
                <a:cubicBezTo>
                  <a:pt x="31" y="11602"/>
                  <a:pt x="-253" y="13357"/>
                  <a:pt x="217" y="14409"/>
                </a:cubicBezTo>
                <a:cubicBezTo>
                  <a:pt x="686" y="15458"/>
                  <a:pt x="2220" y="16503"/>
                  <a:pt x="3343" y="16065"/>
                </a:cubicBezTo>
                <a:cubicBezTo>
                  <a:pt x="3537" y="15988"/>
                  <a:pt x="4250" y="15767"/>
                  <a:pt x="4250" y="15767"/>
                </a:cubicBezTo>
                <a:cubicBezTo>
                  <a:pt x="5051" y="16803"/>
                  <a:pt x="5890" y="16189"/>
                  <a:pt x="6188" y="16846"/>
                </a:cubicBezTo>
                <a:cubicBezTo>
                  <a:pt x="6546" y="17637"/>
                  <a:pt x="7323" y="19356"/>
                  <a:pt x="7587" y="19940"/>
                </a:cubicBezTo>
                <a:cubicBezTo>
                  <a:pt x="7852" y="20524"/>
                  <a:pt x="8451" y="21065"/>
                  <a:pt x="8886" y="20906"/>
                </a:cubicBezTo>
                <a:cubicBezTo>
                  <a:pt x="9320" y="20746"/>
                  <a:pt x="10798" y="20205"/>
                  <a:pt x="11363" y="20000"/>
                </a:cubicBezTo>
                <a:cubicBezTo>
                  <a:pt x="11929" y="19793"/>
                  <a:pt x="12063" y="19306"/>
                  <a:pt x="11890" y="18925"/>
                </a:cubicBezTo>
                <a:cubicBezTo>
                  <a:pt x="11704" y="18512"/>
                  <a:pt x="10940" y="18391"/>
                  <a:pt x="10722" y="17909"/>
                </a:cubicBezTo>
                <a:cubicBezTo>
                  <a:pt x="10504" y="17430"/>
                  <a:pt x="9792" y="15888"/>
                  <a:pt x="9588" y="15402"/>
                </a:cubicBezTo>
                <a:cubicBezTo>
                  <a:pt x="9310" y="14741"/>
                  <a:pt x="9901" y="14203"/>
                  <a:pt x="10760" y="14118"/>
                </a:cubicBezTo>
                <a:cubicBezTo>
                  <a:pt x="16673" y="13522"/>
                  <a:pt x="17779" y="17039"/>
                  <a:pt x="19792" y="16251"/>
                </a:cubicBezTo>
                <a:cubicBezTo>
                  <a:pt x="21347" y="15640"/>
                  <a:pt x="21030" y="11297"/>
                  <a:pt x="19118" y="7014"/>
                </a:cubicBezTo>
                <a:close/>
                <a:moveTo>
                  <a:pt x="18452" y="13964"/>
                </a:moveTo>
                <a:cubicBezTo>
                  <a:pt x="18105" y="14098"/>
                  <a:pt x="15778" y="12334"/>
                  <a:pt x="14292" y="9001"/>
                </a:cubicBezTo>
                <a:cubicBezTo>
                  <a:pt x="12805" y="5671"/>
                  <a:pt x="12992" y="2627"/>
                  <a:pt x="13337" y="2491"/>
                </a:cubicBezTo>
                <a:cubicBezTo>
                  <a:pt x="13683" y="2358"/>
                  <a:pt x="15953" y="4488"/>
                  <a:pt x="17439" y="7818"/>
                </a:cubicBezTo>
                <a:cubicBezTo>
                  <a:pt x="18927" y="11148"/>
                  <a:pt x="18798" y="13828"/>
                  <a:pt x="18452" y="13964"/>
                </a:cubicBezTo>
                <a:close/>
              </a:path>
            </a:pathLst>
          </a:custGeom>
          <a:solidFill>
            <a:schemeClr val="bg1"/>
          </a:solidFill>
          <a:ln w="12700">
            <a:noFill/>
            <a:miter lim="400000"/>
          </a:ln>
          <a:effectLst/>
        </p:spPr>
        <p:txBody>
          <a:bodyPr lIns="34291" tIns="34291" rIns="34291" bIns="34291" anchor="ctr"/>
          <a:lstStyle/>
          <a:p>
            <a:pPr algn="ctr" defTabSz="456565">
              <a:lnSpc>
                <a:spcPts val="3300"/>
              </a:lnSpc>
              <a:tabLst>
                <a:tab pos="837565" algn="l"/>
              </a:tabLst>
              <a:defRPr sz="2800">
                <a:solidFill>
                  <a:srgbClr val="000000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Gill Sans"/>
              </a:defRPr>
            </a:pPr>
            <a:endParaRPr sz="280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4" name="Shape 4889"/>
          <p:cNvSpPr/>
          <p:nvPr/>
        </p:nvSpPr>
        <p:spPr>
          <a:xfrm rot="13500000">
            <a:off x="4686888" y="3521577"/>
            <a:ext cx="1249450" cy="12363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598" y="21600"/>
                </a:lnTo>
                <a:lnTo>
                  <a:pt x="21600" y="4475"/>
                </a:lnTo>
                <a:cubicBezTo>
                  <a:pt x="21536" y="3240"/>
                  <a:pt x="20989" y="2082"/>
                  <a:pt x="20078" y="1257"/>
                </a:cubicBezTo>
                <a:cubicBezTo>
                  <a:pt x="19237" y="494"/>
                  <a:pt x="18147" y="72"/>
                  <a:pt x="17017" y="72"/>
                </a:cubicBezTo>
                <a:lnTo>
                  <a:pt x="0" y="0"/>
                </a:lnTo>
                <a:close/>
              </a:path>
            </a:pathLst>
          </a:custGeom>
          <a:solidFill>
            <a:srgbClr val="7A7A7A"/>
          </a:solidFill>
          <a:ln w="28575" cap="flat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5" name="Shape 4890"/>
          <p:cNvSpPr/>
          <p:nvPr/>
        </p:nvSpPr>
        <p:spPr>
          <a:xfrm>
            <a:off x="5030661" y="4491629"/>
            <a:ext cx="301365" cy="318036"/>
          </a:xfrm>
          <a:prstGeom prst="rect">
            <a:avLst/>
          </a:prstGeom>
          <a:ln w="12700">
            <a:noFill/>
            <a:miter lim="400000"/>
          </a:ln>
          <a:effectLst/>
        </p:spPr>
        <p:txBody>
          <a:bodyPr wrap="none" lIns="50800" tIns="50800" rIns="50800" bIns="50800" anchor="ctr">
            <a:spAutoFit/>
          </a:bodyPr>
          <a:lstStyle>
            <a:lvl1pPr algn="ctr">
              <a:defRPr sz="4200">
                <a:solidFill>
                  <a:srgbClr val="F6F6F6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4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06</a:t>
            </a:r>
          </a:p>
        </p:txBody>
      </p:sp>
      <p:sp>
        <p:nvSpPr>
          <p:cNvPr id="105" name="Shape 4917"/>
          <p:cNvSpPr/>
          <p:nvPr/>
        </p:nvSpPr>
        <p:spPr>
          <a:xfrm>
            <a:off x="4814785" y="3954528"/>
            <a:ext cx="252491" cy="2830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91" h="21180" extrusionOk="0">
                <a:moveTo>
                  <a:pt x="30" y="16237"/>
                </a:moveTo>
                <a:cubicBezTo>
                  <a:pt x="669" y="16672"/>
                  <a:pt x="2076" y="14877"/>
                  <a:pt x="2522" y="15180"/>
                </a:cubicBezTo>
                <a:cubicBezTo>
                  <a:pt x="2969" y="15484"/>
                  <a:pt x="1470" y="17216"/>
                  <a:pt x="1845" y="17470"/>
                </a:cubicBezTo>
                <a:cubicBezTo>
                  <a:pt x="2219" y="17724"/>
                  <a:pt x="3786" y="16039"/>
                  <a:pt x="4221" y="16333"/>
                </a:cubicBezTo>
                <a:cubicBezTo>
                  <a:pt x="4655" y="16628"/>
                  <a:pt x="3191" y="18382"/>
                  <a:pt x="3660" y="18702"/>
                </a:cubicBezTo>
                <a:cubicBezTo>
                  <a:pt x="4131" y="19022"/>
                  <a:pt x="5665" y="17314"/>
                  <a:pt x="6037" y="17567"/>
                </a:cubicBezTo>
                <a:cubicBezTo>
                  <a:pt x="6409" y="17820"/>
                  <a:pt x="5045" y="19642"/>
                  <a:pt x="5476" y="19934"/>
                </a:cubicBezTo>
                <a:cubicBezTo>
                  <a:pt x="5907" y="20228"/>
                  <a:pt x="7377" y="18476"/>
                  <a:pt x="7735" y="18719"/>
                </a:cubicBezTo>
                <a:cubicBezTo>
                  <a:pt x="8094" y="18963"/>
                  <a:pt x="6652" y="20733"/>
                  <a:pt x="7291" y="21167"/>
                </a:cubicBezTo>
                <a:cubicBezTo>
                  <a:pt x="7930" y="21600"/>
                  <a:pt x="14182" y="10813"/>
                  <a:pt x="14182" y="10813"/>
                </a:cubicBezTo>
                <a:lnTo>
                  <a:pt x="9208" y="7419"/>
                </a:lnTo>
                <a:cubicBezTo>
                  <a:pt x="9208" y="7419"/>
                  <a:pt x="-609" y="15804"/>
                  <a:pt x="30" y="16237"/>
                </a:cubicBezTo>
                <a:close/>
                <a:moveTo>
                  <a:pt x="14376" y="0"/>
                </a:moveTo>
                <a:lnTo>
                  <a:pt x="10061" y="5955"/>
                </a:lnTo>
                <a:lnTo>
                  <a:pt x="15350" y="9546"/>
                </a:lnTo>
                <a:lnTo>
                  <a:pt x="20991" y="4642"/>
                </a:lnTo>
                <a:cubicBezTo>
                  <a:pt x="20315" y="2906"/>
                  <a:pt x="16577" y="203"/>
                  <a:pt x="14376" y="0"/>
                </a:cubicBezTo>
                <a:close/>
              </a:path>
            </a:pathLst>
          </a:custGeom>
          <a:solidFill>
            <a:schemeClr val="bg1"/>
          </a:solidFill>
          <a:ln w="12700">
            <a:noFill/>
            <a:miter lim="400000"/>
          </a:ln>
          <a:effectLst/>
        </p:spPr>
        <p:txBody>
          <a:bodyPr lIns="34291" tIns="34291" rIns="34291" bIns="34291" anchor="ctr"/>
          <a:lstStyle/>
          <a:p>
            <a:pPr algn="ctr" defTabSz="456565">
              <a:lnSpc>
                <a:spcPts val="3300"/>
              </a:lnSpc>
              <a:tabLst>
                <a:tab pos="837565" algn="l"/>
              </a:tabLst>
              <a:defRPr sz="2800">
                <a:solidFill>
                  <a:srgbClr val="000000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Gill Sans"/>
              </a:defRPr>
            </a:pPr>
            <a:endParaRPr sz="280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0253345" y="944880"/>
            <a:ext cx="1097280" cy="38481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r"/>
            <a:r>
              <a:rPr lang="zh-CN" altLang="en-US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添加标题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8321040" y="1263015"/>
            <a:ext cx="3029585" cy="5708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0253345" y="2255520"/>
            <a:ext cx="1097280" cy="38481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r"/>
            <a:r>
              <a:rPr lang="zh-CN" altLang="en-US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添加标题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8321040" y="2573655"/>
            <a:ext cx="3029585" cy="5708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0253345" y="3602355"/>
            <a:ext cx="1097280" cy="38481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r"/>
            <a:r>
              <a:rPr lang="zh-CN" altLang="en-US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添加标题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8320405" y="3920490"/>
            <a:ext cx="3030220" cy="5708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0253345" y="5018405"/>
            <a:ext cx="1097280" cy="38481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r"/>
            <a:r>
              <a:rPr lang="zh-CN" altLang="en-US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添加标题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8320405" y="5336540"/>
            <a:ext cx="3030220" cy="5708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39775" y="944880"/>
            <a:ext cx="1097280" cy="38481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r"/>
            <a:r>
              <a:rPr lang="zh-CN" altLang="en-US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添加标题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739775" y="1263015"/>
            <a:ext cx="3029585" cy="5708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39775" y="2255520"/>
            <a:ext cx="1097280" cy="38481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r"/>
            <a:r>
              <a:rPr lang="zh-CN" altLang="en-US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添加标题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739775" y="2573655"/>
            <a:ext cx="3029585" cy="5708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39775" y="3602355"/>
            <a:ext cx="1097280" cy="38481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r"/>
            <a:r>
              <a:rPr lang="zh-CN" altLang="en-US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添加标题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739775" y="3920490"/>
            <a:ext cx="3030220" cy="5708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39775" y="5018405"/>
            <a:ext cx="1097280" cy="38481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r"/>
            <a:r>
              <a:rPr lang="zh-CN" altLang="en-US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添加标题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739775" y="5336540"/>
            <a:ext cx="3030220" cy="5708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8" dur="2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1" dur="2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4" dur="2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0" dur="2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3" dur="2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6" dur="2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9" dur="2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2" dur="2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8" dur="2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1" dur="2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4" dur="2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7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0" dur="2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3" dur="2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6" dur="2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9" dur="2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2" dur="2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5" dur="2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8" dur="2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1" dur="2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4" dur="2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 bldLvl="0" animBg="1"/>
      <p:bldP spid="92" grpId="0" bldLvl="0" animBg="1"/>
      <p:bldP spid="103" grpId="0" bldLvl="0" animBg="1"/>
      <p:bldP spid="79" grpId="0" bldLvl="0" animBg="1"/>
      <p:bldP spid="80" grpId="0" bldLvl="0" animBg="1"/>
      <p:bldP spid="107" grpId="0" bldLvl="0" animBg="1"/>
      <p:bldP spid="85" grpId="0" bldLvl="0" animBg="1"/>
      <p:bldP spid="86" grpId="0" bldLvl="0" animBg="1"/>
      <p:bldP spid="100" grpId="0" bldLvl="0" animBg="1"/>
      <p:bldP spid="88" grpId="0" bldLvl="0" animBg="1"/>
      <p:bldP spid="97" grpId="0" bldLvl="0" animBg="1"/>
      <p:bldP spid="98" grpId="0" bldLvl="0" animBg="1"/>
      <p:bldP spid="104" grpId="0" bldLvl="0" animBg="1"/>
      <p:bldP spid="76" grpId="0" bldLvl="0" animBg="1"/>
      <p:bldP spid="77" grpId="0" bldLvl="0" animBg="1"/>
      <p:bldP spid="106" grpId="0" bldLvl="0" animBg="1"/>
      <p:bldP spid="126" grpId="0" bldLvl="0" animBg="1"/>
      <p:bldP spid="82" grpId="0" bldLvl="0" animBg="1"/>
      <p:bldP spid="83" grpId="0" bldLvl="0" animBg="1"/>
      <p:bldP spid="102" grpId="0" bldLvl="0" animBg="1"/>
      <p:bldP spid="94" grpId="0" bldLvl="0" animBg="1"/>
      <p:bldP spid="95" grpId="0" bldLvl="0" animBg="1"/>
      <p:bldP spid="105" grpId="0" bldLvl="0" animBg="1"/>
      <p:bldP spid="4" grpId="0"/>
      <p:bldP spid="5" grpId="0"/>
      <p:bldP spid="6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6"/>
          <p:cNvSpPr txBox="1"/>
          <p:nvPr/>
        </p:nvSpPr>
        <p:spPr>
          <a:xfrm>
            <a:off x="240183" y="75065"/>
            <a:ext cx="2011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3B3838"/>
                </a:solidFill>
                <a:latin typeface="微软雅黑" panose="020B0503020204020204" charset="-122"/>
                <a:ea typeface="微软雅黑" panose="020B0503020204020204" charset="-122"/>
              </a:rPr>
              <a:t>此处添加标题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40183" y="448854"/>
            <a:ext cx="2797234" cy="281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Add You Text Here Add You Text Here</a:t>
            </a:r>
          </a:p>
        </p:txBody>
      </p:sp>
      <p:sp>
        <p:nvSpPr>
          <p:cNvPr id="2" name="矩形 1"/>
          <p:cNvSpPr/>
          <p:nvPr/>
        </p:nvSpPr>
        <p:spPr>
          <a:xfrm>
            <a:off x="771525" y="1894205"/>
            <a:ext cx="3435985" cy="342646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4378325" y="1894205"/>
            <a:ext cx="3435985" cy="3426460"/>
          </a:xfrm>
          <a:prstGeom prst="rect">
            <a:avLst/>
          </a:prstGeom>
          <a:solidFill>
            <a:srgbClr val="7A7A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8046720" y="1894205"/>
            <a:ext cx="3435985" cy="3426460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TextBox 76"/>
          <p:cNvSpPr txBox="1"/>
          <p:nvPr/>
        </p:nvSpPr>
        <p:spPr>
          <a:xfrm>
            <a:off x="5225415" y="2176145"/>
            <a:ext cx="17411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93" name="文本框 92"/>
          <p:cNvSpPr txBox="1"/>
          <p:nvPr/>
        </p:nvSpPr>
        <p:spPr>
          <a:xfrm>
            <a:off x="4577715" y="2823845"/>
            <a:ext cx="3235960" cy="1768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请在此添加您的文字内容，请在此添加您的文字内容。请在此添加您的文字内容，请在此添加您的文字内容。请在此添加您的文字内容，请在此添加您的文字内容。请在此添加您的文字内容，</a:t>
            </a:r>
          </a:p>
          <a:p>
            <a:pPr algn="ctr">
              <a:lnSpc>
                <a:spcPct val="130000"/>
              </a:lnSpc>
            </a:pPr>
            <a:r>
              <a:rPr 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请在此添加您的文字内容。</a:t>
            </a:r>
            <a:endParaRPr lang="zh-CN" altLang="zh-CN" sz="1400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 bldLvl="0" animBg="1"/>
      <p:bldP spid="5" grpId="0" bldLvl="0" animBg="1"/>
      <p:bldP spid="92" grpId="0"/>
      <p:bldP spid="9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6"/>
          <p:cNvSpPr txBox="1"/>
          <p:nvPr/>
        </p:nvSpPr>
        <p:spPr>
          <a:xfrm>
            <a:off x="240183" y="75065"/>
            <a:ext cx="2011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3B3838"/>
                </a:solidFill>
                <a:latin typeface="微软雅黑" panose="020B0503020204020204" charset="-122"/>
                <a:ea typeface="微软雅黑" panose="020B0503020204020204" charset="-122"/>
              </a:rPr>
              <a:t>此处添加标题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40183" y="448854"/>
            <a:ext cx="2797234" cy="281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Add You Text Here Add You Text Here</a:t>
            </a:r>
          </a:p>
        </p:txBody>
      </p:sp>
      <p:cxnSp>
        <p:nvCxnSpPr>
          <p:cNvPr id="12" name="直接连接符 11"/>
          <p:cNvCxnSpPr>
            <a:endCxn id="3" idx="1"/>
          </p:cNvCxnSpPr>
          <p:nvPr/>
        </p:nvCxnSpPr>
        <p:spPr>
          <a:xfrm flipV="1">
            <a:off x="3185795" y="3054985"/>
            <a:ext cx="1328420" cy="79121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4718685" y="3104515"/>
            <a:ext cx="2033905" cy="1315085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flipV="1">
            <a:off x="7040245" y="2766695"/>
            <a:ext cx="1424305" cy="1652905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2692400" y="3846195"/>
            <a:ext cx="493395" cy="493395"/>
          </a:xfrm>
          <a:prstGeom prst="rect">
            <a:avLst/>
          </a:prstGeom>
          <a:solidFill>
            <a:srgbClr val="7A7A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4514215" y="2931795"/>
            <a:ext cx="247015" cy="247015"/>
          </a:xfrm>
          <a:prstGeom prst="rect">
            <a:avLst/>
          </a:prstGeom>
          <a:solidFill>
            <a:srgbClr val="3B38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6699250" y="4339590"/>
            <a:ext cx="406400" cy="406400"/>
          </a:xfrm>
          <a:prstGeom prst="rect">
            <a:avLst/>
          </a:prstGeom>
          <a:solidFill>
            <a:srgbClr val="7A7A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8324850" y="2338070"/>
            <a:ext cx="593725" cy="593725"/>
          </a:xfrm>
          <a:prstGeom prst="rect">
            <a:avLst/>
          </a:prstGeom>
          <a:solidFill>
            <a:srgbClr val="3B38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76"/>
          <p:cNvSpPr txBox="1"/>
          <p:nvPr/>
        </p:nvSpPr>
        <p:spPr>
          <a:xfrm>
            <a:off x="2127568" y="4558030"/>
            <a:ext cx="1098550" cy="36830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zh-CN" altLang="en-US" dirty="0" smtClean="0">
                <a:solidFill>
                  <a:schemeClr val="bg2">
                    <a:lumMod val="1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1522730" y="4926330"/>
            <a:ext cx="2308225" cy="65024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</a:t>
            </a:r>
            <a:endParaRPr lang="zh-CN" altLang="zh-CN" sz="1400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6" name="TextBox 76"/>
          <p:cNvSpPr txBox="1"/>
          <p:nvPr/>
        </p:nvSpPr>
        <p:spPr>
          <a:xfrm>
            <a:off x="2292033" y="2160270"/>
            <a:ext cx="1098550" cy="36830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zh-CN" altLang="en-US" dirty="0" smtClean="0">
                <a:solidFill>
                  <a:schemeClr val="bg2">
                    <a:lumMod val="1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687195" y="2528570"/>
            <a:ext cx="2308225" cy="65024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</a:t>
            </a:r>
            <a:endParaRPr lang="zh-CN" altLang="zh-CN" sz="1400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3" name="TextBox 76"/>
          <p:cNvSpPr txBox="1"/>
          <p:nvPr/>
        </p:nvSpPr>
        <p:spPr>
          <a:xfrm>
            <a:off x="6352858" y="4857750"/>
            <a:ext cx="1098550" cy="36830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zh-CN" altLang="en-US" dirty="0" smtClean="0">
                <a:solidFill>
                  <a:schemeClr val="bg2">
                    <a:lumMod val="1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5748020" y="5226050"/>
            <a:ext cx="2308225" cy="65024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</a:t>
            </a:r>
            <a:endParaRPr lang="zh-CN" altLang="zh-CN" sz="1400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8" name="TextBox 76"/>
          <p:cNvSpPr txBox="1"/>
          <p:nvPr/>
        </p:nvSpPr>
        <p:spPr>
          <a:xfrm>
            <a:off x="9581833" y="2563495"/>
            <a:ext cx="1098550" cy="36830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zh-CN" altLang="en-US" dirty="0" smtClean="0">
                <a:solidFill>
                  <a:schemeClr val="bg2">
                    <a:lumMod val="1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8976995" y="2931795"/>
            <a:ext cx="2308225" cy="65024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</a:t>
            </a:r>
            <a:endParaRPr lang="zh-CN" altLang="zh-CN" sz="1400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15" grpId="0" bldLvl="0" animBg="1"/>
      <p:bldP spid="6" grpId="0" bldLvl="0" animBg="1"/>
      <p:bldP spid="11" grpId="0" bldLvl="0" animBg="1"/>
      <p:bldP spid="13" grpId="0" bldLvl="0" animBg="1"/>
      <p:bldP spid="17" grpId="0" bldLvl="0" animBg="1"/>
      <p:bldP spid="18" grpId="0" bldLvl="0" animBg="1"/>
      <p:bldP spid="31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6"/>
          <p:cNvSpPr txBox="1"/>
          <p:nvPr/>
        </p:nvSpPr>
        <p:spPr>
          <a:xfrm>
            <a:off x="240183" y="75065"/>
            <a:ext cx="2011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3B3838"/>
                </a:solidFill>
                <a:latin typeface="微软雅黑" panose="020B0503020204020204" charset="-122"/>
                <a:ea typeface="微软雅黑" panose="020B0503020204020204" charset="-122"/>
              </a:rPr>
              <a:t>此处添加标题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40183" y="448854"/>
            <a:ext cx="2797234" cy="281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Add You Text Here Add You Text Here</a:t>
            </a:r>
          </a:p>
        </p:txBody>
      </p:sp>
      <p:sp>
        <p:nvSpPr>
          <p:cNvPr id="4" name="菱形 3"/>
          <p:cNvSpPr/>
          <p:nvPr/>
        </p:nvSpPr>
        <p:spPr>
          <a:xfrm>
            <a:off x="4561473" y="1723291"/>
            <a:ext cx="1368394" cy="1398111"/>
          </a:xfrm>
          <a:prstGeom prst="diamond">
            <a:avLst/>
          </a:prstGeom>
          <a:solidFill>
            <a:srgbClr val="7B7B7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" name="菱形 4"/>
          <p:cNvSpPr/>
          <p:nvPr/>
        </p:nvSpPr>
        <p:spPr>
          <a:xfrm>
            <a:off x="6286431" y="1723291"/>
            <a:ext cx="1368394" cy="1398111"/>
          </a:xfrm>
          <a:prstGeom prst="diamond">
            <a:avLst/>
          </a:prstGeom>
          <a:solidFill>
            <a:srgbClr val="3B383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 sz="24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菱形 8"/>
          <p:cNvSpPr/>
          <p:nvPr/>
        </p:nvSpPr>
        <p:spPr>
          <a:xfrm>
            <a:off x="6286431" y="3389752"/>
            <a:ext cx="1368394" cy="1398111"/>
          </a:xfrm>
          <a:prstGeom prst="diamond">
            <a:avLst/>
          </a:prstGeom>
          <a:solidFill>
            <a:srgbClr val="7B7B7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" name="菱形 9"/>
          <p:cNvSpPr/>
          <p:nvPr/>
        </p:nvSpPr>
        <p:spPr>
          <a:xfrm>
            <a:off x="4561473" y="3404103"/>
            <a:ext cx="1368394" cy="1398111"/>
          </a:xfrm>
          <a:prstGeom prst="diamond">
            <a:avLst/>
          </a:prstGeom>
          <a:solidFill>
            <a:srgbClr val="3B383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 sz="24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963829" y="2099181"/>
            <a:ext cx="56368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S</a:t>
            </a:r>
          </a:p>
        </p:txBody>
      </p:sp>
      <p:sp>
        <p:nvSpPr>
          <p:cNvPr id="12" name="矩形 11"/>
          <p:cNvSpPr/>
          <p:nvPr/>
        </p:nvSpPr>
        <p:spPr>
          <a:xfrm>
            <a:off x="6576855" y="2099181"/>
            <a:ext cx="78754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W</a:t>
            </a:r>
          </a:p>
        </p:txBody>
      </p:sp>
      <p:sp>
        <p:nvSpPr>
          <p:cNvPr id="13" name="矩形 12"/>
          <p:cNvSpPr/>
          <p:nvPr/>
        </p:nvSpPr>
        <p:spPr>
          <a:xfrm>
            <a:off x="4884480" y="3779993"/>
            <a:ext cx="72238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O</a:t>
            </a:r>
          </a:p>
        </p:txBody>
      </p:sp>
      <p:sp>
        <p:nvSpPr>
          <p:cNvPr id="14" name="矩形 13"/>
          <p:cNvSpPr/>
          <p:nvPr/>
        </p:nvSpPr>
        <p:spPr>
          <a:xfrm>
            <a:off x="6710207" y="3765642"/>
            <a:ext cx="52084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T</a:t>
            </a:r>
          </a:p>
        </p:txBody>
      </p:sp>
      <p:sp>
        <p:nvSpPr>
          <p:cNvPr id="6" name="TextBox 76"/>
          <p:cNvSpPr txBox="1"/>
          <p:nvPr/>
        </p:nvSpPr>
        <p:spPr>
          <a:xfrm>
            <a:off x="8101118" y="1462797"/>
            <a:ext cx="1098541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bg2">
                    <a:lumMod val="1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8101118" y="1832129"/>
            <a:ext cx="3051344" cy="9220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请在此添加您的文字内容，请在此添加您的文字内容。请在此添加您的文字内容，请在此添加您的文字内容。</a:t>
            </a:r>
            <a:endParaRPr lang="zh-CN" altLang="zh-CN" sz="1400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7" name="TextBox 76"/>
          <p:cNvSpPr txBox="1"/>
          <p:nvPr/>
        </p:nvSpPr>
        <p:spPr>
          <a:xfrm>
            <a:off x="8101118" y="4003961"/>
            <a:ext cx="1098541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bg2">
                    <a:lumMod val="1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8101118" y="4373293"/>
            <a:ext cx="3051344" cy="9220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请在此添加您的文字内容，请在此添加您的文字内容。请在此添加您的文字内容，请在此添加您的文字内容。</a:t>
            </a:r>
            <a:endParaRPr lang="zh-CN" altLang="zh-CN" sz="1400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9" name="TextBox 76"/>
          <p:cNvSpPr txBox="1"/>
          <p:nvPr/>
        </p:nvSpPr>
        <p:spPr>
          <a:xfrm>
            <a:off x="2977277" y="1462797"/>
            <a:ext cx="1098541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zh-CN" altLang="en-US" b="1" dirty="0" smtClean="0">
                <a:solidFill>
                  <a:schemeClr val="bg2">
                    <a:lumMod val="1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1024474" y="1832129"/>
            <a:ext cx="3051344" cy="9220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请在此添加您的文字内容，请在此添加您的文字内容。请在此添加您的文字内容，请在此添加您的文字内</a:t>
            </a:r>
            <a:r>
              <a:rPr lang="zh-CN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容。</a:t>
            </a:r>
            <a:endParaRPr lang="zh-CN" altLang="zh-CN" sz="1400" dirty="0" smtClean="0">
              <a:solidFill>
                <a:schemeClr val="bg1">
                  <a:lumMod val="9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1" name="TextBox 76"/>
          <p:cNvSpPr txBox="1"/>
          <p:nvPr/>
        </p:nvSpPr>
        <p:spPr>
          <a:xfrm>
            <a:off x="2977277" y="4003961"/>
            <a:ext cx="1098541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zh-CN" altLang="en-US" b="1" dirty="0" smtClean="0">
                <a:solidFill>
                  <a:schemeClr val="bg2">
                    <a:lumMod val="1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1024474" y="4373293"/>
            <a:ext cx="3051344" cy="9220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请在此添加您的文字内容，请在此添加您的文字内容。请在此添加您的文字内容，请在此添加您的文字内容</a:t>
            </a:r>
            <a:r>
              <a:rPr lang="zh-CN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。</a:t>
            </a:r>
            <a:endParaRPr lang="zh-CN" altLang="zh-CN" sz="1400" dirty="0" smtClean="0">
              <a:solidFill>
                <a:schemeClr val="bg1">
                  <a:lumMod val="9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 bldLvl="0" animBg="1"/>
      <p:bldP spid="9" grpId="0" bldLvl="0" animBg="1"/>
      <p:bldP spid="10" grpId="0" bldLvl="0" animBg="1"/>
      <p:bldP spid="11" grpId="0" bldLvl="0" animBg="1"/>
      <p:bldP spid="12" grpId="0" bldLvl="0" animBg="1"/>
      <p:bldP spid="13" grpId="0" bldLvl="0" animBg="1"/>
      <p:bldP spid="14" grpId="0" bldLvl="0" animBg="1"/>
      <p:bldP spid="6" grpId="0" bldLvl="0" animBg="1"/>
      <p:bldP spid="16" grpId="0" bldLvl="0" animBg="1"/>
      <p:bldP spid="17" grpId="0" bldLvl="0" animBg="1"/>
      <p:bldP spid="18" grpId="0" bldLvl="0" animBg="1"/>
      <p:bldP spid="19" grpId="0" bldLvl="0" animBg="1"/>
      <p:bldP spid="20" grpId="0" bldLvl="0" animBg="1"/>
      <p:bldP spid="21" grpId="0" bldLvl="0" animBg="1"/>
      <p:bldP spid="22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6"/>
          <p:cNvSpPr txBox="1"/>
          <p:nvPr/>
        </p:nvSpPr>
        <p:spPr>
          <a:xfrm>
            <a:off x="240183" y="75065"/>
            <a:ext cx="2011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3B3838"/>
                </a:solidFill>
                <a:latin typeface="微软雅黑" panose="020B0503020204020204" charset="-122"/>
                <a:ea typeface="微软雅黑" panose="020B0503020204020204" charset="-122"/>
              </a:rPr>
              <a:t>此处添加标题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40183" y="448854"/>
            <a:ext cx="2797234" cy="281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Add You Text Here Add You Text Here</a:t>
            </a:r>
          </a:p>
        </p:txBody>
      </p:sp>
      <p:sp>
        <p:nvSpPr>
          <p:cNvPr id="47" name="上箭头 46"/>
          <p:cNvSpPr/>
          <p:nvPr/>
        </p:nvSpPr>
        <p:spPr>
          <a:xfrm>
            <a:off x="5540117" y="2854128"/>
            <a:ext cx="956603" cy="2852781"/>
          </a:xfrm>
          <a:prstGeom prst="upArrow">
            <a:avLst/>
          </a:prstGeom>
          <a:solidFill>
            <a:srgbClr val="7A7A7A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8" name="任意多边形 47"/>
          <p:cNvSpPr/>
          <p:nvPr/>
        </p:nvSpPr>
        <p:spPr>
          <a:xfrm>
            <a:off x="5887547" y="5145867"/>
            <a:ext cx="261743" cy="1800"/>
          </a:xfrm>
          <a:custGeom>
            <a:avLst/>
            <a:gdLst>
              <a:gd name="connsiteX0" fmla="*/ 0 w 261743"/>
              <a:gd name="connsiteY0" fmla="*/ 0 h 1800"/>
              <a:gd name="connsiteX1" fmla="*/ 243568 w 261743"/>
              <a:gd name="connsiteY1" fmla="*/ 1469 h 1800"/>
              <a:gd name="connsiteX2" fmla="*/ 261743 w 261743"/>
              <a:gd name="connsiteY2" fmla="*/ 1800 h 1800"/>
              <a:gd name="connsiteX3" fmla="*/ 0 w 261743"/>
              <a:gd name="connsiteY3" fmla="*/ 0 h 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1743" h="1800">
                <a:moveTo>
                  <a:pt x="0" y="0"/>
                </a:moveTo>
                <a:lnTo>
                  <a:pt x="243568" y="1469"/>
                </a:lnTo>
                <a:lnTo>
                  <a:pt x="261743" y="18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51" name="任意多边形 50"/>
          <p:cNvSpPr/>
          <p:nvPr/>
        </p:nvSpPr>
        <p:spPr>
          <a:xfrm>
            <a:off x="6014554" y="5272867"/>
            <a:ext cx="261727" cy="1800"/>
          </a:xfrm>
          <a:custGeom>
            <a:avLst/>
            <a:gdLst>
              <a:gd name="connsiteX0" fmla="*/ 261726 w 261726"/>
              <a:gd name="connsiteY0" fmla="*/ 0 h 1800"/>
              <a:gd name="connsiteX1" fmla="*/ 0 w 261726"/>
              <a:gd name="connsiteY1" fmla="*/ 1800 h 1800"/>
              <a:gd name="connsiteX2" fmla="*/ 18174 w 261726"/>
              <a:gd name="connsiteY2" fmla="*/ 1469 h 1800"/>
              <a:gd name="connsiteX3" fmla="*/ 261726 w 261726"/>
              <a:gd name="connsiteY3" fmla="*/ 0 h 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1726" h="1800">
                <a:moveTo>
                  <a:pt x="261726" y="0"/>
                </a:moveTo>
                <a:lnTo>
                  <a:pt x="0" y="1800"/>
                </a:lnTo>
                <a:lnTo>
                  <a:pt x="18174" y="1469"/>
                </a:lnTo>
                <a:lnTo>
                  <a:pt x="261726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60" name="任意多边形 59"/>
          <p:cNvSpPr/>
          <p:nvPr/>
        </p:nvSpPr>
        <p:spPr>
          <a:xfrm>
            <a:off x="3190810" y="5147667"/>
            <a:ext cx="5655215" cy="673443"/>
          </a:xfrm>
          <a:custGeom>
            <a:avLst/>
            <a:gdLst>
              <a:gd name="connsiteX0" fmla="*/ 2564692 w 5655214"/>
              <a:gd name="connsiteY0" fmla="*/ 0 h 673443"/>
              <a:gd name="connsiteX1" fmla="*/ 2345194 w 5655214"/>
              <a:gd name="connsiteY1" fmla="*/ 4000 h 673443"/>
              <a:gd name="connsiteX2" fmla="*/ 433914 w 5655214"/>
              <a:gd name="connsiteY2" fmla="*/ 284007 h 673443"/>
              <a:gd name="connsiteX3" fmla="*/ 2827607 w 5655214"/>
              <a:gd name="connsiteY3" fmla="*/ 569821 h 673443"/>
              <a:gd name="connsiteX4" fmla="*/ 5221300 w 5655214"/>
              <a:gd name="connsiteY4" fmla="*/ 284007 h 673443"/>
              <a:gd name="connsiteX5" fmla="*/ 3310020 w 5655214"/>
              <a:gd name="connsiteY5" fmla="*/ 4000 h 673443"/>
              <a:gd name="connsiteX6" fmla="*/ 3090523 w 5655214"/>
              <a:gd name="connsiteY6" fmla="*/ 0 h 673443"/>
              <a:gd name="connsiteX7" fmla="*/ 3138249 w 5655214"/>
              <a:gd name="connsiteY7" fmla="*/ 329 h 673443"/>
              <a:gd name="connsiteX8" fmla="*/ 3212934 w 5655214"/>
              <a:gd name="connsiteY8" fmla="*/ 1689 h 673443"/>
              <a:gd name="connsiteX9" fmla="*/ 3445094 w 5655214"/>
              <a:gd name="connsiteY9" fmla="*/ 6514 h 673443"/>
              <a:gd name="connsiteX10" fmla="*/ 3517420 w 5655214"/>
              <a:gd name="connsiteY10" fmla="*/ 8735 h 673443"/>
              <a:gd name="connsiteX11" fmla="*/ 3743551 w 5655214"/>
              <a:gd name="connsiteY11" fmla="*/ 16654 h 673443"/>
              <a:gd name="connsiteX12" fmla="*/ 3809994 w 5655214"/>
              <a:gd name="connsiteY12" fmla="*/ 19558 h 673443"/>
              <a:gd name="connsiteX13" fmla="*/ 4022798 w 5655214"/>
              <a:gd name="connsiteY13" fmla="*/ 30164 h 673443"/>
              <a:gd name="connsiteX14" fmla="*/ 4100377 w 5655214"/>
              <a:gd name="connsiteY14" fmla="*/ 34627 h 673443"/>
              <a:gd name="connsiteX15" fmla="*/ 4262902 w 5655214"/>
              <a:gd name="connsiteY15" fmla="*/ 45289 h 673443"/>
              <a:gd name="connsiteX16" fmla="*/ 4392266 w 5655214"/>
              <a:gd name="connsiteY16" fmla="*/ 54673 h 673443"/>
              <a:gd name="connsiteX17" fmla="*/ 4433897 w 5655214"/>
              <a:gd name="connsiteY17" fmla="*/ 58117 h 673443"/>
              <a:gd name="connsiteX18" fmla="*/ 4626228 w 5655214"/>
              <a:gd name="connsiteY18" fmla="*/ 75290 h 673443"/>
              <a:gd name="connsiteX19" fmla="*/ 5655214 w 5655214"/>
              <a:gd name="connsiteY19" fmla="*/ 335818 h 673443"/>
              <a:gd name="connsiteX20" fmla="*/ 2827607 w 5655214"/>
              <a:gd name="connsiteY20" fmla="*/ 673443 h 673443"/>
              <a:gd name="connsiteX21" fmla="*/ 0 w 5655214"/>
              <a:gd name="connsiteY21" fmla="*/ 335818 h 673443"/>
              <a:gd name="connsiteX22" fmla="*/ 1028986 w 5655214"/>
              <a:gd name="connsiteY22" fmla="*/ 75290 h 673443"/>
              <a:gd name="connsiteX23" fmla="*/ 1221343 w 5655214"/>
              <a:gd name="connsiteY23" fmla="*/ 58115 h 673443"/>
              <a:gd name="connsiteX24" fmla="*/ 1262932 w 5655214"/>
              <a:gd name="connsiteY24" fmla="*/ 54674 h 673443"/>
              <a:gd name="connsiteX25" fmla="*/ 1392331 w 5655214"/>
              <a:gd name="connsiteY25" fmla="*/ 45288 h 673443"/>
              <a:gd name="connsiteX26" fmla="*/ 1554821 w 5655214"/>
              <a:gd name="connsiteY26" fmla="*/ 34628 h 673443"/>
              <a:gd name="connsiteX27" fmla="*/ 1632430 w 5655214"/>
              <a:gd name="connsiteY27" fmla="*/ 30164 h 673443"/>
              <a:gd name="connsiteX28" fmla="*/ 1845204 w 5655214"/>
              <a:gd name="connsiteY28" fmla="*/ 19558 h 673443"/>
              <a:gd name="connsiteX29" fmla="*/ 1911672 w 5655214"/>
              <a:gd name="connsiteY29" fmla="*/ 16654 h 673443"/>
              <a:gd name="connsiteX30" fmla="*/ 2137778 w 5655214"/>
              <a:gd name="connsiteY30" fmla="*/ 8736 h 673443"/>
              <a:gd name="connsiteX31" fmla="*/ 2210125 w 5655214"/>
              <a:gd name="connsiteY31" fmla="*/ 6514 h 673443"/>
              <a:gd name="connsiteX32" fmla="*/ 2442264 w 5655214"/>
              <a:gd name="connsiteY32" fmla="*/ 1690 h 673443"/>
              <a:gd name="connsiteX33" fmla="*/ 2516967 w 5655214"/>
              <a:gd name="connsiteY33" fmla="*/ 329 h 673443"/>
              <a:gd name="connsiteX34" fmla="*/ 2564692 w 5655214"/>
              <a:gd name="connsiteY34" fmla="*/ 0 h 673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655214" h="673443">
                <a:moveTo>
                  <a:pt x="2564692" y="0"/>
                </a:moveTo>
                <a:lnTo>
                  <a:pt x="2345194" y="4000"/>
                </a:lnTo>
                <a:cubicBezTo>
                  <a:pt x="1254429" y="30651"/>
                  <a:pt x="433914" y="145888"/>
                  <a:pt x="433914" y="284007"/>
                </a:cubicBezTo>
                <a:cubicBezTo>
                  <a:pt x="433914" y="441858"/>
                  <a:pt x="1505607" y="569821"/>
                  <a:pt x="2827607" y="569821"/>
                </a:cubicBezTo>
                <a:cubicBezTo>
                  <a:pt x="4149607" y="569821"/>
                  <a:pt x="5221300" y="441858"/>
                  <a:pt x="5221300" y="284007"/>
                </a:cubicBezTo>
                <a:cubicBezTo>
                  <a:pt x="5221300" y="145888"/>
                  <a:pt x="4400785" y="30651"/>
                  <a:pt x="3310020" y="4000"/>
                </a:cubicBezTo>
                <a:lnTo>
                  <a:pt x="3090523" y="0"/>
                </a:lnTo>
                <a:lnTo>
                  <a:pt x="3138249" y="329"/>
                </a:lnTo>
                <a:lnTo>
                  <a:pt x="3212934" y="1689"/>
                </a:lnTo>
                <a:lnTo>
                  <a:pt x="3445094" y="6514"/>
                </a:lnTo>
                <a:lnTo>
                  <a:pt x="3517420" y="8735"/>
                </a:lnTo>
                <a:lnTo>
                  <a:pt x="3743551" y="16654"/>
                </a:lnTo>
                <a:lnTo>
                  <a:pt x="3809994" y="19558"/>
                </a:lnTo>
                <a:lnTo>
                  <a:pt x="4022798" y="30164"/>
                </a:lnTo>
                <a:lnTo>
                  <a:pt x="4100377" y="34627"/>
                </a:lnTo>
                <a:lnTo>
                  <a:pt x="4262902" y="45289"/>
                </a:lnTo>
                <a:lnTo>
                  <a:pt x="4392266" y="54673"/>
                </a:lnTo>
                <a:lnTo>
                  <a:pt x="4433897" y="58117"/>
                </a:lnTo>
                <a:lnTo>
                  <a:pt x="4626228" y="75290"/>
                </a:lnTo>
                <a:cubicBezTo>
                  <a:pt x="5254656" y="137216"/>
                  <a:pt x="5655214" y="230932"/>
                  <a:pt x="5655214" y="335818"/>
                </a:cubicBezTo>
                <a:cubicBezTo>
                  <a:pt x="5655214" y="522283"/>
                  <a:pt x="4389251" y="673443"/>
                  <a:pt x="2827607" y="673443"/>
                </a:cubicBezTo>
                <a:cubicBezTo>
                  <a:pt x="1265963" y="673443"/>
                  <a:pt x="0" y="522283"/>
                  <a:pt x="0" y="335818"/>
                </a:cubicBezTo>
                <a:cubicBezTo>
                  <a:pt x="0" y="230932"/>
                  <a:pt x="400558" y="137216"/>
                  <a:pt x="1028986" y="75290"/>
                </a:cubicBezTo>
                <a:lnTo>
                  <a:pt x="1221343" y="58115"/>
                </a:lnTo>
                <a:lnTo>
                  <a:pt x="1262932" y="54674"/>
                </a:lnTo>
                <a:lnTo>
                  <a:pt x="1392331" y="45288"/>
                </a:lnTo>
                <a:lnTo>
                  <a:pt x="1554821" y="34628"/>
                </a:lnTo>
                <a:lnTo>
                  <a:pt x="1632430" y="30164"/>
                </a:lnTo>
                <a:lnTo>
                  <a:pt x="1845204" y="19558"/>
                </a:lnTo>
                <a:lnTo>
                  <a:pt x="1911672" y="16654"/>
                </a:lnTo>
                <a:lnTo>
                  <a:pt x="2137778" y="8736"/>
                </a:lnTo>
                <a:lnTo>
                  <a:pt x="2210125" y="6514"/>
                </a:lnTo>
                <a:lnTo>
                  <a:pt x="2442264" y="1690"/>
                </a:lnTo>
                <a:lnTo>
                  <a:pt x="2516967" y="329"/>
                </a:lnTo>
                <a:lnTo>
                  <a:pt x="2564692" y="0"/>
                </a:lnTo>
                <a:close/>
              </a:path>
            </a:pathLst>
          </a:custGeom>
          <a:noFill/>
          <a:ln w="28575" cap="flat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00">
              <a:solidFill>
                <a:srgbClr val="40404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67" name="任意多边形 66"/>
          <p:cNvSpPr/>
          <p:nvPr/>
        </p:nvSpPr>
        <p:spPr>
          <a:xfrm>
            <a:off x="3624724" y="5145859"/>
            <a:ext cx="4787387" cy="571628"/>
          </a:xfrm>
          <a:custGeom>
            <a:avLst/>
            <a:gdLst>
              <a:gd name="connsiteX0" fmla="*/ 2393693 w 4787386"/>
              <a:gd name="connsiteY0" fmla="*/ 0 h 571628"/>
              <a:gd name="connsiteX1" fmla="*/ 2394866 w 4787386"/>
              <a:gd name="connsiteY1" fmla="*/ 7 h 571628"/>
              <a:gd name="connsiteX2" fmla="*/ 2656609 w 4787386"/>
              <a:gd name="connsiteY2" fmla="*/ 1807 h 571628"/>
              <a:gd name="connsiteX3" fmla="*/ 2876106 w 4787386"/>
              <a:gd name="connsiteY3" fmla="*/ 5807 h 571628"/>
              <a:gd name="connsiteX4" fmla="*/ 4787386 w 4787386"/>
              <a:gd name="connsiteY4" fmla="*/ 285814 h 571628"/>
              <a:gd name="connsiteX5" fmla="*/ 2393693 w 4787386"/>
              <a:gd name="connsiteY5" fmla="*/ 571628 h 571628"/>
              <a:gd name="connsiteX6" fmla="*/ 0 w 4787386"/>
              <a:gd name="connsiteY6" fmla="*/ 285814 h 571628"/>
              <a:gd name="connsiteX7" fmla="*/ 1911280 w 4787386"/>
              <a:gd name="connsiteY7" fmla="*/ 5807 h 571628"/>
              <a:gd name="connsiteX8" fmla="*/ 2130778 w 4787386"/>
              <a:gd name="connsiteY8" fmla="*/ 1807 h 571628"/>
              <a:gd name="connsiteX9" fmla="*/ 2392504 w 4787386"/>
              <a:gd name="connsiteY9" fmla="*/ 7 h 571628"/>
              <a:gd name="connsiteX10" fmla="*/ 2393691 w 4787386"/>
              <a:gd name="connsiteY10" fmla="*/ 0 h 571628"/>
              <a:gd name="connsiteX11" fmla="*/ 2071244 w 4787386"/>
              <a:gd name="connsiteY11" fmla="*/ 3881 h 571628"/>
              <a:gd name="connsiteX12" fmla="*/ 793732 w 4787386"/>
              <a:gd name="connsiteY12" fmla="*/ 191040 h 571628"/>
              <a:gd name="connsiteX13" fmla="*/ 2393692 w 4787386"/>
              <a:gd name="connsiteY13" fmla="*/ 382080 h 571628"/>
              <a:gd name="connsiteX14" fmla="*/ 3993652 w 4787386"/>
              <a:gd name="connsiteY14" fmla="*/ 191040 h 571628"/>
              <a:gd name="connsiteX15" fmla="*/ 2716140 w 4787386"/>
              <a:gd name="connsiteY15" fmla="*/ 3881 h 571628"/>
              <a:gd name="connsiteX16" fmla="*/ 2393693 w 4787386"/>
              <a:gd name="connsiteY16" fmla="*/ 0 h 571628"/>
              <a:gd name="connsiteX17" fmla="*/ 2393693 w 4787386"/>
              <a:gd name="connsiteY17" fmla="*/ 0 h 571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787386" h="571628">
                <a:moveTo>
                  <a:pt x="2393693" y="0"/>
                </a:moveTo>
                <a:lnTo>
                  <a:pt x="2394866" y="7"/>
                </a:lnTo>
                <a:lnTo>
                  <a:pt x="2656609" y="1807"/>
                </a:lnTo>
                <a:lnTo>
                  <a:pt x="2876106" y="5807"/>
                </a:lnTo>
                <a:cubicBezTo>
                  <a:pt x="3966871" y="32458"/>
                  <a:pt x="4787386" y="147695"/>
                  <a:pt x="4787386" y="285814"/>
                </a:cubicBezTo>
                <a:cubicBezTo>
                  <a:pt x="4787386" y="443665"/>
                  <a:pt x="3715693" y="571628"/>
                  <a:pt x="2393693" y="571628"/>
                </a:cubicBezTo>
                <a:cubicBezTo>
                  <a:pt x="1071693" y="571628"/>
                  <a:pt x="0" y="443665"/>
                  <a:pt x="0" y="285814"/>
                </a:cubicBezTo>
                <a:cubicBezTo>
                  <a:pt x="0" y="147695"/>
                  <a:pt x="820515" y="32458"/>
                  <a:pt x="1911280" y="5807"/>
                </a:cubicBezTo>
                <a:lnTo>
                  <a:pt x="2130778" y="1807"/>
                </a:lnTo>
                <a:lnTo>
                  <a:pt x="2392504" y="7"/>
                </a:lnTo>
                <a:lnTo>
                  <a:pt x="2393691" y="0"/>
                </a:lnTo>
                <a:lnTo>
                  <a:pt x="2071244" y="3881"/>
                </a:lnTo>
                <a:cubicBezTo>
                  <a:pt x="1342169" y="21695"/>
                  <a:pt x="793732" y="98721"/>
                  <a:pt x="793732" y="191040"/>
                </a:cubicBezTo>
                <a:cubicBezTo>
                  <a:pt x="793732" y="296548"/>
                  <a:pt x="1510058" y="382080"/>
                  <a:pt x="2393692" y="382080"/>
                </a:cubicBezTo>
                <a:cubicBezTo>
                  <a:pt x="3277326" y="382080"/>
                  <a:pt x="3993652" y="296548"/>
                  <a:pt x="3993652" y="191040"/>
                </a:cubicBezTo>
                <a:cubicBezTo>
                  <a:pt x="3993652" y="98721"/>
                  <a:pt x="3445215" y="21695"/>
                  <a:pt x="2716140" y="3881"/>
                </a:cubicBezTo>
                <a:lnTo>
                  <a:pt x="2393693" y="0"/>
                </a:lnTo>
                <a:lnTo>
                  <a:pt x="2393693" y="0"/>
                </a:lnTo>
                <a:close/>
              </a:path>
            </a:pathLst>
          </a:custGeom>
          <a:solidFill>
            <a:srgbClr val="3B3838"/>
          </a:solidFill>
          <a:ln w="28575" cap="flat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00">
              <a:solidFill>
                <a:srgbClr val="40404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80" name="任意多边形 79"/>
          <p:cNvSpPr/>
          <p:nvPr/>
        </p:nvSpPr>
        <p:spPr>
          <a:xfrm>
            <a:off x="5863683" y="5145869"/>
            <a:ext cx="309471" cy="2129"/>
          </a:xfrm>
          <a:custGeom>
            <a:avLst/>
            <a:gdLst>
              <a:gd name="connsiteX0" fmla="*/ 0 w 309471"/>
              <a:gd name="connsiteY0" fmla="*/ 0 h 2129"/>
              <a:gd name="connsiteX1" fmla="*/ 287935 w 309471"/>
              <a:gd name="connsiteY1" fmla="*/ 1736 h 2129"/>
              <a:gd name="connsiteX2" fmla="*/ 309471 w 309471"/>
              <a:gd name="connsiteY2" fmla="*/ 2129 h 2129"/>
              <a:gd name="connsiteX3" fmla="*/ 261745 w 309471"/>
              <a:gd name="connsiteY3" fmla="*/ 1800 h 2129"/>
              <a:gd name="connsiteX4" fmla="*/ 243570 w 309471"/>
              <a:gd name="connsiteY4" fmla="*/ 1469 h 2129"/>
              <a:gd name="connsiteX5" fmla="*/ 2 w 309471"/>
              <a:gd name="connsiteY5" fmla="*/ 0 h 2129"/>
              <a:gd name="connsiteX6" fmla="*/ 0 w 309471"/>
              <a:gd name="connsiteY6" fmla="*/ 0 h 2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9471" h="2129">
                <a:moveTo>
                  <a:pt x="0" y="0"/>
                </a:moveTo>
                <a:lnTo>
                  <a:pt x="287935" y="1736"/>
                </a:lnTo>
                <a:lnTo>
                  <a:pt x="309471" y="2129"/>
                </a:lnTo>
                <a:lnTo>
                  <a:pt x="261745" y="1800"/>
                </a:lnTo>
                <a:lnTo>
                  <a:pt x="243570" y="1469"/>
                </a:lnTo>
                <a:lnTo>
                  <a:pt x="2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81" name="任意多边形 80"/>
          <p:cNvSpPr/>
          <p:nvPr/>
        </p:nvSpPr>
        <p:spPr>
          <a:xfrm>
            <a:off x="5863690" y="5145869"/>
            <a:ext cx="309455" cy="2129"/>
          </a:xfrm>
          <a:custGeom>
            <a:avLst/>
            <a:gdLst>
              <a:gd name="connsiteX0" fmla="*/ 309454 w 309454"/>
              <a:gd name="connsiteY0" fmla="*/ 0 h 2129"/>
              <a:gd name="connsiteX1" fmla="*/ 309451 w 309454"/>
              <a:gd name="connsiteY1" fmla="*/ 0 h 2129"/>
              <a:gd name="connsiteX2" fmla="*/ 65899 w 309454"/>
              <a:gd name="connsiteY2" fmla="*/ 1469 h 2129"/>
              <a:gd name="connsiteX3" fmla="*/ 47725 w 309454"/>
              <a:gd name="connsiteY3" fmla="*/ 1800 h 2129"/>
              <a:gd name="connsiteX4" fmla="*/ 0 w 309454"/>
              <a:gd name="connsiteY4" fmla="*/ 2129 h 2129"/>
              <a:gd name="connsiteX5" fmla="*/ 21534 w 309454"/>
              <a:gd name="connsiteY5" fmla="*/ 1736 h 2129"/>
              <a:gd name="connsiteX6" fmla="*/ 309454 w 309454"/>
              <a:gd name="connsiteY6" fmla="*/ 0 h 2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9454" h="2129">
                <a:moveTo>
                  <a:pt x="309454" y="0"/>
                </a:moveTo>
                <a:lnTo>
                  <a:pt x="309451" y="0"/>
                </a:lnTo>
                <a:lnTo>
                  <a:pt x="65899" y="1469"/>
                </a:lnTo>
                <a:lnTo>
                  <a:pt x="47725" y="1800"/>
                </a:lnTo>
                <a:lnTo>
                  <a:pt x="0" y="2129"/>
                </a:lnTo>
                <a:lnTo>
                  <a:pt x="21534" y="1736"/>
                </a:lnTo>
                <a:lnTo>
                  <a:pt x="309454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82" name="任意多边形 81"/>
          <p:cNvSpPr/>
          <p:nvPr/>
        </p:nvSpPr>
        <p:spPr>
          <a:xfrm>
            <a:off x="5981067" y="5147997"/>
            <a:ext cx="74703" cy="1361"/>
          </a:xfrm>
          <a:custGeom>
            <a:avLst/>
            <a:gdLst>
              <a:gd name="connsiteX0" fmla="*/ 74703 w 74703"/>
              <a:gd name="connsiteY0" fmla="*/ 0 h 1361"/>
              <a:gd name="connsiteX1" fmla="*/ 0 w 74703"/>
              <a:gd name="connsiteY1" fmla="*/ 1361 h 1361"/>
              <a:gd name="connsiteX2" fmla="*/ 60948 w 74703"/>
              <a:gd name="connsiteY2" fmla="*/ 94 h 1361"/>
              <a:gd name="connsiteX3" fmla="*/ 74703 w 74703"/>
              <a:gd name="connsiteY3" fmla="*/ 0 h 1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703" h="1361">
                <a:moveTo>
                  <a:pt x="74703" y="0"/>
                </a:moveTo>
                <a:lnTo>
                  <a:pt x="0" y="1361"/>
                </a:lnTo>
                <a:lnTo>
                  <a:pt x="60948" y="94"/>
                </a:lnTo>
                <a:lnTo>
                  <a:pt x="74703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83" name="任意多边形 82"/>
          <p:cNvSpPr/>
          <p:nvPr/>
        </p:nvSpPr>
        <p:spPr>
          <a:xfrm>
            <a:off x="6108076" y="5274995"/>
            <a:ext cx="74685" cy="1360"/>
          </a:xfrm>
          <a:custGeom>
            <a:avLst/>
            <a:gdLst>
              <a:gd name="connsiteX0" fmla="*/ 0 w 74685"/>
              <a:gd name="connsiteY0" fmla="*/ 0 h 1360"/>
              <a:gd name="connsiteX1" fmla="*/ 13751 w 74685"/>
              <a:gd name="connsiteY1" fmla="*/ 94 h 1360"/>
              <a:gd name="connsiteX2" fmla="*/ 74685 w 74685"/>
              <a:gd name="connsiteY2" fmla="*/ 1360 h 1360"/>
              <a:gd name="connsiteX3" fmla="*/ 0 w 74685"/>
              <a:gd name="connsiteY3" fmla="*/ 0 h 1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685" h="1360">
                <a:moveTo>
                  <a:pt x="0" y="0"/>
                </a:moveTo>
                <a:lnTo>
                  <a:pt x="13751" y="94"/>
                </a:lnTo>
                <a:lnTo>
                  <a:pt x="74685" y="136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84" name="任意多边形 83"/>
          <p:cNvSpPr/>
          <p:nvPr/>
        </p:nvSpPr>
        <p:spPr>
          <a:xfrm>
            <a:off x="5902337" y="5149357"/>
            <a:ext cx="232160" cy="4825"/>
          </a:xfrm>
          <a:custGeom>
            <a:avLst/>
            <a:gdLst>
              <a:gd name="connsiteX0" fmla="*/ 0 w 232160"/>
              <a:gd name="connsiteY0" fmla="*/ 0 h 4825"/>
              <a:gd name="connsiteX1" fmla="*/ 184534 w 232160"/>
              <a:gd name="connsiteY1" fmla="*/ 3363 h 4825"/>
              <a:gd name="connsiteX2" fmla="*/ 232160 w 232160"/>
              <a:gd name="connsiteY2" fmla="*/ 4825 h 4825"/>
              <a:gd name="connsiteX3" fmla="*/ 0 w 232160"/>
              <a:gd name="connsiteY3" fmla="*/ 0 h 4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2160" h="4825">
                <a:moveTo>
                  <a:pt x="0" y="0"/>
                </a:moveTo>
                <a:lnTo>
                  <a:pt x="184534" y="3363"/>
                </a:lnTo>
                <a:lnTo>
                  <a:pt x="232160" y="482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85" name="任意多边形 84"/>
          <p:cNvSpPr/>
          <p:nvPr/>
        </p:nvSpPr>
        <p:spPr>
          <a:xfrm>
            <a:off x="6029349" y="5276356"/>
            <a:ext cx="232139" cy="4824"/>
          </a:xfrm>
          <a:custGeom>
            <a:avLst/>
            <a:gdLst>
              <a:gd name="connsiteX0" fmla="*/ 232139 w 232139"/>
              <a:gd name="connsiteY0" fmla="*/ 0 h 4824"/>
              <a:gd name="connsiteX1" fmla="*/ 0 w 232139"/>
              <a:gd name="connsiteY1" fmla="*/ 4824 h 4824"/>
              <a:gd name="connsiteX2" fmla="*/ 47621 w 232139"/>
              <a:gd name="connsiteY2" fmla="*/ 3362 h 4824"/>
              <a:gd name="connsiteX3" fmla="*/ 232139 w 232139"/>
              <a:gd name="connsiteY3" fmla="*/ 0 h 4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2139" h="4824">
                <a:moveTo>
                  <a:pt x="232139" y="0"/>
                </a:moveTo>
                <a:lnTo>
                  <a:pt x="0" y="4824"/>
                </a:lnTo>
                <a:lnTo>
                  <a:pt x="47621" y="3362"/>
                </a:lnTo>
                <a:lnTo>
                  <a:pt x="232139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86" name="任意多边形 85"/>
          <p:cNvSpPr/>
          <p:nvPr/>
        </p:nvSpPr>
        <p:spPr>
          <a:xfrm>
            <a:off x="5982245" y="5154181"/>
            <a:ext cx="72347" cy="2223"/>
          </a:xfrm>
          <a:custGeom>
            <a:avLst/>
            <a:gdLst>
              <a:gd name="connsiteX0" fmla="*/ 72347 w 72347"/>
              <a:gd name="connsiteY0" fmla="*/ 0 h 2222"/>
              <a:gd name="connsiteX1" fmla="*/ 0 w 72347"/>
              <a:gd name="connsiteY1" fmla="*/ 2222 h 2222"/>
              <a:gd name="connsiteX2" fmla="*/ 50411 w 72347"/>
              <a:gd name="connsiteY2" fmla="*/ 456 h 2222"/>
              <a:gd name="connsiteX3" fmla="*/ 72347 w 72347"/>
              <a:gd name="connsiteY3" fmla="*/ 0 h 2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347" h="2222">
                <a:moveTo>
                  <a:pt x="72347" y="0"/>
                </a:moveTo>
                <a:lnTo>
                  <a:pt x="0" y="2222"/>
                </a:lnTo>
                <a:lnTo>
                  <a:pt x="50411" y="456"/>
                </a:lnTo>
                <a:lnTo>
                  <a:pt x="72347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87" name="任意多边形 86"/>
          <p:cNvSpPr/>
          <p:nvPr/>
        </p:nvSpPr>
        <p:spPr>
          <a:xfrm>
            <a:off x="6109254" y="5281182"/>
            <a:ext cx="72327" cy="2221"/>
          </a:xfrm>
          <a:custGeom>
            <a:avLst/>
            <a:gdLst>
              <a:gd name="connsiteX0" fmla="*/ 0 w 72326"/>
              <a:gd name="connsiteY0" fmla="*/ 0 h 2221"/>
              <a:gd name="connsiteX1" fmla="*/ 21929 w 72326"/>
              <a:gd name="connsiteY1" fmla="*/ 456 h 2221"/>
              <a:gd name="connsiteX2" fmla="*/ 72326 w 72326"/>
              <a:gd name="connsiteY2" fmla="*/ 2221 h 2221"/>
              <a:gd name="connsiteX3" fmla="*/ 0 w 72326"/>
              <a:gd name="connsiteY3" fmla="*/ 0 h 2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326" h="2221">
                <a:moveTo>
                  <a:pt x="0" y="0"/>
                </a:moveTo>
                <a:lnTo>
                  <a:pt x="21929" y="456"/>
                </a:lnTo>
                <a:lnTo>
                  <a:pt x="72326" y="222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88" name="任意多边形 87"/>
          <p:cNvSpPr/>
          <p:nvPr/>
        </p:nvSpPr>
        <p:spPr>
          <a:xfrm>
            <a:off x="5905353" y="5156403"/>
            <a:ext cx="226131" cy="7919"/>
          </a:xfrm>
          <a:custGeom>
            <a:avLst/>
            <a:gdLst>
              <a:gd name="connsiteX0" fmla="*/ 0 w 226131"/>
              <a:gd name="connsiteY0" fmla="*/ 0 h 7919"/>
              <a:gd name="connsiteX1" fmla="*/ 151031 w 226131"/>
              <a:gd name="connsiteY1" fmla="*/ 4637 h 7919"/>
              <a:gd name="connsiteX2" fmla="*/ 226131 w 226131"/>
              <a:gd name="connsiteY2" fmla="*/ 7919 h 7919"/>
              <a:gd name="connsiteX3" fmla="*/ 0 w 226131"/>
              <a:gd name="connsiteY3" fmla="*/ 0 h 7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6131" h="7919">
                <a:moveTo>
                  <a:pt x="0" y="0"/>
                </a:moveTo>
                <a:lnTo>
                  <a:pt x="151031" y="4637"/>
                </a:lnTo>
                <a:lnTo>
                  <a:pt x="226131" y="791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89" name="任意多边形 88"/>
          <p:cNvSpPr/>
          <p:nvPr/>
        </p:nvSpPr>
        <p:spPr>
          <a:xfrm>
            <a:off x="6032364" y="5283402"/>
            <a:ext cx="226107" cy="7919"/>
          </a:xfrm>
          <a:custGeom>
            <a:avLst/>
            <a:gdLst>
              <a:gd name="connsiteX0" fmla="*/ 226106 w 226106"/>
              <a:gd name="connsiteY0" fmla="*/ 0 h 7918"/>
              <a:gd name="connsiteX1" fmla="*/ 0 w 226106"/>
              <a:gd name="connsiteY1" fmla="*/ 7918 h 7918"/>
              <a:gd name="connsiteX2" fmla="*/ 75091 w 226106"/>
              <a:gd name="connsiteY2" fmla="*/ 4636 h 7918"/>
              <a:gd name="connsiteX3" fmla="*/ 226106 w 226106"/>
              <a:gd name="connsiteY3" fmla="*/ 0 h 7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6106" h="7918">
                <a:moveTo>
                  <a:pt x="226106" y="0"/>
                </a:moveTo>
                <a:lnTo>
                  <a:pt x="0" y="7918"/>
                </a:lnTo>
                <a:lnTo>
                  <a:pt x="75091" y="4636"/>
                </a:lnTo>
                <a:lnTo>
                  <a:pt x="226106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0" name="任意多边形 89"/>
          <p:cNvSpPr/>
          <p:nvPr/>
        </p:nvSpPr>
        <p:spPr>
          <a:xfrm>
            <a:off x="5985183" y="5164320"/>
            <a:ext cx="66468" cy="2904"/>
          </a:xfrm>
          <a:custGeom>
            <a:avLst/>
            <a:gdLst>
              <a:gd name="connsiteX0" fmla="*/ 66468 w 66468"/>
              <a:gd name="connsiteY0" fmla="*/ 0 h 2904"/>
              <a:gd name="connsiteX1" fmla="*/ 0 w 66468"/>
              <a:gd name="connsiteY1" fmla="*/ 2904 h 2904"/>
              <a:gd name="connsiteX2" fmla="*/ 38928 w 66468"/>
              <a:gd name="connsiteY2" fmla="*/ 964 h 2904"/>
              <a:gd name="connsiteX3" fmla="*/ 66468 w 66468"/>
              <a:gd name="connsiteY3" fmla="*/ 0 h 2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468" h="2904">
                <a:moveTo>
                  <a:pt x="66468" y="0"/>
                </a:moveTo>
                <a:lnTo>
                  <a:pt x="0" y="2904"/>
                </a:lnTo>
                <a:lnTo>
                  <a:pt x="38928" y="964"/>
                </a:lnTo>
                <a:lnTo>
                  <a:pt x="66468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1" name="任意多边形 90"/>
          <p:cNvSpPr/>
          <p:nvPr/>
        </p:nvSpPr>
        <p:spPr>
          <a:xfrm>
            <a:off x="5985197" y="5164320"/>
            <a:ext cx="66443" cy="2904"/>
          </a:xfrm>
          <a:custGeom>
            <a:avLst/>
            <a:gdLst>
              <a:gd name="connsiteX0" fmla="*/ 0 w 66443"/>
              <a:gd name="connsiteY0" fmla="*/ 0 h 2904"/>
              <a:gd name="connsiteX1" fmla="*/ 27529 w 66443"/>
              <a:gd name="connsiteY1" fmla="*/ 964 h 2904"/>
              <a:gd name="connsiteX2" fmla="*/ 66443 w 66443"/>
              <a:gd name="connsiteY2" fmla="*/ 2904 h 2904"/>
              <a:gd name="connsiteX3" fmla="*/ 0 w 66443"/>
              <a:gd name="connsiteY3" fmla="*/ 0 h 2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443" h="2904">
                <a:moveTo>
                  <a:pt x="0" y="0"/>
                </a:moveTo>
                <a:lnTo>
                  <a:pt x="27529" y="964"/>
                </a:lnTo>
                <a:lnTo>
                  <a:pt x="66443" y="290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2" name="任意多边形 91"/>
          <p:cNvSpPr/>
          <p:nvPr/>
        </p:nvSpPr>
        <p:spPr>
          <a:xfrm>
            <a:off x="5912015" y="5167225"/>
            <a:ext cx="212804" cy="10607"/>
          </a:xfrm>
          <a:custGeom>
            <a:avLst/>
            <a:gdLst>
              <a:gd name="connsiteX0" fmla="*/ 0 w 212804"/>
              <a:gd name="connsiteY0" fmla="*/ 0 h 10606"/>
              <a:gd name="connsiteX1" fmla="*/ 118245 w 212804"/>
              <a:gd name="connsiteY1" fmla="*/ 5167 h 10606"/>
              <a:gd name="connsiteX2" fmla="*/ 212804 w 212804"/>
              <a:gd name="connsiteY2" fmla="*/ 10606 h 10606"/>
              <a:gd name="connsiteX3" fmla="*/ 0 w 212804"/>
              <a:gd name="connsiteY3" fmla="*/ 0 h 10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2804" h="10606">
                <a:moveTo>
                  <a:pt x="0" y="0"/>
                </a:moveTo>
                <a:lnTo>
                  <a:pt x="118245" y="5167"/>
                </a:lnTo>
                <a:lnTo>
                  <a:pt x="212804" y="1060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3" name="任意多边形 92"/>
          <p:cNvSpPr/>
          <p:nvPr/>
        </p:nvSpPr>
        <p:spPr>
          <a:xfrm>
            <a:off x="6039030" y="5294225"/>
            <a:ext cx="212775" cy="10607"/>
          </a:xfrm>
          <a:custGeom>
            <a:avLst/>
            <a:gdLst>
              <a:gd name="connsiteX0" fmla="*/ 212774 w 212774"/>
              <a:gd name="connsiteY0" fmla="*/ 0 h 10606"/>
              <a:gd name="connsiteX1" fmla="*/ 0 w 212774"/>
              <a:gd name="connsiteY1" fmla="*/ 10606 h 10606"/>
              <a:gd name="connsiteX2" fmla="*/ 94545 w 212774"/>
              <a:gd name="connsiteY2" fmla="*/ 5167 h 10606"/>
              <a:gd name="connsiteX3" fmla="*/ 212774 w 212774"/>
              <a:gd name="connsiteY3" fmla="*/ 0 h 10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2774" h="10606">
                <a:moveTo>
                  <a:pt x="212774" y="0"/>
                </a:moveTo>
                <a:lnTo>
                  <a:pt x="0" y="10606"/>
                </a:lnTo>
                <a:lnTo>
                  <a:pt x="94545" y="5167"/>
                </a:lnTo>
                <a:lnTo>
                  <a:pt x="212774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4" name="任意多边形 93"/>
          <p:cNvSpPr/>
          <p:nvPr/>
        </p:nvSpPr>
        <p:spPr>
          <a:xfrm>
            <a:off x="5979614" y="5177831"/>
            <a:ext cx="77609" cy="4464"/>
          </a:xfrm>
          <a:custGeom>
            <a:avLst/>
            <a:gdLst>
              <a:gd name="connsiteX0" fmla="*/ 77609 w 77609"/>
              <a:gd name="connsiteY0" fmla="*/ 0 h 4464"/>
              <a:gd name="connsiteX1" fmla="*/ 0 w 77609"/>
              <a:gd name="connsiteY1" fmla="*/ 4464 h 4464"/>
              <a:gd name="connsiteX2" fmla="*/ 37813 w 77609"/>
              <a:gd name="connsiteY2" fmla="*/ 1983 h 4464"/>
              <a:gd name="connsiteX3" fmla="*/ 77609 w 77609"/>
              <a:gd name="connsiteY3" fmla="*/ 0 h 4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609" h="4464">
                <a:moveTo>
                  <a:pt x="77609" y="0"/>
                </a:moveTo>
                <a:lnTo>
                  <a:pt x="0" y="4464"/>
                </a:lnTo>
                <a:lnTo>
                  <a:pt x="37813" y="1983"/>
                </a:lnTo>
                <a:lnTo>
                  <a:pt x="77609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5" name="任意多边形 94"/>
          <p:cNvSpPr/>
          <p:nvPr/>
        </p:nvSpPr>
        <p:spPr>
          <a:xfrm>
            <a:off x="6106629" y="5304833"/>
            <a:ext cx="77579" cy="4463"/>
          </a:xfrm>
          <a:custGeom>
            <a:avLst/>
            <a:gdLst>
              <a:gd name="connsiteX0" fmla="*/ 0 w 77579"/>
              <a:gd name="connsiteY0" fmla="*/ 0 h 4463"/>
              <a:gd name="connsiteX1" fmla="*/ 39780 w 77579"/>
              <a:gd name="connsiteY1" fmla="*/ 1983 h 4463"/>
              <a:gd name="connsiteX2" fmla="*/ 77579 w 77579"/>
              <a:gd name="connsiteY2" fmla="*/ 4463 h 4463"/>
              <a:gd name="connsiteX3" fmla="*/ 0 w 77579"/>
              <a:gd name="connsiteY3" fmla="*/ 0 h 4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579" h="4463">
                <a:moveTo>
                  <a:pt x="0" y="0"/>
                </a:moveTo>
                <a:lnTo>
                  <a:pt x="39780" y="1983"/>
                </a:lnTo>
                <a:lnTo>
                  <a:pt x="77579" y="446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6" name="任意多边形 95"/>
          <p:cNvSpPr/>
          <p:nvPr/>
        </p:nvSpPr>
        <p:spPr>
          <a:xfrm>
            <a:off x="5937156" y="5182294"/>
            <a:ext cx="162525" cy="10663"/>
          </a:xfrm>
          <a:custGeom>
            <a:avLst/>
            <a:gdLst>
              <a:gd name="connsiteX0" fmla="*/ 0 w 162525"/>
              <a:gd name="connsiteY0" fmla="*/ 0 h 10662"/>
              <a:gd name="connsiteX1" fmla="*/ 75035 w 162525"/>
              <a:gd name="connsiteY1" fmla="*/ 4316 h 10662"/>
              <a:gd name="connsiteX2" fmla="*/ 162525 w 162525"/>
              <a:gd name="connsiteY2" fmla="*/ 10662 h 10662"/>
              <a:gd name="connsiteX3" fmla="*/ 0 w 162525"/>
              <a:gd name="connsiteY3" fmla="*/ 0 h 10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2525" h="10662">
                <a:moveTo>
                  <a:pt x="0" y="0"/>
                </a:moveTo>
                <a:lnTo>
                  <a:pt x="75035" y="4316"/>
                </a:lnTo>
                <a:lnTo>
                  <a:pt x="162525" y="1066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7" name="任意多边形 96"/>
          <p:cNvSpPr/>
          <p:nvPr/>
        </p:nvSpPr>
        <p:spPr>
          <a:xfrm>
            <a:off x="6064172" y="5309295"/>
            <a:ext cx="162491" cy="10660"/>
          </a:xfrm>
          <a:custGeom>
            <a:avLst/>
            <a:gdLst>
              <a:gd name="connsiteX0" fmla="*/ 162490 w 162490"/>
              <a:gd name="connsiteY0" fmla="*/ 0 h 10660"/>
              <a:gd name="connsiteX1" fmla="*/ 0 w 162490"/>
              <a:gd name="connsiteY1" fmla="*/ 10660 h 10660"/>
              <a:gd name="connsiteX2" fmla="*/ 87471 w 162490"/>
              <a:gd name="connsiteY2" fmla="*/ 4315 h 10660"/>
              <a:gd name="connsiteX3" fmla="*/ 162490 w 162490"/>
              <a:gd name="connsiteY3" fmla="*/ 0 h 10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2490" h="10660">
                <a:moveTo>
                  <a:pt x="162490" y="0"/>
                </a:moveTo>
                <a:lnTo>
                  <a:pt x="0" y="10660"/>
                </a:lnTo>
                <a:lnTo>
                  <a:pt x="87471" y="4315"/>
                </a:lnTo>
                <a:lnTo>
                  <a:pt x="162490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8" name="任意多边形 97"/>
          <p:cNvSpPr/>
          <p:nvPr/>
        </p:nvSpPr>
        <p:spPr>
          <a:xfrm>
            <a:off x="5953719" y="5192953"/>
            <a:ext cx="129399" cy="9387"/>
          </a:xfrm>
          <a:custGeom>
            <a:avLst/>
            <a:gdLst>
              <a:gd name="connsiteX0" fmla="*/ 129399 w 129399"/>
              <a:gd name="connsiteY0" fmla="*/ 0 h 9386"/>
              <a:gd name="connsiteX1" fmla="*/ 0 w 129399"/>
              <a:gd name="connsiteY1" fmla="*/ 9386 h 9386"/>
              <a:gd name="connsiteX2" fmla="*/ 52360 w 129399"/>
              <a:gd name="connsiteY2" fmla="*/ 5054 h 9386"/>
              <a:gd name="connsiteX3" fmla="*/ 129399 w 129399"/>
              <a:gd name="connsiteY3" fmla="*/ 0 h 9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9399" h="9386">
                <a:moveTo>
                  <a:pt x="129399" y="0"/>
                </a:moveTo>
                <a:lnTo>
                  <a:pt x="0" y="9386"/>
                </a:lnTo>
                <a:lnTo>
                  <a:pt x="52360" y="5054"/>
                </a:lnTo>
                <a:lnTo>
                  <a:pt x="129399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9" name="任意多边形 98"/>
          <p:cNvSpPr/>
          <p:nvPr/>
        </p:nvSpPr>
        <p:spPr>
          <a:xfrm>
            <a:off x="6080735" y="5319955"/>
            <a:ext cx="129364" cy="9384"/>
          </a:xfrm>
          <a:custGeom>
            <a:avLst/>
            <a:gdLst>
              <a:gd name="connsiteX0" fmla="*/ 0 w 129364"/>
              <a:gd name="connsiteY0" fmla="*/ 0 h 9384"/>
              <a:gd name="connsiteX1" fmla="*/ 77018 w 129364"/>
              <a:gd name="connsiteY1" fmla="*/ 5053 h 9384"/>
              <a:gd name="connsiteX2" fmla="*/ 129364 w 129364"/>
              <a:gd name="connsiteY2" fmla="*/ 9384 h 9384"/>
              <a:gd name="connsiteX3" fmla="*/ 0 w 129364"/>
              <a:gd name="connsiteY3" fmla="*/ 0 h 9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9364" h="9384">
                <a:moveTo>
                  <a:pt x="0" y="0"/>
                </a:moveTo>
                <a:lnTo>
                  <a:pt x="77018" y="5053"/>
                </a:lnTo>
                <a:lnTo>
                  <a:pt x="129364" y="938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00" name="任意多边形 99"/>
          <p:cNvSpPr/>
          <p:nvPr/>
        </p:nvSpPr>
        <p:spPr>
          <a:xfrm>
            <a:off x="5997603" y="5202339"/>
            <a:ext cx="41631" cy="3444"/>
          </a:xfrm>
          <a:custGeom>
            <a:avLst/>
            <a:gdLst>
              <a:gd name="connsiteX0" fmla="*/ 0 w 41631"/>
              <a:gd name="connsiteY0" fmla="*/ 0 h 3444"/>
              <a:gd name="connsiteX1" fmla="*/ 16283 w 41631"/>
              <a:gd name="connsiteY1" fmla="*/ 1181 h 3444"/>
              <a:gd name="connsiteX2" fmla="*/ 41631 w 41631"/>
              <a:gd name="connsiteY2" fmla="*/ 3444 h 3444"/>
              <a:gd name="connsiteX3" fmla="*/ 0 w 41631"/>
              <a:gd name="connsiteY3" fmla="*/ 0 h 3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631" h="3444">
                <a:moveTo>
                  <a:pt x="0" y="0"/>
                </a:moveTo>
                <a:lnTo>
                  <a:pt x="16283" y="1181"/>
                </a:lnTo>
                <a:lnTo>
                  <a:pt x="41631" y="34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01" name="任意多边形 100"/>
          <p:cNvSpPr/>
          <p:nvPr/>
        </p:nvSpPr>
        <p:spPr>
          <a:xfrm>
            <a:off x="6124624" y="5329342"/>
            <a:ext cx="41589" cy="3441"/>
          </a:xfrm>
          <a:custGeom>
            <a:avLst/>
            <a:gdLst>
              <a:gd name="connsiteX0" fmla="*/ 41589 w 41589"/>
              <a:gd name="connsiteY0" fmla="*/ 0 h 3441"/>
              <a:gd name="connsiteX1" fmla="*/ 0 w 41589"/>
              <a:gd name="connsiteY1" fmla="*/ 3441 h 3441"/>
              <a:gd name="connsiteX2" fmla="*/ 25322 w 41589"/>
              <a:gd name="connsiteY2" fmla="*/ 1180 h 3441"/>
              <a:gd name="connsiteX3" fmla="*/ 41589 w 41589"/>
              <a:gd name="connsiteY3" fmla="*/ 0 h 3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589" h="3441">
                <a:moveTo>
                  <a:pt x="41589" y="0"/>
                </a:moveTo>
                <a:lnTo>
                  <a:pt x="0" y="3441"/>
                </a:lnTo>
                <a:lnTo>
                  <a:pt x="25322" y="1180"/>
                </a:lnTo>
                <a:lnTo>
                  <a:pt x="41589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02" name="任意多边形 101"/>
          <p:cNvSpPr/>
          <p:nvPr/>
        </p:nvSpPr>
        <p:spPr>
          <a:xfrm>
            <a:off x="2845682" y="5205782"/>
            <a:ext cx="6345471" cy="804249"/>
          </a:xfrm>
          <a:custGeom>
            <a:avLst/>
            <a:gdLst>
              <a:gd name="connsiteX0" fmla="*/ 1566472 w 6345470"/>
              <a:gd name="connsiteY0" fmla="*/ 0 h 804249"/>
              <a:gd name="connsiteX1" fmla="*/ 1374115 w 6345470"/>
              <a:gd name="connsiteY1" fmla="*/ 17175 h 804249"/>
              <a:gd name="connsiteX2" fmla="*/ 345129 w 6345470"/>
              <a:gd name="connsiteY2" fmla="*/ 277703 h 804249"/>
              <a:gd name="connsiteX3" fmla="*/ 3172736 w 6345470"/>
              <a:gd name="connsiteY3" fmla="*/ 615328 h 804249"/>
              <a:gd name="connsiteX4" fmla="*/ 6000343 w 6345470"/>
              <a:gd name="connsiteY4" fmla="*/ 277703 h 804249"/>
              <a:gd name="connsiteX5" fmla="*/ 4971357 w 6345470"/>
              <a:gd name="connsiteY5" fmla="*/ 17175 h 804249"/>
              <a:gd name="connsiteX6" fmla="*/ 4779026 w 6345470"/>
              <a:gd name="connsiteY6" fmla="*/ 2 h 804249"/>
              <a:gd name="connsiteX7" fmla="*/ 4946641 w 6345470"/>
              <a:gd name="connsiteY7" fmla="*/ 13870 h 804249"/>
              <a:gd name="connsiteX8" fmla="*/ 6345470 w 6345470"/>
              <a:gd name="connsiteY8" fmla="*/ 372163 h 804249"/>
              <a:gd name="connsiteX9" fmla="*/ 3172735 w 6345470"/>
              <a:gd name="connsiteY9" fmla="*/ 804249 h 804249"/>
              <a:gd name="connsiteX10" fmla="*/ 0 w 6345470"/>
              <a:gd name="connsiteY10" fmla="*/ 372163 h 804249"/>
              <a:gd name="connsiteX11" fmla="*/ 1398829 w 6345470"/>
              <a:gd name="connsiteY11" fmla="*/ 13870 h 804249"/>
              <a:gd name="connsiteX12" fmla="*/ 1566472 w 6345470"/>
              <a:gd name="connsiteY12" fmla="*/ 0 h 804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345470" h="804249">
                <a:moveTo>
                  <a:pt x="1566472" y="0"/>
                </a:moveTo>
                <a:lnTo>
                  <a:pt x="1374115" y="17175"/>
                </a:lnTo>
                <a:cubicBezTo>
                  <a:pt x="745687" y="79101"/>
                  <a:pt x="345129" y="172817"/>
                  <a:pt x="345129" y="277703"/>
                </a:cubicBezTo>
                <a:cubicBezTo>
                  <a:pt x="345129" y="464168"/>
                  <a:pt x="1611092" y="615328"/>
                  <a:pt x="3172736" y="615328"/>
                </a:cubicBezTo>
                <a:cubicBezTo>
                  <a:pt x="4734380" y="615328"/>
                  <a:pt x="6000343" y="464168"/>
                  <a:pt x="6000343" y="277703"/>
                </a:cubicBezTo>
                <a:cubicBezTo>
                  <a:pt x="6000343" y="172817"/>
                  <a:pt x="5599785" y="79101"/>
                  <a:pt x="4971357" y="17175"/>
                </a:cubicBezTo>
                <a:lnTo>
                  <a:pt x="4779026" y="2"/>
                </a:lnTo>
                <a:lnTo>
                  <a:pt x="4946641" y="13870"/>
                </a:lnTo>
                <a:cubicBezTo>
                  <a:pt x="5790594" y="91519"/>
                  <a:pt x="6345470" y="223016"/>
                  <a:pt x="6345470" y="372163"/>
                </a:cubicBezTo>
                <a:cubicBezTo>
                  <a:pt x="6345470" y="610798"/>
                  <a:pt x="4924988" y="804249"/>
                  <a:pt x="3172735" y="804249"/>
                </a:cubicBezTo>
                <a:cubicBezTo>
                  <a:pt x="1420482" y="804249"/>
                  <a:pt x="0" y="610798"/>
                  <a:pt x="0" y="372163"/>
                </a:cubicBezTo>
                <a:cubicBezTo>
                  <a:pt x="0" y="223016"/>
                  <a:pt x="554876" y="91519"/>
                  <a:pt x="1398829" y="13870"/>
                </a:cubicBezTo>
                <a:lnTo>
                  <a:pt x="1566472" y="0"/>
                </a:lnTo>
                <a:close/>
              </a:path>
            </a:pathLst>
          </a:custGeom>
          <a:solidFill>
            <a:srgbClr val="3B3838"/>
          </a:solidFill>
          <a:ln w="28575" cap="flat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00">
              <a:solidFill>
                <a:srgbClr val="40404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cxnSp>
        <p:nvCxnSpPr>
          <p:cNvPr id="103" name="直接连接符 102"/>
          <p:cNvCxnSpPr/>
          <p:nvPr/>
        </p:nvCxnSpPr>
        <p:spPr>
          <a:xfrm flipV="1">
            <a:off x="3059512" y="3871742"/>
            <a:ext cx="0" cy="1691649"/>
          </a:xfrm>
          <a:prstGeom prst="line">
            <a:avLst/>
          </a:prstGeom>
          <a:ln>
            <a:solidFill>
              <a:srgbClr val="3B3838"/>
            </a:solidFill>
            <a:prstDash val="dash"/>
            <a:headEnd type="none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直接连接符 105"/>
          <p:cNvCxnSpPr/>
          <p:nvPr/>
        </p:nvCxnSpPr>
        <p:spPr>
          <a:xfrm flipV="1">
            <a:off x="8515431" y="4659532"/>
            <a:ext cx="0" cy="810789"/>
          </a:xfrm>
          <a:prstGeom prst="line">
            <a:avLst/>
          </a:prstGeom>
          <a:ln>
            <a:solidFill>
              <a:srgbClr val="3B3838"/>
            </a:solidFill>
            <a:prstDash val="dash"/>
            <a:headEnd type="none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直接连接符 108"/>
          <p:cNvCxnSpPr/>
          <p:nvPr/>
        </p:nvCxnSpPr>
        <p:spPr>
          <a:xfrm flipV="1">
            <a:off x="7176655" y="2863507"/>
            <a:ext cx="0" cy="2728020"/>
          </a:xfrm>
          <a:prstGeom prst="line">
            <a:avLst/>
          </a:prstGeom>
          <a:ln>
            <a:solidFill>
              <a:srgbClr val="3B3838"/>
            </a:solidFill>
            <a:prstDash val="dash"/>
            <a:headEnd type="none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上箭头 43"/>
          <p:cNvSpPr/>
          <p:nvPr/>
        </p:nvSpPr>
        <p:spPr>
          <a:xfrm>
            <a:off x="6212541" y="3610223"/>
            <a:ext cx="422655" cy="1925032"/>
          </a:xfrm>
          <a:prstGeom prst="upArrow">
            <a:avLst/>
          </a:prstGeom>
          <a:solidFill>
            <a:srgbClr val="7A7A7A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6" name="上箭头 45"/>
          <p:cNvSpPr/>
          <p:nvPr/>
        </p:nvSpPr>
        <p:spPr>
          <a:xfrm>
            <a:off x="5341679" y="4245900"/>
            <a:ext cx="424728" cy="1266625"/>
          </a:xfrm>
          <a:prstGeom prst="upArrow">
            <a:avLst/>
          </a:prstGeom>
          <a:solidFill>
            <a:srgbClr val="7A7A7A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9" name="文本框 43"/>
          <p:cNvSpPr/>
          <p:nvPr/>
        </p:nvSpPr>
        <p:spPr>
          <a:xfrm>
            <a:off x="7419657" y="3789045"/>
            <a:ext cx="2192655" cy="65024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eaLnBrk="1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14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 请在此添加您的文字内容。</a:t>
            </a:r>
            <a:endParaRPr lang="zh-CN" altLang="en-US" sz="140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7916545" y="3351530"/>
            <a:ext cx="1198880" cy="33718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lvl="0" algn="ctr" eaLnBrk="1" hangingPunct="1">
              <a:lnSpc>
                <a:spcPct val="80000"/>
              </a:lnSpc>
            </a:pP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添加标题</a:t>
            </a:r>
          </a:p>
        </p:txBody>
      </p:sp>
      <p:sp>
        <p:nvSpPr>
          <p:cNvPr id="2" name="文本框 43"/>
          <p:cNvSpPr/>
          <p:nvPr/>
        </p:nvSpPr>
        <p:spPr>
          <a:xfrm>
            <a:off x="6125527" y="1951990"/>
            <a:ext cx="2192655" cy="65024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eaLnBrk="1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14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 请在此添加您的文字内容。</a:t>
            </a:r>
            <a:endParaRPr lang="zh-CN" altLang="en-US" sz="140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622415" y="1514475"/>
            <a:ext cx="1198880" cy="33718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lvl="0" algn="ctr" eaLnBrk="1" hangingPunct="1">
              <a:lnSpc>
                <a:spcPct val="80000"/>
              </a:lnSpc>
            </a:pP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添加标题</a:t>
            </a:r>
          </a:p>
        </p:txBody>
      </p:sp>
      <p:sp>
        <p:nvSpPr>
          <p:cNvPr id="5" name="文本框 43"/>
          <p:cNvSpPr/>
          <p:nvPr/>
        </p:nvSpPr>
        <p:spPr>
          <a:xfrm>
            <a:off x="1964372" y="2863215"/>
            <a:ext cx="2192655" cy="65024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eaLnBrk="1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14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 请在此添加您的文字内容。</a:t>
            </a:r>
            <a:endParaRPr lang="zh-CN" altLang="en-US" sz="140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461260" y="2425700"/>
            <a:ext cx="1198880" cy="33718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lvl="0" algn="ctr" eaLnBrk="1" hangingPunct="1">
              <a:lnSpc>
                <a:spcPct val="80000"/>
              </a:lnSpc>
            </a:pP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8" dur="2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1" dur="2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4" dur="2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0" dur="2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3" dur="2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6" dur="2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9" dur="2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2" dur="2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5" dur="2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8" dur="2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1" dur="2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4" dur="2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7" dur="2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0" dur="2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3" dur="2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6" dur="2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9" dur="2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2" dur="2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5" dur="2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8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1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bldLvl="0" animBg="1"/>
      <p:bldP spid="48" grpId="0" bldLvl="0" animBg="1"/>
      <p:bldP spid="51" grpId="0" bldLvl="0" animBg="1"/>
      <p:bldP spid="60" grpId="0" bldLvl="0" animBg="1"/>
      <p:bldP spid="67" grpId="0" bldLvl="0" animBg="1"/>
      <p:bldP spid="80" grpId="0" bldLvl="0" animBg="1"/>
      <p:bldP spid="81" grpId="0" bldLvl="0" animBg="1"/>
      <p:bldP spid="82" grpId="0" bldLvl="0" animBg="1"/>
      <p:bldP spid="83" grpId="0" bldLvl="0" animBg="1"/>
      <p:bldP spid="84" grpId="0" bldLvl="0" animBg="1"/>
      <p:bldP spid="85" grpId="0" bldLvl="0" animBg="1"/>
      <p:bldP spid="86" grpId="0" bldLvl="0" animBg="1"/>
      <p:bldP spid="87" grpId="0" bldLvl="0" animBg="1"/>
      <p:bldP spid="88" grpId="0" bldLvl="0" animBg="1"/>
      <p:bldP spid="89" grpId="0" bldLvl="0" animBg="1"/>
      <p:bldP spid="90" grpId="0" bldLvl="0" animBg="1"/>
      <p:bldP spid="91" grpId="0" bldLvl="0" animBg="1"/>
      <p:bldP spid="92" grpId="0" bldLvl="0" animBg="1"/>
      <p:bldP spid="93" grpId="0" bldLvl="0" animBg="1"/>
      <p:bldP spid="94" grpId="0" bldLvl="0" animBg="1"/>
      <p:bldP spid="95" grpId="0" bldLvl="0" animBg="1"/>
      <p:bldP spid="96" grpId="0" bldLvl="0" animBg="1"/>
      <p:bldP spid="97" grpId="0" bldLvl="0" animBg="1"/>
      <p:bldP spid="98" grpId="0" bldLvl="0" animBg="1"/>
      <p:bldP spid="99" grpId="0" bldLvl="0" animBg="1"/>
      <p:bldP spid="100" grpId="0" bldLvl="0" animBg="1"/>
      <p:bldP spid="101" grpId="0" bldLvl="0" animBg="1"/>
      <p:bldP spid="102" grpId="0" bldLvl="0" animBg="1"/>
      <p:bldP spid="44" grpId="0" bldLvl="0" animBg="1"/>
      <p:bldP spid="46" grpId="0" bldLvl="0" animBg="1"/>
      <p:bldP spid="39" grpId="0"/>
      <p:bldP spid="40" grpId="0"/>
      <p:bldP spid="2" grpId="0"/>
      <p:bldP spid="3" grpId="0"/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08610" y="1257300"/>
            <a:ext cx="5217795" cy="449834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5526405" y="2695575"/>
            <a:ext cx="5347970" cy="1621790"/>
          </a:xfrm>
          <a:prstGeom prst="rect">
            <a:avLst/>
          </a:prstGeom>
          <a:solidFill>
            <a:srgbClr val="7A7A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/>
        </p:nvSpPr>
        <p:spPr>
          <a:xfrm>
            <a:off x="5960745" y="2869565"/>
            <a:ext cx="716280" cy="1255395"/>
          </a:xfrm>
          <a:custGeom>
            <a:avLst/>
            <a:gdLst>
              <a:gd name="connsiteX0" fmla="*/ 0 w 671332"/>
              <a:gd name="connsiteY0" fmla="*/ 0 h 671332"/>
              <a:gd name="connsiteX1" fmla="*/ 671332 w 671332"/>
              <a:gd name="connsiteY1" fmla="*/ 0 h 671332"/>
              <a:gd name="connsiteX2" fmla="*/ 671332 w 671332"/>
              <a:gd name="connsiteY2" fmla="*/ 289029 h 671332"/>
              <a:gd name="connsiteX3" fmla="*/ 578734 w 671332"/>
              <a:gd name="connsiteY3" fmla="*/ 289029 h 671332"/>
              <a:gd name="connsiteX4" fmla="*/ 578734 w 671332"/>
              <a:gd name="connsiteY4" fmla="*/ 670870 h 671332"/>
              <a:gd name="connsiteX5" fmla="*/ 671332 w 671332"/>
              <a:gd name="connsiteY5" fmla="*/ 670870 h 671332"/>
              <a:gd name="connsiteX6" fmla="*/ 671332 w 671332"/>
              <a:gd name="connsiteY6" fmla="*/ 671332 h 671332"/>
              <a:gd name="connsiteX7" fmla="*/ 0 w 671332"/>
              <a:gd name="connsiteY7" fmla="*/ 671332 h 671332"/>
              <a:gd name="connsiteX8" fmla="*/ 0 w 671332"/>
              <a:gd name="connsiteY8" fmla="*/ 0 h 671332"/>
              <a:gd name="connsiteX0-1" fmla="*/ 578734 w 671332"/>
              <a:gd name="connsiteY0-2" fmla="*/ 289029 h 671332"/>
              <a:gd name="connsiteX1-3" fmla="*/ 578734 w 671332"/>
              <a:gd name="connsiteY1-4" fmla="*/ 670870 h 671332"/>
              <a:gd name="connsiteX2-5" fmla="*/ 671332 w 671332"/>
              <a:gd name="connsiteY2-6" fmla="*/ 670870 h 671332"/>
              <a:gd name="connsiteX3-7" fmla="*/ 671332 w 671332"/>
              <a:gd name="connsiteY3-8" fmla="*/ 671332 h 671332"/>
              <a:gd name="connsiteX4-9" fmla="*/ 0 w 671332"/>
              <a:gd name="connsiteY4-10" fmla="*/ 671332 h 671332"/>
              <a:gd name="connsiteX5-11" fmla="*/ 0 w 671332"/>
              <a:gd name="connsiteY5-12" fmla="*/ 0 h 671332"/>
              <a:gd name="connsiteX6-13" fmla="*/ 671332 w 671332"/>
              <a:gd name="connsiteY6-14" fmla="*/ 0 h 671332"/>
              <a:gd name="connsiteX7-15" fmla="*/ 671332 w 671332"/>
              <a:gd name="connsiteY7-16" fmla="*/ 289029 h 671332"/>
              <a:gd name="connsiteX8-17" fmla="*/ 670174 w 671332"/>
              <a:gd name="connsiteY8-18" fmla="*/ 380469 h 671332"/>
              <a:gd name="connsiteX0-19" fmla="*/ 614219 w 671332"/>
              <a:gd name="connsiteY0-20" fmla="*/ 519681 h 671332"/>
              <a:gd name="connsiteX1-21" fmla="*/ 578734 w 671332"/>
              <a:gd name="connsiteY1-22" fmla="*/ 670870 h 671332"/>
              <a:gd name="connsiteX2-23" fmla="*/ 671332 w 671332"/>
              <a:gd name="connsiteY2-24" fmla="*/ 670870 h 671332"/>
              <a:gd name="connsiteX3-25" fmla="*/ 671332 w 671332"/>
              <a:gd name="connsiteY3-26" fmla="*/ 671332 h 671332"/>
              <a:gd name="connsiteX4-27" fmla="*/ 0 w 671332"/>
              <a:gd name="connsiteY4-28" fmla="*/ 671332 h 671332"/>
              <a:gd name="connsiteX5-29" fmla="*/ 0 w 671332"/>
              <a:gd name="connsiteY5-30" fmla="*/ 0 h 671332"/>
              <a:gd name="connsiteX6-31" fmla="*/ 671332 w 671332"/>
              <a:gd name="connsiteY6-32" fmla="*/ 0 h 671332"/>
              <a:gd name="connsiteX7-33" fmla="*/ 671332 w 671332"/>
              <a:gd name="connsiteY7-34" fmla="*/ 289029 h 671332"/>
              <a:gd name="connsiteX8-35" fmla="*/ 670174 w 671332"/>
              <a:gd name="connsiteY8-36" fmla="*/ 380469 h 671332"/>
              <a:gd name="connsiteX0-37" fmla="*/ 578734 w 671332"/>
              <a:gd name="connsiteY0-38" fmla="*/ 670870 h 671332"/>
              <a:gd name="connsiteX1-39" fmla="*/ 671332 w 671332"/>
              <a:gd name="connsiteY1-40" fmla="*/ 670870 h 671332"/>
              <a:gd name="connsiteX2-41" fmla="*/ 671332 w 671332"/>
              <a:gd name="connsiteY2-42" fmla="*/ 671332 h 671332"/>
              <a:gd name="connsiteX3-43" fmla="*/ 0 w 671332"/>
              <a:gd name="connsiteY3-44" fmla="*/ 671332 h 671332"/>
              <a:gd name="connsiteX4-45" fmla="*/ 0 w 671332"/>
              <a:gd name="connsiteY4-46" fmla="*/ 0 h 671332"/>
              <a:gd name="connsiteX5-47" fmla="*/ 671332 w 671332"/>
              <a:gd name="connsiteY5-48" fmla="*/ 0 h 671332"/>
              <a:gd name="connsiteX6-49" fmla="*/ 671332 w 671332"/>
              <a:gd name="connsiteY6-50" fmla="*/ 289029 h 671332"/>
              <a:gd name="connsiteX7-51" fmla="*/ 670174 w 671332"/>
              <a:gd name="connsiteY7-52" fmla="*/ 380469 h 671332"/>
              <a:gd name="connsiteX0-53" fmla="*/ 578734 w 671332"/>
              <a:gd name="connsiteY0-54" fmla="*/ 670870 h 671332"/>
              <a:gd name="connsiteX1-55" fmla="*/ 671332 w 671332"/>
              <a:gd name="connsiteY1-56" fmla="*/ 670870 h 671332"/>
              <a:gd name="connsiteX2-57" fmla="*/ 671332 w 671332"/>
              <a:gd name="connsiteY2-58" fmla="*/ 671332 h 671332"/>
              <a:gd name="connsiteX3-59" fmla="*/ 0 w 671332"/>
              <a:gd name="connsiteY3-60" fmla="*/ 671332 h 671332"/>
              <a:gd name="connsiteX4-61" fmla="*/ 0 w 671332"/>
              <a:gd name="connsiteY4-62" fmla="*/ 0 h 671332"/>
              <a:gd name="connsiteX5-63" fmla="*/ 671332 w 671332"/>
              <a:gd name="connsiteY5-64" fmla="*/ 0 h 671332"/>
              <a:gd name="connsiteX6-65" fmla="*/ 671332 w 671332"/>
              <a:gd name="connsiteY6-66" fmla="*/ 289029 h 671332"/>
              <a:gd name="connsiteX0-67" fmla="*/ 578734 w 675208"/>
              <a:gd name="connsiteY0-68" fmla="*/ 670870 h 671332"/>
              <a:gd name="connsiteX1-69" fmla="*/ 671332 w 675208"/>
              <a:gd name="connsiteY1-70" fmla="*/ 670870 h 671332"/>
              <a:gd name="connsiteX2-71" fmla="*/ 671332 w 675208"/>
              <a:gd name="connsiteY2-72" fmla="*/ 671332 h 671332"/>
              <a:gd name="connsiteX3-73" fmla="*/ 0 w 675208"/>
              <a:gd name="connsiteY3-74" fmla="*/ 671332 h 671332"/>
              <a:gd name="connsiteX4-75" fmla="*/ 0 w 675208"/>
              <a:gd name="connsiteY4-76" fmla="*/ 0 h 671332"/>
              <a:gd name="connsiteX5-77" fmla="*/ 671332 w 675208"/>
              <a:gd name="connsiteY5-78" fmla="*/ 0 h 671332"/>
              <a:gd name="connsiteX6-79" fmla="*/ 675208 w 675208"/>
              <a:gd name="connsiteY6-80" fmla="*/ 168863 h 67133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675208" h="671332">
                <a:moveTo>
                  <a:pt x="578734" y="670870"/>
                </a:moveTo>
                <a:lnTo>
                  <a:pt x="671332" y="670870"/>
                </a:lnTo>
                <a:lnTo>
                  <a:pt x="671332" y="671332"/>
                </a:lnTo>
                <a:lnTo>
                  <a:pt x="0" y="671332"/>
                </a:lnTo>
                <a:lnTo>
                  <a:pt x="0" y="0"/>
                </a:lnTo>
                <a:lnTo>
                  <a:pt x="671332" y="0"/>
                </a:lnTo>
                <a:lnTo>
                  <a:pt x="675208" y="168863"/>
                </a:lnTo>
              </a:path>
            </a:pathLst>
          </a:custGeom>
          <a:noFill/>
          <a:ln w="5715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solidFill>
                <a:prstClr val="white"/>
              </a:solidFill>
            </a:endParaRPr>
          </a:p>
        </p:txBody>
      </p:sp>
      <p:sp>
        <p:nvSpPr>
          <p:cNvPr id="10" name="Text Box 3"/>
          <p:cNvSpPr>
            <a:spLocks noChangeArrowheads="1"/>
          </p:cNvSpPr>
          <p:nvPr/>
        </p:nvSpPr>
        <p:spPr bwMode="auto">
          <a:xfrm>
            <a:off x="6396355" y="3272155"/>
            <a:ext cx="540385" cy="82994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CN" sz="48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rPr>
              <a:t>3</a:t>
            </a:r>
          </a:p>
        </p:txBody>
      </p:sp>
      <p:sp>
        <p:nvSpPr>
          <p:cNvPr id="12" name="矩形 11"/>
          <p:cNvSpPr/>
          <p:nvPr/>
        </p:nvSpPr>
        <p:spPr>
          <a:xfrm>
            <a:off x="7120255" y="3659035"/>
            <a:ext cx="3371215" cy="370840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l">
              <a:lnSpc>
                <a:spcPct val="13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Add You Text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Here Add You Text Here</a:t>
            </a:r>
          </a:p>
        </p:txBody>
      </p:sp>
      <p:sp>
        <p:nvSpPr>
          <p:cNvPr id="7" name="TextBox 76"/>
          <p:cNvSpPr txBox="1"/>
          <p:nvPr/>
        </p:nvSpPr>
        <p:spPr>
          <a:xfrm>
            <a:off x="7120255" y="3136900"/>
            <a:ext cx="2388870" cy="52197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此处添加</a:t>
            </a: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标题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10" grpId="0"/>
      <p:bldP spid="12" grpId="0" bldLvl="0" animBg="1"/>
      <p:bldP spid="7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6"/>
          <p:cNvSpPr txBox="1"/>
          <p:nvPr/>
        </p:nvSpPr>
        <p:spPr>
          <a:xfrm>
            <a:off x="240183" y="75065"/>
            <a:ext cx="2011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3B3838"/>
                </a:solidFill>
                <a:latin typeface="微软雅黑" panose="020B0503020204020204" charset="-122"/>
                <a:ea typeface="微软雅黑" panose="020B0503020204020204" charset="-122"/>
              </a:rPr>
              <a:t>此处添加标题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40183" y="448854"/>
            <a:ext cx="2797234" cy="281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Add You Text Here Add You Text Here</a:t>
            </a:r>
          </a:p>
        </p:txBody>
      </p:sp>
      <p:sp>
        <p:nvSpPr>
          <p:cNvPr id="3" name="矩形 2"/>
          <p:cNvSpPr/>
          <p:nvPr/>
        </p:nvSpPr>
        <p:spPr>
          <a:xfrm>
            <a:off x="607060" y="2072005"/>
            <a:ext cx="4614545" cy="3223895"/>
          </a:xfrm>
          <a:prstGeom prst="rect">
            <a:avLst/>
          </a:prstGeom>
          <a:blipFill rotWithShape="1">
            <a:blip r:embed="rId3"/>
            <a:stretch>
              <a:fillRect l="-2000" t="-5000" r="-17000" b="-2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2051050" y="2072005"/>
            <a:ext cx="3759200" cy="2327275"/>
          </a:xfrm>
          <a:prstGeom prst="rect">
            <a:avLst/>
          </a:prstGeom>
          <a:solidFill>
            <a:srgbClr val="7A7A7A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TextBox 76"/>
          <p:cNvSpPr txBox="1"/>
          <p:nvPr/>
        </p:nvSpPr>
        <p:spPr>
          <a:xfrm>
            <a:off x="6128385" y="3865245"/>
            <a:ext cx="144272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bg2">
                    <a:lumMod val="1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6128385" y="4325620"/>
            <a:ext cx="5390515" cy="1489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sz="14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请在此添加您的文字内容。请在此添加您的文字内容，请在此添加您的文字内容。请在此添加您的文字内容，请在此添加您的文字内容。请在此添加您的文字内容，请在此添加您的文字内容。</a:t>
            </a:r>
            <a:endParaRPr lang="zh-CN" altLang="zh-CN" sz="1400" dirty="0" smtClean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" name="TextBox 76"/>
          <p:cNvSpPr txBox="1"/>
          <p:nvPr/>
        </p:nvSpPr>
        <p:spPr>
          <a:xfrm>
            <a:off x="6128385" y="1760855"/>
            <a:ext cx="144272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bg2">
                    <a:lumMod val="1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6128385" y="2221230"/>
            <a:ext cx="5390515" cy="1489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sz="14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请在此添加您的文字内容。请在此添加您的文字内容，请在此添加您的文字内容。请在此添加您的文字内容，请在此添加您的文字内容。请在此添加您的文字内容，请在此添加您的文字内容。</a:t>
            </a:r>
            <a:endParaRPr lang="zh-CN" altLang="zh-CN" sz="1400" dirty="0" smtClean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 bldLvl="0" animBg="1"/>
      <p:bldP spid="40" grpId="0"/>
      <p:bldP spid="41" grpId="0"/>
      <p:bldP spid="2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6"/>
          <p:cNvSpPr txBox="1"/>
          <p:nvPr/>
        </p:nvSpPr>
        <p:spPr>
          <a:xfrm>
            <a:off x="240183" y="75065"/>
            <a:ext cx="2011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3B3838"/>
                </a:solidFill>
                <a:latin typeface="微软雅黑" panose="020B0503020204020204" charset="-122"/>
                <a:ea typeface="微软雅黑" panose="020B0503020204020204" charset="-122"/>
              </a:rPr>
              <a:t>此处添加标题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40183" y="448854"/>
            <a:ext cx="2797234" cy="281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Add You Text Here Add You Text Here</a:t>
            </a:r>
          </a:p>
        </p:txBody>
      </p:sp>
      <p:grpSp>
        <p:nvGrpSpPr>
          <p:cNvPr id="2" name="Group 49"/>
          <p:cNvGrpSpPr/>
          <p:nvPr/>
        </p:nvGrpSpPr>
        <p:grpSpPr>
          <a:xfrm>
            <a:off x="7075986" y="2006417"/>
            <a:ext cx="1088296" cy="3392409"/>
            <a:chOff x="6993311" y="2220263"/>
            <a:chExt cx="1031922" cy="3216683"/>
          </a:xfrm>
        </p:grpSpPr>
        <p:cxnSp>
          <p:nvCxnSpPr>
            <p:cNvPr id="4" name="Straight Connector 50"/>
            <p:cNvCxnSpPr/>
            <p:nvPr/>
          </p:nvCxnSpPr>
          <p:spPr>
            <a:xfrm>
              <a:off x="7398433" y="2220263"/>
              <a:ext cx="0" cy="321608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1"/>
            <p:cNvCxnSpPr>
              <a:endCxn id="25" idx="2"/>
            </p:cNvCxnSpPr>
            <p:nvPr/>
          </p:nvCxnSpPr>
          <p:spPr>
            <a:xfrm>
              <a:off x="7398433" y="2220263"/>
              <a:ext cx="6268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52"/>
            <p:cNvCxnSpPr>
              <a:stCxn id="26" idx="2"/>
            </p:cNvCxnSpPr>
            <p:nvPr/>
          </p:nvCxnSpPr>
          <p:spPr>
            <a:xfrm flipH="1">
              <a:off x="7398433" y="3292892"/>
              <a:ext cx="6268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53"/>
            <p:cNvCxnSpPr>
              <a:stCxn id="28" idx="2"/>
            </p:cNvCxnSpPr>
            <p:nvPr/>
          </p:nvCxnSpPr>
          <p:spPr>
            <a:xfrm flipH="1">
              <a:off x="7398433" y="5436946"/>
              <a:ext cx="6268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54"/>
            <p:cNvCxnSpPr>
              <a:stCxn id="27" idx="2"/>
            </p:cNvCxnSpPr>
            <p:nvPr/>
          </p:nvCxnSpPr>
          <p:spPr>
            <a:xfrm flipH="1">
              <a:off x="7398433" y="4364317"/>
              <a:ext cx="6268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55"/>
            <p:cNvCxnSpPr>
              <a:stCxn id="20" idx="6"/>
            </p:cNvCxnSpPr>
            <p:nvPr/>
          </p:nvCxnSpPr>
          <p:spPr>
            <a:xfrm>
              <a:off x="6993311" y="3828906"/>
              <a:ext cx="40512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68"/>
          <p:cNvGrpSpPr/>
          <p:nvPr/>
        </p:nvGrpSpPr>
        <p:grpSpPr>
          <a:xfrm>
            <a:off x="4081715" y="2006417"/>
            <a:ext cx="1115019" cy="3392409"/>
            <a:chOff x="4154143" y="2220263"/>
            <a:chExt cx="1057261" cy="3216683"/>
          </a:xfrm>
        </p:grpSpPr>
        <p:cxnSp>
          <p:nvCxnSpPr>
            <p:cNvPr id="14" name="Straight Connector 69"/>
            <p:cNvCxnSpPr/>
            <p:nvPr/>
          </p:nvCxnSpPr>
          <p:spPr>
            <a:xfrm flipH="1">
              <a:off x="4780943" y="2220263"/>
              <a:ext cx="0" cy="321608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70"/>
            <p:cNvCxnSpPr>
              <a:endCxn id="21" idx="2"/>
            </p:cNvCxnSpPr>
            <p:nvPr/>
          </p:nvCxnSpPr>
          <p:spPr>
            <a:xfrm flipH="1">
              <a:off x="4154143" y="2220263"/>
              <a:ext cx="6268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71"/>
            <p:cNvCxnSpPr>
              <a:stCxn id="22" idx="2"/>
            </p:cNvCxnSpPr>
            <p:nvPr/>
          </p:nvCxnSpPr>
          <p:spPr>
            <a:xfrm>
              <a:off x="4154143" y="3292892"/>
              <a:ext cx="6268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72"/>
            <p:cNvCxnSpPr>
              <a:stCxn id="24" idx="2"/>
            </p:cNvCxnSpPr>
            <p:nvPr/>
          </p:nvCxnSpPr>
          <p:spPr>
            <a:xfrm>
              <a:off x="4154143" y="5436946"/>
              <a:ext cx="6268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73"/>
            <p:cNvCxnSpPr>
              <a:stCxn id="23" idx="2"/>
            </p:cNvCxnSpPr>
            <p:nvPr/>
          </p:nvCxnSpPr>
          <p:spPr>
            <a:xfrm>
              <a:off x="4154143" y="4364317"/>
              <a:ext cx="6268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74"/>
            <p:cNvCxnSpPr>
              <a:stCxn id="20" idx="2"/>
            </p:cNvCxnSpPr>
            <p:nvPr/>
          </p:nvCxnSpPr>
          <p:spPr>
            <a:xfrm flipH="1">
              <a:off x="4780943" y="3828906"/>
              <a:ext cx="430461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Oval 21"/>
          <p:cNvSpPr/>
          <p:nvPr/>
        </p:nvSpPr>
        <p:spPr>
          <a:xfrm>
            <a:off x="5196840" y="2762885"/>
            <a:ext cx="1878965" cy="1878965"/>
          </a:xfrm>
          <a:prstGeom prst="ellipse">
            <a:avLst/>
          </a:prstGeom>
          <a:solidFill>
            <a:srgbClr val="3B38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265" dirty="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Oval 94"/>
          <p:cNvSpPr/>
          <p:nvPr/>
        </p:nvSpPr>
        <p:spPr>
          <a:xfrm flipH="1">
            <a:off x="3204845" y="1567815"/>
            <a:ext cx="876935" cy="876935"/>
          </a:xfrm>
          <a:prstGeom prst="ellipse">
            <a:avLst/>
          </a:prstGeom>
          <a:solidFill>
            <a:srgbClr val="3B38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 dirty="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Oval 97"/>
          <p:cNvSpPr/>
          <p:nvPr/>
        </p:nvSpPr>
        <p:spPr>
          <a:xfrm flipH="1">
            <a:off x="3204845" y="2698750"/>
            <a:ext cx="876935" cy="876935"/>
          </a:xfrm>
          <a:prstGeom prst="ellipse">
            <a:avLst/>
          </a:prstGeom>
          <a:solidFill>
            <a:srgbClr val="7B7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 dirty="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Oval 91"/>
          <p:cNvSpPr/>
          <p:nvPr/>
        </p:nvSpPr>
        <p:spPr>
          <a:xfrm flipH="1">
            <a:off x="3204845" y="3829050"/>
            <a:ext cx="876935" cy="876935"/>
          </a:xfrm>
          <a:prstGeom prst="ellipse">
            <a:avLst/>
          </a:prstGeom>
          <a:solidFill>
            <a:srgbClr val="3B38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 dirty="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Oval 88"/>
          <p:cNvSpPr/>
          <p:nvPr/>
        </p:nvSpPr>
        <p:spPr>
          <a:xfrm flipH="1">
            <a:off x="3204845" y="4959985"/>
            <a:ext cx="876935" cy="876935"/>
          </a:xfrm>
          <a:prstGeom prst="ellipse">
            <a:avLst/>
          </a:prstGeom>
          <a:solidFill>
            <a:srgbClr val="7B7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 dirty="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Oval 40"/>
          <p:cNvSpPr/>
          <p:nvPr/>
        </p:nvSpPr>
        <p:spPr>
          <a:xfrm>
            <a:off x="8164195" y="1567815"/>
            <a:ext cx="876935" cy="876935"/>
          </a:xfrm>
          <a:prstGeom prst="ellipse">
            <a:avLst/>
          </a:prstGeom>
          <a:solidFill>
            <a:srgbClr val="3B38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 dirty="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8164195" y="2698750"/>
            <a:ext cx="876935" cy="876935"/>
          </a:xfrm>
          <a:prstGeom prst="ellipse">
            <a:avLst/>
          </a:prstGeom>
          <a:solidFill>
            <a:srgbClr val="7B7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 dirty="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Oval 34"/>
          <p:cNvSpPr/>
          <p:nvPr/>
        </p:nvSpPr>
        <p:spPr>
          <a:xfrm>
            <a:off x="8164195" y="3829050"/>
            <a:ext cx="876935" cy="876935"/>
          </a:xfrm>
          <a:prstGeom prst="ellipse">
            <a:avLst/>
          </a:prstGeom>
          <a:solidFill>
            <a:srgbClr val="3B38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 dirty="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Oval 28"/>
          <p:cNvSpPr/>
          <p:nvPr/>
        </p:nvSpPr>
        <p:spPr>
          <a:xfrm>
            <a:off x="8164195" y="4959985"/>
            <a:ext cx="876935" cy="876935"/>
          </a:xfrm>
          <a:prstGeom prst="ellipse">
            <a:avLst/>
          </a:prstGeom>
          <a:solidFill>
            <a:srgbClr val="7B7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 dirty="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3410585" y="1683385"/>
            <a:ext cx="46482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3411220" y="2813685"/>
            <a:ext cx="46482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3411220" y="3931920"/>
            <a:ext cx="46482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3410585" y="5074920"/>
            <a:ext cx="46482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4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8369935" y="5074920"/>
            <a:ext cx="46482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8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8369935" y="3945890"/>
            <a:ext cx="46482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7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8369935" y="2816860"/>
            <a:ext cx="46482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6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8370570" y="1684655"/>
            <a:ext cx="46482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5</a:t>
            </a:r>
          </a:p>
        </p:txBody>
      </p:sp>
      <p:sp>
        <p:nvSpPr>
          <p:cNvPr id="45" name="文本框 44"/>
          <p:cNvSpPr txBox="1"/>
          <p:nvPr/>
        </p:nvSpPr>
        <p:spPr>
          <a:xfrm>
            <a:off x="5177155" y="3462020"/>
            <a:ext cx="18084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2028825" y="1555750"/>
            <a:ext cx="1097280" cy="38481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r"/>
            <a:r>
              <a:rPr lang="zh-CN" altLang="en-US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添加标题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96520" y="1873885"/>
            <a:ext cx="3029585" cy="5708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2028825" y="2686685"/>
            <a:ext cx="1097280" cy="38481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r"/>
            <a:r>
              <a:rPr lang="zh-CN" altLang="en-US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添加标题</a:t>
            </a:r>
          </a:p>
        </p:txBody>
      </p:sp>
      <p:sp>
        <p:nvSpPr>
          <p:cNvPr id="49" name="文本框 48"/>
          <p:cNvSpPr txBox="1"/>
          <p:nvPr/>
        </p:nvSpPr>
        <p:spPr>
          <a:xfrm>
            <a:off x="96520" y="3004820"/>
            <a:ext cx="3029585" cy="5708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2028825" y="3752850"/>
            <a:ext cx="1097280" cy="38481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r"/>
            <a:r>
              <a:rPr lang="zh-CN" altLang="en-US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添加标题</a:t>
            </a:r>
          </a:p>
        </p:txBody>
      </p:sp>
      <p:sp>
        <p:nvSpPr>
          <p:cNvPr id="58" name="文本框 57"/>
          <p:cNvSpPr txBox="1"/>
          <p:nvPr/>
        </p:nvSpPr>
        <p:spPr>
          <a:xfrm>
            <a:off x="96520" y="4070985"/>
            <a:ext cx="3029585" cy="5708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2028825" y="4947920"/>
            <a:ext cx="1097280" cy="38481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r"/>
            <a:r>
              <a:rPr lang="zh-CN" altLang="en-US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添加标题</a:t>
            </a:r>
          </a:p>
        </p:txBody>
      </p:sp>
      <p:sp>
        <p:nvSpPr>
          <p:cNvPr id="81" name="文本框 80"/>
          <p:cNvSpPr txBox="1"/>
          <p:nvPr/>
        </p:nvSpPr>
        <p:spPr>
          <a:xfrm>
            <a:off x="96520" y="5266055"/>
            <a:ext cx="3029585" cy="5708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9107170" y="4831080"/>
            <a:ext cx="1097280" cy="38481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添加标题</a:t>
            </a:r>
          </a:p>
        </p:txBody>
      </p:sp>
      <p:sp>
        <p:nvSpPr>
          <p:cNvPr id="84" name="文本框 83"/>
          <p:cNvSpPr txBox="1"/>
          <p:nvPr/>
        </p:nvSpPr>
        <p:spPr>
          <a:xfrm>
            <a:off x="9107170" y="5149215"/>
            <a:ext cx="3029585" cy="5708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85" name="文本框 84"/>
          <p:cNvSpPr txBox="1"/>
          <p:nvPr/>
        </p:nvSpPr>
        <p:spPr>
          <a:xfrm>
            <a:off x="9107170" y="3816985"/>
            <a:ext cx="1097280" cy="38481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添加标题</a:t>
            </a:r>
          </a:p>
        </p:txBody>
      </p:sp>
      <p:sp>
        <p:nvSpPr>
          <p:cNvPr id="88" name="文本框 87"/>
          <p:cNvSpPr txBox="1"/>
          <p:nvPr/>
        </p:nvSpPr>
        <p:spPr>
          <a:xfrm>
            <a:off x="9107170" y="4135120"/>
            <a:ext cx="3029585" cy="5708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86" name="文本框 85"/>
          <p:cNvSpPr txBox="1"/>
          <p:nvPr/>
        </p:nvSpPr>
        <p:spPr>
          <a:xfrm>
            <a:off x="9107170" y="2573020"/>
            <a:ext cx="1097280" cy="38481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添加标题</a:t>
            </a:r>
          </a:p>
        </p:txBody>
      </p:sp>
      <p:sp>
        <p:nvSpPr>
          <p:cNvPr id="91" name="文本框 90"/>
          <p:cNvSpPr txBox="1"/>
          <p:nvPr/>
        </p:nvSpPr>
        <p:spPr>
          <a:xfrm>
            <a:off x="9107170" y="2891155"/>
            <a:ext cx="3029585" cy="5708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87" name="文本框 86"/>
          <p:cNvSpPr txBox="1"/>
          <p:nvPr/>
        </p:nvSpPr>
        <p:spPr>
          <a:xfrm>
            <a:off x="9107170" y="1555750"/>
            <a:ext cx="1097280" cy="38481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添加标题</a:t>
            </a:r>
          </a:p>
        </p:txBody>
      </p:sp>
      <p:sp>
        <p:nvSpPr>
          <p:cNvPr id="94" name="文本框 93"/>
          <p:cNvSpPr txBox="1"/>
          <p:nvPr/>
        </p:nvSpPr>
        <p:spPr>
          <a:xfrm>
            <a:off x="9107170" y="1873885"/>
            <a:ext cx="3029585" cy="5708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8" dur="2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1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4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3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6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9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5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8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1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4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0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3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6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9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2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ldLvl="0" animBg="1"/>
      <p:bldP spid="21" grpId="0" bldLvl="0" animBg="1"/>
      <p:bldP spid="22" grpId="0" bldLvl="0" animBg="1"/>
      <p:bldP spid="23" grpId="0" bldLvl="0" animBg="1"/>
      <p:bldP spid="24" grpId="0" bldLvl="0" animBg="1"/>
      <p:bldP spid="25" grpId="0" bldLvl="0" animBg="1"/>
      <p:bldP spid="26" grpId="0" bldLvl="0" animBg="1"/>
      <p:bldP spid="27" grpId="0" bldLvl="0" animBg="1"/>
      <p:bldP spid="28" grpId="0" bldLvl="0" animBg="1"/>
      <p:bldP spid="29" grpId="0"/>
      <p:bldP spid="30" grpId="0"/>
      <p:bldP spid="31" grpId="0"/>
      <p:bldP spid="32" grpId="0"/>
      <p:bldP spid="33" grpId="0"/>
      <p:bldP spid="35" grpId="0"/>
      <p:bldP spid="37" grpId="0"/>
      <p:bldP spid="44" grpId="0"/>
      <p:bldP spid="45" grpId="0"/>
      <p:bldP spid="46" grpId="0"/>
      <p:bldP spid="47" grpId="0"/>
      <p:bldP spid="48" grpId="0"/>
      <p:bldP spid="49" grpId="0"/>
      <p:bldP spid="57" grpId="0"/>
      <p:bldP spid="58" grpId="0"/>
      <p:bldP spid="68" grpId="0"/>
      <p:bldP spid="81" grpId="0"/>
      <p:bldP spid="83" grpId="0"/>
      <p:bldP spid="84" grpId="0"/>
      <p:bldP spid="85" grpId="0"/>
      <p:bldP spid="88" grpId="0"/>
      <p:bldP spid="86" grpId="0"/>
      <p:bldP spid="91" grpId="0"/>
      <p:bldP spid="87" grpId="0"/>
      <p:bldP spid="9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6"/>
          <p:cNvSpPr txBox="1"/>
          <p:nvPr/>
        </p:nvSpPr>
        <p:spPr>
          <a:xfrm>
            <a:off x="240183" y="75065"/>
            <a:ext cx="2011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3B3838"/>
                </a:solidFill>
                <a:latin typeface="微软雅黑" panose="020B0503020204020204" charset="-122"/>
                <a:ea typeface="微软雅黑" panose="020B0503020204020204" charset="-122"/>
              </a:rPr>
              <a:t>此处添加标题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40183" y="448854"/>
            <a:ext cx="2797234" cy="281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Add You Text Here Add You Text Here</a:t>
            </a:r>
          </a:p>
        </p:txBody>
      </p:sp>
      <p:sp>
        <p:nvSpPr>
          <p:cNvPr id="6" name="Rectangle 5"/>
          <p:cNvSpPr/>
          <p:nvPr/>
        </p:nvSpPr>
        <p:spPr>
          <a:xfrm rot="2700000">
            <a:off x="1728657" y="2414437"/>
            <a:ext cx="3066463" cy="3066465"/>
          </a:xfrm>
          <a:prstGeom prst="rect">
            <a:avLst/>
          </a:prstGeom>
          <a:solidFill>
            <a:schemeClr val="bg1">
              <a:lumMod val="75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id-ID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" name="Group 7"/>
          <p:cNvGrpSpPr/>
          <p:nvPr/>
        </p:nvGrpSpPr>
        <p:grpSpPr>
          <a:xfrm>
            <a:off x="1577975" y="2291080"/>
            <a:ext cx="1598295" cy="1656715"/>
            <a:chOff x="1934067" y="2570684"/>
            <a:chExt cx="1941921" cy="2012622"/>
          </a:xfrm>
          <a:solidFill>
            <a:srgbClr val="3B3838"/>
          </a:solidFill>
        </p:grpSpPr>
        <p:sp>
          <p:nvSpPr>
            <p:cNvPr id="10" name="Rounded Rectangle 6"/>
            <p:cNvSpPr/>
            <p:nvPr/>
          </p:nvSpPr>
          <p:spPr>
            <a:xfrm>
              <a:off x="1934067" y="2641385"/>
              <a:ext cx="1941921" cy="1941921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id-ID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Rounded Rectangle 7"/>
            <p:cNvSpPr/>
            <p:nvPr/>
          </p:nvSpPr>
          <p:spPr>
            <a:xfrm>
              <a:off x="1934067" y="2570684"/>
              <a:ext cx="1941921" cy="1941921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id-ID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3261995" y="2291080"/>
            <a:ext cx="1598295" cy="1656715"/>
            <a:chOff x="3979683" y="2570684"/>
            <a:chExt cx="1941921" cy="2012622"/>
          </a:xfrm>
          <a:solidFill>
            <a:srgbClr val="7A7A7A"/>
          </a:solidFill>
        </p:grpSpPr>
        <p:sp>
          <p:nvSpPr>
            <p:cNvPr id="15" name="Rounded Rectangle 11"/>
            <p:cNvSpPr/>
            <p:nvPr/>
          </p:nvSpPr>
          <p:spPr>
            <a:xfrm>
              <a:off x="3979683" y="2641385"/>
              <a:ext cx="1941921" cy="1941921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id-ID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Rounded Rectangle 12"/>
            <p:cNvSpPr/>
            <p:nvPr/>
          </p:nvSpPr>
          <p:spPr>
            <a:xfrm>
              <a:off x="3979683" y="2570684"/>
              <a:ext cx="1941921" cy="1941921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id-ID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1577975" y="4001770"/>
            <a:ext cx="1598295" cy="1656715"/>
            <a:chOff x="1934067" y="4649295"/>
            <a:chExt cx="1941921" cy="2012622"/>
          </a:xfrm>
          <a:solidFill>
            <a:srgbClr val="7A7A7A"/>
          </a:solidFill>
        </p:grpSpPr>
        <p:sp>
          <p:nvSpPr>
            <p:cNvPr id="20" name="Rounded Rectangle 16"/>
            <p:cNvSpPr/>
            <p:nvPr/>
          </p:nvSpPr>
          <p:spPr>
            <a:xfrm>
              <a:off x="1934067" y="4719996"/>
              <a:ext cx="1941921" cy="1941921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id-ID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ounded Rectangle 17"/>
            <p:cNvSpPr/>
            <p:nvPr/>
          </p:nvSpPr>
          <p:spPr>
            <a:xfrm>
              <a:off x="1934067" y="4649295"/>
              <a:ext cx="1941921" cy="1941921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id-ID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3261995" y="4001770"/>
            <a:ext cx="1598295" cy="1656715"/>
            <a:chOff x="3979683" y="4649295"/>
            <a:chExt cx="1941921" cy="2012622"/>
          </a:xfrm>
          <a:solidFill>
            <a:srgbClr val="3B3838"/>
          </a:solidFill>
        </p:grpSpPr>
        <p:sp>
          <p:nvSpPr>
            <p:cNvPr id="25" name="Rounded Rectangle 21"/>
            <p:cNvSpPr/>
            <p:nvPr/>
          </p:nvSpPr>
          <p:spPr>
            <a:xfrm>
              <a:off x="3979683" y="4719996"/>
              <a:ext cx="1941921" cy="1941921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id-ID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ounded Rectangle 22"/>
            <p:cNvSpPr/>
            <p:nvPr/>
          </p:nvSpPr>
          <p:spPr>
            <a:xfrm>
              <a:off x="3979683" y="4649295"/>
              <a:ext cx="1941921" cy="1941921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id-ID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4" name="Rounded Rectangle 14"/>
          <p:cNvSpPr/>
          <p:nvPr/>
        </p:nvSpPr>
        <p:spPr>
          <a:xfrm>
            <a:off x="6251356" y="2037842"/>
            <a:ext cx="625204" cy="625204"/>
          </a:xfrm>
          <a:prstGeom prst="roundRect">
            <a:avLst/>
          </a:prstGeom>
          <a:solidFill>
            <a:srgbClr val="7A7A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id-ID" sz="165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Rounded Rectangle 15"/>
          <p:cNvSpPr/>
          <p:nvPr/>
        </p:nvSpPr>
        <p:spPr>
          <a:xfrm>
            <a:off x="6251356" y="4045989"/>
            <a:ext cx="625204" cy="625204"/>
          </a:xfrm>
          <a:prstGeom prst="roundRect">
            <a:avLst/>
          </a:prstGeom>
          <a:solidFill>
            <a:srgbClr val="7A7A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id-ID" sz="165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Rounded Rectangle 16"/>
          <p:cNvSpPr/>
          <p:nvPr/>
        </p:nvSpPr>
        <p:spPr>
          <a:xfrm>
            <a:off x="6251356" y="3009213"/>
            <a:ext cx="625204" cy="625204"/>
          </a:xfrm>
          <a:prstGeom prst="roundRect">
            <a:avLst/>
          </a:prstGeom>
          <a:solidFill>
            <a:srgbClr val="3B38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id-ID" sz="165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Rounded Rectangle 17"/>
          <p:cNvSpPr/>
          <p:nvPr/>
        </p:nvSpPr>
        <p:spPr>
          <a:xfrm>
            <a:off x="6251356" y="5120866"/>
            <a:ext cx="625204" cy="625204"/>
          </a:xfrm>
          <a:prstGeom prst="roundRect">
            <a:avLst/>
          </a:prstGeom>
          <a:solidFill>
            <a:srgbClr val="3B38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id-ID" sz="165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Box 23"/>
          <p:cNvSpPr txBox="1">
            <a:spLocks noChangeAspect="1"/>
          </p:cNvSpPr>
          <p:nvPr/>
        </p:nvSpPr>
        <p:spPr>
          <a:xfrm>
            <a:off x="6338085" y="2124571"/>
            <a:ext cx="451746" cy="451746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347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#</a:t>
            </a:r>
            <a:endParaRPr lang="ru-RU" sz="347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Box 24"/>
          <p:cNvSpPr txBox="1">
            <a:spLocks noChangeAspect="1"/>
          </p:cNvSpPr>
          <p:nvPr/>
        </p:nvSpPr>
        <p:spPr>
          <a:xfrm>
            <a:off x="6338085" y="3095942"/>
            <a:ext cx="451746" cy="451746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347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(</a:t>
            </a:r>
            <a:endParaRPr lang="ru-RU" sz="347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Box 25"/>
          <p:cNvSpPr txBox="1">
            <a:spLocks noChangeAspect="1"/>
          </p:cNvSpPr>
          <p:nvPr/>
        </p:nvSpPr>
        <p:spPr>
          <a:xfrm>
            <a:off x="6338085" y="4132718"/>
            <a:ext cx="451746" cy="451746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347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E</a:t>
            </a:r>
            <a:endParaRPr lang="ru-RU" sz="347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TextBox 26"/>
          <p:cNvSpPr txBox="1">
            <a:spLocks noChangeAspect="1"/>
          </p:cNvSpPr>
          <p:nvPr/>
        </p:nvSpPr>
        <p:spPr>
          <a:xfrm>
            <a:off x="6338085" y="5207595"/>
            <a:ext cx="451746" cy="451746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347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l</a:t>
            </a:r>
            <a:endParaRPr lang="ru-RU" sz="347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044690" y="1873885"/>
            <a:ext cx="1097280" cy="38481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添加标题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7044690" y="2192020"/>
            <a:ext cx="3367405" cy="5708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7044690" y="2890520"/>
            <a:ext cx="1097280" cy="38481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添加标题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7044690" y="3208655"/>
            <a:ext cx="3367405" cy="5708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7044690" y="3963670"/>
            <a:ext cx="1097280" cy="38481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添加标题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7044690" y="4281805"/>
            <a:ext cx="3367405" cy="5708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7044690" y="5036185"/>
            <a:ext cx="1097280" cy="38481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添加标题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7044690" y="5354320"/>
            <a:ext cx="3367405" cy="5708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1676400" y="2890520"/>
            <a:ext cx="14020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添加标题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3359785" y="2890520"/>
            <a:ext cx="14020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添加标题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3359785" y="4584065"/>
            <a:ext cx="14020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添加标题</a:t>
            </a:r>
          </a:p>
        </p:txBody>
      </p:sp>
      <p:sp>
        <p:nvSpPr>
          <p:cNvPr id="48" name="文本框 47"/>
          <p:cNvSpPr txBox="1"/>
          <p:nvPr/>
        </p:nvSpPr>
        <p:spPr>
          <a:xfrm>
            <a:off x="1675765" y="4584065"/>
            <a:ext cx="14020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34" grpId="0" bldLvl="0" animBg="1"/>
      <p:bldP spid="35" grpId="0" bldLvl="0" animBg="1"/>
      <p:bldP spid="36" grpId="0" bldLvl="0" animBg="1"/>
      <p:bldP spid="37" grpId="0" bldLvl="0" animBg="1"/>
      <p:bldP spid="42" grpId="0"/>
      <p:bldP spid="43" grpId="0"/>
      <p:bldP spid="44" grpId="0"/>
      <p:bldP spid="45" grpId="0"/>
      <p:bldP spid="2" grpId="0"/>
      <p:bldP spid="5" grpId="0"/>
      <p:bldP spid="27" grpId="0"/>
      <p:bldP spid="28" grpId="0"/>
      <p:bldP spid="29" grpId="0"/>
      <p:bldP spid="30" grpId="0"/>
      <p:bldP spid="31" grpId="0"/>
      <p:bldP spid="32" grpId="0"/>
      <p:bldP spid="41" grpId="0"/>
      <p:bldP spid="46" grpId="0"/>
      <p:bldP spid="47" grpId="0"/>
      <p:bldP spid="4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6"/>
          <p:cNvSpPr txBox="1"/>
          <p:nvPr/>
        </p:nvSpPr>
        <p:spPr>
          <a:xfrm>
            <a:off x="240183" y="75065"/>
            <a:ext cx="2011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3B3838"/>
                </a:solidFill>
                <a:latin typeface="微软雅黑" panose="020B0503020204020204" charset="-122"/>
                <a:ea typeface="微软雅黑" panose="020B0503020204020204" charset="-122"/>
              </a:rPr>
              <a:t>此处添加标题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40183" y="448854"/>
            <a:ext cx="2797234" cy="281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Add You Text Here Add You Text Here</a:t>
            </a:r>
          </a:p>
        </p:txBody>
      </p:sp>
      <p:sp>
        <p:nvSpPr>
          <p:cNvPr id="3" name="矩形 2"/>
          <p:cNvSpPr/>
          <p:nvPr/>
        </p:nvSpPr>
        <p:spPr>
          <a:xfrm>
            <a:off x="491490" y="1550035"/>
            <a:ext cx="5164455" cy="2326640"/>
          </a:xfrm>
          <a:prstGeom prst="rect">
            <a:avLst/>
          </a:prstGeom>
          <a:solidFill>
            <a:srgbClr val="7A7A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491490" y="4030980"/>
            <a:ext cx="5164455" cy="2326640"/>
          </a:xfrm>
          <a:prstGeom prst="rect">
            <a:avLst/>
          </a:prstGeom>
          <a:solidFill>
            <a:srgbClr val="3B38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6082665" y="1549400"/>
            <a:ext cx="5622290" cy="480822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矩形 57"/>
          <p:cNvSpPr/>
          <p:nvPr/>
        </p:nvSpPr>
        <p:spPr>
          <a:xfrm>
            <a:off x="733743" y="2159000"/>
            <a:ext cx="4679315" cy="15297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 请在此添加您的文字内容。请在此添加您的文字内容， 请在此添加您的文字内容。请在此添加您的文字内容， 请在此添加您的文字内容。请在此添加您的文字内容，请在此添加您的文字内容， 请在此添加您的文字内容。请在此添加您的文字内容， 请在此添加您的文字内容。请在此添加您的文字内容， 请在此添加您的文字内容。请在此添加您的文字内容，</a:t>
            </a:r>
            <a:endParaRPr lang="zh-CN" altLang="zh-CN" sz="1200" dirty="0">
              <a:solidFill>
                <a:schemeClr val="bg1">
                  <a:lumMod val="9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9" name="TextBox 76"/>
          <p:cNvSpPr txBox="1"/>
          <p:nvPr/>
        </p:nvSpPr>
        <p:spPr>
          <a:xfrm>
            <a:off x="2016125" y="1758950"/>
            <a:ext cx="2114550" cy="400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请在此添加标题</a:t>
            </a:r>
          </a:p>
        </p:txBody>
      </p:sp>
      <p:sp>
        <p:nvSpPr>
          <p:cNvPr id="9" name="矩形 8"/>
          <p:cNvSpPr/>
          <p:nvPr/>
        </p:nvSpPr>
        <p:spPr>
          <a:xfrm>
            <a:off x="733743" y="4620895"/>
            <a:ext cx="4679315" cy="15297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 请在此添加您的文字内容。请在此添加您的文字内容， 请在此添加您的文字内容。请在此添加您的文字内容， 请在此添加您的文字内容。请在此添加您的文字内容，请在此添加您的文字内容， 请在此添加您的文字内容。请在此添加您的文字内容， 请在此添加您的文字内容。请在此添加您的文字内容， 请在此添加您的文字内容。请在此添加您的文字内容，</a:t>
            </a:r>
            <a:endParaRPr lang="zh-CN" altLang="zh-CN" sz="1200" dirty="0">
              <a:solidFill>
                <a:schemeClr val="bg1">
                  <a:lumMod val="9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0" name="TextBox 76"/>
          <p:cNvSpPr txBox="1"/>
          <p:nvPr/>
        </p:nvSpPr>
        <p:spPr>
          <a:xfrm>
            <a:off x="2016125" y="4220845"/>
            <a:ext cx="2114550" cy="400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9" grpId="0"/>
      <p:bldP spid="9" grpId="0"/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08610" y="1257300"/>
            <a:ext cx="5217795" cy="449834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5526405" y="2695575"/>
            <a:ext cx="5347970" cy="1621790"/>
          </a:xfrm>
          <a:prstGeom prst="rect">
            <a:avLst/>
          </a:prstGeom>
          <a:solidFill>
            <a:srgbClr val="7A7A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/>
        </p:nvSpPr>
        <p:spPr>
          <a:xfrm>
            <a:off x="5960745" y="2869565"/>
            <a:ext cx="716280" cy="1255395"/>
          </a:xfrm>
          <a:custGeom>
            <a:avLst/>
            <a:gdLst>
              <a:gd name="connsiteX0" fmla="*/ 0 w 671332"/>
              <a:gd name="connsiteY0" fmla="*/ 0 h 671332"/>
              <a:gd name="connsiteX1" fmla="*/ 671332 w 671332"/>
              <a:gd name="connsiteY1" fmla="*/ 0 h 671332"/>
              <a:gd name="connsiteX2" fmla="*/ 671332 w 671332"/>
              <a:gd name="connsiteY2" fmla="*/ 289029 h 671332"/>
              <a:gd name="connsiteX3" fmla="*/ 578734 w 671332"/>
              <a:gd name="connsiteY3" fmla="*/ 289029 h 671332"/>
              <a:gd name="connsiteX4" fmla="*/ 578734 w 671332"/>
              <a:gd name="connsiteY4" fmla="*/ 670870 h 671332"/>
              <a:gd name="connsiteX5" fmla="*/ 671332 w 671332"/>
              <a:gd name="connsiteY5" fmla="*/ 670870 h 671332"/>
              <a:gd name="connsiteX6" fmla="*/ 671332 w 671332"/>
              <a:gd name="connsiteY6" fmla="*/ 671332 h 671332"/>
              <a:gd name="connsiteX7" fmla="*/ 0 w 671332"/>
              <a:gd name="connsiteY7" fmla="*/ 671332 h 671332"/>
              <a:gd name="connsiteX8" fmla="*/ 0 w 671332"/>
              <a:gd name="connsiteY8" fmla="*/ 0 h 671332"/>
              <a:gd name="connsiteX0-1" fmla="*/ 578734 w 671332"/>
              <a:gd name="connsiteY0-2" fmla="*/ 289029 h 671332"/>
              <a:gd name="connsiteX1-3" fmla="*/ 578734 w 671332"/>
              <a:gd name="connsiteY1-4" fmla="*/ 670870 h 671332"/>
              <a:gd name="connsiteX2-5" fmla="*/ 671332 w 671332"/>
              <a:gd name="connsiteY2-6" fmla="*/ 670870 h 671332"/>
              <a:gd name="connsiteX3-7" fmla="*/ 671332 w 671332"/>
              <a:gd name="connsiteY3-8" fmla="*/ 671332 h 671332"/>
              <a:gd name="connsiteX4-9" fmla="*/ 0 w 671332"/>
              <a:gd name="connsiteY4-10" fmla="*/ 671332 h 671332"/>
              <a:gd name="connsiteX5-11" fmla="*/ 0 w 671332"/>
              <a:gd name="connsiteY5-12" fmla="*/ 0 h 671332"/>
              <a:gd name="connsiteX6-13" fmla="*/ 671332 w 671332"/>
              <a:gd name="connsiteY6-14" fmla="*/ 0 h 671332"/>
              <a:gd name="connsiteX7-15" fmla="*/ 671332 w 671332"/>
              <a:gd name="connsiteY7-16" fmla="*/ 289029 h 671332"/>
              <a:gd name="connsiteX8-17" fmla="*/ 670174 w 671332"/>
              <a:gd name="connsiteY8-18" fmla="*/ 380469 h 671332"/>
              <a:gd name="connsiteX0-19" fmla="*/ 614219 w 671332"/>
              <a:gd name="connsiteY0-20" fmla="*/ 519681 h 671332"/>
              <a:gd name="connsiteX1-21" fmla="*/ 578734 w 671332"/>
              <a:gd name="connsiteY1-22" fmla="*/ 670870 h 671332"/>
              <a:gd name="connsiteX2-23" fmla="*/ 671332 w 671332"/>
              <a:gd name="connsiteY2-24" fmla="*/ 670870 h 671332"/>
              <a:gd name="connsiteX3-25" fmla="*/ 671332 w 671332"/>
              <a:gd name="connsiteY3-26" fmla="*/ 671332 h 671332"/>
              <a:gd name="connsiteX4-27" fmla="*/ 0 w 671332"/>
              <a:gd name="connsiteY4-28" fmla="*/ 671332 h 671332"/>
              <a:gd name="connsiteX5-29" fmla="*/ 0 w 671332"/>
              <a:gd name="connsiteY5-30" fmla="*/ 0 h 671332"/>
              <a:gd name="connsiteX6-31" fmla="*/ 671332 w 671332"/>
              <a:gd name="connsiteY6-32" fmla="*/ 0 h 671332"/>
              <a:gd name="connsiteX7-33" fmla="*/ 671332 w 671332"/>
              <a:gd name="connsiteY7-34" fmla="*/ 289029 h 671332"/>
              <a:gd name="connsiteX8-35" fmla="*/ 670174 w 671332"/>
              <a:gd name="connsiteY8-36" fmla="*/ 380469 h 671332"/>
              <a:gd name="connsiteX0-37" fmla="*/ 578734 w 671332"/>
              <a:gd name="connsiteY0-38" fmla="*/ 670870 h 671332"/>
              <a:gd name="connsiteX1-39" fmla="*/ 671332 w 671332"/>
              <a:gd name="connsiteY1-40" fmla="*/ 670870 h 671332"/>
              <a:gd name="connsiteX2-41" fmla="*/ 671332 w 671332"/>
              <a:gd name="connsiteY2-42" fmla="*/ 671332 h 671332"/>
              <a:gd name="connsiteX3-43" fmla="*/ 0 w 671332"/>
              <a:gd name="connsiteY3-44" fmla="*/ 671332 h 671332"/>
              <a:gd name="connsiteX4-45" fmla="*/ 0 w 671332"/>
              <a:gd name="connsiteY4-46" fmla="*/ 0 h 671332"/>
              <a:gd name="connsiteX5-47" fmla="*/ 671332 w 671332"/>
              <a:gd name="connsiteY5-48" fmla="*/ 0 h 671332"/>
              <a:gd name="connsiteX6-49" fmla="*/ 671332 w 671332"/>
              <a:gd name="connsiteY6-50" fmla="*/ 289029 h 671332"/>
              <a:gd name="connsiteX7-51" fmla="*/ 670174 w 671332"/>
              <a:gd name="connsiteY7-52" fmla="*/ 380469 h 671332"/>
              <a:gd name="connsiteX0-53" fmla="*/ 578734 w 671332"/>
              <a:gd name="connsiteY0-54" fmla="*/ 670870 h 671332"/>
              <a:gd name="connsiteX1-55" fmla="*/ 671332 w 671332"/>
              <a:gd name="connsiteY1-56" fmla="*/ 670870 h 671332"/>
              <a:gd name="connsiteX2-57" fmla="*/ 671332 w 671332"/>
              <a:gd name="connsiteY2-58" fmla="*/ 671332 h 671332"/>
              <a:gd name="connsiteX3-59" fmla="*/ 0 w 671332"/>
              <a:gd name="connsiteY3-60" fmla="*/ 671332 h 671332"/>
              <a:gd name="connsiteX4-61" fmla="*/ 0 w 671332"/>
              <a:gd name="connsiteY4-62" fmla="*/ 0 h 671332"/>
              <a:gd name="connsiteX5-63" fmla="*/ 671332 w 671332"/>
              <a:gd name="connsiteY5-64" fmla="*/ 0 h 671332"/>
              <a:gd name="connsiteX6-65" fmla="*/ 671332 w 671332"/>
              <a:gd name="connsiteY6-66" fmla="*/ 289029 h 671332"/>
              <a:gd name="connsiteX0-67" fmla="*/ 578734 w 675208"/>
              <a:gd name="connsiteY0-68" fmla="*/ 670870 h 671332"/>
              <a:gd name="connsiteX1-69" fmla="*/ 671332 w 675208"/>
              <a:gd name="connsiteY1-70" fmla="*/ 670870 h 671332"/>
              <a:gd name="connsiteX2-71" fmla="*/ 671332 w 675208"/>
              <a:gd name="connsiteY2-72" fmla="*/ 671332 h 671332"/>
              <a:gd name="connsiteX3-73" fmla="*/ 0 w 675208"/>
              <a:gd name="connsiteY3-74" fmla="*/ 671332 h 671332"/>
              <a:gd name="connsiteX4-75" fmla="*/ 0 w 675208"/>
              <a:gd name="connsiteY4-76" fmla="*/ 0 h 671332"/>
              <a:gd name="connsiteX5-77" fmla="*/ 671332 w 675208"/>
              <a:gd name="connsiteY5-78" fmla="*/ 0 h 671332"/>
              <a:gd name="connsiteX6-79" fmla="*/ 675208 w 675208"/>
              <a:gd name="connsiteY6-80" fmla="*/ 168863 h 67133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675208" h="671332">
                <a:moveTo>
                  <a:pt x="578734" y="670870"/>
                </a:moveTo>
                <a:lnTo>
                  <a:pt x="671332" y="670870"/>
                </a:lnTo>
                <a:lnTo>
                  <a:pt x="671332" y="671332"/>
                </a:lnTo>
                <a:lnTo>
                  <a:pt x="0" y="671332"/>
                </a:lnTo>
                <a:lnTo>
                  <a:pt x="0" y="0"/>
                </a:lnTo>
                <a:lnTo>
                  <a:pt x="671332" y="0"/>
                </a:lnTo>
                <a:lnTo>
                  <a:pt x="675208" y="168863"/>
                </a:lnTo>
              </a:path>
            </a:pathLst>
          </a:custGeom>
          <a:noFill/>
          <a:ln w="5715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solidFill>
                <a:prstClr val="white"/>
              </a:solidFill>
            </a:endParaRPr>
          </a:p>
        </p:txBody>
      </p:sp>
      <p:sp>
        <p:nvSpPr>
          <p:cNvPr id="10" name="Text Box 3"/>
          <p:cNvSpPr>
            <a:spLocks noChangeArrowheads="1"/>
          </p:cNvSpPr>
          <p:nvPr/>
        </p:nvSpPr>
        <p:spPr bwMode="auto">
          <a:xfrm>
            <a:off x="6396355" y="3272155"/>
            <a:ext cx="540385" cy="82994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CN" sz="48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rPr>
              <a:t>4</a:t>
            </a:r>
          </a:p>
        </p:txBody>
      </p:sp>
      <p:sp>
        <p:nvSpPr>
          <p:cNvPr id="12" name="矩形 11"/>
          <p:cNvSpPr/>
          <p:nvPr/>
        </p:nvSpPr>
        <p:spPr>
          <a:xfrm>
            <a:off x="7120255" y="3659035"/>
            <a:ext cx="3371215" cy="370840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l">
              <a:lnSpc>
                <a:spcPct val="13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Add You Text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Here Add You Text Here</a:t>
            </a:r>
          </a:p>
        </p:txBody>
      </p:sp>
      <p:sp>
        <p:nvSpPr>
          <p:cNvPr id="7" name="TextBox 76"/>
          <p:cNvSpPr txBox="1"/>
          <p:nvPr/>
        </p:nvSpPr>
        <p:spPr>
          <a:xfrm>
            <a:off x="7120255" y="3136900"/>
            <a:ext cx="2388870" cy="52197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此处添加</a:t>
            </a: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标题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10" grpId="0"/>
      <p:bldP spid="12" grpId="0" bldLvl="0" animBg="1"/>
      <p:bldP spid="7" grpId="0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6"/>
          <p:cNvSpPr txBox="1"/>
          <p:nvPr/>
        </p:nvSpPr>
        <p:spPr>
          <a:xfrm>
            <a:off x="240183" y="75065"/>
            <a:ext cx="2011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3B3838"/>
                </a:solidFill>
                <a:latin typeface="微软雅黑" panose="020B0503020204020204" charset="-122"/>
                <a:ea typeface="微软雅黑" panose="020B0503020204020204" charset="-122"/>
              </a:rPr>
              <a:t>此处添加标题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40183" y="448854"/>
            <a:ext cx="2797234" cy="281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Add You Text Here Add You Text Here</a:t>
            </a:r>
          </a:p>
        </p:txBody>
      </p:sp>
      <p:sp>
        <p:nvSpPr>
          <p:cNvPr id="3" name="矩形 2"/>
          <p:cNvSpPr/>
          <p:nvPr/>
        </p:nvSpPr>
        <p:spPr>
          <a:xfrm>
            <a:off x="3262312" y="1555341"/>
            <a:ext cx="7805415" cy="1225548"/>
          </a:xfrm>
          <a:prstGeom prst="rect">
            <a:avLst/>
          </a:prstGeom>
          <a:noFill/>
          <a:ln w="19050">
            <a:solidFill>
              <a:srgbClr val="3B3838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lumMod val="95000"/>
                  </a:scheme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72" tIns="45736" rIns="91472" bIns="45736"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4094704" y="1341562"/>
            <a:ext cx="4689352" cy="463658"/>
          </a:xfrm>
          <a:prstGeom prst="rect">
            <a:avLst/>
          </a:prstGeom>
          <a:solidFill>
            <a:srgbClr val="3B38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72" tIns="45736" rIns="91472" bIns="45736" rtlCol="0" anchor="ctr"/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此处添加标题</a:t>
            </a:r>
          </a:p>
        </p:txBody>
      </p:sp>
      <p:sp>
        <p:nvSpPr>
          <p:cNvPr id="5" name="六边形 4"/>
          <p:cNvSpPr/>
          <p:nvPr/>
        </p:nvSpPr>
        <p:spPr>
          <a:xfrm>
            <a:off x="774978" y="3142178"/>
            <a:ext cx="1588089" cy="1368469"/>
          </a:xfrm>
          <a:prstGeom prst="hexagon">
            <a:avLst/>
          </a:prstGeom>
          <a:solidFill>
            <a:srgbClr val="3B38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72" tIns="45736" rIns="91472" bIns="45736" rtlCol="0" anchor="ctr"/>
          <a:lstStyle/>
          <a:p>
            <a:pPr algn="ctr"/>
            <a:r>
              <a:rPr lang="zh-CN" altLang="en-US" sz="3200" dirty="0" smtClean="0"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zh-CN" altLang="en-US" sz="3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6" name="直接箭头连接符 5"/>
          <p:cNvCxnSpPr>
            <a:stCxn id="5" idx="5"/>
            <a:endCxn id="3" idx="1"/>
          </p:cNvCxnSpPr>
          <p:nvPr/>
        </p:nvCxnSpPr>
        <p:spPr>
          <a:xfrm flipV="1">
            <a:off x="2020950" y="2168115"/>
            <a:ext cx="1241362" cy="974063"/>
          </a:xfrm>
          <a:prstGeom prst="straightConnector1">
            <a:avLst/>
          </a:prstGeom>
          <a:ln>
            <a:solidFill>
              <a:srgbClr val="3B3838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箭头连接符 8"/>
          <p:cNvCxnSpPr>
            <a:stCxn id="5" idx="0"/>
            <a:endCxn id="12" idx="1"/>
          </p:cNvCxnSpPr>
          <p:nvPr/>
        </p:nvCxnSpPr>
        <p:spPr>
          <a:xfrm flipV="1">
            <a:off x="2363067" y="3825143"/>
            <a:ext cx="899160" cy="1270"/>
          </a:xfrm>
          <a:prstGeom prst="straightConnector1">
            <a:avLst/>
          </a:prstGeom>
          <a:ln>
            <a:solidFill>
              <a:srgbClr val="7A7A7A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箭头连接符 9"/>
          <p:cNvCxnSpPr/>
          <p:nvPr/>
        </p:nvCxnSpPr>
        <p:spPr>
          <a:xfrm>
            <a:off x="2020950" y="4510647"/>
            <a:ext cx="1241362" cy="969836"/>
          </a:xfrm>
          <a:prstGeom prst="straightConnector1">
            <a:avLst/>
          </a:prstGeom>
          <a:ln>
            <a:solidFill>
              <a:srgbClr val="3B3838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9"/>
          <p:cNvSpPr txBox="1"/>
          <p:nvPr/>
        </p:nvSpPr>
        <p:spPr>
          <a:xfrm>
            <a:off x="3456305" y="1805305"/>
            <a:ext cx="7416800" cy="929640"/>
          </a:xfrm>
          <a:prstGeom prst="rect">
            <a:avLst/>
          </a:prstGeom>
          <a:noFill/>
        </p:spPr>
        <p:txBody>
          <a:bodyPr wrap="square" lIns="91472" tIns="45736" rIns="91472" bIns="45736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sz="14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请在此添加您的文字内容。请在此添加您的文字内容，请在此添加您的文字内容。请在此添加您的文字内容，请在此添加您的文字内容。请在此添加您的文字内容，请在此添加您的文字内容。</a:t>
            </a:r>
            <a:endParaRPr lang="zh-CN" altLang="en-US" sz="1400" dirty="0">
              <a:solidFill>
                <a:sysClr val="windowText" lastClr="00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262312" y="3212160"/>
            <a:ext cx="7805415" cy="1225548"/>
          </a:xfrm>
          <a:prstGeom prst="rect">
            <a:avLst/>
          </a:prstGeom>
          <a:noFill/>
          <a:ln w="19050">
            <a:solidFill>
              <a:srgbClr val="7A7A7A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lumMod val="95000"/>
                  </a:scheme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72" tIns="45736" rIns="91472" bIns="45736"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4094704" y="2997746"/>
            <a:ext cx="4689352" cy="463658"/>
          </a:xfrm>
          <a:prstGeom prst="rect">
            <a:avLst/>
          </a:prstGeom>
          <a:solidFill>
            <a:srgbClr val="7A7A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72" tIns="45736" rIns="91472" bIns="45736" rtlCol="0" anchor="ctr"/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此处添加标题</a:t>
            </a:r>
          </a:p>
        </p:txBody>
      </p:sp>
      <p:sp>
        <p:nvSpPr>
          <p:cNvPr id="14" name="矩形 13"/>
          <p:cNvSpPr/>
          <p:nvPr/>
        </p:nvSpPr>
        <p:spPr>
          <a:xfrm>
            <a:off x="3262312" y="4867709"/>
            <a:ext cx="7805415" cy="1225548"/>
          </a:xfrm>
          <a:prstGeom prst="rect">
            <a:avLst/>
          </a:prstGeom>
          <a:noFill/>
          <a:ln w="19050">
            <a:solidFill>
              <a:srgbClr val="3B3838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lumMod val="95000"/>
                  </a:scheme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72" tIns="45736" rIns="91472" bIns="45736"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4094704" y="4653930"/>
            <a:ext cx="4689352" cy="463658"/>
          </a:xfrm>
          <a:prstGeom prst="rect">
            <a:avLst/>
          </a:prstGeom>
          <a:solidFill>
            <a:srgbClr val="3B38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72" tIns="45736" rIns="91472" bIns="45736" rtlCol="0" anchor="ctr"/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此处添加标题</a:t>
            </a:r>
          </a:p>
        </p:txBody>
      </p:sp>
      <p:sp>
        <p:nvSpPr>
          <p:cNvPr id="17" name="TextBox 9"/>
          <p:cNvSpPr txBox="1"/>
          <p:nvPr/>
        </p:nvSpPr>
        <p:spPr>
          <a:xfrm>
            <a:off x="3456305" y="3461385"/>
            <a:ext cx="7416800" cy="929640"/>
          </a:xfrm>
          <a:prstGeom prst="rect">
            <a:avLst/>
          </a:prstGeom>
          <a:noFill/>
        </p:spPr>
        <p:txBody>
          <a:bodyPr wrap="square" lIns="91472" tIns="45736" rIns="91472" bIns="45736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sz="14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请在此添加您的文字内容。请在此添加您的文字内容，请在此添加您的文字内容。请在此添加您的文字内容，请在此添加您的文字内容。请在此添加您的文字内容，请在此添加您的文字内容。</a:t>
            </a:r>
            <a:endParaRPr lang="zh-CN" altLang="en-US" sz="1400" dirty="0">
              <a:solidFill>
                <a:sysClr val="windowText" lastClr="00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8" name="TextBox 9"/>
          <p:cNvSpPr txBox="1"/>
          <p:nvPr/>
        </p:nvSpPr>
        <p:spPr>
          <a:xfrm>
            <a:off x="3456305" y="5117465"/>
            <a:ext cx="7416800" cy="929640"/>
          </a:xfrm>
          <a:prstGeom prst="rect">
            <a:avLst/>
          </a:prstGeom>
          <a:noFill/>
        </p:spPr>
        <p:txBody>
          <a:bodyPr wrap="square" lIns="91472" tIns="45736" rIns="91472" bIns="45736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sz="14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请在此添加您的文字内容。请在此添加您的文字内容，请在此添加您的文字内容。请在此添加您的文字内容，请在此添加您的文字内容。请在此添加您的文字内容，请在此添加您的文字内容。</a:t>
            </a:r>
            <a:endParaRPr lang="zh-CN" altLang="en-US" sz="1400" dirty="0">
              <a:solidFill>
                <a:sysClr val="windowText" lastClr="00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2" grpId="0" bldLvl="0" animBg="1"/>
      <p:bldP spid="5" grpId="0" bldLvl="0" animBg="1"/>
      <p:bldP spid="11" grpId="0"/>
      <p:bldP spid="12" grpId="0" bldLvl="0" animBg="1"/>
      <p:bldP spid="13" grpId="0" bldLvl="0" animBg="1"/>
      <p:bldP spid="14" grpId="0" bldLvl="0" animBg="1"/>
      <p:bldP spid="15" grpId="0" bldLvl="0" animBg="1"/>
      <p:bldP spid="17" grpId="0"/>
      <p:bldP spid="1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6"/>
          <p:cNvSpPr txBox="1"/>
          <p:nvPr/>
        </p:nvSpPr>
        <p:spPr>
          <a:xfrm>
            <a:off x="240183" y="75065"/>
            <a:ext cx="2011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3B3838"/>
                </a:solidFill>
                <a:latin typeface="微软雅黑" panose="020B0503020204020204" charset="-122"/>
                <a:ea typeface="微软雅黑" panose="020B0503020204020204" charset="-122"/>
              </a:rPr>
              <a:t>此处添加标题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40183" y="448854"/>
            <a:ext cx="2797234" cy="281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Add You Text Here Add You Text Here</a:t>
            </a:r>
          </a:p>
        </p:txBody>
      </p:sp>
      <p:grpSp>
        <p:nvGrpSpPr>
          <p:cNvPr id="3" name="组合_1"/>
          <p:cNvGrpSpPr/>
          <p:nvPr>
            <p:custDataLst>
              <p:tags r:id="rId1"/>
            </p:custDataLst>
          </p:nvPr>
        </p:nvGrpSpPr>
        <p:grpSpPr>
          <a:xfrm>
            <a:off x="7802245" y="2528570"/>
            <a:ext cx="737870" cy="676275"/>
            <a:chOff x="8041938" y="1714600"/>
            <a:chExt cx="628339" cy="628339"/>
          </a:xfrm>
        </p:grpSpPr>
        <p:sp>
          <p:nvSpPr>
            <p:cNvPr id="2" name="椭圆"/>
            <p:cNvSpPr/>
            <p:nvPr/>
          </p:nvSpPr>
          <p:spPr>
            <a:xfrm>
              <a:off x="8041938" y="1714600"/>
              <a:ext cx="628339" cy="628339"/>
            </a:xfrm>
            <a:prstGeom prst="ellipse">
              <a:avLst/>
            </a:prstGeom>
            <a:solidFill>
              <a:srgbClr val="7A7A7A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sz="1015">
                <a:ea typeface="微软雅黑" panose="020B0503020204020204" charset="-122"/>
              </a:endParaRPr>
            </a:p>
          </p:txBody>
        </p:sp>
        <p:sp>
          <p:nvSpPr>
            <p:cNvPr id="5" name="图标"/>
            <p:cNvSpPr/>
            <p:nvPr/>
          </p:nvSpPr>
          <p:spPr>
            <a:xfrm>
              <a:off x="8176582" y="1849242"/>
              <a:ext cx="359051" cy="359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260" y="14462"/>
                  </a:moveTo>
                  <a:cubicBezTo>
                    <a:pt x="10237" y="15268"/>
                    <a:pt x="7944" y="14282"/>
                    <a:pt x="7138" y="12260"/>
                  </a:cubicBezTo>
                  <a:cubicBezTo>
                    <a:pt x="6332" y="10238"/>
                    <a:pt x="7318" y="7944"/>
                    <a:pt x="9340" y="7138"/>
                  </a:cubicBezTo>
                  <a:cubicBezTo>
                    <a:pt x="11363" y="6332"/>
                    <a:pt x="13656" y="7318"/>
                    <a:pt x="14462" y="9340"/>
                  </a:cubicBezTo>
                  <a:cubicBezTo>
                    <a:pt x="15268" y="11362"/>
                    <a:pt x="14282" y="13656"/>
                    <a:pt x="12260" y="14462"/>
                  </a:cubicBezTo>
                  <a:close/>
                  <a:moveTo>
                    <a:pt x="19602" y="9782"/>
                  </a:moveTo>
                  <a:cubicBezTo>
                    <a:pt x="20834" y="9090"/>
                    <a:pt x="21600" y="8617"/>
                    <a:pt x="21600" y="8617"/>
                  </a:cubicBezTo>
                  <a:lnTo>
                    <a:pt x="20140" y="4954"/>
                  </a:lnTo>
                  <a:cubicBezTo>
                    <a:pt x="20140" y="4954"/>
                    <a:pt x="19254" y="5138"/>
                    <a:pt x="17878" y="5484"/>
                  </a:cubicBezTo>
                  <a:cubicBezTo>
                    <a:pt x="17340" y="4770"/>
                    <a:pt x="16700" y="4141"/>
                    <a:pt x="15975" y="3619"/>
                  </a:cubicBezTo>
                  <a:cubicBezTo>
                    <a:pt x="16319" y="2115"/>
                    <a:pt x="16483" y="1130"/>
                    <a:pt x="16483" y="1130"/>
                  </a:cubicBezTo>
                  <a:lnTo>
                    <a:pt x="13896" y="17"/>
                  </a:lnTo>
                  <a:cubicBezTo>
                    <a:pt x="13896" y="17"/>
                    <a:pt x="13292" y="816"/>
                    <a:pt x="12435" y="2100"/>
                  </a:cubicBezTo>
                  <a:cubicBezTo>
                    <a:pt x="11667" y="1958"/>
                    <a:pt x="9929" y="1990"/>
                    <a:pt x="9794" y="2006"/>
                  </a:cubicBezTo>
                  <a:cubicBezTo>
                    <a:pt x="9096" y="770"/>
                    <a:pt x="8616" y="0"/>
                    <a:pt x="8616" y="0"/>
                  </a:cubicBezTo>
                  <a:lnTo>
                    <a:pt x="4955" y="1460"/>
                  </a:lnTo>
                  <a:cubicBezTo>
                    <a:pt x="4955" y="1460"/>
                    <a:pt x="5136" y="2351"/>
                    <a:pt x="5481" y="3734"/>
                  </a:cubicBezTo>
                  <a:cubicBezTo>
                    <a:pt x="4778" y="4264"/>
                    <a:pt x="4157" y="4895"/>
                    <a:pt x="3639" y="5608"/>
                  </a:cubicBezTo>
                  <a:cubicBezTo>
                    <a:pt x="2127" y="5266"/>
                    <a:pt x="1135" y="5104"/>
                    <a:pt x="1135" y="5104"/>
                  </a:cubicBezTo>
                  <a:lnTo>
                    <a:pt x="22" y="7692"/>
                  </a:lnTo>
                  <a:cubicBezTo>
                    <a:pt x="22" y="7692"/>
                    <a:pt x="819" y="8298"/>
                    <a:pt x="2103" y="9154"/>
                  </a:cubicBezTo>
                  <a:cubicBezTo>
                    <a:pt x="1955" y="9941"/>
                    <a:pt x="1990" y="11679"/>
                    <a:pt x="2004" y="11801"/>
                  </a:cubicBezTo>
                  <a:cubicBezTo>
                    <a:pt x="768" y="12502"/>
                    <a:pt x="0" y="12983"/>
                    <a:pt x="0" y="12983"/>
                  </a:cubicBezTo>
                  <a:lnTo>
                    <a:pt x="1460" y="16645"/>
                  </a:lnTo>
                  <a:cubicBezTo>
                    <a:pt x="1460" y="16645"/>
                    <a:pt x="2351" y="16467"/>
                    <a:pt x="3732" y="16126"/>
                  </a:cubicBezTo>
                  <a:cubicBezTo>
                    <a:pt x="4263" y="16831"/>
                    <a:pt x="4896" y="17454"/>
                    <a:pt x="5611" y="17973"/>
                  </a:cubicBezTo>
                  <a:cubicBezTo>
                    <a:pt x="5273" y="19468"/>
                    <a:pt x="5112" y="20448"/>
                    <a:pt x="5112" y="20448"/>
                  </a:cubicBezTo>
                  <a:lnTo>
                    <a:pt x="7642" y="21536"/>
                  </a:lnTo>
                  <a:cubicBezTo>
                    <a:pt x="7642" y="21536"/>
                    <a:pt x="8236" y="20755"/>
                    <a:pt x="9083" y="19495"/>
                  </a:cubicBezTo>
                  <a:cubicBezTo>
                    <a:pt x="9914" y="19659"/>
                    <a:pt x="11699" y="19617"/>
                    <a:pt x="11812" y="19605"/>
                  </a:cubicBezTo>
                  <a:cubicBezTo>
                    <a:pt x="12507" y="20836"/>
                    <a:pt x="12984" y="21600"/>
                    <a:pt x="12984" y="21600"/>
                  </a:cubicBezTo>
                  <a:lnTo>
                    <a:pt x="16645" y="20140"/>
                  </a:lnTo>
                  <a:cubicBezTo>
                    <a:pt x="16645" y="20140"/>
                    <a:pt x="16465" y="19256"/>
                    <a:pt x="16122" y="17881"/>
                  </a:cubicBezTo>
                  <a:cubicBezTo>
                    <a:pt x="16854" y="17330"/>
                    <a:pt x="17498" y="16672"/>
                    <a:pt x="18029" y="15924"/>
                  </a:cubicBezTo>
                  <a:cubicBezTo>
                    <a:pt x="19510" y="16258"/>
                    <a:pt x="20478" y="16419"/>
                    <a:pt x="20478" y="16419"/>
                  </a:cubicBezTo>
                  <a:lnTo>
                    <a:pt x="21566" y="13889"/>
                  </a:lnTo>
                  <a:cubicBezTo>
                    <a:pt x="21566" y="13889"/>
                    <a:pt x="20777" y="13294"/>
                    <a:pt x="19508" y="12446"/>
                  </a:cubicBezTo>
                  <a:cubicBezTo>
                    <a:pt x="19652" y="11675"/>
                    <a:pt x="19618" y="9922"/>
                    <a:pt x="19602" y="97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sz="1015">
                <a:ea typeface="微软雅黑" panose="020B0503020204020204" charset="-122"/>
              </a:endParaRPr>
            </a:p>
          </p:txBody>
        </p:sp>
      </p:grpSp>
      <p:grpSp>
        <p:nvGrpSpPr>
          <p:cNvPr id="6" name="组合_2"/>
          <p:cNvGrpSpPr/>
          <p:nvPr>
            <p:custDataLst>
              <p:tags r:id="rId2"/>
            </p:custDataLst>
          </p:nvPr>
        </p:nvGrpSpPr>
        <p:grpSpPr>
          <a:xfrm>
            <a:off x="7802245" y="4237355"/>
            <a:ext cx="737870" cy="676275"/>
            <a:chOff x="8339963" y="3868297"/>
            <a:chExt cx="628339" cy="628339"/>
          </a:xfrm>
        </p:grpSpPr>
        <p:sp>
          <p:nvSpPr>
            <p:cNvPr id="9" name="椭圆"/>
            <p:cNvSpPr/>
            <p:nvPr/>
          </p:nvSpPr>
          <p:spPr>
            <a:xfrm>
              <a:off x="8339963" y="3868297"/>
              <a:ext cx="628339" cy="628339"/>
            </a:xfrm>
            <a:prstGeom prst="ellipse">
              <a:avLst/>
            </a:prstGeom>
            <a:solidFill>
              <a:srgbClr val="3B3838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sz="1015">
                <a:ea typeface="微软雅黑" panose="020B0503020204020204" charset="-122"/>
              </a:endParaRPr>
            </a:p>
          </p:txBody>
        </p:sp>
        <p:sp>
          <p:nvSpPr>
            <p:cNvPr id="10" name="图标"/>
            <p:cNvSpPr/>
            <p:nvPr/>
          </p:nvSpPr>
          <p:spPr>
            <a:xfrm>
              <a:off x="8474606" y="4049182"/>
              <a:ext cx="359052" cy="2665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085" y="8532"/>
                  </a:moveTo>
                  <a:lnTo>
                    <a:pt x="17798" y="8532"/>
                  </a:lnTo>
                  <a:lnTo>
                    <a:pt x="17798" y="12676"/>
                  </a:lnTo>
                  <a:cubicBezTo>
                    <a:pt x="17798" y="14711"/>
                    <a:pt x="16603" y="16373"/>
                    <a:pt x="15079" y="16373"/>
                  </a:cubicBezTo>
                  <a:lnTo>
                    <a:pt x="9158" y="16373"/>
                  </a:lnTo>
                  <a:lnTo>
                    <a:pt x="9158" y="17810"/>
                  </a:lnTo>
                  <a:cubicBezTo>
                    <a:pt x="9158" y="18927"/>
                    <a:pt x="9837" y="19832"/>
                    <a:pt x="10673" y="19832"/>
                  </a:cubicBezTo>
                  <a:lnTo>
                    <a:pt x="16728" y="19832"/>
                  </a:lnTo>
                  <a:lnTo>
                    <a:pt x="19181" y="21600"/>
                  </a:lnTo>
                  <a:lnTo>
                    <a:pt x="19181" y="19832"/>
                  </a:lnTo>
                  <a:lnTo>
                    <a:pt x="20085" y="19832"/>
                  </a:lnTo>
                  <a:cubicBezTo>
                    <a:pt x="20922" y="19832"/>
                    <a:pt x="21600" y="18927"/>
                    <a:pt x="21600" y="17810"/>
                  </a:cubicBezTo>
                  <a:lnTo>
                    <a:pt x="21600" y="10554"/>
                  </a:lnTo>
                  <a:cubicBezTo>
                    <a:pt x="21600" y="9438"/>
                    <a:pt x="20922" y="8532"/>
                    <a:pt x="20085" y="8532"/>
                  </a:cubicBezTo>
                  <a:close/>
                  <a:moveTo>
                    <a:pt x="6912" y="15450"/>
                  </a:moveTo>
                  <a:lnTo>
                    <a:pt x="6689" y="15450"/>
                  </a:lnTo>
                  <a:lnTo>
                    <a:pt x="2592" y="18372"/>
                  </a:lnTo>
                  <a:lnTo>
                    <a:pt x="2592" y="15450"/>
                  </a:lnTo>
                  <a:lnTo>
                    <a:pt x="2074" y="15450"/>
                  </a:lnTo>
                  <a:cubicBezTo>
                    <a:pt x="928" y="15450"/>
                    <a:pt x="0" y="14211"/>
                    <a:pt x="0" y="12683"/>
                  </a:cubicBezTo>
                  <a:lnTo>
                    <a:pt x="0" y="2767"/>
                  </a:lnTo>
                  <a:cubicBezTo>
                    <a:pt x="0" y="1239"/>
                    <a:pt x="928" y="0"/>
                    <a:pt x="2074" y="0"/>
                  </a:cubicBezTo>
                  <a:lnTo>
                    <a:pt x="15034" y="0"/>
                  </a:lnTo>
                  <a:cubicBezTo>
                    <a:pt x="16179" y="0"/>
                    <a:pt x="17107" y="1239"/>
                    <a:pt x="17107" y="2767"/>
                  </a:cubicBezTo>
                  <a:lnTo>
                    <a:pt x="17107" y="4381"/>
                  </a:lnTo>
                  <a:lnTo>
                    <a:pt x="17107" y="8532"/>
                  </a:lnTo>
                  <a:lnTo>
                    <a:pt x="17107" y="12676"/>
                  </a:lnTo>
                  <a:cubicBezTo>
                    <a:pt x="17107" y="14205"/>
                    <a:pt x="16224" y="15450"/>
                    <a:pt x="15079" y="15450"/>
                  </a:cubicBezTo>
                  <a:lnTo>
                    <a:pt x="9158" y="15450"/>
                  </a:lnTo>
                  <a:cubicBezTo>
                    <a:pt x="9158" y="15450"/>
                    <a:pt x="6912" y="15450"/>
                    <a:pt x="6912" y="1545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sz="1015">
                <a:ea typeface="微软雅黑" panose="020B0503020204020204" charset="-122"/>
              </a:endParaRPr>
            </a:p>
          </p:txBody>
        </p:sp>
      </p:grpSp>
      <p:grpSp>
        <p:nvGrpSpPr>
          <p:cNvPr id="11" name="组合_3"/>
          <p:cNvGrpSpPr/>
          <p:nvPr>
            <p:custDataLst>
              <p:tags r:id="rId3"/>
            </p:custDataLst>
          </p:nvPr>
        </p:nvGrpSpPr>
        <p:grpSpPr>
          <a:xfrm>
            <a:off x="5734050" y="617855"/>
            <a:ext cx="737870" cy="676275"/>
            <a:chOff x="5761593" y="857366"/>
            <a:chExt cx="628339" cy="628339"/>
          </a:xfrm>
        </p:grpSpPr>
        <p:sp>
          <p:nvSpPr>
            <p:cNvPr id="12" name="椭圆"/>
            <p:cNvSpPr/>
            <p:nvPr/>
          </p:nvSpPr>
          <p:spPr>
            <a:xfrm>
              <a:off x="5761593" y="857366"/>
              <a:ext cx="628339" cy="628339"/>
            </a:xfrm>
            <a:prstGeom prst="ellipse">
              <a:avLst/>
            </a:prstGeom>
            <a:solidFill>
              <a:srgbClr val="3B3838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sz="1015">
                <a:ea typeface="微软雅黑" panose="020B0503020204020204" charset="-122"/>
              </a:endParaRPr>
            </a:p>
          </p:txBody>
        </p:sp>
        <p:sp>
          <p:nvSpPr>
            <p:cNvPr id="13" name="图标"/>
            <p:cNvSpPr/>
            <p:nvPr/>
          </p:nvSpPr>
          <p:spPr>
            <a:xfrm>
              <a:off x="5896236" y="1011084"/>
              <a:ext cx="359052" cy="3209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84" extrusionOk="0">
                  <a:moveTo>
                    <a:pt x="19415" y="16649"/>
                  </a:moveTo>
                  <a:cubicBezTo>
                    <a:pt x="20161" y="16995"/>
                    <a:pt x="20794" y="17015"/>
                    <a:pt x="20797" y="18016"/>
                  </a:cubicBezTo>
                  <a:lnTo>
                    <a:pt x="21600" y="21484"/>
                  </a:lnTo>
                  <a:lnTo>
                    <a:pt x="0" y="21484"/>
                  </a:lnTo>
                  <a:cubicBezTo>
                    <a:pt x="91" y="20771"/>
                    <a:pt x="349" y="19060"/>
                    <a:pt x="573" y="18136"/>
                  </a:cubicBezTo>
                  <a:cubicBezTo>
                    <a:pt x="679" y="17700"/>
                    <a:pt x="1212" y="16975"/>
                    <a:pt x="2036" y="16624"/>
                  </a:cubicBezTo>
                  <a:cubicBezTo>
                    <a:pt x="4050" y="15766"/>
                    <a:pt x="6877" y="14370"/>
                    <a:pt x="7251" y="13724"/>
                  </a:cubicBezTo>
                  <a:cubicBezTo>
                    <a:pt x="7484" y="13323"/>
                    <a:pt x="7579" y="13743"/>
                    <a:pt x="7681" y="13421"/>
                  </a:cubicBezTo>
                  <a:cubicBezTo>
                    <a:pt x="7916" y="12679"/>
                    <a:pt x="7968" y="11587"/>
                    <a:pt x="7968" y="11587"/>
                  </a:cubicBezTo>
                  <a:cubicBezTo>
                    <a:pt x="7848" y="11494"/>
                    <a:pt x="7572" y="10786"/>
                    <a:pt x="7434" y="10117"/>
                  </a:cubicBezTo>
                  <a:cubicBezTo>
                    <a:pt x="7387" y="9891"/>
                    <a:pt x="7082" y="9884"/>
                    <a:pt x="6846" y="8995"/>
                  </a:cubicBezTo>
                  <a:cubicBezTo>
                    <a:pt x="6653" y="8263"/>
                    <a:pt x="6425" y="7272"/>
                    <a:pt x="6518" y="6932"/>
                  </a:cubicBezTo>
                  <a:cubicBezTo>
                    <a:pt x="6566" y="6758"/>
                    <a:pt x="6695" y="6822"/>
                    <a:pt x="6716" y="6831"/>
                  </a:cubicBezTo>
                  <a:cubicBezTo>
                    <a:pt x="6697" y="6706"/>
                    <a:pt x="6673" y="6705"/>
                    <a:pt x="6649" y="6531"/>
                  </a:cubicBezTo>
                  <a:cubicBezTo>
                    <a:pt x="6603" y="6199"/>
                    <a:pt x="6428" y="5653"/>
                    <a:pt x="6414" y="5330"/>
                  </a:cubicBezTo>
                  <a:cubicBezTo>
                    <a:pt x="6302" y="2941"/>
                    <a:pt x="6814" y="1517"/>
                    <a:pt x="7802" y="834"/>
                  </a:cubicBezTo>
                  <a:cubicBezTo>
                    <a:pt x="8064" y="653"/>
                    <a:pt x="9136" y="145"/>
                    <a:pt x="9462" y="64"/>
                  </a:cubicBezTo>
                  <a:cubicBezTo>
                    <a:pt x="10187" y="-116"/>
                    <a:pt x="11659" y="109"/>
                    <a:pt x="12338" y="443"/>
                  </a:cubicBezTo>
                  <a:cubicBezTo>
                    <a:pt x="14203" y="1346"/>
                    <a:pt x="14766" y="2285"/>
                    <a:pt x="14624" y="5330"/>
                  </a:cubicBezTo>
                  <a:cubicBezTo>
                    <a:pt x="14599" y="5877"/>
                    <a:pt x="14486" y="6618"/>
                    <a:pt x="14433" y="6945"/>
                  </a:cubicBezTo>
                  <a:cubicBezTo>
                    <a:pt x="14521" y="6860"/>
                    <a:pt x="14606" y="6807"/>
                    <a:pt x="14679" y="6813"/>
                  </a:cubicBezTo>
                  <a:cubicBezTo>
                    <a:pt x="14982" y="6833"/>
                    <a:pt x="14696" y="8105"/>
                    <a:pt x="14460" y="8995"/>
                  </a:cubicBezTo>
                  <a:cubicBezTo>
                    <a:pt x="14225" y="9884"/>
                    <a:pt x="13904" y="9888"/>
                    <a:pt x="13872" y="10117"/>
                  </a:cubicBezTo>
                  <a:cubicBezTo>
                    <a:pt x="13761" y="10901"/>
                    <a:pt x="13490" y="11361"/>
                    <a:pt x="13347" y="11576"/>
                  </a:cubicBezTo>
                  <a:cubicBezTo>
                    <a:pt x="13347" y="11576"/>
                    <a:pt x="13436" y="12775"/>
                    <a:pt x="13704" y="13449"/>
                  </a:cubicBezTo>
                  <a:cubicBezTo>
                    <a:pt x="13812" y="13730"/>
                    <a:pt x="13931" y="13430"/>
                    <a:pt x="14102" y="13742"/>
                  </a:cubicBezTo>
                  <a:cubicBezTo>
                    <a:pt x="14018" y="13588"/>
                    <a:pt x="14272" y="14339"/>
                    <a:pt x="15405" y="14858"/>
                  </a:cubicBezTo>
                  <a:cubicBezTo>
                    <a:pt x="17512" y="15825"/>
                    <a:pt x="18500" y="16226"/>
                    <a:pt x="19415" y="16649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sz="1015">
                <a:ea typeface="微软雅黑" panose="020B0503020204020204" charset="-122"/>
              </a:endParaRPr>
            </a:p>
          </p:txBody>
        </p:sp>
      </p:grpSp>
      <p:grpSp>
        <p:nvGrpSpPr>
          <p:cNvPr id="15" name="组合_4"/>
          <p:cNvGrpSpPr/>
          <p:nvPr>
            <p:custDataLst>
              <p:tags r:id="rId4"/>
            </p:custDataLst>
          </p:nvPr>
        </p:nvGrpSpPr>
        <p:grpSpPr>
          <a:xfrm>
            <a:off x="3470275" y="2528570"/>
            <a:ext cx="737870" cy="676275"/>
            <a:chOff x="3479731" y="1714600"/>
            <a:chExt cx="628339" cy="628339"/>
          </a:xfrm>
        </p:grpSpPr>
        <p:sp>
          <p:nvSpPr>
            <p:cNvPr id="16" name="椭圆"/>
            <p:cNvSpPr/>
            <p:nvPr/>
          </p:nvSpPr>
          <p:spPr>
            <a:xfrm>
              <a:off x="3479731" y="1714600"/>
              <a:ext cx="628339" cy="628339"/>
            </a:xfrm>
            <a:prstGeom prst="ellipse">
              <a:avLst/>
            </a:prstGeom>
            <a:solidFill>
              <a:srgbClr val="7A7A7A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sz="1015">
                <a:ea typeface="微软雅黑" panose="020B0503020204020204" charset="-122"/>
              </a:endParaRPr>
            </a:p>
          </p:txBody>
        </p:sp>
        <p:sp>
          <p:nvSpPr>
            <p:cNvPr id="17" name="图标"/>
            <p:cNvSpPr/>
            <p:nvPr/>
          </p:nvSpPr>
          <p:spPr>
            <a:xfrm>
              <a:off x="3657942" y="1849244"/>
              <a:ext cx="271917" cy="359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0" h="21600" extrusionOk="0">
                  <a:moveTo>
                    <a:pt x="16784" y="1264"/>
                  </a:moveTo>
                  <a:cubicBezTo>
                    <a:pt x="16363" y="1078"/>
                    <a:pt x="15824" y="1189"/>
                    <a:pt x="15581" y="1511"/>
                  </a:cubicBezTo>
                  <a:lnTo>
                    <a:pt x="14280" y="3236"/>
                  </a:lnTo>
                  <a:cubicBezTo>
                    <a:pt x="14867" y="3417"/>
                    <a:pt x="15381" y="3636"/>
                    <a:pt x="15831" y="3874"/>
                  </a:cubicBezTo>
                  <a:lnTo>
                    <a:pt x="17106" y="2185"/>
                  </a:lnTo>
                  <a:cubicBezTo>
                    <a:pt x="17349" y="1863"/>
                    <a:pt x="17205" y="1451"/>
                    <a:pt x="16784" y="1264"/>
                  </a:cubicBezTo>
                  <a:close/>
                  <a:moveTo>
                    <a:pt x="21233" y="4689"/>
                  </a:moveTo>
                  <a:cubicBezTo>
                    <a:pt x="20988" y="4366"/>
                    <a:pt x="20450" y="4256"/>
                    <a:pt x="20028" y="4442"/>
                  </a:cubicBezTo>
                  <a:lnTo>
                    <a:pt x="17841" y="5408"/>
                  </a:lnTo>
                  <a:cubicBezTo>
                    <a:pt x="18203" y="5799"/>
                    <a:pt x="18487" y="6197"/>
                    <a:pt x="18711" y="6581"/>
                  </a:cubicBezTo>
                  <a:lnTo>
                    <a:pt x="20909" y="5610"/>
                  </a:lnTo>
                  <a:cubicBezTo>
                    <a:pt x="21331" y="5423"/>
                    <a:pt x="21475" y="5012"/>
                    <a:pt x="21233" y="4689"/>
                  </a:cubicBezTo>
                  <a:close/>
                  <a:moveTo>
                    <a:pt x="1322" y="4393"/>
                  </a:moveTo>
                  <a:cubicBezTo>
                    <a:pt x="900" y="4207"/>
                    <a:pt x="362" y="4317"/>
                    <a:pt x="118" y="4640"/>
                  </a:cubicBezTo>
                  <a:cubicBezTo>
                    <a:pt x="-125" y="4963"/>
                    <a:pt x="19" y="5375"/>
                    <a:pt x="441" y="5561"/>
                  </a:cubicBezTo>
                  <a:lnTo>
                    <a:pt x="2633" y="6530"/>
                  </a:lnTo>
                  <a:cubicBezTo>
                    <a:pt x="2861" y="6146"/>
                    <a:pt x="3149" y="5751"/>
                    <a:pt x="3514" y="5362"/>
                  </a:cubicBezTo>
                  <a:cubicBezTo>
                    <a:pt x="3514" y="5362"/>
                    <a:pt x="1322" y="4393"/>
                    <a:pt x="1322" y="4393"/>
                  </a:cubicBezTo>
                  <a:close/>
                  <a:moveTo>
                    <a:pt x="5797" y="1483"/>
                  </a:moveTo>
                  <a:cubicBezTo>
                    <a:pt x="5553" y="1160"/>
                    <a:pt x="5015" y="1050"/>
                    <a:pt x="4593" y="1236"/>
                  </a:cubicBezTo>
                  <a:cubicBezTo>
                    <a:pt x="4173" y="1422"/>
                    <a:pt x="4029" y="1834"/>
                    <a:pt x="4272" y="2157"/>
                  </a:cubicBezTo>
                  <a:lnTo>
                    <a:pt x="5544" y="3843"/>
                  </a:lnTo>
                  <a:cubicBezTo>
                    <a:pt x="5997" y="3607"/>
                    <a:pt x="6514" y="3392"/>
                    <a:pt x="7103" y="3215"/>
                  </a:cubicBezTo>
                  <a:cubicBezTo>
                    <a:pt x="7103" y="3215"/>
                    <a:pt x="5797" y="1483"/>
                    <a:pt x="5797" y="1483"/>
                  </a:cubicBezTo>
                  <a:close/>
                  <a:moveTo>
                    <a:pt x="10693" y="0"/>
                  </a:moveTo>
                  <a:cubicBezTo>
                    <a:pt x="10208" y="0"/>
                    <a:pt x="9813" y="302"/>
                    <a:pt x="9813" y="674"/>
                  </a:cubicBezTo>
                  <a:lnTo>
                    <a:pt x="9813" y="2753"/>
                  </a:lnTo>
                  <a:cubicBezTo>
                    <a:pt x="10026" y="2740"/>
                    <a:pt x="11348" y="2744"/>
                    <a:pt x="11574" y="2758"/>
                  </a:cubicBezTo>
                  <a:lnTo>
                    <a:pt x="11574" y="674"/>
                  </a:lnTo>
                  <a:cubicBezTo>
                    <a:pt x="11574" y="302"/>
                    <a:pt x="11180" y="0"/>
                    <a:pt x="10693" y="0"/>
                  </a:cubicBezTo>
                  <a:close/>
                  <a:moveTo>
                    <a:pt x="18428" y="9068"/>
                  </a:moveTo>
                  <a:cubicBezTo>
                    <a:pt x="18228" y="7091"/>
                    <a:pt x="16423" y="3572"/>
                    <a:pt x="10662" y="3572"/>
                  </a:cubicBezTo>
                  <a:cubicBezTo>
                    <a:pt x="10661" y="3572"/>
                    <a:pt x="10660" y="3572"/>
                    <a:pt x="10659" y="3572"/>
                  </a:cubicBezTo>
                  <a:cubicBezTo>
                    <a:pt x="10658" y="3572"/>
                    <a:pt x="10658" y="3572"/>
                    <a:pt x="10657" y="3572"/>
                  </a:cubicBezTo>
                  <a:cubicBezTo>
                    <a:pt x="10656" y="3572"/>
                    <a:pt x="10655" y="3572"/>
                    <a:pt x="10655" y="3572"/>
                  </a:cubicBezTo>
                  <a:cubicBezTo>
                    <a:pt x="10654" y="3572"/>
                    <a:pt x="10653" y="3572"/>
                    <a:pt x="10652" y="3572"/>
                  </a:cubicBezTo>
                  <a:cubicBezTo>
                    <a:pt x="4890" y="3572"/>
                    <a:pt x="3086" y="7091"/>
                    <a:pt x="2886" y="9068"/>
                  </a:cubicBezTo>
                  <a:cubicBezTo>
                    <a:pt x="2715" y="10852"/>
                    <a:pt x="4327" y="12514"/>
                    <a:pt x="4510" y="12775"/>
                  </a:cubicBezTo>
                  <a:cubicBezTo>
                    <a:pt x="4810" y="13201"/>
                    <a:pt x="6695" y="14825"/>
                    <a:pt x="6762" y="15807"/>
                  </a:cubicBezTo>
                  <a:cubicBezTo>
                    <a:pt x="6855" y="17159"/>
                    <a:pt x="7070" y="17195"/>
                    <a:pt x="7930" y="17355"/>
                  </a:cubicBezTo>
                  <a:cubicBezTo>
                    <a:pt x="8807" y="17519"/>
                    <a:pt x="12507" y="17519"/>
                    <a:pt x="13383" y="17355"/>
                  </a:cubicBezTo>
                  <a:cubicBezTo>
                    <a:pt x="14243" y="17195"/>
                    <a:pt x="14459" y="17159"/>
                    <a:pt x="14552" y="15807"/>
                  </a:cubicBezTo>
                  <a:cubicBezTo>
                    <a:pt x="14619" y="14825"/>
                    <a:pt x="16504" y="13201"/>
                    <a:pt x="16803" y="12775"/>
                  </a:cubicBezTo>
                  <a:cubicBezTo>
                    <a:pt x="16987" y="12514"/>
                    <a:pt x="18599" y="10852"/>
                    <a:pt x="18428" y="9068"/>
                  </a:cubicBezTo>
                  <a:close/>
                  <a:moveTo>
                    <a:pt x="13756" y="19204"/>
                  </a:moveTo>
                  <a:cubicBezTo>
                    <a:pt x="13756" y="18991"/>
                    <a:pt x="13530" y="18817"/>
                    <a:pt x="13251" y="18817"/>
                  </a:cubicBezTo>
                  <a:lnTo>
                    <a:pt x="8063" y="18817"/>
                  </a:lnTo>
                  <a:cubicBezTo>
                    <a:pt x="7783" y="18817"/>
                    <a:pt x="7557" y="18991"/>
                    <a:pt x="7557" y="19204"/>
                  </a:cubicBezTo>
                  <a:lnTo>
                    <a:pt x="7557" y="19204"/>
                  </a:lnTo>
                  <a:cubicBezTo>
                    <a:pt x="7557" y="19418"/>
                    <a:pt x="7783" y="19591"/>
                    <a:pt x="8063" y="19591"/>
                  </a:cubicBezTo>
                  <a:lnTo>
                    <a:pt x="13251" y="19591"/>
                  </a:lnTo>
                  <a:cubicBezTo>
                    <a:pt x="13530" y="19591"/>
                    <a:pt x="13756" y="19418"/>
                    <a:pt x="13756" y="19204"/>
                  </a:cubicBezTo>
                  <a:cubicBezTo>
                    <a:pt x="13756" y="19204"/>
                    <a:pt x="13756" y="19204"/>
                    <a:pt x="13756" y="19204"/>
                  </a:cubicBezTo>
                  <a:close/>
                  <a:moveTo>
                    <a:pt x="13756" y="18147"/>
                  </a:moveTo>
                  <a:cubicBezTo>
                    <a:pt x="13756" y="17934"/>
                    <a:pt x="13530" y="17761"/>
                    <a:pt x="13251" y="17761"/>
                  </a:cubicBezTo>
                  <a:lnTo>
                    <a:pt x="8063" y="17761"/>
                  </a:lnTo>
                  <a:cubicBezTo>
                    <a:pt x="7783" y="17761"/>
                    <a:pt x="7557" y="17934"/>
                    <a:pt x="7557" y="18147"/>
                  </a:cubicBezTo>
                  <a:lnTo>
                    <a:pt x="7557" y="18147"/>
                  </a:lnTo>
                  <a:cubicBezTo>
                    <a:pt x="7557" y="18361"/>
                    <a:pt x="7783" y="18535"/>
                    <a:pt x="8063" y="18535"/>
                  </a:cubicBezTo>
                  <a:lnTo>
                    <a:pt x="13251" y="18535"/>
                  </a:lnTo>
                  <a:cubicBezTo>
                    <a:pt x="13530" y="18535"/>
                    <a:pt x="13756" y="18361"/>
                    <a:pt x="13756" y="18147"/>
                  </a:cubicBezTo>
                  <a:cubicBezTo>
                    <a:pt x="13756" y="18147"/>
                    <a:pt x="13756" y="18147"/>
                    <a:pt x="13756" y="18147"/>
                  </a:cubicBezTo>
                  <a:close/>
                  <a:moveTo>
                    <a:pt x="8400" y="19874"/>
                  </a:moveTo>
                  <a:lnTo>
                    <a:pt x="12913" y="19874"/>
                  </a:lnTo>
                  <a:cubicBezTo>
                    <a:pt x="12913" y="20827"/>
                    <a:pt x="11903" y="21600"/>
                    <a:pt x="10657" y="21600"/>
                  </a:cubicBezTo>
                  <a:cubicBezTo>
                    <a:pt x="9411" y="21600"/>
                    <a:pt x="8400" y="20827"/>
                    <a:pt x="8400" y="19874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sz="1015">
                <a:ea typeface="微软雅黑" panose="020B0503020204020204" charset="-122"/>
              </a:endParaRPr>
            </a:p>
          </p:txBody>
        </p:sp>
      </p:grpSp>
      <p:grpSp>
        <p:nvGrpSpPr>
          <p:cNvPr id="19" name="组合_5"/>
          <p:cNvGrpSpPr/>
          <p:nvPr>
            <p:custDataLst>
              <p:tags r:id="rId5"/>
            </p:custDataLst>
          </p:nvPr>
        </p:nvGrpSpPr>
        <p:grpSpPr>
          <a:xfrm>
            <a:off x="3419475" y="4188460"/>
            <a:ext cx="737870" cy="676275"/>
            <a:chOff x="3231455" y="3868297"/>
            <a:chExt cx="628339" cy="628339"/>
          </a:xfrm>
        </p:grpSpPr>
        <p:sp>
          <p:nvSpPr>
            <p:cNvPr id="20" name="椭圆"/>
            <p:cNvSpPr/>
            <p:nvPr/>
          </p:nvSpPr>
          <p:spPr>
            <a:xfrm>
              <a:off x="3231455" y="3868297"/>
              <a:ext cx="628339" cy="628339"/>
            </a:xfrm>
            <a:prstGeom prst="ellipse">
              <a:avLst/>
            </a:prstGeom>
            <a:solidFill>
              <a:srgbClr val="3B3838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sz="1015">
                <a:ea typeface="微软雅黑" panose="020B0503020204020204" charset="-122"/>
              </a:endParaRPr>
            </a:p>
          </p:txBody>
        </p:sp>
        <p:sp>
          <p:nvSpPr>
            <p:cNvPr id="21" name="图标"/>
            <p:cNvSpPr/>
            <p:nvPr/>
          </p:nvSpPr>
          <p:spPr>
            <a:xfrm>
              <a:off x="3366099" y="4003600"/>
              <a:ext cx="359052" cy="3589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689" y="3102"/>
                  </a:moveTo>
                  <a:cubicBezTo>
                    <a:pt x="10181" y="3102"/>
                    <a:pt x="11584" y="3680"/>
                    <a:pt x="12638" y="4729"/>
                  </a:cubicBezTo>
                  <a:cubicBezTo>
                    <a:pt x="13691" y="5775"/>
                    <a:pt x="14270" y="7167"/>
                    <a:pt x="14270" y="8646"/>
                  </a:cubicBezTo>
                  <a:cubicBezTo>
                    <a:pt x="14270" y="10126"/>
                    <a:pt x="13691" y="11517"/>
                    <a:pt x="12638" y="12563"/>
                  </a:cubicBezTo>
                  <a:cubicBezTo>
                    <a:pt x="11584" y="13612"/>
                    <a:pt x="10181" y="14190"/>
                    <a:pt x="8689" y="14190"/>
                  </a:cubicBezTo>
                  <a:cubicBezTo>
                    <a:pt x="7197" y="14190"/>
                    <a:pt x="5795" y="13612"/>
                    <a:pt x="4741" y="12563"/>
                  </a:cubicBezTo>
                  <a:cubicBezTo>
                    <a:pt x="3688" y="11517"/>
                    <a:pt x="3108" y="10125"/>
                    <a:pt x="3108" y="8646"/>
                  </a:cubicBezTo>
                  <a:cubicBezTo>
                    <a:pt x="3108" y="7166"/>
                    <a:pt x="3688" y="5775"/>
                    <a:pt x="4741" y="4729"/>
                  </a:cubicBezTo>
                  <a:cubicBezTo>
                    <a:pt x="5795" y="3680"/>
                    <a:pt x="7197" y="3102"/>
                    <a:pt x="8689" y="3102"/>
                  </a:cubicBezTo>
                  <a:close/>
                  <a:moveTo>
                    <a:pt x="16149" y="13086"/>
                  </a:moveTo>
                  <a:cubicBezTo>
                    <a:pt x="16951" y="11758"/>
                    <a:pt x="17378" y="10235"/>
                    <a:pt x="17378" y="8646"/>
                  </a:cubicBezTo>
                  <a:cubicBezTo>
                    <a:pt x="17378" y="6336"/>
                    <a:pt x="16474" y="4164"/>
                    <a:pt x="14832" y="2531"/>
                  </a:cubicBezTo>
                  <a:cubicBezTo>
                    <a:pt x="13191" y="899"/>
                    <a:pt x="11009" y="0"/>
                    <a:pt x="8689" y="0"/>
                  </a:cubicBezTo>
                  <a:cubicBezTo>
                    <a:pt x="6370" y="0"/>
                    <a:pt x="4188" y="899"/>
                    <a:pt x="2547" y="2531"/>
                  </a:cubicBezTo>
                  <a:cubicBezTo>
                    <a:pt x="905" y="4164"/>
                    <a:pt x="0" y="6336"/>
                    <a:pt x="0" y="8646"/>
                  </a:cubicBezTo>
                  <a:cubicBezTo>
                    <a:pt x="0" y="10957"/>
                    <a:pt x="905" y="13128"/>
                    <a:pt x="2547" y="14762"/>
                  </a:cubicBezTo>
                  <a:cubicBezTo>
                    <a:pt x="4188" y="16393"/>
                    <a:pt x="6369" y="17292"/>
                    <a:pt x="8689" y="17292"/>
                  </a:cubicBezTo>
                  <a:cubicBezTo>
                    <a:pt x="8689" y="17292"/>
                    <a:pt x="8689" y="17292"/>
                    <a:pt x="8690" y="17292"/>
                  </a:cubicBezTo>
                  <a:cubicBezTo>
                    <a:pt x="10229" y="17292"/>
                    <a:pt x="11708" y="16896"/>
                    <a:pt x="13008" y="16152"/>
                  </a:cubicBezTo>
                  <a:lnTo>
                    <a:pt x="18487" y="21600"/>
                  </a:lnTo>
                  <a:lnTo>
                    <a:pt x="21600" y="18505"/>
                  </a:lnTo>
                  <a:cubicBezTo>
                    <a:pt x="21600" y="18505"/>
                    <a:pt x="16149" y="13086"/>
                    <a:pt x="16149" y="13086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sz="1015">
                <a:ea typeface="微软雅黑" panose="020B0503020204020204" charset="-122"/>
              </a:endParaRPr>
            </a:p>
          </p:txBody>
        </p:sp>
      </p:grpSp>
      <p:sp>
        <p:nvSpPr>
          <p:cNvPr id="23" name="梯形_5"/>
          <p:cNvSpPr/>
          <p:nvPr/>
        </p:nvSpPr>
        <p:spPr>
          <a:xfrm rot="16200000" flipH="1">
            <a:off x="8194675" y="4851400"/>
            <a:ext cx="738505" cy="32353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30" y="840"/>
                </a:lnTo>
                <a:lnTo>
                  <a:pt x="21600" y="21600"/>
                </a:lnTo>
                <a:lnTo>
                  <a:pt x="21591" y="15894"/>
                </a:lnTo>
                <a:lnTo>
                  <a:pt x="0" y="0"/>
                </a:lnTo>
                <a:close/>
              </a:path>
            </a:pathLst>
          </a:custGeom>
          <a:solidFill>
            <a:srgbClr val="3B3838"/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 sz="1015">
              <a:ea typeface="微软雅黑" panose="020B0503020204020204" charset="-122"/>
            </a:endParaRPr>
          </a:p>
        </p:txBody>
      </p:sp>
      <p:sp>
        <p:nvSpPr>
          <p:cNvPr id="24" name="箭头符号_5"/>
          <p:cNvSpPr/>
          <p:nvPr/>
        </p:nvSpPr>
        <p:spPr>
          <a:xfrm rot="16200000">
            <a:off x="6043930" y="4984750"/>
            <a:ext cx="1933575" cy="298450"/>
          </a:xfrm>
          <a:prstGeom prst="rightArrow">
            <a:avLst>
              <a:gd name="adj1" fmla="val 42611"/>
              <a:gd name="adj2" fmla="val 85179"/>
            </a:avLst>
          </a:prstGeom>
          <a:solidFill>
            <a:srgbClr val="3B3838"/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 sz="1015">
              <a:ea typeface="微软雅黑" panose="020B0503020204020204" charset="-122"/>
            </a:endParaRPr>
          </a:p>
        </p:txBody>
      </p:sp>
      <p:sp>
        <p:nvSpPr>
          <p:cNvPr id="25" name="梯形_4"/>
          <p:cNvSpPr/>
          <p:nvPr/>
        </p:nvSpPr>
        <p:spPr>
          <a:xfrm rot="16200000" flipH="1">
            <a:off x="7044690" y="5520055"/>
            <a:ext cx="737870" cy="18986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" y="0"/>
                </a:moveTo>
                <a:lnTo>
                  <a:pt x="0" y="1391"/>
                </a:lnTo>
                <a:lnTo>
                  <a:pt x="21600" y="21600"/>
                </a:lnTo>
                <a:lnTo>
                  <a:pt x="21600" y="12014"/>
                </a:lnTo>
                <a:lnTo>
                  <a:pt x="4" y="0"/>
                </a:lnTo>
                <a:close/>
              </a:path>
            </a:pathLst>
          </a:custGeom>
          <a:solidFill>
            <a:srgbClr val="7A7A7A"/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 sz="1015">
              <a:ea typeface="微软雅黑" panose="020B0503020204020204" charset="-122"/>
            </a:endParaRPr>
          </a:p>
        </p:txBody>
      </p:sp>
      <p:sp>
        <p:nvSpPr>
          <p:cNvPr id="26" name="箭头符号_4"/>
          <p:cNvSpPr/>
          <p:nvPr/>
        </p:nvSpPr>
        <p:spPr>
          <a:xfrm rot="16200000">
            <a:off x="5076825" y="4503420"/>
            <a:ext cx="2895600" cy="298450"/>
          </a:xfrm>
          <a:prstGeom prst="rightArrow">
            <a:avLst>
              <a:gd name="adj1" fmla="val 42611"/>
              <a:gd name="adj2" fmla="val 85179"/>
            </a:avLst>
          </a:prstGeom>
          <a:solidFill>
            <a:srgbClr val="7A7A7A"/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 sz="1015">
              <a:ea typeface="微软雅黑" panose="020B0503020204020204" charset="-122"/>
            </a:endParaRPr>
          </a:p>
        </p:txBody>
      </p:sp>
      <p:sp>
        <p:nvSpPr>
          <p:cNvPr id="27" name="梯形_1"/>
          <p:cNvSpPr/>
          <p:nvPr/>
        </p:nvSpPr>
        <p:spPr>
          <a:xfrm rot="16200000" flipH="1">
            <a:off x="5732780" y="6043930"/>
            <a:ext cx="739775" cy="8483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1" y="8656"/>
                </a:moveTo>
                <a:lnTo>
                  <a:pt x="21589" y="0"/>
                </a:lnTo>
                <a:lnTo>
                  <a:pt x="21600" y="21600"/>
                </a:lnTo>
                <a:lnTo>
                  <a:pt x="0" y="11830"/>
                </a:lnTo>
                <a:lnTo>
                  <a:pt x="61" y="8656"/>
                </a:lnTo>
                <a:close/>
              </a:path>
            </a:pathLst>
          </a:custGeom>
          <a:solidFill>
            <a:srgbClr val="3B3838"/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 sz="1015">
              <a:ea typeface="微软雅黑" panose="020B0503020204020204" charset="-122"/>
            </a:endParaRPr>
          </a:p>
        </p:txBody>
      </p:sp>
      <p:sp>
        <p:nvSpPr>
          <p:cNvPr id="28" name="箭头符号_3"/>
          <p:cNvSpPr/>
          <p:nvPr/>
        </p:nvSpPr>
        <p:spPr>
          <a:xfrm rot="16200000">
            <a:off x="4046855" y="3918585"/>
            <a:ext cx="4065905" cy="298450"/>
          </a:xfrm>
          <a:prstGeom prst="rightArrow">
            <a:avLst>
              <a:gd name="adj1" fmla="val 42611"/>
              <a:gd name="adj2" fmla="val 85179"/>
            </a:avLst>
          </a:prstGeom>
          <a:solidFill>
            <a:srgbClr val="3B3838"/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 sz="1015">
              <a:ea typeface="微软雅黑" panose="020B0503020204020204" charset="-122"/>
            </a:endParaRPr>
          </a:p>
        </p:txBody>
      </p:sp>
      <p:sp>
        <p:nvSpPr>
          <p:cNvPr id="29" name="梯形_2"/>
          <p:cNvSpPr/>
          <p:nvPr/>
        </p:nvSpPr>
        <p:spPr>
          <a:xfrm rot="16200000" flipH="1">
            <a:off x="4379595" y="5539740"/>
            <a:ext cx="739140" cy="18586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7" y="20157"/>
                </a:moveTo>
                <a:lnTo>
                  <a:pt x="21588" y="0"/>
                </a:lnTo>
                <a:lnTo>
                  <a:pt x="21600" y="9767"/>
                </a:lnTo>
                <a:lnTo>
                  <a:pt x="0" y="21600"/>
                </a:lnTo>
                <a:lnTo>
                  <a:pt x="27" y="20157"/>
                </a:lnTo>
                <a:close/>
              </a:path>
            </a:pathLst>
          </a:custGeom>
          <a:solidFill>
            <a:srgbClr val="7A7A7A"/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 sz="1015">
              <a:ea typeface="微软雅黑" panose="020B0503020204020204" charset="-122"/>
            </a:endParaRPr>
          </a:p>
        </p:txBody>
      </p:sp>
      <p:sp>
        <p:nvSpPr>
          <p:cNvPr id="30" name="箭头符号_2"/>
          <p:cNvSpPr/>
          <p:nvPr/>
        </p:nvSpPr>
        <p:spPr>
          <a:xfrm rot="16200000">
            <a:off x="4165600" y="4503420"/>
            <a:ext cx="2895600" cy="298450"/>
          </a:xfrm>
          <a:prstGeom prst="rightArrow">
            <a:avLst>
              <a:gd name="adj1" fmla="val 42611"/>
              <a:gd name="adj2" fmla="val 85179"/>
            </a:avLst>
          </a:prstGeom>
          <a:solidFill>
            <a:srgbClr val="7A7A7A"/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 sz="1015">
              <a:ea typeface="微软雅黑" panose="020B0503020204020204" charset="-122"/>
            </a:endParaRPr>
          </a:p>
        </p:txBody>
      </p:sp>
      <p:sp>
        <p:nvSpPr>
          <p:cNvPr id="31" name="梯形_3"/>
          <p:cNvSpPr/>
          <p:nvPr/>
        </p:nvSpPr>
        <p:spPr>
          <a:xfrm rot="16200000" flipH="1">
            <a:off x="3235960" y="4857115"/>
            <a:ext cx="739775" cy="32219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0728"/>
                </a:moveTo>
                <a:lnTo>
                  <a:pt x="21600" y="0"/>
                </a:lnTo>
                <a:lnTo>
                  <a:pt x="21591" y="5658"/>
                </a:lnTo>
                <a:lnTo>
                  <a:pt x="48" y="21600"/>
                </a:lnTo>
                <a:lnTo>
                  <a:pt x="0" y="20728"/>
                </a:lnTo>
                <a:close/>
              </a:path>
            </a:pathLst>
          </a:custGeom>
          <a:solidFill>
            <a:srgbClr val="3B3838"/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 sz="1015">
              <a:ea typeface="微软雅黑" panose="020B0503020204020204" charset="-122"/>
            </a:endParaRPr>
          </a:p>
        </p:txBody>
      </p:sp>
      <p:sp>
        <p:nvSpPr>
          <p:cNvPr id="32" name="箭头符号_1"/>
          <p:cNvSpPr/>
          <p:nvPr/>
        </p:nvSpPr>
        <p:spPr>
          <a:xfrm rot="16200000">
            <a:off x="4182745" y="4984750"/>
            <a:ext cx="1933575" cy="298450"/>
          </a:xfrm>
          <a:prstGeom prst="rightArrow">
            <a:avLst>
              <a:gd name="adj1" fmla="val 42611"/>
              <a:gd name="adj2" fmla="val 85179"/>
            </a:avLst>
          </a:prstGeom>
          <a:solidFill>
            <a:srgbClr val="3B3838"/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 sz="1015">
              <a:ea typeface="微软雅黑" panose="020B050302020402020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7740650" y="4911090"/>
            <a:ext cx="995680" cy="33718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1600">
                <a:solidFill>
                  <a:schemeClr val="bg2">
                    <a:lumMod val="1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添加标题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7422515" y="5163820"/>
            <a:ext cx="1631950" cy="4914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</a:t>
            </a:r>
            <a:endParaRPr lang="zh-CN" altLang="en-US" sz="100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7740650" y="3222625"/>
            <a:ext cx="995680" cy="33718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1600">
                <a:solidFill>
                  <a:schemeClr val="bg2">
                    <a:lumMod val="1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添加标题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7422515" y="3475355"/>
            <a:ext cx="1631950" cy="4914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</a:t>
            </a:r>
            <a:endParaRPr lang="zh-CN" altLang="en-US" sz="100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3341370" y="3222625"/>
            <a:ext cx="995680" cy="33718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1600">
                <a:solidFill>
                  <a:schemeClr val="bg2">
                    <a:lumMod val="1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添加标题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3023235" y="3475355"/>
            <a:ext cx="1631950" cy="4914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</a:t>
            </a:r>
            <a:endParaRPr lang="zh-CN" altLang="en-US" sz="100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3341370" y="4911090"/>
            <a:ext cx="995680" cy="33718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1600">
                <a:solidFill>
                  <a:schemeClr val="bg2">
                    <a:lumMod val="1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添加标题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3023235" y="5163820"/>
            <a:ext cx="1631950" cy="4914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</a:t>
            </a:r>
            <a:endParaRPr lang="zh-CN" altLang="en-US" sz="100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5582285" y="1378585"/>
            <a:ext cx="995680" cy="33718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1600">
                <a:solidFill>
                  <a:schemeClr val="bg2">
                    <a:lumMod val="1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添加标题</a:t>
            </a:r>
          </a:p>
        </p:txBody>
      </p:sp>
      <p:sp>
        <p:nvSpPr>
          <p:cNvPr id="43" name="文本框 42"/>
          <p:cNvSpPr txBox="1"/>
          <p:nvPr/>
        </p:nvSpPr>
        <p:spPr>
          <a:xfrm>
            <a:off x="5264150" y="1631315"/>
            <a:ext cx="1631950" cy="4914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</a:t>
            </a:r>
            <a:endParaRPr lang="zh-CN" altLang="en-US" sz="100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ldLvl="0" animBg="1"/>
      <p:bldP spid="24" grpId="0" bldLvl="0" animBg="1"/>
      <p:bldP spid="25" grpId="0" bldLvl="0" animBg="1"/>
      <p:bldP spid="26" grpId="0" bldLvl="0" animBg="1"/>
      <p:bldP spid="27" grpId="0" bldLvl="0" animBg="1"/>
      <p:bldP spid="28" grpId="0" bldLvl="0" animBg="1"/>
      <p:bldP spid="29" grpId="0" bldLvl="0" animBg="1"/>
      <p:bldP spid="30" grpId="0" bldLvl="0" animBg="1"/>
      <p:bldP spid="31" grpId="0" bldLvl="0" animBg="1"/>
      <p:bldP spid="32" grpId="0" bldLvl="0" animBg="1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564062" y="6232849"/>
            <a:ext cx="35237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7" name="TextBox 76"/>
          <p:cNvSpPr txBox="1"/>
          <p:nvPr/>
        </p:nvSpPr>
        <p:spPr>
          <a:xfrm>
            <a:off x="240183" y="75065"/>
            <a:ext cx="2011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3B3838"/>
                </a:solidFill>
                <a:latin typeface="微软雅黑" panose="020B0503020204020204" charset="-122"/>
                <a:ea typeface="微软雅黑" panose="020B0503020204020204" charset="-122"/>
              </a:rPr>
              <a:t>此处添加标题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40183" y="448854"/>
            <a:ext cx="2797234" cy="281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Add You Text Here Add You Text Here</a:t>
            </a:r>
          </a:p>
        </p:txBody>
      </p:sp>
      <p:cxnSp>
        <p:nvCxnSpPr>
          <p:cNvPr id="3" name="Straight Connector 32"/>
          <p:cNvCxnSpPr/>
          <p:nvPr/>
        </p:nvCxnSpPr>
        <p:spPr>
          <a:xfrm rot="10800000" flipV="1">
            <a:off x="22860" y="4053205"/>
            <a:ext cx="1998345" cy="1173480"/>
          </a:xfrm>
          <a:prstGeom prst="curvedConnector3">
            <a:avLst>
              <a:gd name="adj1" fmla="val 49984"/>
            </a:avLst>
          </a:prstGeom>
          <a:ln>
            <a:solidFill>
              <a:srgbClr val="7A7A7A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25"/>
          <p:cNvCxnSpPr/>
          <p:nvPr/>
        </p:nvCxnSpPr>
        <p:spPr>
          <a:xfrm rot="5400000" flipH="1">
            <a:off x="6816833" y="1953310"/>
            <a:ext cx="398503" cy="2801669"/>
          </a:xfrm>
          <a:prstGeom prst="curvedConnector5">
            <a:avLst>
              <a:gd name="adj1" fmla="val -57365"/>
              <a:gd name="adj2" fmla="val 50000"/>
              <a:gd name="adj3" fmla="val 157365"/>
            </a:avLst>
          </a:prstGeom>
          <a:ln>
            <a:solidFill>
              <a:srgbClr val="7A7A7A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27"/>
          <p:cNvCxnSpPr/>
          <p:nvPr/>
        </p:nvCxnSpPr>
        <p:spPr>
          <a:xfrm rot="5400000" flipH="1">
            <a:off x="3703722" y="2201583"/>
            <a:ext cx="729004" cy="3094051"/>
          </a:xfrm>
          <a:prstGeom prst="curvedConnector5">
            <a:avLst>
              <a:gd name="adj1" fmla="val -31358"/>
              <a:gd name="adj2" fmla="val 50000"/>
              <a:gd name="adj3" fmla="val 131358"/>
            </a:avLst>
          </a:prstGeom>
          <a:ln>
            <a:solidFill>
              <a:srgbClr val="3B3838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32"/>
          <p:cNvCxnSpPr/>
          <p:nvPr/>
        </p:nvCxnSpPr>
        <p:spPr>
          <a:xfrm rot="10800000" flipV="1">
            <a:off x="8876977" y="2003191"/>
            <a:ext cx="1583491" cy="862212"/>
          </a:xfrm>
          <a:prstGeom prst="curvedConnector3">
            <a:avLst>
              <a:gd name="adj1" fmla="val 50000"/>
            </a:avLst>
          </a:prstGeom>
          <a:ln>
            <a:solidFill>
              <a:srgbClr val="3B3838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椭圆 15"/>
          <p:cNvSpPr/>
          <p:nvPr/>
        </p:nvSpPr>
        <p:spPr>
          <a:xfrm>
            <a:off x="1760497" y="3154608"/>
            <a:ext cx="1188000" cy="1188000"/>
          </a:xfrm>
          <a:prstGeom prst="ellipse">
            <a:avLst/>
          </a:prstGeom>
          <a:solidFill>
            <a:srgbClr val="7A7A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04040"/>
              </a:solidFill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5065517" y="2966443"/>
            <a:ext cx="1188000" cy="1188000"/>
          </a:xfrm>
          <a:prstGeom prst="ellipse">
            <a:avLst/>
          </a:prstGeom>
          <a:solidFill>
            <a:srgbClr val="3B38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04040"/>
              </a:solidFill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8029057" y="2513147"/>
            <a:ext cx="1188000" cy="1188000"/>
          </a:xfrm>
          <a:prstGeom prst="ellipse">
            <a:avLst/>
          </a:prstGeom>
          <a:solidFill>
            <a:srgbClr val="7A7A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04040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924659" y="3496380"/>
            <a:ext cx="920119" cy="460375"/>
          </a:xfrm>
          <a:prstGeom prst="rect">
            <a:avLst/>
          </a:prstGeom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24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2019</a:t>
            </a:r>
            <a:endParaRPr lang="zh-CN" altLang="en-US" sz="24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235175" y="3355626"/>
            <a:ext cx="920119" cy="460375"/>
          </a:xfrm>
          <a:prstGeom prst="rect">
            <a:avLst/>
          </a:prstGeom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24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201</a:t>
            </a:r>
            <a:r>
              <a:rPr lang="en-US" sz="24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8</a:t>
            </a:r>
          </a:p>
        </p:txBody>
      </p:sp>
      <p:sp>
        <p:nvSpPr>
          <p:cNvPr id="22" name="矩形 21"/>
          <p:cNvSpPr/>
          <p:nvPr/>
        </p:nvSpPr>
        <p:spPr>
          <a:xfrm>
            <a:off x="8209818" y="2865824"/>
            <a:ext cx="920119" cy="460375"/>
          </a:xfrm>
          <a:prstGeom prst="rect">
            <a:avLst/>
          </a:prstGeom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24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2017</a:t>
            </a:r>
            <a:endParaRPr lang="zh-CN" altLang="en-US" sz="24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5" name="文本框 43"/>
          <p:cNvSpPr/>
          <p:nvPr/>
        </p:nvSpPr>
        <p:spPr>
          <a:xfrm>
            <a:off x="1288732" y="5006975"/>
            <a:ext cx="2192655" cy="65024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eaLnBrk="1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14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 请在此添加您的文字内容。</a:t>
            </a:r>
            <a:endParaRPr lang="zh-CN" altLang="en-US" sz="140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785620" y="4569460"/>
            <a:ext cx="1198880" cy="33718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lvl="0" algn="ctr" eaLnBrk="1" hangingPunct="1">
              <a:lnSpc>
                <a:spcPct val="80000"/>
              </a:lnSpc>
            </a:pP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添加标题</a:t>
            </a:r>
          </a:p>
        </p:txBody>
      </p:sp>
      <p:sp>
        <p:nvSpPr>
          <p:cNvPr id="29" name="文本框 43"/>
          <p:cNvSpPr/>
          <p:nvPr/>
        </p:nvSpPr>
        <p:spPr>
          <a:xfrm>
            <a:off x="4564062" y="4910455"/>
            <a:ext cx="2192655" cy="65024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eaLnBrk="1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14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 请在此添加您的文字内容。</a:t>
            </a:r>
            <a:endParaRPr lang="zh-CN" altLang="en-US" sz="140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5060950" y="4472940"/>
            <a:ext cx="1198880" cy="33718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lvl="0" algn="ctr" eaLnBrk="1" hangingPunct="1">
              <a:lnSpc>
                <a:spcPct val="80000"/>
              </a:lnSpc>
            </a:pP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添加标题</a:t>
            </a:r>
          </a:p>
        </p:txBody>
      </p:sp>
      <p:sp>
        <p:nvSpPr>
          <p:cNvPr id="31" name="文本框 43"/>
          <p:cNvSpPr/>
          <p:nvPr/>
        </p:nvSpPr>
        <p:spPr>
          <a:xfrm>
            <a:off x="7574597" y="4412615"/>
            <a:ext cx="2192655" cy="65024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eaLnBrk="1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14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 请在此添加您的文字内容。</a:t>
            </a:r>
            <a:endParaRPr lang="zh-CN" altLang="en-US" sz="140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8071485" y="3975100"/>
            <a:ext cx="1198880" cy="33718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lvl="0" algn="ctr" eaLnBrk="1" hangingPunct="1">
              <a:lnSpc>
                <a:spcPct val="80000"/>
              </a:lnSpc>
            </a:pP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添加标题</a:t>
            </a:r>
          </a:p>
        </p:txBody>
      </p:sp>
      <p:grpSp>
        <p:nvGrpSpPr>
          <p:cNvPr id="19" name="组合 18"/>
          <p:cNvGrpSpPr/>
          <p:nvPr/>
        </p:nvGrpSpPr>
        <p:grpSpPr>
          <a:xfrm rot="836135">
            <a:off x="9312064" y="968220"/>
            <a:ext cx="1983899" cy="1823839"/>
            <a:chOff x="9221131" y="1098006"/>
            <a:chExt cx="1983898" cy="1823838"/>
          </a:xfrm>
          <a:solidFill>
            <a:srgbClr val="3B3838"/>
          </a:solidFill>
        </p:grpSpPr>
        <p:sp>
          <p:nvSpPr>
            <p:cNvPr id="43" name="Freeform 5"/>
            <p:cNvSpPr/>
            <p:nvPr/>
          </p:nvSpPr>
          <p:spPr bwMode="auto">
            <a:xfrm>
              <a:off x="10874032" y="1098006"/>
              <a:ext cx="330997" cy="325874"/>
            </a:xfrm>
            <a:custGeom>
              <a:avLst/>
              <a:gdLst>
                <a:gd name="T0" fmla="*/ 248 w 269"/>
                <a:gd name="T1" fmla="*/ 12 h 286"/>
                <a:gd name="T2" fmla="*/ 217 w 269"/>
                <a:gd name="T3" fmla="*/ 0 h 286"/>
                <a:gd name="T4" fmla="*/ 212 w 269"/>
                <a:gd name="T5" fmla="*/ 0 h 286"/>
                <a:gd name="T6" fmla="*/ 208 w 269"/>
                <a:gd name="T7" fmla="*/ 0 h 286"/>
                <a:gd name="T8" fmla="*/ 182 w 269"/>
                <a:gd name="T9" fmla="*/ 5 h 286"/>
                <a:gd name="T10" fmla="*/ 108 w 269"/>
                <a:gd name="T11" fmla="*/ 42 h 286"/>
                <a:gd name="T12" fmla="*/ 6 w 269"/>
                <a:gd name="T13" fmla="*/ 119 h 286"/>
                <a:gd name="T14" fmla="*/ 79 w 269"/>
                <a:gd name="T15" fmla="*/ 188 h 286"/>
                <a:gd name="T16" fmla="*/ 53 w 269"/>
                <a:gd name="T17" fmla="*/ 215 h 286"/>
                <a:gd name="T18" fmla="*/ 30 w 269"/>
                <a:gd name="T19" fmla="*/ 223 h 286"/>
                <a:gd name="T20" fmla="*/ 12 w 269"/>
                <a:gd name="T21" fmla="*/ 231 h 286"/>
                <a:gd name="T22" fmla="*/ 1 w 269"/>
                <a:gd name="T23" fmla="*/ 252 h 286"/>
                <a:gd name="T24" fmla="*/ 12 w 269"/>
                <a:gd name="T25" fmla="*/ 275 h 286"/>
                <a:gd name="T26" fmla="*/ 36 w 269"/>
                <a:gd name="T27" fmla="*/ 285 h 286"/>
                <a:gd name="T28" fmla="*/ 55 w 269"/>
                <a:gd name="T29" fmla="*/ 274 h 286"/>
                <a:gd name="T30" fmla="*/ 63 w 269"/>
                <a:gd name="T31" fmla="*/ 255 h 286"/>
                <a:gd name="T32" fmla="*/ 69 w 269"/>
                <a:gd name="T33" fmla="*/ 231 h 286"/>
                <a:gd name="T34" fmla="*/ 70 w 269"/>
                <a:gd name="T35" fmla="*/ 230 h 286"/>
                <a:gd name="T36" fmla="*/ 96 w 269"/>
                <a:gd name="T37" fmla="*/ 204 h 286"/>
                <a:gd name="T38" fmla="*/ 164 w 269"/>
                <a:gd name="T39" fmla="*/ 268 h 286"/>
                <a:gd name="T40" fmla="*/ 235 w 269"/>
                <a:gd name="T41" fmla="*/ 153 h 286"/>
                <a:gd name="T42" fmla="*/ 265 w 269"/>
                <a:gd name="T43" fmla="*/ 77 h 286"/>
                <a:gd name="T44" fmla="*/ 248 w 269"/>
                <a:gd name="T45" fmla="*/ 12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69" h="286">
                  <a:moveTo>
                    <a:pt x="248" y="12"/>
                  </a:moveTo>
                  <a:cubicBezTo>
                    <a:pt x="239" y="4"/>
                    <a:pt x="228" y="1"/>
                    <a:pt x="217" y="0"/>
                  </a:cubicBezTo>
                  <a:cubicBezTo>
                    <a:pt x="215" y="0"/>
                    <a:pt x="214" y="0"/>
                    <a:pt x="212" y="0"/>
                  </a:cubicBezTo>
                  <a:cubicBezTo>
                    <a:pt x="211" y="0"/>
                    <a:pt x="209" y="0"/>
                    <a:pt x="208" y="0"/>
                  </a:cubicBezTo>
                  <a:cubicBezTo>
                    <a:pt x="199" y="1"/>
                    <a:pt x="190" y="2"/>
                    <a:pt x="182" y="5"/>
                  </a:cubicBezTo>
                  <a:cubicBezTo>
                    <a:pt x="159" y="12"/>
                    <a:pt x="135" y="25"/>
                    <a:pt x="108" y="42"/>
                  </a:cubicBezTo>
                  <a:cubicBezTo>
                    <a:pt x="76" y="63"/>
                    <a:pt x="41" y="90"/>
                    <a:pt x="6" y="119"/>
                  </a:cubicBezTo>
                  <a:cubicBezTo>
                    <a:pt x="79" y="188"/>
                    <a:pt x="79" y="188"/>
                    <a:pt x="79" y="188"/>
                  </a:cubicBezTo>
                  <a:cubicBezTo>
                    <a:pt x="53" y="215"/>
                    <a:pt x="53" y="215"/>
                    <a:pt x="53" y="215"/>
                  </a:cubicBezTo>
                  <a:cubicBezTo>
                    <a:pt x="46" y="222"/>
                    <a:pt x="37" y="222"/>
                    <a:pt x="30" y="223"/>
                  </a:cubicBezTo>
                  <a:cubicBezTo>
                    <a:pt x="23" y="225"/>
                    <a:pt x="17" y="226"/>
                    <a:pt x="12" y="231"/>
                  </a:cubicBezTo>
                  <a:cubicBezTo>
                    <a:pt x="6" y="237"/>
                    <a:pt x="2" y="245"/>
                    <a:pt x="1" y="252"/>
                  </a:cubicBezTo>
                  <a:cubicBezTo>
                    <a:pt x="0" y="259"/>
                    <a:pt x="2" y="266"/>
                    <a:pt x="12" y="275"/>
                  </a:cubicBezTo>
                  <a:cubicBezTo>
                    <a:pt x="21" y="284"/>
                    <a:pt x="29" y="286"/>
                    <a:pt x="36" y="285"/>
                  </a:cubicBezTo>
                  <a:cubicBezTo>
                    <a:pt x="43" y="284"/>
                    <a:pt x="49" y="280"/>
                    <a:pt x="55" y="274"/>
                  </a:cubicBezTo>
                  <a:cubicBezTo>
                    <a:pt x="61" y="269"/>
                    <a:pt x="62" y="263"/>
                    <a:pt x="63" y="255"/>
                  </a:cubicBezTo>
                  <a:cubicBezTo>
                    <a:pt x="63" y="248"/>
                    <a:pt x="63" y="239"/>
                    <a:pt x="69" y="231"/>
                  </a:cubicBezTo>
                  <a:cubicBezTo>
                    <a:pt x="70" y="231"/>
                    <a:pt x="70" y="231"/>
                    <a:pt x="70" y="230"/>
                  </a:cubicBezTo>
                  <a:cubicBezTo>
                    <a:pt x="96" y="204"/>
                    <a:pt x="96" y="204"/>
                    <a:pt x="96" y="204"/>
                  </a:cubicBezTo>
                  <a:cubicBezTo>
                    <a:pt x="164" y="268"/>
                    <a:pt x="164" y="268"/>
                    <a:pt x="164" y="268"/>
                  </a:cubicBezTo>
                  <a:cubicBezTo>
                    <a:pt x="192" y="228"/>
                    <a:pt x="217" y="188"/>
                    <a:pt x="235" y="153"/>
                  </a:cubicBezTo>
                  <a:cubicBezTo>
                    <a:pt x="250" y="125"/>
                    <a:pt x="260" y="100"/>
                    <a:pt x="265" y="77"/>
                  </a:cubicBezTo>
                  <a:cubicBezTo>
                    <a:pt x="269" y="54"/>
                    <a:pt x="267" y="28"/>
                    <a:pt x="248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44" name="Freeform 6"/>
            <p:cNvSpPr/>
            <p:nvPr/>
          </p:nvSpPr>
          <p:spPr bwMode="auto">
            <a:xfrm>
              <a:off x="10539393" y="1252038"/>
              <a:ext cx="519394" cy="492903"/>
            </a:xfrm>
            <a:custGeom>
              <a:avLst/>
              <a:gdLst>
                <a:gd name="T0" fmla="*/ 357 w 422"/>
                <a:gd name="T1" fmla="*/ 109 h 433"/>
                <a:gd name="T2" fmla="*/ 355 w 422"/>
                <a:gd name="T3" fmla="*/ 123 h 433"/>
                <a:gd name="T4" fmla="*/ 342 w 422"/>
                <a:gd name="T5" fmla="*/ 153 h 433"/>
                <a:gd name="T6" fmla="*/ 310 w 422"/>
                <a:gd name="T7" fmla="*/ 170 h 433"/>
                <a:gd name="T8" fmla="*/ 270 w 422"/>
                <a:gd name="T9" fmla="*/ 154 h 433"/>
                <a:gd name="T10" fmla="*/ 253 w 422"/>
                <a:gd name="T11" fmla="*/ 115 h 433"/>
                <a:gd name="T12" fmla="*/ 270 w 422"/>
                <a:gd name="T13" fmla="*/ 82 h 433"/>
                <a:gd name="T14" fmla="*/ 299 w 422"/>
                <a:gd name="T15" fmla="*/ 69 h 433"/>
                <a:gd name="T16" fmla="*/ 311 w 422"/>
                <a:gd name="T17" fmla="*/ 66 h 433"/>
                <a:gd name="T18" fmla="*/ 320 w 422"/>
                <a:gd name="T19" fmla="*/ 57 h 433"/>
                <a:gd name="T20" fmla="*/ 259 w 422"/>
                <a:gd name="T21" fmla="*/ 0 h 433"/>
                <a:gd name="T22" fmla="*/ 208 w 422"/>
                <a:gd name="T23" fmla="*/ 45 h 433"/>
                <a:gd name="T24" fmla="*/ 0 w 422"/>
                <a:gd name="T25" fmla="*/ 247 h 433"/>
                <a:gd name="T26" fmla="*/ 76 w 422"/>
                <a:gd name="T27" fmla="*/ 319 h 433"/>
                <a:gd name="T28" fmla="*/ 81 w 422"/>
                <a:gd name="T29" fmla="*/ 314 h 433"/>
                <a:gd name="T30" fmla="*/ 84 w 422"/>
                <a:gd name="T31" fmla="*/ 300 h 433"/>
                <a:gd name="T32" fmla="*/ 96 w 422"/>
                <a:gd name="T33" fmla="*/ 269 h 433"/>
                <a:gd name="T34" fmla="*/ 128 w 422"/>
                <a:gd name="T35" fmla="*/ 252 h 433"/>
                <a:gd name="T36" fmla="*/ 168 w 422"/>
                <a:gd name="T37" fmla="*/ 268 h 433"/>
                <a:gd name="T38" fmla="*/ 185 w 422"/>
                <a:gd name="T39" fmla="*/ 308 h 433"/>
                <a:gd name="T40" fmla="*/ 168 w 422"/>
                <a:gd name="T41" fmla="*/ 340 h 433"/>
                <a:gd name="T42" fmla="*/ 139 w 422"/>
                <a:gd name="T43" fmla="*/ 354 h 433"/>
                <a:gd name="T44" fmla="*/ 128 w 422"/>
                <a:gd name="T45" fmla="*/ 356 h 433"/>
                <a:gd name="T46" fmla="*/ 122 w 422"/>
                <a:gd name="T47" fmla="*/ 362 h 433"/>
                <a:gd name="T48" fmla="*/ 198 w 422"/>
                <a:gd name="T49" fmla="*/ 433 h 433"/>
                <a:gd name="T50" fmla="*/ 386 w 422"/>
                <a:gd name="T51" fmla="*/ 203 h 433"/>
                <a:gd name="T52" fmla="*/ 422 w 422"/>
                <a:gd name="T53" fmla="*/ 152 h 433"/>
                <a:gd name="T54" fmla="*/ 366 w 422"/>
                <a:gd name="T55" fmla="*/ 100 h 433"/>
                <a:gd name="T56" fmla="*/ 357 w 422"/>
                <a:gd name="T57" fmla="*/ 109 h 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22" h="433">
                  <a:moveTo>
                    <a:pt x="357" y="109"/>
                  </a:moveTo>
                  <a:cubicBezTo>
                    <a:pt x="356" y="110"/>
                    <a:pt x="356" y="113"/>
                    <a:pt x="355" y="123"/>
                  </a:cubicBezTo>
                  <a:cubicBezTo>
                    <a:pt x="354" y="131"/>
                    <a:pt x="351" y="144"/>
                    <a:pt x="342" y="153"/>
                  </a:cubicBezTo>
                  <a:cubicBezTo>
                    <a:pt x="333" y="162"/>
                    <a:pt x="323" y="169"/>
                    <a:pt x="310" y="170"/>
                  </a:cubicBezTo>
                  <a:cubicBezTo>
                    <a:pt x="297" y="172"/>
                    <a:pt x="282" y="166"/>
                    <a:pt x="270" y="154"/>
                  </a:cubicBezTo>
                  <a:cubicBezTo>
                    <a:pt x="258" y="143"/>
                    <a:pt x="252" y="127"/>
                    <a:pt x="253" y="115"/>
                  </a:cubicBezTo>
                  <a:cubicBezTo>
                    <a:pt x="255" y="101"/>
                    <a:pt x="262" y="91"/>
                    <a:pt x="270" y="82"/>
                  </a:cubicBezTo>
                  <a:cubicBezTo>
                    <a:pt x="279" y="73"/>
                    <a:pt x="291" y="70"/>
                    <a:pt x="299" y="69"/>
                  </a:cubicBezTo>
                  <a:cubicBezTo>
                    <a:pt x="308" y="67"/>
                    <a:pt x="309" y="67"/>
                    <a:pt x="311" y="66"/>
                  </a:cubicBezTo>
                  <a:cubicBezTo>
                    <a:pt x="320" y="57"/>
                    <a:pt x="320" y="57"/>
                    <a:pt x="320" y="57"/>
                  </a:cubicBezTo>
                  <a:cubicBezTo>
                    <a:pt x="259" y="0"/>
                    <a:pt x="259" y="0"/>
                    <a:pt x="259" y="0"/>
                  </a:cubicBezTo>
                  <a:cubicBezTo>
                    <a:pt x="242" y="14"/>
                    <a:pt x="225" y="29"/>
                    <a:pt x="208" y="45"/>
                  </a:cubicBezTo>
                  <a:cubicBezTo>
                    <a:pt x="107" y="136"/>
                    <a:pt x="22" y="223"/>
                    <a:pt x="0" y="247"/>
                  </a:cubicBezTo>
                  <a:cubicBezTo>
                    <a:pt x="76" y="319"/>
                    <a:pt x="76" y="319"/>
                    <a:pt x="76" y="319"/>
                  </a:cubicBezTo>
                  <a:cubicBezTo>
                    <a:pt x="81" y="314"/>
                    <a:pt x="81" y="314"/>
                    <a:pt x="81" y="314"/>
                  </a:cubicBezTo>
                  <a:cubicBezTo>
                    <a:pt x="82" y="312"/>
                    <a:pt x="82" y="310"/>
                    <a:pt x="84" y="300"/>
                  </a:cubicBezTo>
                  <a:cubicBezTo>
                    <a:pt x="84" y="291"/>
                    <a:pt x="87" y="279"/>
                    <a:pt x="96" y="269"/>
                  </a:cubicBezTo>
                  <a:cubicBezTo>
                    <a:pt x="105" y="261"/>
                    <a:pt x="115" y="254"/>
                    <a:pt x="128" y="252"/>
                  </a:cubicBezTo>
                  <a:cubicBezTo>
                    <a:pt x="141" y="251"/>
                    <a:pt x="156" y="256"/>
                    <a:pt x="168" y="268"/>
                  </a:cubicBezTo>
                  <a:cubicBezTo>
                    <a:pt x="180" y="280"/>
                    <a:pt x="186" y="295"/>
                    <a:pt x="185" y="308"/>
                  </a:cubicBezTo>
                  <a:cubicBezTo>
                    <a:pt x="183" y="321"/>
                    <a:pt x="176" y="332"/>
                    <a:pt x="168" y="340"/>
                  </a:cubicBezTo>
                  <a:cubicBezTo>
                    <a:pt x="159" y="349"/>
                    <a:pt x="147" y="352"/>
                    <a:pt x="139" y="354"/>
                  </a:cubicBezTo>
                  <a:cubicBezTo>
                    <a:pt x="130" y="355"/>
                    <a:pt x="129" y="355"/>
                    <a:pt x="128" y="356"/>
                  </a:cubicBezTo>
                  <a:cubicBezTo>
                    <a:pt x="122" y="362"/>
                    <a:pt x="122" y="362"/>
                    <a:pt x="122" y="362"/>
                  </a:cubicBezTo>
                  <a:cubicBezTo>
                    <a:pt x="198" y="433"/>
                    <a:pt x="198" y="433"/>
                    <a:pt x="198" y="433"/>
                  </a:cubicBezTo>
                  <a:cubicBezTo>
                    <a:pt x="217" y="412"/>
                    <a:pt x="301" y="316"/>
                    <a:pt x="386" y="203"/>
                  </a:cubicBezTo>
                  <a:cubicBezTo>
                    <a:pt x="398" y="186"/>
                    <a:pt x="410" y="169"/>
                    <a:pt x="422" y="152"/>
                  </a:cubicBezTo>
                  <a:cubicBezTo>
                    <a:pt x="366" y="100"/>
                    <a:pt x="366" y="100"/>
                    <a:pt x="366" y="100"/>
                  </a:cubicBezTo>
                  <a:lnTo>
                    <a:pt x="357" y="10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45" name="Freeform 7"/>
            <p:cNvSpPr/>
            <p:nvPr/>
          </p:nvSpPr>
          <p:spPr bwMode="auto">
            <a:xfrm>
              <a:off x="9221131" y="1454687"/>
              <a:ext cx="637533" cy="258486"/>
            </a:xfrm>
            <a:custGeom>
              <a:avLst/>
              <a:gdLst>
                <a:gd name="T0" fmla="*/ 507 w 518"/>
                <a:gd name="T1" fmla="*/ 142 h 227"/>
                <a:gd name="T2" fmla="*/ 488 w 518"/>
                <a:gd name="T3" fmla="*/ 135 h 227"/>
                <a:gd name="T4" fmla="*/ 463 w 518"/>
                <a:gd name="T5" fmla="*/ 128 h 227"/>
                <a:gd name="T6" fmla="*/ 463 w 518"/>
                <a:gd name="T7" fmla="*/ 128 h 227"/>
                <a:gd name="T8" fmla="*/ 440 w 518"/>
                <a:gd name="T9" fmla="*/ 105 h 227"/>
                <a:gd name="T10" fmla="*/ 510 w 518"/>
                <a:gd name="T11" fmla="*/ 30 h 227"/>
                <a:gd name="T12" fmla="*/ 148 w 518"/>
                <a:gd name="T13" fmla="*/ 0 h 227"/>
                <a:gd name="T14" fmla="*/ 146 w 518"/>
                <a:gd name="T15" fmla="*/ 0 h 227"/>
                <a:gd name="T16" fmla="*/ 132 w 518"/>
                <a:gd name="T17" fmla="*/ 5 h 227"/>
                <a:gd name="T18" fmla="*/ 57 w 518"/>
                <a:gd name="T19" fmla="*/ 66 h 227"/>
                <a:gd name="T20" fmla="*/ 12 w 518"/>
                <a:gd name="T21" fmla="*/ 113 h 227"/>
                <a:gd name="T22" fmla="*/ 0 w 518"/>
                <a:gd name="T23" fmla="*/ 141 h 227"/>
                <a:gd name="T24" fmla="*/ 9 w 518"/>
                <a:gd name="T25" fmla="*/ 163 h 227"/>
                <a:gd name="T26" fmla="*/ 28 w 518"/>
                <a:gd name="T27" fmla="*/ 172 h 227"/>
                <a:gd name="T28" fmla="*/ 326 w 518"/>
                <a:gd name="T29" fmla="*/ 227 h 227"/>
                <a:gd name="T30" fmla="*/ 424 w 518"/>
                <a:gd name="T31" fmla="*/ 122 h 227"/>
                <a:gd name="T32" fmla="*/ 448 w 518"/>
                <a:gd name="T33" fmla="*/ 145 h 227"/>
                <a:gd name="T34" fmla="*/ 456 w 518"/>
                <a:gd name="T35" fmla="*/ 168 h 227"/>
                <a:gd name="T36" fmla="*/ 464 w 518"/>
                <a:gd name="T37" fmla="*/ 186 h 227"/>
                <a:gd name="T38" fmla="*/ 484 w 518"/>
                <a:gd name="T39" fmla="*/ 197 h 227"/>
                <a:gd name="T40" fmla="*/ 507 w 518"/>
                <a:gd name="T41" fmla="*/ 186 h 227"/>
                <a:gd name="T42" fmla="*/ 518 w 518"/>
                <a:gd name="T43" fmla="*/ 162 h 227"/>
                <a:gd name="T44" fmla="*/ 507 w 518"/>
                <a:gd name="T45" fmla="*/ 142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18" h="227">
                  <a:moveTo>
                    <a:pt x="507" y="142"/>
                  </a:moveTo>
                  <a:cubicBezTo>
                    <a:pt x="501" y="137"/>
                    <a:pt x="495" y="136"/>
                    <a:pt x="488" y="135"/>
                  </a:cubicBezTo>
                  <a:cubicBezTo>
                    <a:pt x="480" y="134"/>
                    <a:pt x="471" y="135"/>
                    <a:pt x="463" y="128"/>
                  </a:cubicBezTo>
                  <a:cubicBezTo>
                    <a:pt x="463" y="128"/>
                    <a:pt x="463" y="128"/>
                    <a:pt x="463" y="128"/>
                  </a:cubicBezTo>
                  <a:cubicBezTo>
                    <a:pt x="440" y="105"/>
                    <a:pt x="440" y="105"/>
                    <a:pt x="440" y="105"/>
                  </a:cubicBezTo>
                  <a:cubicBezTo>
                    <a:pt x="510" y="30"/>
                    <a:pt x="510" y="30"/>
                    <a:pt x="510" y="3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48" y="0"/>
                    <a:pt x="147" y="0"/>
                    <a:pt x="146" y="0"/>
                  </a:cubicBezTo>
                  <a:cubicBezTo>
                    <a:pt x="141" y="0"/>
                    <a:pt x="136" y="2"/>
                    <a:pt x="132" y="5"/>
                  </a:cubicBezTo>
                  <a:cubicBezTo>
                    <a:pt x="132" y="5"/>
                    <a:pt x="92" y="35"/>
                    <a:pt x="57" y="66"/>
                  </a:cubicBezTo>
                  <a:cubicBezTo>
                    <a:pt x="39" y="82"/>
                    <a:pt x="23" y="98"/>
                    <a:pt x="12" y="113"/>
                  </a:cubicBezTo>
                  <a:cubicBezTo>
                    <a:pt x="6" y="121"/>
                    <a:pt x="1" y="127"/>
                    <a:pt x="0" y="141"/>
                  </a:cubicBezTo>
                  <a:cubicBezTo>
                    <a:pt x="0" y="148"/>
                    <a:pt x="3" y="157"/>
                    <a:pt x="9" y="163"/>
                  </a:cubicBezTo>
                  <a:cubicBezTo>
                    <a:pt x="15" y="169"/>
                    <a:pt x="22" y="171"/>
                    <a:pt x="28" y="172"/>
                  </a:cubicBezTo>
                  <a:cubicBezTo>
                    <a:pt x="145" y="190"/>
                    <a:pt x="243" y="208"/>
                    <a:pt x="326" y="227"/>
                  </a:cubicBezTo>
                  <a:cubicBezTo>
                    <a:pt x="424" y="122"/>
                    <a:pt x="424" y="122"/>
                    <a:pt x="424" y="122"/>
                  </a:cubicBezTo>
                  <a:cubicBezTo>
                    <a:pt x="448" y="145"/>
                    <a:pt x="448" y="145"/>
                    <a:pt x="448" y="145"/>
                  </a:cubicBezTo>
                  <a:cubicBezTo>
                    <a:pt x="455" y="152"/>
                    <a:pt x="455" y="160"/>
                    <a:pt x="456" y="168"/>
                  </a:cubicBezTo>
                  <a:cubicBezTo>
                    <a:pt x="457" y="175"/>
                    <a:pt x="459" y="181"/>
                    <a:pt x="464" y="186"/>
                  </a:cubicBezTo>
                  <a:cubicBezTo>
                    <a:pt x="470" y="192"/>
                    <a:pt x="477" y="196"/>
                    <a:pt x="484" y="197"/>
                  </a:cubicBezTo>
                  <a:cubicBezTo>
                    <a:pt x="491" y="197"/>
                    <a:pt x="498" y="195"/>
                    <a:pt x="507" y="186"/>
                  </a:cubicBezTo>
                  <a:cubicBezTo>
                    <a:pt x="516" y="177"/>
                    <a:pt x="518" y="169"/>
                    <a:pt x="518" y="162"/>
                  </a:cubicBezTo>
                  <a:cubicBezTo>
                    <a:pt x="517" y="155"/>
                    <a:pt x="513" y="148"/>
                    <a:pt x="507" y="1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46" name="Freeform 8"/>
            <p:cNvSpPr/>
            <p:nvPr/>
          </p:nvSpPr>
          <p:spPr bwMode="auto">
            <a:xfrm>
              <a:off x="9655694" y="1492232"/>
              <a:ext cx="854033" cy="425996"/>
            </a:xfrm>
            <a:custGeom>
              <a:avLst/>
              <a:gdLst>
                <a:gd name="T0" fmla="*/ 689 w 694"/>
                <a:gd name="T1" fmla="*/ 42 h 374"/>
                <a:gd name="T2" fmla="*/ 188 w 694"/>
                <a:gd name="T3" fmla="*/ 0 h 374"/>
                <a:gd name="T4" fmla="*/ 118 w 694"/>
                <a:gd name="T5" fmla="*/ 74 h 374"/>
                <a:gd name="T6" fmla="*/ 123 w 694"/>
                <a:gd name="T7" fmla="*/ 80 h 374"/>
                <a:gd name="T8" fmla="*/ 137 w 694"/>
                <a:gd name="T9" fmla="*/ 82 h 374"/>
                <a:gd name="T10" fmla="*/ 168 w 694"/>
                <a:gd name="T11" fmla="*/ 95 h 374"/>
                <a:gd name="T12" fmla="*/ 185 w 694"/>
                <a:gd name="T13" fmla="*/ 127 h 374"/>
                <a:gd name="T14" fmla="*/ 169 w 694"/>
                <a:gd name="T15" fmla="*/ 167 h 374"/>
                <a:gd name="T16" fmla="*/ 129 w 694"/>
                <a:gd name="T17" fmla="*/ 184 h 374"/>
                <a:gd name="T18" fmla="*/ 97 w 694"/>
                <a:gd name="T19" fmla="*/ 167 h 374"/>
                <a:gd name="T20" fmla="*/ 83 w 694"/>
                <a:gd name="T21" fmla="*/ 138 h 374"/>
                <a:gd name="T22" fmla="*/ 81 w 694"/>
                <a:gd name="T23" fmla="*/ 126 h 374"/>
                <a:gd name="T24" fmla="*/ 75 w 694"/>
                <a:gd name="T25" fmla="*/ 120 h 374"/>
                <a:gd name="T26" fmla="*/ 0 w 694"/>
                <a:gd name="T27" fmla="*/ 201 h 374"/>
                <a:gd name="T28" fmla="*/ 336 w 694"/>
                <a:gd name="T29" fmla="*/ 325 h 374"/>
                <a:gd name="T30" fmla="*/ 387 w 694"/>
                <a:gd name="T31" fmla="*/ 374 h 374"/>
                <a:gd name="T32" fmla="*/ 502 w 694"/>
                <a:gd name="T33" fmla="*/ 251 h 374"/>
                <a:gd name="T34" fmla="*/ 524 w 694"/>
                <a:gd name="T35" fmla="*/ 273 h 374"/>
                <a:gd name="T36" fmla="*/ 532 w 694"/>
                <a:gd name="T37" fmla="*/ 296 h 374"/>
                <a:gd name="T38" fmla="*/ 540 w 694"/>
                <a:gd name="T39" fmla="*/ 314 h 374"/>
                <a:gd name="T40" fmla="*/ 561 w 694"/>
                <a:gd name="T41" fmla="*/ 325 h 374"/>
                <a:gd name="T42" fmla="*/ 584 w 694"/>
                <a:gd name="T43" fmla="*/ 314 h 374"/>
                <a:gd name="T44" fmla="*/ 594 w 694"/>
                <a:gd name="T45" fmla="*/ 290 h 374"/>
                <a:gd name="T46" fmla="*/ 583 w 694"/>
                <a:gd name="T47" fmla="*/ 270 h 374"/>
                <a:gd name="T48" fmla="*/ 564 w 694"/>
                <a:gd name="T49" fmla="*/ 263 h 374"/>
                <a:gd name="T50" fmla="*/ 540 w 694"/>
                <a:gd name="T51" fmla="*/ 256 h 374"/>
                <a:gd name="T52" fmla="*/ 539 w 694"/>
                <a:gd name="T53" fmla="*/ 256 h 374"/>
                <a:gd name="T54" fmla="*/ 518 w 694"/>
                <a:gd name="T55" fmla="*/ 235 h 374"/>
                <a:gd name="T56" fmla="*/ 694 w 694"/>
                <a:gd name="T57" fmla="*/ 47 h 374"/>
                <a:gd name="T58" fmla="*/ 689 w 694"/>
                <a:gd name="T59" fmla="*/ 42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94" h="374">
                  <a:moveTo>
                    <a:pt x="689" y="42"/>
                  </a:moveTo>
                  <a:cubicBezTo>
                    <a:pt x="188" y="0"/>
                    <a:pt x="188" y="0"/>
                    <a:pt x="188" y="0"/>
                  </a:cubicBezTo>
                  <a:cubicBezTo>
                    <a:pt x="118" y="74"/>
                    <a:pt x="118" y="74"/>
                    <a:pt x="118" y="74"/>
                  </a:cubicBezTo>
                  <a:cubicBezTo>
                    <a:pt x="123" y="80"/>
                    <a:pt x="123" y="80"/>
                    <a:pt x="123" y="80"/>
                  </a:cubicBezTo>
                  <a:cubicBezTo>
                    <a:pt x="125" y="81"/>
                    <a:pt x="127" y="81"/>
                    <a:pt x="137" y="82"/>
                  </a:cubicBezTo>
                  <a:cubicBezTo>
                    <a:pt x="146" y="83"/>
                    <a:pt x="158" y="86"/>
                    <a:pt x="168" y="95"/>
                  </a:cubicBezTo>
                  <a:cubicBezTo>
                    <a:pt x="176" y="103"/>
                    <a:pt x="183" y="114"/>
                    <a:pt x="185" y="127"/>
                  </a:cubicBezTo>
                  <a:cubicBezTo>
                    <a:pt x="186" y="139"/>
                    <a:pt x="180" y="155"/>
                    <a:pt x="169" y="167"/>
                  </a:cubicBezTo>
                  <a:cubicBezTo>
                    <a:pt x="157" y="179"/>
                    <a:pt x="141" y="185"/>
                    <a:pt x="129" y="184"/>
                  </a:cubicBezTo>
                  <a:cubicBezTo>
                    <a:pt x="115" y="182"/>
                    <a:pt x="105" y="175"/>
                    <a:pt x="97" y="167"/>
                  </a:cubicBezTo>
                  <a:cubicBezTo>
                    <a:pt x="87" y="158"/>
                    <a:pt x="85" y="146"/>
                    <a:pt x="83" y="138"/>
                  </a:cubicBezTo>
                  <a:cubicBezTo>
                    <a:pt x="82" y="128"/>
                    <a:pt x="82" y="127"/>
                    <a:pt x="81" y="126"/>
                  </a:cubicBezTo>
                  <a:cubicBezTo>
                    <a:pt x="75" y="120"/>
                    <a:pt x="75" y="120"/>
                    <a:pt x="75" y="120"/>
                  </a:cubicBezTo>
                  <a:cubicBezTo>
                    <a:pt x="0" y="201"/>
                    <a:pt x="0" y="201"/>
                    <a:pt x="0" y="201"/>
                  </a:cubicBezTo>
                  <a:cubicBezTo>
                    <a:pt x="184" y="245"/>
                    <a:pt x="284" y="290"/>
                    <a:pt x="336" y="325"/>
                  </a:cubicBezTo>
                  <a:cubicBezTo>
                    <a:pt x="367" y="346"/>
                    <a:pt x="380" y="363"/>
                    <a:pt x="387" y="374"/>
                  </a:cubicBezTo>
                  <a:cubicBezTo>
                    <a:pt x="502" y="251"/>
                    <a:pt x="502" y="251"/>
                    <a:pt x="502" y="251"/>
                  </a:cubicBezTo>
                  <a:cubicBezTo>
                    <a:pt x="524" y="273"/>
                    <a:pt x="524" y="273"/>
                    <a:pt x="524" y="273"/>
                  </a:cubicBezTo>
                  <a:cubicBezTo>
                    <a:pt x="531" y="280"/>
                    <a:pt x="531" y="288"/>
                    <a:pt x="532" y="296"/>
                  </a:cubicBezTo>
                  <a:cubicBezTo>
                    <a:pt x="533" y="303"/>
                    <a:pt x="535" y="309"/>
                    <a:pt x="540" y="314"/>
                  </a:cubicBezTo>
                  <a:cubicBezTo>
                    <a:pt x="546" y="320"/>
                    <a:pt x="553" y="324"/>
                    <a:pt x="561" y="325"/>
                  </a:cubicBezTo>
                  <a:cubicBezTo>
                    <a:pt x="568" y="325"/>
                    <a:pt x="575" y="323"/>
                    <a:pt x="584" y="314"/>
                  </a:cubicBezTo>
                  <a:cubicBezTo>
                    <a:pt x="593" y="305"/>
                    <a:pt x="595" y="297"/>
                    <a:pt x="594" y="290"/>
                  </a:cubicBezTo>
                  <a:cubicBezTo>
                    <a:pt x="593" y="283"/>
                    <a:pt x="589" y="276"/>
                    <a:pt x="583" y="270"/>
                  </a:cubicBezTo>
                  <a:cubicBezTo>
                    <a:pt x="578" y="265"/>
                    <a:pt x="572" y="264"/>
                    <a:pt x="564" y="263"/>
                  </a:cubicBezTo>
                  <a:cubicBezTo>
                    <a:pt x="557" y="262"/>
                    <a:pt x="548" y="263"/>
                    <a:pt x="540" y="256"/>
                  </a:cubicBezTo>
                  <a:cubicBezTo>
                    <a:pt x="540" y="256"/>
                    <a:pt x="539" y="256"/>
                    <a:pt x="539" y="256"/>
                  </a:cubicBezTo>
                  <a:cubicBezTo>
                    <a:pt x="518" y="235"/>
                    <a:pt x="518" y="235"/>
                    <a:pt x="518" y="235"/>
                  </a:cubicBezTo>
                  <a:cubicBezTo>
                    <a:pt x="694" y="47"/>
                    <a:pt x="694" y="47"/>
                    <a:pt x="694" y="47"/>
                  </a:cubicBezTo>
                  <a:lnTo>
                    <a:pt x="689" y="4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47" name="Freeform 9"/>
            <p:cNvSpPr/>
            <p:nvPr/>
          </p:nvSpPr>
          <p:spPr bwMode="auto">
            <a:xfrm>
              <a:off x="10130851" y="1561547"/>
              <a:ext cx="627645" cy="595912"/>
            </a:xfrm>
            <a:custGeom>
              <a:avLst/>
              <a:gdLst>
                <a:gd name="T0" fmla="*/ 445 w 510"/>
                <a:gd name="T1" fmla="*/ 70 h 523"/>
                <a:gd name="T2" fmla="*/ 468 w 510"/>
                <a:gd name="T3" fmla="*/ 62 h 523"/>
                <a:gd name="T4" fmla="*/ 486 w 510"/>
                <a:gd name="T5" fmla="*/ 54 h 523"/>
                <a:gd name="T6" fmla="*/ 497 w 510"/>
                <a:gd name="T7" fmla="*/ 34 h 523"/>
                <a:gd name="T8" fmla="*/ 486 w 510"/>
                <a:gd name="T9" fmla="*/ 10 h 523"/>
                <a:gd name="T10" fmla="*/ 465 w 510"/>
                <a:gd name="T11" fmla="*/ 0 h 523"/>
                <a:gd name="T12" fmla="*/ 462 w 510"/>
                <a:gd name="T13" fmla="*/ 0 h 523"/>
                <a:gd name="T14" fmla="*/ 443 w 510"/>
                <a:gd name="T15" fmla="*/ 11 h 523"/>
                <a:gd name="T16" fmla="*/ 435 w 510"/>
                <a:gd name="T17" fmla="*/ 30 h 523"/>
                <a:gd name="T18" fmla="*/ 429 w 510"/>
                <a:gd name="T19" fmla="*/ 54 h 523"/>
                <a:gd name="T20" fmla="*/ 428 w 510"/>
                <a:gd name="T21" fmla="*/ 55 h 523"/>
                <a:gd name="T22" fmla="*/ 406 w 510"/>
                <a:gd name="T23" fmla="*/ 77 h 523"/>
                <a:gd name="T24" fmla="*/ 326 w 510"/>
                <a:gd name="T25" fmla="*/ 2 h 523"/>
                <a:gd name="T26" fmla="*/ 163 w 510"/>
                <a:gd name="T27" fmla="*/ 176 h 523"/>
                <a:gd name="T28" fmla="*/ 167 w 510"/>
                <a:gd name="T29" fmla="*/ 180 h 523"/>
                <a:gd name="T30" fmla="*/ 181 w 510"/>
                <a:gd name="T31" fmla="*/ 182 h 523"/>
                <a:gd name="T32" fmla="*/ 211 w 510"/>
                <a:gd name="T33" fmla="*/ 195 h 523"/>
                <a:gd name="T34" fmla="*/ 228 w 510"/>
                <a:gd name="T35" fmla="*/ 227 h 523"/>
                <a:gd name="T36" fmla="*/ 212 w 510"/>
                <a:gd name="T37" fmla="*/ 267 h 523"/>
                <a:gd name="T38" fmla="*/ 172 w 510"/>
                <a:gd name="T39" fmla="*/ 284 h 523"/>
                <a:gd name="T40" fmla="*/ 140 w 510"/>
                <a:gd name="T41" fmla="*/ 267 h 523"/>
                <a:gd name="T42" fmla="*/ 127 w 510"/>
                <a:gd name="T43" fmla="*/ 238 h 523"/>
                <a:gd name="T44" fmla="*/ 124 w 510"/>
                <a:gd name="T45" fmla="*/ 226 h 523"/>
                <a:gd name="T46" fmla="*/ 120 w 510"/>
                <a:gd name="T47" fmla="*/ 222 h 523"/>
                <a:gd name="T48" fmla="*/ 0 w 510"/>
                <a:gd name="T49" fmla="*/ 349 h 523"/>
                <a:gd name="T50" fmla="*/ 85 w 510"/>
                <a:gd name="T51" fmla="*/ 428 h 523"/>
                <a:gd name="T52" fmla="*/ 61 w 510"/>
                <a:gd name="T53" fmla="*/ 453 h 523"/>
                <a:gd name="T54" fmla="*/ 38 w 510"/>
                <a:gd name="T55" fmla="*/ 461 h 523"/>
                <a:gd name="T56" fmla="*/ 20 w 510"/>
                <a:gd name="T57" fmla="*/ 469 h 523"/>
                <a:gd name="T58" fmla="*/ 9 w 510"/>
                <a:gd name="T59" fmla="*/ 489 h 523"/>
                <a:gd name="T60" fmla="*/ 20 w 510"/>
                <a:gd name="T61" fmla="*/ 512 h 523"/>
                <a:gd name="T62" fmla="*/ 44 w 510"/>
                <a:gd name="T63" fmla="*/ 523 h 523"/>
                <a:gd name="T64" fmla="*/ 63 w 510"/>
                <a:gd name="T65" fmla="*/ 512 h 523"/>
                <a:gd name="T66" fmla="*/ 71 w 510"/>
                <a:gd name="T67" fmla="*/ 493 h 523"/>
                <a:gd name="T68" fmla="*/ 77 w 510"/>
                <a:gd name="T69" fmla="*/ 468 h 523"/>
                <a:gd name="T70" fmla="*/ 78 w 510"/>
                <a:gd name="T71" fmla="*/ 468 h 523"/>
                <a:gd name="T72" fmla="*/ 102 w 510"/>
                <a:gd name="T73" fmla="*/ 444 h 523"/>
                <a:gd name="T74" fmla="*/ 185 w 510"/>
                <a:gd name="T75" fmla="*/ 522 h 523"/>
                <a:gd name="T76" fmla="*/ 367 w 510"/>
                <a:gd name="T77" fmla="*/ 328 h 523"/>
                <a:gd name="T78" fmla="*/ 366 w 510"/>
                <a:gd name="T79" fmla="*/ 327 h 523"/>
                <a:gd name="T80" fmla="*/ 352 w 510"/>
                <a:gd name="T81" fmla="*/ 324 h 523"/>
                <a:gd name="T82" fmla="*/ 322 w 510"/>
                <a:gd name="T83" fmla="*/ 312 h 523"/>
                <a:gd name="T84" fmla="*/ 305 w 510"/>
                <a:gd name="T85" fmla="*/ 280 h 523"/>
                <a:gd name="T86" fmla="*/ 321 w 510"/>
                <a:gd name="T87" fmla="*/ 240 h 523"/>
                <a:gd name="T88" fmla="*/ 360 w 510"/>
                <a:gd name="T89" fmla="*/ 223 h 523"/>
                <a:gd name="T90" fmla="*/ 393 w 510"/>
                <a:gd name="T91" fmla="*/ 240 h 523"/>
                <a:gd name="T92" fmla="*/ 406 w 510"/>
                <a:gd name="T93" fmla="*/ 269 h 523"/>
                <a:gd name="T94" fmla="*/ 409 w 510"/>
                <a:gd name="T95" fmla="*/ 280 h 523"/>
                <a:gd name="T96" fmla="*/ 410 w 510"/>
                <a:gd name="T97" fmla="*/ 282 h 523"/>
                <a:gd name="T98" fmla="*/ 510 w 510"/>
                <a:gd name="T99" fmla="*/ 175 h 523"/>
                <a:gd name="T100" fmla="*/ 423 w 510"/>
                <a:gd name="T101" fmla="*/ 93 h 523"/>
                <a:gd name="T102" fmla="*/ 445 w 510"/>
                <a:gd name="T103" fmla="*/ 70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10" h="523">
                  <a:moveTo>
                    <a:pt x="445" y="70"/>
                  </a:moveTo>
                  <a:cubicBezTo>
                    <a:pt x="452" y="63"/>
                    <a:pt x="461" y="63"/>
                    <a:pt x="468" y="62"/>
                  </a:cubicBezTo>
                  <a:cubicBezTo>
                    <a:pt x="475" y="61"/>
                    <a:pt x="481" y="59"/>
                    <a:pt x="486" y="54"/>
                  </a:cubicBezTo>
                  <a:cubicBezTo>
                    <a:pt x="492" y="48"/>
                    <a:pt x="496" y="41"/>
                    <a:pt x="497" y="34"/>
                  </a:cubicBezTo>
                  <a:cubicBezTo>
                    <a:pt x="498" y="27"/>
                    <a:pt x="496" y="19"/>
                    <a:pt x="486" y="10"/>
                  </a:cubicBezTo>
                  <a:cubicBezTo>
                    <a:pt x="478" y="3"/>
                    <a:pt x="471" y="0"/>
                    <a:pt x="465" y="0"/>
                  </a:cubicBezTo>
                  <a:cubicBezTo>
                    <a:pt x="464" y="0"/>
                    <a:pt x="463" y="0"/>
                    <a:pt x="462" y="0"/>
                  </a:cubicBezTo>
                  <a:cubicBezTo>
                    <a:pt x="456" y="1"/>
                    <a:pt x="449" y="5"/>
                    <a:pt x="443" y="11"/>
                  </a:cubicBezTo>
                  <a:cubicBezTo>
                    <a:pt x="437" y="16"/>
                    <a:pt x="436" y="22"/>
                    <a:pt x="435" y="30"/>
                  </a:cubicBezTo>
                  <a:cubicBezTo>
                    <a:pt x="434" y="37"/>
                    <a:pt x="435" y="46"/>
                    <a:pt x="429" y="54"/>
                  </a:cubicBezTo>
                  <a:cubicBezTo>
                    <a:pt x="428" y="55"/>
                    <a:pt x="428" y="55"/>
                    <a:pt x="428" y="55"/>
                  </a:cubicBezTo>
                  <a:cubicBezTo>
                    <a:pt x="406" y="77"/>
                    <a:pt x="406" y="77"/>
                    <a:pt x="406" y="77"/>
                  </a:cubicBezTo>
                  <a:cubicBezTo>
                    <a:pt x="326" y="2"/>
                    <a:pt x="326" y="2"/>
                    <a:pt x="326" y="2"/>
                  </a:cubicBezTo>
                  <a:cubicBezTo>
                    <a:pt x="163" y="176"/>
                    <a:pt x="163" y="176"/>
                    <a:pt x="163" y="176"/>
                  </a:cubicBezTo>
                  <a:cubicBezTo>
                    <a:pt x="167" y="180"/>
                    <a:pt x="167" y="180"/>
                    <a:pt x="167" y="180"/>
                  </a:cubicBezTo>
                  <a:cubicBezTo>
                    <a:pt x="168" y="181"/>
                    <a:pt x="171" y="181"/>
                    <a:pt x="181" y="182"/>
                  </a:cubicBezTo>
                  <a:cubicBezTo>
                    <a:pt x="189" y="183"/>
                    <a:pt x="202" y="186"/>
                    <a:pt x="211" y="195"/>
                  </a:cubicBezTo>
                  <a:cubicBezTo>
                    <a:pt x="220" y="203"/>
                    <a:pt x="227" y="214"/>
                    <a:pt x="228" y="227"/>
                  </a:cubicBezTo>
                  <a:cubicBezTo>
                    <a:pt x="229" y="240"/>
                    <a:pt x="224" y="255"/>
                    <a:pt x="212" y="267"/>
                  </a:cubicBezTo>
                  <a:cubicBezTo>
                    <a:pt x="201" y="279"/>
                    <a:pt x="185" y="285"/>
                    <a:pt x="172" y="284"/>
                  </a:cubicBezTo>
                  <a:cubicBezTo>
                    <a:pt x="159" y="282"/>
                    <a:pt x="149" y="275"/>
                    <a:pt x="140" y="267"/>
                  </a:cubicBezTo>
                  <a:cubicBezTo>
                    <a:pt x="131" y="258"/>
                    <a:pt x="128" y="246"/>
                    <a:pt x="127" y="238"/>
                  </a:cubicBezTo>
                  <a:cubicBezTo>
                    <a:pt x="125" y="228"/>
                    <a:pt x="125" y="227"/>
                    <a:pt x="124" y="226"/>
                  </a:cubicBezTo>
                  <a:cubicBezTo>
                    <a:pt x="120" y="222"/>
                    <a:pt x="120" y="222"/>
                    <a:pt x="120" y="222"/>
                  </a:cubicBezTo>
                  <a:cubicBezTo>
                    <a:pt x="0" y="349"/>
                    <a:pt x="0" y="349"/>
                    <a:pt x="0" y="349"/>
                  </a:cubicBezTo>
                  <a:cubicBezTo>
                    <a:pt x="85" y="428"/>
                    <a:pt x="85" y="428"/>
                    <a:pt x="85" y="428"/>
                  </a:cubicBezTo>
                  <a:cubicBezTo>
                    <a:pt x="61" y="453"/>
                    <a:pt x="61" y="453"/>
                    <a:pt x="61" y="453"/>
                  </a:cubicBezTo>
                  <a:cubicBezTo>
                    <a:pt x="54" y="460"/>
                    <a:pt x="45" y="460"/>
                    <a:pt x="38" y="461"/>
                  </a:cubicBezTo>
                  <a:cubicBezTo>
                    <a:pt x="31" y="462"/>
                    <a:pt x="25" y="464"/>
                    <a:pt x="20" y="469"/>
                  </a:cubicBezTo>
                  <a:cubicBezTo>
                    <a:pt x="14" y="475"/>
                    <a:pt x="10" y="482"/>
                    <a:pt x="9" y="489"/>
                  </a:cubicBezTo>
                  <a:cubicBezTo>
                    <a:pt x="8" y="496"/>
                    <a:pt x="10" y="503"/>
                    <a:pt x="20" y="512"/>
                  </a:cubicBezTo>
                  <a:cubicBezTo>
                    <a:pt x="29" y="521"/>
                    <a:pt x="37" y="523"/>
                    <a:pt x="44" y="523"/>
                  </a:cubicBezTo>
                  <a:cubicBezTo>
                    <a:pt x="50" y="522"/>
                    <a:pt x="57" y="518"/>
                    <a:pt x="63" y="512"/>
                  </a:cubicBezTo>
                  <a:cubicBezTo>
                    <a:pt x="68" y="506"/>
                    <a:pt x="70" y="500"/>
                    <a:pt x="71" y="493"/>
                  </a:cubicBezTo>
                  <a:cubicBezTo>
                    <a:pt x="71" y="485"/>
                    <a:pt x="71" y="476"/>
                    <a:pt x="77" y="468"/>
                  </a:cubicBezTo>
                  <a:cubicBezTo>
                    <a:pt x="78" y="468"/>
                    <a:pt x="78" y="468"/>
                    <a:pt x="78" y="468"/>
                  </a:cubicBezTo>
                  <a:cubicBezTo>
                    <a:pt x="102" y="444"/>
                    <a:pt x="102" y="444"/>
                    <a:pt x="102" y="444"/>
                  </a:cubicBezTo>
                  <a:cubicBezTo>
                    <a:pt x="185" y="522"/>
                    <a:pt x="185" y="522"/>
                    <a:pt x="185" y="522"/>
                  </a:cubicBezTo>
                  <a:cubicBezTo>
                    <a:pt x="367" y="328"/>
                    <a:pt x="367" y="328"/>
                    <a:pt x="367" y="328"/>
                  </a:cubicBezTo>
                  <a:cubicBezTo>
                    <a:pt x="366" y="327"/>
                    <a:pt x="366" y="327"/>
                    <a:pt x="366" y="327"/>
                  </a:cubicBezTo>
                  <a:cubicBezTo>
                    <a:pt x="364" y="326"/>
                    <a:pt x="362" y="326"/>
                    <a:pt x="352" y="324"/>
                  </a:cubicBezTo>
                  <a:cubicBezTo>
                    <a:pt x="344" y="324"/>
                    <a:pt x="331" y="321"/>
                    <a:pt x="322" y="312"/>
                  </a:cubicBezTo>
                  <a:cubicBezTo>
                    <a:pt x="313" y="303"/>
                    <a:pt x="306" y="293"/>
                    <a:pt x="305" y="280"/>
                  </a:cubicBezTo>
                  <a:cubicBezTo>
                    <a:pt x="303" y="267"/>
                    <a:pt x="309" y="252"/>
                    <a:pt x="321" y="240"/>
                  </a:cubicBezTo>
                  <a:cubicBezTo>
                    <a:pt x="332" y="228"/>
                    <a:pt x="348" y="222"/>
                    <a:pt x="360" y="223"/>
                  </a:cubicBezTo>
                  <a:cubicBezTo>
                    <a:pt x="374" y="224"/>
                    <a:pt x="384" y="232"/>
                    <a:pt x="393" y="240"/>
                  </a:cubicBezTo>
                  <a:cubicBezTo>
                    <a:pt x="402" y="249"/>
                    <a:pt x="405" y="261"/>
                    <a:pt x="406" y="269"/>
                  </a:cubicBezTo>
                  <a:cubicBezTo>
                    <a:pt x="408" y="278"/>
                    <a:pt x="408" y="279"/>
                    <a:pt x="409" y="280"/>
                  </a:cubicBezTo>
                  <a:cubicBezTo>
                    <a:pt x="410" y="282"/>
                    <a:pt x="410" y="282"/>
                    <a:pt x="410" y="282"/>
                  </a:cubicBezTo>
                  <a:cubicBezTo>
                    <a:pt x="510" y="175"/>
                    <a:pt x="510" y="175"/>
                    <a:pt x="510" y="175"/>
                  </a:cubicBezTo>
                  <a:cubicBezTo>
                    <a:pt x="423" y="93"/>
                    <a:pt x="423" y="93"/>
                    <a:pt x="423" y="93"/>
                  </a:cubicBezTo>
                  <a:lnTo>
                    <a:pt x="445" y="7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48" name="Freeform 10"/>
            <p:cNvSpPr/>
            <p:nvPr/>
          </p:nvSpPr>
          <p:spPr bwMode="auto">
            <a:xfrm>
              <a:off x="10407723" y="1779118"/>
              <a:ext cx="445492" cy="724433"/>
            </a:xfrm>
            <a:custGeom>
              <a:avLst/>
              <a:gdLst>
                <a:gd name="T0" fmla="*/ 303 w 362"/>
                <a:gd name="T1" fmla="*/ 0 h 636"/>
                <a:gd name="T2" fmla="*/ 188 w 362"/>
                <a:gd name="T3" fmla="*/ 122 h 636"/>
                <a:gd name="T4" fmla="*/ 170 w 362"/>
                <a:gd name="T5" fmla="*/ 104 h 636"/>
                <a:gd name="T6" fmla="*/ 161 w 362"/>
                <a:gd name="T7" fmla="*/ 81 h 636"/>
                <a:gd name="T8" fmla="*/ 154 w 362"/>
                <a:gd name="T9" fmla="*/ 63 h 636"/>
                <a:gd name="T10" fmla="*/ 133 w 362"/>
                <a:gd name="T11" fmla="*/ 52 h 636"/>
                <a:gd name="T12" fmla="*/ 110 w 362"/>
                <a:gd name="T13" fmla="*/ 63 h 636"/>
                <a:gd name="T14" fmla="*/ 100 w 362"/>
                <a:gd name="T15" fmla="*/ 86 h 636"/>
                <a:gd name="T16" fmla="*/ 111 w 362"/>
                <a:gd name="T17" fmla="*/ 106 h 636"/>
                <a:gd name="T18" fmla="*/ 129 w 362"/>
                <a:gd name="T19" fmla="*/ 114 h 636"/>
                <a:gd name="T20" fmla="*/ 154 w 362"/>
                <a:gd name="T21" fmla="*/ 120 h 636"/>
                <a:gd name="T22" fmla="*/ 154 w 362"/>
                <a:gd name="T23" fmla="*/ 121 h 636"/>
                <a:gd name="T24" fmla="*/ 173 w 362"/>
                <a:gd name="T25" fmla="*/ 139 h 636"/>
                <a:gd name="T26" fmla="*/ 0 w 362"/>
                <a:gd name="T27" fmla="*/ 323 h 636"/>
                <a:gd name="T28" fmla="*/ 34 w 362"/>
                <a:gd name="T29" fmla="*/ 355 h 636"/>
                <a:gd name="T30" fmla="*/ 162 w 362"/>
                <a:gd name="T31" fmla="*/ 636 h 636"/>
                <a:gd name="T32" fmla="*/ 242 w 362"/>
                <a:gd name="T33" fmla="*/ 551 h 636"/>
                <a:gd name="T34" fmla="*/ 232 w 362"/>
                <a:gd name="T35" fmla="*/ 550 h 636"/>
                <a:gd name="T36" fmla="*/ 201 w 362"/>
                <a:gd name="T37" fmla="*/ 537 h 636"/>
                <a:gd name="T38" fmla="*/ 184 w 362"/>
                <a:gd name="T39" fmla="*/ 505 h 636"/>
                <a:gd name="T40" fmla="*/ 200 w 362"/>
                <a:gd name="T41" fmla="*/ 465 h 636"/>
                <a:gd name="T42" fmla="*/ 240 w 362"/>
                <a:gd name="T43" fmla="*/ 448 h 636"/>
                <a:gd name="T44" fmla="*/ 272 w 362"/>
                <a:gd name="T45" fmla="*/ 465 h 636"/>
                <a:gd name="T46" fmla="*/ 286 w 362"/>
                <a:gd name="T47" fmla="*/ 494 h 636"/>
                <a:gd name="T48" fmla="*/ 287 w 362"/>
                <a:gd name="T49" fmla="*/ 502 h 636"/>
                <a:gd name="T50" fmla="*/ 362 w 362"/>
                <a:gd name="T51" fmla="*/ 422 h 636"/>
                <a:gd name="T52" fmla="*/ 304 w 362"/>
                <a:gd name="T53" fmla="*/ 2 h 636"/>
                <a:gd name="T54" fmla="*/ 303 w 362"/>
                <a:gd name="T55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62" h="636">
                  <a:moveTo>
                    <a:pt x="303" y="0"/>
                  </a:moveTo>
                  <a:cubicBezTo>
                    <a:pt x="188" y="122"/>
                    <a:pt x="188" y="122"/>
                    <a:pt x="188" y="122"/>
                  </a:cubicBezTo>
                  <a:cubicBezTo>
                    <a:pt x="170" y="104"/>
                    <a:pt x="170" y="104"/>
                    <a:pt x="170" y="104"/>
                  </a:cubicBezTo>
                  <a:cubicBezTo>
                    <a:pt x="163" y="97"/>
                    <a:pt x="163" y="88"/>
                    <a:pt x="161" y="81"/>
                  </a:cubicBezTo>
                  <a:cubicBezTo>
                    <a:pt x="160" y="74"/>
                    <a:pt x="159" y="68"/>
                    <a:pt x="154" y="63"/>
                  </a:cubicBezTo>
                  <a:cubicBezTo>
                    <a:pt x="148" y="57"/>
                    <a:pt x="140" y="53"/>
                    <a:pt x="133" y="52"/>
                  </a:cubicBezTo>
                  <a:cubicBezTo>
                    <a:pt x="126" y="51"/>
                    <a:pt x="119" y="53"/>
                    <a:pt x="110" y="63"/>
                  </a:cubicBezTo>
                  <a:cubicBezTo>
                    <a:pt x="101" y="72"/>
                    <a:pt x="99" y="80"/>
                    <a:pt x="100" y="86"/>
                  </a:cubicBezTo>
                  <a:cubicBezTo>
                    <a:pt x="100" y="93"/>
                    <a:pt x="104" y="100"/>
                    <a:pt x="111" y="106"/>
                  </a:cubicBezTo>
                  <a:cubicBezTo>
                    <a:pt x="116" y="112"/>
                    <a:pt x="122" y="113"/>
                    <a:pt x="129" y="114"/>
                  </a:cubicBezTo>
                  <a:cubicBezTo>
                    <a:pt x="137" y="114"/>
                    <a:pt x="146" y="114"/>
                    <a:pt x="154" y="120"/>
                  </a:cubicBezTo>
                  <a:cubicBezTo>
                    <a:pt x="154" y="121"/>
                    <a:pt x="154" y="121"/>
                    <a:pt x="154" y="121"/>
                  </a:cubicBezTo>
                  <a:cubicBezTo>
                    <a:pt x="173" y="139"/>
                    <a:pt x="173" y="139"/>
                    <a:pt x="173" y="139"/>
                  </a:cubicBezTo>
                  <a:cubicBezTo>
                    <a:pt x="0" y="323"/>
                    <a:pt x="0" y="323"/>
                    <a:pt x="0" y="323"/>
                  </a:cubicBezTo>
                  <a:cubicBezTo>
                    <a:pt x="7" y="327"/>
                    <a:pt x="19" y="336"/>
                    <a:pt x="34" y="355"/>
                  </a:cubicBezTo>
                  <a:cubicBezTo>
                    <a:pt x="65" y="394"/>
                    <a:pt x="109" y="477"/>
                    <a:pt x="162" y="636"/>
                  </a:cubicBezTo>
                  <a:cubicBezTo>
                    <a:pt x="242" y="551"/>
                    <a:pt x="242" y="551"/>
                    <a:pt x="242" y="551"/>
                  </a:cubicBezTo>
                  <a:cubicBezTo>
                    <a:pt x="240" y="550"/>
                    <a:pt x="237" y="550"/>
                    <a:pt x="232" y="550"/>
                  </a:cubicBezTo>
                  <a:cubicBezTo>
                    <a:pt x="223" y="549"/>
                    <a:pt x="211" y="546"/>
                    <a:pt x="201" y="537"/>
                  </a:cubicBezTo>
                  <a:cubicBezTo>
                    <a:pt x="193" y="528"/>
                    <a:pt x="186" y="518"/>
                    <a:pt x="184" y="505"/>
                  </a:cubicBezTo>
                  <a:cubicBezTo>
                    <a:pt x="183" y="492"/>
                    <a:pt x="188" y="477"/>
                    <a:pt x="200" y="465"/>
                  </a:cubicBezTo>
                  <a:cubicBezTo>
                    <a:pt x="212" y="453"/>
                    <a:pt x="228" y="447"/>
                    <a:pt x="240" y="448"/>
                  </a:cubicBezTo>
                  <a:cubicBezTo>
                    <a:pt x="254" y="450"/>
                    <a:pt x="264" y="457"/>
                    <a:pt x="272" y="465"/>
                  </a:cubicBezTo>
                  <a:cubicBezTo>
                    <a:pt x="282" y="474"/>
                    <a:pt x="285" y="486"/>
                    <a:pt x="286" y="494"/>
                  </a:cubicBezTo>
                  <a:cubicBezTo>
                    <a:pt x="287" y="498"/>
                    <a:pt x="287" y="500"/>
                    <a:pt x="287" y="502"/>
                  </a:cubicBezTo>
                  <a:cubicBezTo>
                    <a:pt x="362" y="422"/>
                    <a:pt x="362" y="422"/>
                    <a:pt x="362" y="422"/>
                  </a:cubicBezTo>
                  <a:cubicBezTo>
                    <a:pt x="304" y="2"/>
                    <a:pt x="304" y="2"/>
                    <a:pt x="304" y="2"/>
                  </a:cubicBezTo>
                  <a:lnTo>
                    <a:pt x="30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49" name="Freeform 11"/>
            <p:cNvSpPr/>
            <p:nvPr/>
          </p:nvSpPr>
          <p:spPr bwMode="auto">
            <a:xfrm>
              <a:off x="9893012" y="1979840"/>
              <a:ext cx="444452" cy="426958"/>
            </a:xfrm>
            <a:custGeom>
              <a:avLst/>
              <a:gdLst>
                <a:gd name="T0" fmla="*/ 286 w 361"/>
                <a:gd name="T1" fmla="*/ 114 h 375"/>
                <a:gd name="T2" fmla="*/ 284 w 361"/>
                <a:gd name="T3" fmla="*/ 128 h 375"/>
                <a:gd name="T4" fmla="*/ 271 w 361"/>
                <a:gd name="T5" fmla="*/ 159 h 375"/>
                <a:gd name="T6" fmla="*/ 239 w 361"/>
                <a:gd name="T7" fmla="*/ 176 h 375"/>
                <a:gd name="T8" fmla="*/ 199 w 361"/>
                <a:gd name="T9" fmla="*/ 160 h 375"/>
                <a:gd name="T10" fmla="*/ 182 w 361"/>
                <a:gd name="T11" fmla="*/ 120 h 375"/>
                <a:gd name="T12" fmla="*/ 199 w 361"/>
                <a:gd name="T13" fmla="*/ 88 h 375"/>
                <a:gd name="T14" fmla="*/ 228 w 361"/>
                <a:gd name="T15" fmla="*/ 74 h 375"/>
                <a:gd name="T16" fmla="*/ 240 w 361"/>
                <a:gd name="T17" fmla="*/ 72 h 375"/>
                <a:gd name="T18" fmla="*/ 246 w 361"/>
                <a:gd name="T19" fmla="*/ 65 h 375"/>
                <a:gd name="T20" fmla="*/ 177 w 361"/>
                <a:gd name="T21" fmla="*/ 0 h 375"/>
                <a:gd name="T22" fmla="*/ 174 w 361"/>
                <a:gd name="T23" fmla="*/ 2 h 375"/>
                <a:gd name="T24" fmla="*/ 0 w 361"/>
                <a:gd name="T25" fmla="*/ 259 h 375"/>
                <a:gd name="T26" fmla="*/ 38 w 361"/>
                <a:gd name="T27" fmla="*/ 294 h 375"/>
                <a:gd name="T28" fmla="*/ 42 w 361"/>
                <a:gd name="T29" fmla="*/ 289 h 375"/>
                <a:gd name="T30" fmla="*/ 45 w 361"/>
                <a:gd name="T31" fmla="*/ 276 h 375"/>
                <a:gd name="T32" fmla="*/ 58 w 361"/>
                <a:gd name="T33" fmla="*/ 245 h 375"/>
                <a:gd name="T34" fmla="*/ 90 w 361"/>
                <a:gd name="T35" fmla="*/ 228 h 375"/>
                <a:gd name="T36" fmla="*/ 129 w 361"/>
                <a:gd name="T37" fmla="*/ 244 h 375"/>
                <a:gd name="T38" fmla="*/ 146 w 361"/>
                <a:gd name="T39" fmla="*/ 284 h 375"/>
                <a:gd name="T40" fmla="*/ 129 w 361"/>
                <a:gd name="T41" fmla="*/ 316 h 375"/>
                <a:gd name="T42" fmla="*/ 100 w 361"/>
                <a:gd name="T43" fmla="*/ 329 h 375"/>
                <a:gd name="T44" fmla="*/ 89 w 361"/>
                <a:gd name="T45" fmla="*/ 332 h 375"/>
                <a:gd name="T46" fmla="*/ 84 w 361"/>
                <a:gd name="T47" fmla="*/ 337 h 375"/>
                <a:gd name="T48" fmla="*/ 124 w 361"/>
                <a:gd name="T49" fmla="*/ 375 h 375"/>
                <a:gd name="T50" fmla="*/ 329 w 361"/>
                <a:gd name="T51" fmla="*/ 207 h 375"/>
                <a:gd name="T52" fmla="*/ 361 w 361"/>
                <a:gd name="T53" fmla="*/ 172 h 375"/>
                <a:gd name="T54" fmla="*/ 292 w 361"/>
                <a:gd name="T55" fmla="*/ 108 h 375"/>
                <a:gd name="T56" fmla="*/ 286 w 361"/>
                <a:gd name="T57" fmla="*/ 114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61" h="375">
                  <a:moveTo>
                    <a:pt x="286" y="114"/>
                  </a:moveTo>
                  <a:cubicBezTo>
                    <a:pt x="285" y="116"/>
                    <a:pt x="285" y="118"/>
                    <a:pt x="284" y="128"/>
                  </a:cubicBezTo>
                  <a:cubicBezTo>
                    <a:pt x="283" y="137"/>
                    <a:pt x="280" y="149"/>
                    <a:pt x="271" y="159"/>
                  </a:cubicBezTo>
                  <a:cubicBezTo>
                    <a:pt x="262" y="167"/>
                    <a:pt x="252" y="174"/>
                    <a:pt x="239" y="176"/>
                  </a:cubicBezTo>
                  <a:cubicBezTo>
                    <a:pt x="226" y="177"/>
                    <a:pt x="211" y="171"/>
                    <a:pt x="199" y="160"/>
                  </a:cubicBezTo>
                  <a:cubicBezTo>
                    <a:pt x="187" y="148"/>
                    <a:pt x="181" y="132"/>
                    <a:pt x="182" y="120"/>
                  </a:cubicBezTo>
                  <a:cubicBezTo>
                    <a:pt x="184" y="106"/>
                    <a:pt x="191" y="96"/>
                    <a:pt x="199" y="88"/>
                  </a:cubicBezTo>
                  <a:cubicBezTo>
                    <a:pt x="208" y="78"/>
                    <a:pt x="220" y="76"/>
                    <a:pt x="228" y="74"/>
                  </a:cubicBezTo>
                  <a:cubicBezTo>
                    <a:pt x="237" y="73"/>
                    <a:pt x="238" y="73"/>
                    <a:pt x="240" y="72"/>
                  </a:cubicBezTo>
                  <a:cubicBezTo>
                    <a:pt x="246" y="65"/>
                    <a:pt x="246" y="65"/>
                    <a:pt x="246" y="65"/>
                  </a:cubicBezTo>
                  <a:cubicBezTo>
                    <a:pt x="177" y="0"/>
                    <a:pt x="177" y="0"/>
                    <a:pt x="177" y="0"/>
                  </a:cubicBezTo>
                  <a:cubicBezTo>
                    <a:pt x="174" y="2"/>
                    <a:pt x="174" y="2"/>
                    <a:pt x="174" y="2"/>
                  </a:cubicBezTo>
                  <a:cubicBezTo>
                    <a:pt x="0" y="259"/>
                    <a:pt x="0" y="259"/>
                    <a:pt x="0" y="259"/>
                  </a:cubicBezTo>
                  <a:cubicBezTo>
                    <a:pt x="38" y="294"/>
                    <a:pt x="38" y="294"/>
                    <a:pt x="38" y="294"/>
                  </a:cubicBezTo>
                  <a:cubicBezTo>
                    <a:pt x="42" y="289"/>
                    <a:pt x="42" y="289"/>
                    <a:pt x="42" y="289"/>
                  </a:cubicBezTo>
                  <a:cubicBezTo>
                    <a:pt x="43" y="288"/>
                    <a:pt x="44" y="286"/>
                    <a:pt x="45" y="276"/>
                  </a:cubicBezTo>
                  <a:cubicBezTo>
                    <a:pt x="46" y="267"/>
                    <a:pt x="48" y="255"/>
                    <a:pt x="58" y="245"/>
                  </a:cubicBezTo>
                  <a:cubicBezTo>
                    <a:pt x="66" y="237"/>
                    <a:pt x="76" y="229"/>
                    <a:pt x="90" y="228"/>
                  </a:cubicBezTo>
                  <a:cubicBezTo>
                    <a:pt x="102" y="227"/>
                    <a:pt x="117" y="232"/>
                    <a:pt x="129" y="244"/>
                  </a:cubicBezTo>
                  <a:cubicBezTo>
                    <a:pt x="142" y="255"/>
                    <a:pt x="147" y="271"/>
                    <a:pt x="146" y="284"/>
                  </a:cubicBezTo>
                  <a:cubicBezTo>
                    <a:pt x="145" y="297"/>
                    <a:pt x="138" y="308"/>
                    <a:pt x="129" y="316"/>
                  </a:cubicBezTo>
                  <a:cubicBezTo>
                    <a:pt x="120" y="325"/>
                    <a:pt x="109" y="328"/>
                    <a:pt x="100" y="329"/>
                  </a:cubicBezTo>
                  <a:cubicBezTo>
                    <a:pt x="91" y="331"/>
                    <a:pt x="90" y="331"/>
                    <a:pt x="89" y="332"/>
                  </a:cubicBezTo>
                  <a:cubicBezTo>
                    <a:pt x="84" y="337"/>
                    <a:pt x="84" y="337"/>
                    <a:pt x="84" y="337"/>
                  </a:cubicBezTo>
                  <a:cubicBezTo>
                    <a:pt x="124" y="375"/>
                    <a:pt x="124" y="375"/>
                    <a:pt x="124" y="375"/>
                  </a:cubicBezTo>
                  <a:cubicBezTo>
                    <a:pt x="329" y="207"/>
                    <a:pt x="329" y="207"/>
                    <a:pt x="329" y="207"/>
                  </a:cubicBezTo>
                  <a:cubicBezTo>
                    <a:pt x="361" y="172"/>
                    <a:pt x="361" y="172"/>
                    <a:pt x="361" y="172"/>
                  </a:cubicBezTo>
                  <a:cubicBezTo>
                    <a:pt x="292" y="108"/>
                    <a:pt x="292" y="108"/>
                    <a:pt x="292" y="108"/>
                  </a:cubicBezTo>
                  <a:lnTo>
                    <a:pt x="286" y="11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50" name="Freeform 12"/>
            <p:cNvSpPr/>
            <p:nvPr/>
          </p:nvSpPr>
          <p:spPr bwMode="auto">
            <a:xfrm>
              <a:off x="9402242" y="2228218"/>
              <a:ext cx="462666" cy="245970"/>
            </a:xfrm>
            <a:custGeom>
              <a:avLst/>
              <a:gdLst>
                <a:gd name="T0" fmla="*/ 69 w 376"/>
                <a:gd name="T1" fmla="*/ 0 h 216"/>
                <a:gd name="T2" fmla="*/ 53 w 376"/>
                <a:gd name="T3" fmla="*/ 7 h 216"/>
                <a:gd name="T4" fmla="*/ 1 w 376"/>
                <a:gd name="T5" fmla="*/ 117 h 216"/>
                <a:gd name="T6" fmla="*/ 10 w 376"/>
                <a:gd name="T7" fmla="*/ 149 h 216"/>
                <a:gd name="T8" fmla="*/ 20 w 376"/>
                <a:gd name="T9" fmla="*/ 162 h 216"/>
                <a:gd name="T10" fmla="*/ 34 w 376"/>
                <a:gd name="T11" fmla="*/ 168 h 216"/>
                <a:gd name="T12" fmla="*/ 122 w 376"/>
                <a:gd name="T13" fmla="*/ 182 h 216"/>
                <a:gd name="T14" fmla="*/ 229 w 376"/>
                <a:gd name="T15" fmla="*/ 216 h 216"/>
                <a:gd name="T16" fmla="*/ 262 w 376"/>
                <a:gd name="T17" fmla="*/ 181 h 216"/>
                <a:gd name="T18" fmla="*/ 257 w 376"/>
                <a:gd name="T19" fmla="*/ 177 h 216"/>
                <a:gd name="T20" fmla="*/ 244 w 376"/>
                <a:gd name="T21" fmla="*/ 174 h 216"/>
                <a:gd name="T22" fmla="*/ 213 w 376"/>
                <a:gd name="T23" fmla="*/ 161 h 216"/>
                <a:gd name="T24" fmla="*/ 196 w 376"/>
                <a:gd name="T25" fmla="*/ 130 h 216"/>
                <a:gd name="T26" fmla="*/ 212 w 376"/>
                <a:gd name="T27" fmla="*/ 90 h 216"/>
                <a:gd name="T28" fmla="*/ 252 w 376"/>
                <a:gd name="T29" fmla="*/ 73 h 216"/>
                <a:gd name="T30" fmla="*/ 284 w 376"/>
                <a:gd name="T31" fmla="*/ 90 h 216"/>
                <a:gd name="T32" fmla="*/ 297 w 376"/>
                <a:gd name="T33" fmla="*/ 119 h 216"/>
                <a:gd name="T34" fmla="*/ 300 w 376"/>
                <a:gd name="T35" fmla="*/ 130 h 216"/>
                <a:gd name="T36" fmla="*/ 305 w 376"/>
                <a:gd name="T37" fmla="*/ 135 h 216"/>
                <a:gd name="T38" fmla="*/ 376 w 376"/>
                <a:gd name="T39" fmla="*/ 59 h 216"/>
                <a:gd name="T40" fmla="*/ 74 w 376"/>
                <a:gd name="T41" fmla="*/ 0 h 216"/>
                <a:gd name="T42" fmla="*/ 69 w 376"/>
                <a:gd name="T43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76" h="216">
                  <a:moveTo>
                    <a:pt x="69" y="0"/>
                  </a:moveTo>
                  <a:cubicBezTo>
                    <a:pt x="63" y="0"/>
                    <a:pt x="57" y="3"/>
                    <a:pt x="53" y="7"/>
                  </a:cubicBezTo>
                  <a:cubicBezTo>
                    <a:pt x="12" y="52"/>
                    <a:pt x="0" y="89"/>
                    <a:pt x="1" y="117"/>
                  </a:cubicBezTo>
                  <a:cubicBezTo>
                    <a:pt x="2" y="130"/>
                    <a:pt x="6" y="142"/>
                    <a:pt x="10" y="149"/>
                  </a:cubicBezTo>
                  <a:cubicBezTo>
                    <a:pt x="14" y="157"/>
                    <a:pt x="20" y="162"/>
                    <a:pt x="20" y="162"/>
                  </a:cubicBezTo>
                  <a:cubicBezTo>
                    <a:pt x="24" y="166"/>
                    <a:pt x="29" y="168"/>
                    <a:pt x="34" y="168"/>
                  </a:cubicBezTo>
                  <a:cubicBezTo>
                    <a:pt x="34" y="168"/>
                    <a:pt x="73" y="172"/>
                    <a:pt x="122" y="182"/>
                  </a:cubicBezTo>
                  <a:cubicBezTo>
                    <a:pt x="157" y="189"/>
                    <a:pt x="196" y="201"/>
                    <a:pt x="229" y="216"/>
                  </a:cubicBezTo>
                  <a:cubicBezTo>
                    <a:pt x="262" y="181"/>
                    <a:pt x="262" y="181"/>
                    <a:pt x="262" y="181"/>
                  </a:cubicBezTo>
                  <a:cubicBezTo>
                    <a:pt x="257" y="177"/>
                    <a:pt x="257" y="177"/>
                    <a:pt x="257" y="177"/>
                  </a:cubicBezTo>
                  <a:cubicBezTo>
                    <a:pt x="256" y="176"/>
                    <a:pt x="253" y="176"/>
                    <a:pt x="244" y="174"/>
                  </a:cubicBezTo>
                  <a:cubicBezTo>
                    <a:pt x="235" y="174"/>
                    <a:pt x="222" y="171"/>
                    <a:pt x="213" y="161"/>
                  </a:cubicBezTo>
                  <a:cubicBezTo>
                    <a:pt x="205" y="153"/>
                    <a:pt x="197" y="143"/>
                    <a:pt x="196" y="130"/>
                  </a:cubicBezTo>
                  <a:cubicBezTo>
                    <a:pt x="195" y="117"/>
                    <a:pt x="200" y="102"/>
                    <a:pt x="212" y="90"/>
                  </a:cubicBezTo>
                  <a:cubicBezTo>
                    <a:pt x="223" y="77"/>
                    <a:pt x="239" y="72"/>
                    <a:pt x="252" y="73"/>
                  </a:cubicBezTo>
                  <a:cubicBezTo>
                    <a:pt x="265" y="74"/>
                    <a:pt x="275" y="81"/>
                    <a:pt x="284" y="90"/>
                  </a:cubicBezTo>
                  <a:cubicBezTo>
                    <a:pt x="293" y="99"/>
                    <a:pt x="296" y="110"/>
                    <a:pt x="297" y="119"/>
                  </a:cubicBezTo>
                  <a:cubicBezTo>
                    <a:pt x="299" y="128"/>
                    <a:pt x="299" y="129"/>
                    <a:pt x="300" y="130"/>
                  </a:cubicBezTo>
                  <a:cubicBezTo>
                    <a:pt x="305" y="135"/>
                    <a:pt x="305" y="135"/>
                    <a:pt x="305" y="135"/>
                  </a:cubicBezTo>
                  <a:cubicBezTo>
                    <a:pt x="376" y="59"/>
                    <a:pt x="376" y="59"/>
                    <a:pt x="376" y="59"/>
                  </a:cubicBezTo>
                  <a:cubicBezTo>
                    <a:pt x="348" y="50"/>
                    <a:pt x="271" y="29"/>
                    <a:pt x="74" y="0"/>
                  </a:cubicBezTo>
                  <a:cubicBezTo>
                    <a:pt x="72" y="0"/>
                    <a:pt x="71" y="0"/>
                    <a:pt x="6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51" name="Freeform 13"/>
            <p:cNvSpPr/>
            <p:nvPr/>
          </p:nvSpPr>
          <p:spPr bwMode="auto">
            <a:xfrm>
              <a:off x="10617979" y="2295125"/>
              <a:ext cx="306536" cy="626719"/>
            </a:xfrm>
            <a:custGeom>
              <a:avLst/>
              <a:gdLst>
                <a:gd name="T0" fmla="*/ 195 w 249"/>
                <a:gd name="T1" fmla="*/ 0 h 550"/>
                <a:gd name="T2" fmla="*/ 119 w 249"/>
                <a:gd name="T3" fmla="*/ 82 h 550"/>
                <a:gd name="T4" fmla="*/ 103 w 249"/>
                <a:gd name="T5" fmla="*/ 67 h 550"/>
                <a:gd name="T6" fmla="*/ 95 w 249"/>
                <a:gd name="T7" fmla="*/ 44 h 550"/>
                <a:gd name="T8" fmla="*/ 87 w 249"/>
                <a:gd name="T9" fmla="*/ 26 h 550"/>
                <a:gd name="T10" fmla="*/ 67 w 249"/>
                <a:gd name="T11" fmla="*/ 15 h 550"/>
                <a:gd name="T12" fmla="*/ 44 w 249"/>
                <a:gd name="T13" fmla="*/ 26 h 550"/>
                <a:gd name="T14" fmla="*/ 33 w 249"/>
                <a:gd name="T15" fmla="*/ 50 h 550"/>
                <a:gd name="T16" fmla="*/ 44 w 249"/>
                <a:gd name="T17" fmla="*/ 69 h 550"/>
                <a:gd name="T18" fmla="*/ 63 w 249"/>
                <a:gd name="T19" fmla="*/ 77 h 550"/>
                <a:gd name="T20" fmla="*/ 88 w 249"/>
                <a:gd name="T21" fmla="*/ 83 h 550"/>
                <a:gd name="T22" fmla="*/ 88 w 249"/>
                <a:gd name="T23" fmla="*/ 84 h 550"/>
                <a:gd name="T24" fmla="*/ 103 w 249"/>
                <a:gd name="T25" fmla="*/ 98 h 550"/>
                <a:gd name="T26" fmla="*/ 0 w 249"/>
                <a:gd name="T27" fmla="*/ 209 h 550"/>
                <a:gd name="T28" fmla="*/ 88 w 249"/>
                <a:gd name="T29" fmla="*/ 524 h 550"/>
                <a:gd name="T30" fmla="*/ 98 w 249"/>
                <a:gd name="T31" fmla="*/ 542 h 550"/>
                <a:gd name="T32" fmla="*/ 121 w 249"/>
                <a:gd name="T33" fmla="*/ 549 h 550"/>
                <a:gd name="T34" fmla="*/ 148 w 249"/>
                <a:gd name="T35" fmla="*/ 535 h 550"/>
                <a:gd name="T36" fmla="*/ 191 w 249"/>
                <a:gd name="T37" fmla="*/ 486 h 550"/>
                <a:gd name="T38" fmla="*/ 245 w 249"/>
                <a:gd name="T39" fmla="*/ 405 h 550"/>
                <a:gd name="T40" fmla="*/ 248 w 249"/>
                <a:gd name="T41" fmla="*/ 390 h 550"/>
                <a:gd name="T42" fmla="*/ 195 w 249"/>
                <a:gd name="T43" fmla="*/ 0 h 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49" h="550">
                  <a:moveTo>
                    <a:pt x="195" y="0"/>
                  </a:moveTo>
                  <a:cubicBezTo>
                    <a:pt x="119" y="82"/>
                    <a:pt x="119" y="82"/>
                    <a:pt x="119" y="82"/>
                  </a:cubicBezTo>
                  <a:cubicBezTo>
                    <a:pt x="103" y="67"/>
                    <a:pt x="103" y="67"/>
                    <a:pt x="103" y="67"/>
                  </a:cubicBezTo>
                  <a:cubicBezTo>
                    <a:pt x="96" y="60"/>
                    <a:pt x="96" y="51"/>
                    <a:pt x="95" y="44"/>
                  </a:cubicBezTo>
                  <a:cubicBezTo>
                    <a:pt x="94" y="37"/>
                    <a:pt x="92" y="31"/>
                    <a:pt x="87" y="26"/>
                  </a:cubicBezTo>
                  <a:cubicBezTo>
                    <a:pt x="81" y="20"/>
                    <a:pt x="74" y="16"/>
                    <a:pt x="67" y="15"/>
                  </a:cubicBezTo>
                  <a:cubicBezTo>
                    <a:pt x="60" y="14"/>
                    <a:pt x="53" y="16"/>
                    <a:pt x="44" y="26"/>
                  </a:cubicBezTo>
                  <a:cubicBezTo>
                    <a:pt x="35" y="35"/>
                    <a:pt x="33" y="43"/>
                    <a:pt x="33" y="50"/>
                  </a:cubicBezTo>
                  <a:cubicBezTo>
                    <a:pt x="34" y="57"/>
                    <a:pt x="38" y="63"/>
                    <a:pt x="44" y="69"/>
                  </a:cubicBezTo>
                  <a:cubicBezTo>
                    <a:pt x="50" y="75"/>
                    <a:pt x="56" y="76"/>
                    <a:pt x="63" y="77"/>
                  </a:cubicBezTo>
                  <a:cubicBezTo>
                    <a:pt x="71" y="78"/>
                    <a:pt x="80" y="77"/>
                    <a:pt x="88" y="83"/>
                  </a:cubicBezTo>
                  <a:cubicBezTo>
                    <a:pt x="88" y="84"/>
                    <a:pt x="88" y="84"/>
                    <a:pt x="88" y="84"/>
                  </a:cubicBezTo>
                  <a:cubicBezTo>
                    <a:pt x="103" y="98"/>
                    <a:pt x="103" y="98"/>
                    <a:pt x="103" y="98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27" y="293"/>
                    <a:pt x="56" y="396"/>
                    <a:pt x="88" y="524"/>
                  </a:cubicBezTo>
                  <a:cubicBezTo>
                    <a:pt x="90" y="530"/>
                    <a:pt x="92" y="537"/>
                    <a:pt x="98" y="542"/>
                  </a:cubicBezTo>
                  <a:cubicBezTo>
                    <a:pt x="105" y="548"/>
                    <a:pt x="114" y="550"/>
                    <a:pt x="121" y="549"/>
                  </a:cubicBezTo>
                  <a:cubicBezTo>
                    <a:pt x="135" y="547"/>
                    <a:pt x="141" y="541"/>
                    <a:pt x="148" y="535"/>
                  </a:cubicBezTo>
                  <a:cubicBezTo>
                    <a:pt x="163" y="523"/>
                    <a:pt x="177" y="505"/>
                    <a:pt x="191" y="486"/>
                  </a:cubicBezTo>
                  <a:cubicBezTo>
                    <a:pt x="219" y="448"/>
                    <a:pt x="245" y="405"/>
                    <a:pt x="245" y="405"/>
                  </a:cubicBezTo>
                  <a:cubicBezTo>
                    <a:pt x="248" y="401"/>
                    <a:pt x="249" y="395"/>
                    <a:pt x="248" y="390"/>
                  </a:cubicBezTo>
                  <a:lnTo>
                    <a:pt x="19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52" name="Freeform 14"/>
            <p:cNvSpPr/>
            <p:nvPr/>
          </p:nvSpPr>
          <p:spPr bwMode="auto">
            <a:xfrm>
              <a:off x="9666623" y="2262393"/>
              <a:ext cx="382520" cy="361976"/>
            </a:xfrm>
            <a:custGeom>
              <a:avLst/>
              <a:gdLst>
                <a:gd name="T0" fmla="*/ 278 w 311"/>
                <a:gd name="T1" fmla="*/ 0 h 318"/>
                <a:gd name="T2" fmla="*/ 276 w 311"/>
                <a:gd name="T3" fmla="*/ 0 h 318"/>
                <a:gd name="T4" fmla="*/ 256 w 311"/>
                <a:gd name="T5" fmla="*/ 11 h 318"/>
                <a:gd name="T6" fmla="*/ 248 w 311"/>
                <a:gd name="T7" fmla="*/ 30 h 318"/>
                <a:gd name="T8" fmla="*/ 242 w 311"/>
                <a:gd name="T9" fmla="*/ 54 h 318"/>
                <a:gd name="T10" fmla="*/ 241 w 311"/>
                <a:gd name="T11" fmla="*/ 55 h 318"/>
                <a:gd name="T12" fmla="*/ 219 w 311"/>
                <a:gd name="T13" fmla="*/ 77 h 318"/>
                <a:gd name="T14" fmla="*/ 182 w 311"/>
                <a:gd name="T15" fmla="*/ 42 h 318"/>
                <a:gd name="T16" fmla="*/ 93 w 311"/>
                <a:gd name="T17" fmla="*/ 137 h 318"/>
                <a:gd name="T18" fmla="*/ 71 w 311"/>
                <a:gd name="T19" fmla="*/ 115 h 318"/>
                <a:gd name="T20" fmla="*/ 63 w 311"/>
                <a:gd name="T21" fmla="*/ 92 h 318"/>
                <a:gd name="T22" fmla="*/ 55 w 311"/>
                <a:gd name="T23" fmla="*/ 74 h 318"/>
                <a:gd name="T24" fmla="*/ 35 w 311"/>
                <a:gd name="T25" fmla="*/ 63 h 318"/>
                <a:gd name="T26" fmla="*/ 11 w 311"/>
                <a:gd name="T27" fmla="*/ 74 h 318"/>
                <a:gd name="T28" fmla="*/ 1 w 311"/>
                <a:gd name="T29" fmla="*/ 97 h 318"/>
                <a:gd name="T30" fmla="*/ 12 w 311"/>
                <a:gd name="T31" fmla="*/ 117 h 318"/>
                <a:gd name="T32" fmla="*/ 31 w 311"/>
                <a:gd name="T33" fmla="*/ 125 h 318"/>
                <a:gd name="T34" fmla="*/ 55 w 311"/>
                <a:gd name="T35" fmla="*/ 131 h 318"/>
                <a:gd name="T36" fmla="*/ 56 w 311"/>
                <a:gd name="T37" fmla="*/ 132 h 318"/>
                <a:gd name="T38" fmla="*/ 77 w 311"/>
                <a:gd name="T39" fmla="*/ 153 h 318"/>
                <a:gd name="T40" fmla="*/ 37 w 311"/>
                <a:gd name="T41" fmla="*/ 197 h 318"/>
                <a:gd name="T42" fmla="*/ 37 w 311"/>
                <a:gd name="T43" fmla="*/ 197 h 318"/>
                <a:gd name="T44" fmla="*/ 24 w 311"/>
                <a:gd name="T45" fmla="*/ 250 h 318"/>
                <a:gd name="T46" fmla="*/ 22 w 311"/>
                <a:gd name="T47" fmla="*/ 275 h 318"/>
                <a:gd name="T48" fmla="*/ 33 w 311"/>
                <a:gd name="T49" fmla="*/ 302 h 318"/>
                <a:gd name="T50" fmla="*/ 61 w 311"/>
                <a:gd name="T51" fmla="*/ 312 h 318"/>
                <a:gd name="T52" fmla="*/ 87 w 311"/>
                <a:gd name="T53" fmla="*/ 307 h 318"/>
                <a:gd name="T54" fmla="*/ 129 w 311"/>
                <a:gd name="T55" fmla="*/ 292 h 318"/>
                <a:gd name="T56" fmla="*/ 174 w 311"/>
                <a:gd name="T57" fmla="*/ 244 h 318"/>
                <a:gd name="T58" fmla="*/ 196 w 311"/>
                <a:gd name="T59" fmla="*/ 265 h 318"/>
                <a:gd name="T60" fmla="*/ 204 w 311"/>
                <a:gd name="T61" fmla="*/ 288 h 318"/>
                <a:gd name="T62" fmla="*/ 212 w 311"/>
                <a:gd name="T63" fmla="*/ 306 h 318"/>
                <a:gd name="T64" fmla="*/ 232 w 311"/>
                <a:gd name="T65" fmla="*/ 317 h 318"/>
                <a:gd name="T66" fmla="*/ 255 w 311"/>
                <a:gd name="T67" fmla="*/ 307 h 318"/>
                <a:gd name="T68" fmla="*/ 266 w 311"/>
                <a:gd name="T69" fmla="*/ 283 h 318"/>
                <a:gd name="T70" fmla="*/ 255 w 311"/>
                <a:gd name="T71" fmla="*/ 263 h 318"/>
                <a:gd name="T72" fmla="*/ 236 w 311"/>
                <a:gd name="T73" fmla="*/ 256 h 318"/>
                <a:gd name="T74" fmla="*/ 211 w 311"/>
                <a:gd name="T75" fmla="*/ 249 h 318"/>
                <a:gd name="T76" fmla="*/ 211 w 311"/>
                <a:gd name="T77" fmla="*/ 248 h 318"/>
                <a:gd name="T78" fmla="*/ 190 w 311"/>
                <a:gd name="T79" fmla="*/ 228 h 318"/>
                <a:gd name="T80" fmla="*/ 279 w 311"/>
                <a:gd name="T81" fmla="*/ 133 h 318"/>
                <a:gd name="T82" fmla="*/ 236 w 311"/>
                <a:gd name="T83" fmla="*/ 93 h 318"/>
                <a:gd name="T84" fmla="*/ 258 w 311"/>
                <a:gd name="T85" fmla="*/ 70 h 318"/>
                <a:gd name="T86" fmla="*/ 281 w 311"/>
                <a:gd name="T87" fmla="*/ 62 h 318"/>
                <a:gd name="T88" fmla="*/ 299 w 311"/>
                <a:gd name="T89" fmla="*/ 54 h 318"/>
                <a:gd name="T90" fmla="*/ 310 w 311"/>
                <a:gd name="T91" fmla="*/ 34 h 318"/>
                <a:gd name="T92" fmla="*/ 299 w 311"/>
                <a:gd name="T93" fmla="*/ 10 h 318"/>
                <a:gd name="T94" fmla="*/ 278 w 311"/>
                <a:gd name="T95" fmla="*/ 0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11" h="318">
                  <a:moveTo>
                    <a:pt x="278" y="0"/>
                  </a:moveTo>
                  <a:cubicBezTo>
                    <a:pt x="277" y="0"/>
                    <a:pt x="276" y="0"/>
                    <a:pt x="276" y="0"/>
                  </a:cubicBezTo>
                  <a:cubicBezTo>
                    <a:pt x="269" y="1"/>
                    <a:pt x="262" y="5"/>
                    <a:pt x="256" y="11"/>
                  </a:cubicBezTo>
                  <a:cubicBezTo>
                    <a:pt x="251" y="16"/>
                    <a:pt x="249" y="22"/>
                    <a:pt x="248" y="30"/>
                  </a:cubicBezTo>
                  <a:cubicBezTo>
                    <a:pt x="248" y="37"/>
                    <a:pt x="248" y="46"/>
                    <a:pt x="242" y="54"/>
                  </a:cubicBezTo>
                  <a:cubicBezTo>
                    <a:pt x="241" y="54"/>
                    <a:pt x="241" y="55"/>
                    <a:pt x="241" y="55"/>
                  </a:cubicBezTo>
                  <a:cubicBezTo>
                    <a:pt x="219" y="77"/>
                    <a:pt x="219" y="77"/>
                    <a:pt x="219" y="77"/>
                  </a:cubicBezTo>
                  <a:cubicBezTo>
                    <a:pt x="182" y="42"/>
                    <a:pt x="182" y="42"/>
                    <a:pt x="182" y="42"/>
                  </a:cubicBezTo>
                  <a:cubicBezTo>
                    <a:pt x="93" y="137"/>
                    <a:pt x="93" y="137"/>
                    <a:pt x="93" y="137"/>
                  </a:cubicBezTo>
                  <a:cubicBezTo>
                    <a:pt x="71" y="115"/>
                    <a:pt x="71" y="115"/>
                    <a:pt x="71" y="115"/>
                  </a:cubicBezTo>
                  <a:cubicBezTo>
                    <a:pt x="64" y="108"/>
                    <a:pt x="64" y="99"/>
                    <a:pt x="63" y="92"/>
                  </a:cubicBezTo>
                  <a:cubicBezTo>
                    <a:pt x="61" y="85"/>
                    <a:pt x="60" y="79"/>
                    <a:pt x="55" y="74"/>
                  </a:cubicBezTo>
                  <a:cubicBezTo>
                    <a:pt x="49" y="68"/>
                    <a:pt x="42" y="64"/>
                    <a:pt x="35" y="63"/>
                  </a:cubicBezTo>
                  <a:cubicBezTo>
                    <a:pt x="27" y="62"/>
                    <a:pt x="20" y="64"/>
                    <a:pt x="11" y="74"/>
                  </a:cubicBezTo>
                  <a:cubicBezTo>
                    <a:pt x="2" y="83"/>
                    <a:pt x="0" y="91"/>
                    <a:pt x="1" y="97"/>
                  </a:cubicBezTo>
                  <a:cubicBezTo>
                    <a:pt x="1" y="104"/>
                    <a:pt x="6" y="111"/>
                    <a:pt x="12" y="117"/>
                  </a:cubicBezTo>
                  <a:cubicBezTo>
                    <a:pt x="17" y="122"/>
                    <a:pt x="23" y="124"/>
                    <a:pt x="31" y="125"/>
                  </a:cubicBezTo>
                  <a:cubicBezTo>
                    <a:pt x="38" y="125"/>
                    <a:pt x="47" y="125"/>
                    <a:pt x="55" y="131"/>
                  </a:cubicBezTo>
                  <a:cubicBezTo>
                    <a:pt x="55" y="132"/>
                    <a:pt x="55" y="132"/>
                    <a:pt x="56" y="132"/>
                  </a:cubicBezTo>
                  <a:cubicBezTo>
                    <a:pt x="77" y="153"/>
                    <a:pt x="77" y="153"/>
                    <a:pt x="77" y="153"/>
                  </a:cubicBezTo>
                  <a:cubicBezTo>
                    <a:pt x="37" y="197"/>
                    <a:pt x="37" y="197"/>
                    <a:pt x="37" y="197"/>
                  </a:cubicBezTo>
                  <a:cubicBezTo>
                    <a:pt x="37" y="197"/>
                    <a:pt x="37" y="197"/>
                    <a:pt x="37" y="197"/>
                  </a:cubicBezTo>
                  <a:cubicBezTo>
                    <a:pt x="32" y="216"/>
                    <a:pt x="26" y="236"/>
                    <a:pt x="24" y="250"/>
                  </a:cubicBezTo>
                  <a:cubicBezTo>
                    <a:pt x="22" y="259"/>
                    <a:pt x="21" y="267"/>
                    <a:pt x="22" y="275"/>
                  </a:cubicBezTo>
                  <a:cubicBezTo>
                    <a:pt x="22" y="284"/>
                    <a:pt x="25" y="294"/>
                    <a:pt x="33" y="302"/>
                  </a:cubicBezTo>
                  <a:cubicBezTo>
                    <a:pt x="42" y="310"/>
                    <a:pt x="53" y="312"/>
                    <a:pt x="61" y="312"/>
                  </a:cubicBezTo>
                  <a:cubicBezTo>
                    <a:pt x="70" y="312"/>
                    <a:pt x="78" y="310"/>
                    <a:pt x="87" y="307"/>
                  </a:cubicBezTo>
                  <a:cubicBezTo>
                    <a:pt x="98" y="304"/>
                    <a:pt x="114" y="298"/>
                    <a:pt x="129" y="292"/>
                  </a:cubicBezTo>
                  <a:cubicBezTo>
                    <a:pt x="174" y="244"/>
                    <a:pt x="174" y="244"/>
                    <a:pt x="174" y="244"/>
                  </a:cubicBezTo>
                  <a:cubicBezTo>
                    <a:pt x="196" y="265"/>
                    <a:pt x="196" y="265"/>
                    <a:pt x="196" y="265"/>
                  </a:cubicBezTo>
                  <a:cubicBezTo>
                    <a:pt x="203" y="272"/>
                    <a:pt x="203" y="281"/>
                    <a:pt x="204" y="288"/>
                  </a:cubicBezTo>
                  <a:cubicBezTo>
                    <a:pt x="205" y="295"/>
                    <a:pt x="207" y="301"/>
                    <a:pt x="212" y="306"/>
                  </a:cubicBezTo>
                  <a:cubicBezTo>
                    <a:pt x="218" y="312"/>
                    <a:pt x="225" y="316"/>
                    <a:pt x="232" y="317"/>
                  </a:cubicBezTo>
                  <a:cubicBezTo>
                    <a:pt x="239" y="318"/>
                    <a:pt x="246" y="316"/>
                    <a:pt x="255" y="307"/>
                  </a:cubicBezTo>
                  <a:cubicBezTo>
                    <a:pt x="264" y="297"/>
                    <a:pt x="266" y="290"/>
                    <a:pt x="266" y="283"/>
                  </a:cubicBezTo>
                  <a:cubicBezTo>
                    <a:pt x="265" y="276"/>
                    <a:pt x="261" y="269"/>
                    <a:pt x="255" y="263"/>
                  </a:cubicBezTo>
                  <a:cubicBezTo>
                    <a:pt x="249" y="258"/>
                    <a:pt x="243" y="256"/>
                    <a:pt x="236" y="256"/>
                  </a:cubicBezTo>
                  <a:cubicBezTo>
                    <a:pt x="228" y="255"/>
                    <a:pt x="219" y="255"/>
                    <a:pt x="211" y="249"/>
                  </a:cubicBezTo>
                  <a:cubicBezTo>
                    <a:pt x="211" y="249"/>
                    <a:pt x="211" y="249"/>
                    <a:pt x="211" y="248"/>
                  </a:cubicBezTo>
                  <a:cubicBezTo>
                    <a:pt x="190" y="228"/>
                    <a:pt x="190" y="228"/>
                    <a:pt x="190" y="228"/>
                  </a:cubicBezTo>
                  <a:cubicBezTo>
                    <a:pt x="279" y="133"/>
                    <a:pt x="279" y="133"/>
                    <a:pt x="279" y="13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58" y="70"/>
                    <a:pt x="258" y="70"/>
                    <a:pt x="258" y="70"/>
                  </a:cubicBezTo>
                  <a:cubicBezTo>
                    <a:pt x="265" y="63"/>
                    <a:pt x="274" y="63"/>
                    <a:pt x="281" y="62"/>
                  </a:cubicBezTo>
                  <a:cubicBezTo>
                    <a:pt x="288" y="61"/>
                    <a:pt x="294" y="59"/>
                    <a:pt x="299" y="54"/>
                  </a:cubicBezTo>
                  <a:cubicBezTo>
                    <a:pt x="305" y="48"/>
                    <a:pt x="309" y="41"/>
                    <a:pt x="310" y="34"/>
                  </a:cubicBezTo>
                  <a:cubicBezTo>
                    <a:pt x="311" y="27"/>
                    <a:pt x="309" y="19"/>
                    <a:pt x="299" y="10"/>
                  </a:cubicBezTo>
                  <a:cubicBezTo>
                    <a:pt x="291" y="2"/>
                    <a:pt x="284" y="0"/>
                    <a:pt x="27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53" name="Freeform 15"/>
            <p:cNvSpPr/>
            <p:nvPr/>
          </p:nvSpPr>
          <p:spPr bwMode="auto">
            <a:xfrm>
              <a:off x="9847735" y="2431829"/>
              <a:ext cx="288841" cy="432734"/>
            </a:xfrm>
            <a:custGeom>
              <a:avLst/>
              <a:gdLst>
                <a:gd name="T0" fmla="*/ 176 w 235"/>
                <a:gd name="T1" fmla="*/ 54 h 380"/>
                <a:gd name="T2" fmla="*/ 151 w 235"/>
                <a:gd name="T3" fmla="*/ 2 h 380"/>
                <a:gd name="T4" fmla="*/ 149 w 235"/>
                <a:gd name="T5" fmla="*/ 0 h 380"/>
                <a:gd name="T6" fmla="*/ 74 w 235"/>
                <a:gd name="T7" fmla="*/ 81 h 380"/>
                <a:gd name="T8" fmla="*/ 77 w 235"/>
                <a:gd name="T9" fmla="*/ 84 h 380"/>
                <a:gd name="T10" fmla="*/ 91 w 235"/>
                <a:gd name="T11" fmla="*/ 87 h 380"/>
                <a:gd name="T12" fmla="*/ 122 w 235"/>
                <a:gd name="T13" fmla="*/ 100 h 380"/>
                <a:gd name="T14" fmla="*/ 139 w 235"/>
                <a:gd name="T15" fmla="*/ 132 h 380"/>
                <a:gd name="T16" fmla="*/ 123 w 235"/>
                <a:gd name="T17" fmla="*/ 171 h 380"/>
                <a:gd name="T18" fmla="*/ 83 w 235"/>
                <a:gd name="T19" fmla="*/ 188 h 380"/>
                <a:gd name="T20" fmla="*/ 51 w 235"/>
                <a:gd name="T21" fmla="*/ 172 h 380"/>
                <a:gd name="T22" fmla="*/ 37 w 235"/>
                <a:gd name="T23" fmla="*/ 143 h 380"/>
                <a:gd name="T24" fmla="*/ 35 w 235"/>
                <a:gd name="T25" fmla="*/ 131 h 380"/>
                <a:gd name="T26" fmla="*/ 31 w 235"/>
                <a:gd name="T27" fmla="*/ 127 h 380"/>
                <a:gd name="T28" fmla="*/ 0 w 235"/>
                <a:gd name="T29" fmla="*/ 160 h 380"/>
                <a:gd name="T30" fmla="*/ 43 w 235"/>
                <a:gd name="T31" fmla="*/ 265 h 380"/>
                <a:gd name="T32" fmla="*/ 70 w 235"/>
                <a:gd name="T33" fmla="*/ 354 h 380"/>
                <a:gd name="T34" fmla="*/ 77 w 235"/>
                <a:gd name="T35" fmla="*/ 365 h 380"/>
                <a:gd name="T36" fmla="*/ 91 w 235"/>
                <a:gd name="T37" fmla="*/ 374 h 380"/>
                <a:gd name="T38" fmla="*/ 124 w 235"/>
                <a:gd name="T39" fmla="*/ 380 h 380"/>
                <a:gd name="T40" fmla="*/ 228 w 235"/>
                <a:gd name="T41" fmla="*/ 318 h 380"/>
                <a:gd name="T42" fmla="*/ 234 w 235"/>
                <a:gd name="T43" fmla="*/ 300 h 380"/>
                <a:gd name="T44" fmla="*/ 176 w 235"/>
                <a:gd name="T45" fmla="*/ 54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35" h="380">
                  <a:moveTo>
                    <a:pt x="176" y="54"/>
                  </a:moveTo>
                  <a:cubicBezTo>
                    <a:pt x="165" y="25"/>
                    <a:pt x="157" y="11"/>
                    <a:pt x="151" y="2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7" y="84"/>
                    <a:pt x="77" y="84"/>
                    <a:pt x="77" y="84"/>
                  </a:cubicBezTo>
                  <a:cubicBezTo>
                    <a:pt x="79" y="86"/>
                    <a:pt x="81" y="86"/>
                    <a:pt x="91" y="87"/>
                  </a:cubicBezTo>
                  <a:cubicBezTo>
                    <a:pt x="100" y="88"/>
                    <a:pt x="112" y="90"/>
                    <a:pt x="122" y="100"/>
                  </a:cubicBezTo>
                  <a:cubicBezTo>
                    <a:pt x="130" y="108"/>
                    <a:pt x="137" y="118"/>
                    <a:pt x="139" y="132"/>
                  </a:cubicBezTo>
                  <a:cubicBezTo>
                    <a:pt x="140" y="144"/>
                    <a:pt x="135" y="159"/>
                    <a:pt x="123" y="171"/>
                  </a:cubicBezTo>
                  <a:cubicBezTo>
                    <a:pt x="111" y="184"/>
                    <a:pt x="95" y="190"/>
                    <a:pt x="83" y="188"/>
                  </a:cubicBezTo>
                  <a:cubicBezTo>
                    <a:pt x="69" y="187"/>
                    <a:pt x="59" y="180"/>
                    <a:pt x="51" y="172"/>
                  </a:cubicBezTo>
                  <a:cubicBezTo>
                    <a:pt x="42" y="162"/>
                    <a:pt x="39" y="151"/>
                    <a:pt x="37" y="143"/>
                  </a:cubicBezTo>
                  <a:cubicBezTo>
                    <a:pt x="36" y="133"/>
                    <a:pt x="36" y="132"/>
                    <a:pt x="35" y="131"/>
                  </a:cubicBezTo>
                  <a:cubicBezTo>
                    <a:pt x="31" y="127"/>
                    <a:pt x="31" y="127"/>
                    <a:pt x="31" y="127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15" y="192"/>
                    <a:pt x="31" y="230"/>
                    <a:pt x="43" y="265"/>
                  </a:cubicBezTo>
                  <a:cubicBezTo>
                    <a:pt x="59" y="314"/>
                    <a:pt x="70" y="354"/>
                    <a:pt x="70" y="354"/>
                  </a:cubicBezTo>
                  <a:cubicBezTo>
                    <a:pt x="71" y="358"/>
                    <a:pt x="73" y="362"/>
                    <a:pt x="77" y="365"/>
                  </a:cubicBezTo>
                  <a:cubicBezTo>
                    <a:pt x="77" y="365"/>
                    <a:pt x="83" y="370"/>
                    <a:pt x="91" y="374"/>
                  </a:cubicBezTo>
                  <a:cubicBezTo>
                    <a:pt x="99" y="378"/>
                    <a:pt x="110" y="380"/>
                    <a:pt x="124" y="380"/>
                  </a:cubicBezTo>
                  <a:cubicBezTo>
                    <a:pt x="152" y="379"/>
                    <a:pt x="187" y="363"/>
                    <a:pt x="228" y="318"/>
                  </a:cubicBezTo>
                  <a:cubicBezTo>
                    <a:pt x="232" y="313"/>
                    <a:pt x="235" y="307"/>
                    <a:pt x="234" y="300"/>
                  </a:cubicBezTo>
                  <a:cubicBezTo>
                    <a:pt x="222" y="189"/>
                    <a:pt x="198" y="108"/>
                    <a:pt x="176" y="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  <p:bldP spid="17" grpId="0" bldLvl="0" animBg="1"/>
      <p:bldP spid="18" grpId="0" bldLvl="0" animBg="1"/>
      <p:bldP spid="20" grpId="0"/>
      <p:bldP spid="21" grpId="0"/>
      <p:bldP spid="22" grpId="0"/>
      <p:bldP spid="25" grpId="0"/>
      <p:bldP spid="27" grpId="0"/>
      <p:bldP spid="29" grpId="0"/>
      <p:bldP spid="30" grpId="0"/>
      <p:bldP spid="31" grpId="0"/>
      <p:bldP spid="3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6"/>
          <p:cNvSpPr txBox="1"/>
          <p:nvPr/>
        </p:nvSpPr>
        <p:spPr>
          <a:xfrm>
            <a:off x="240183" y="75065"/>
            <a:ext cx="2011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3B3838"/>
                </a:solidFill>
                <a:latin typeface="微软雅黑" panose="020B0503020204020204" charset="-122"/>
                <a:ea typeface="微软雅黑" panose="020B0503020204020204" charset="-122"/>
              </a:rPr>
              <a:t>此处添加标题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40183" y="448854"/>
            <a:ext cx="2797234" cy="281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Add You Text Here Add You Text Here</a:t>
            </a:r>
          </a:p>
        </p:txBody>
      </p:sp>
      <p:sp>
        <p:nvSpPr>
          <p:cNvPr id="2" name="矩形 1"/>
          <p:cNvSpPr/>
          <p:nvPr/>
        </p:nvSpPr>
        <p:spPr>
          <a:xfrm>
            <a:off x="1890828" y="1821772"/>
            <a:ext cx="3703963" cy="4344326"/>
          </a:xfrm>
          <a:prstGeom prst="rect">
            <a:avLst/>
          </a:prstGeom>
          <a:noFill/>
          <a:ln>
            <a:solidFill>
              <a:srgbClr val="3B3838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39486D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72" tIns="45736" rIns="91472" bIns="45736" rtlCol="0" anchor="ctr"/>
          <a:lstStyle/>
          <a:p>
            <a:pPr algn="ctr"/>
            <a:endParaRPr lang="zh-CN" altLang="en-US"/>
          </a:p>
        </p:txBody>
      </p:sp>
      <p:sp>
        <p:nvSpPr>
          <p:cNvPr id="5" name="AutoShape 12"/>
          <p:cNvSpPr>
            <a:spLocks noChangeArrowheads="1"/>
          </p:cNvSpPr>
          <p:nvPr/>
        </p:nvSpPr>
        <p:spPr bwMode="auto">
          <a:xfrm>
            <a:off x="1890828" y="1426623"/>
            <a:ext cx="3703963" cy="790298"/>
          </a:xfrm>
          <a:prstGeom prst="homePlate">
            <a:avLst>
              <a:gd name="adj" fmla="val 63872"/>
            </a:avLst>
          </a:prstGeom>
          <a:solidFill>
            <a:srgbClr val="3B3838"/>
          </a:solidFill>
          <a:ln w="9525">
            <a:noFill/>
            <a:miter lim="800000"/>
          </a:ln>
        </p:spPr>
        <p:txBody>
          <a:bodyPr wrap="none" lIns="91472" tIns="45736" rIns="91472" bIns="45736" anchor="ctr"/>
          <a:lstStyle/>
          <a:p>
            <a:pPr algn="ctr"/>
            <a:r>
              <a:rPr lang="zh-CN" altLang="en-US" sz="3600" b="1" dirty="0" smtClean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3" name="矩形 2"/>
          <p:cNvSpPr/>
          <p:nvPr/>
        </p:nvSpPr>
        <p:spPr>
          <a:xfrm>
            <a:off x="6286176" y="1821772"/>
            <a:ext cx="3703963" cy="4344326"/>
          </a:xfrm>
          <a:prstGeom prst="rect">
            <a:avLst/>
          </a:prstGeom>
          <a:noFill/>
          <a:ln>
            <a:solidFill>
              <a:srgbClr val="7A7A7A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lumMod val="85000"/>
                  </a:scheme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72" tIns="45736" rIns="91472" bIns="45736" rtlCol="0" anchor="ctr"/>
          <a:lstStyle/>
          <a:p>
            <a:pPr algn="ctr"/>
            <a:endParaRPr lang="zh-CN" altLang="en-US"/>
          </a:p>
        </p:txBody>
      </p:sp>
      <p:sp>
        <p:nvSpPr>
          <p:cNvPr id="6" name="AutoShape 12"/>
          <p:cNvSpPr>
            <a:spLocks noChangeArrowheads="1"/>
          </p:cNvSpPr>
          <p:nvPr/>
        </p:nvSpPr>
        <p:spPr bwMode="auto">
          <a:xfrm flipH="1">
            <a:off x="6286176" y="1426623"/>
            <a:ext cx="3703963" cy="790298"/>
          </a:xfrm>
          <a:prstGeom prst="homePlate">
            <a:avLst>
              <a:gd name="adj" fmla="val 63872"/>
            </a:avLst>
          </a:prstGeom>
          <a:solidFill>
            <a:srgbClr val="7A7A7A"/>
          </a:solidFill>
          <a:ln w="9525">
            <a:noFill/>
            <a:miter lim="800000"/>
          </a:ln>
        </p:spPr>
        <p:txBody>
          <a:bodyPr wrap="none" lIns="91472" tIns="45736" rIns="91472" bIns="45736" anchor="ctr"/>
          <a:lstStyle/>
          <a:p>
            <a:pPr algn="ctr"/>
            <a:r>
              <a:rPr lang="zh-CN" altLang="en-US" sz="3600" b="1" dirty="0" smtClean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添加标题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2065020" y="2360295"/>
            <a:ext cx="3355975" cy="37255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请在此添加您的文字内容。请在此添加您的文字内容，请在此添加您的文字内容。请在此添加您的文字内容，请在此添加您的文字内容。请在此添加您的文字内容，请在此添加您的文字内容。请在此添加您的文字内容，请在此添加您的文字内容。请在此添加您的文字内容，请在此添加您的文字内容。请在此添加您的文字内容，请在此添加您的文字内容。请在此添加您的文字内容，请在此添加您的文字内容。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459855" y="2360295"/>
            <a:ext cx="3355975" cy="37255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请在此添加您的文字内容。请在此添加您的文字内容，请在此添加您的文字内容。请在此添加您的文字内容，请在此添加您的文字内容。请在此添加您的文字内容，请在此添加您的文字内容。请在此添加您的文字内容，请在此添加您的文字内容。请在此添加您的文字内容，请在此添加您的文字内容。请在此添加您的文字内容，请在此添加您的文字内容。请在此添加您的文字内容，请在此添加您的文字内容。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5" grpId="0" bldLvl="0" animBg="1"/>
      <p:bldP spid="3" grpId="0" bldLvl="0" animBg="1"/>
      <p:bldP spid="6" grpId="0" bldLvl="0" animBg="1"/>
      <p:bldP spid="23" grpId="0"/>
      <p:bldP spid="1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5080"/>
            <a:ext cx="7157720" cy="685292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7459345" y="2552700"/>
            <a:ext cx="4246880" cy="132207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sz="80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谢谢观看</a:t>
            </a:r>
          </a:p>
        </p:txBody>
      </p:sp>
      <p:sp>
        <p:nvSpPr>
          <p:cNvPr id="5" name="矩形 4"/>
          <p:cNvSpPr/>
          <p:nvPr/>
        </p:nvSpPr>
        <p:spPr>
          <a:xfrm>
            <a:off x="7245985" y="1446530"/>
            <a:ext cx="4718685" cy="3426460"/>
          </a:xfrm>
          <a:prstGeom prst="rect">
            <a:avLst/>
          </a:prstGeom>
          <a:noFill/>
          <a:ln w="28575">
            <a:solidFill>
              <a:srgbClr val="3B3838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8574405" y="1664970"/>
            <a:ext cx="2062480" cy="1014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2019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0">
        <p15:prstTrans prst="curtains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ldLvl="0" animBg="1"/>
      <p:bldP spid="2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2808</Words>
  <Application>Microsoft Office PowerPoint</Application>
  <PresentationFormat>宽屏</PresentationFormat>
  <Paragraphs>262</Paragraphs>
  <Slides>24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2" baseType="lpstr">
      <vt:lpstr>Gill Sans</vt:lpstr>
      <vt:lpstr>华文细黑</vt:lpstr>
      <vt:lpstr>宋体</vt:lpstr>
      <vt:lpstr>微软雅黑</vt:lpstr>
      <vt:lpstr>Arial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..</dc:creator>
  <cp:lastModifiedBy>小芥末素材</cp:lastModifiedBy>
  <cp:revision>5</cp:revision>
  <dcterms:created xsi:type="dcterms:W3CDTF">2017-11-04T03:03:44Z</dcterms:created>
  <dcterms:modified xsi:type="dcterms:W3CDTF">2017-11-13T03:35:12Z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2052-10.1.0.6930</vt:lpwstr>
  </property>
</Properties>
</file>